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0" r:id="rId4"/>
    <p:sldMasterId id="2147483982" r:id="rId5"/>
    <p:sldMasterId id="2147483994" r:id="rId6"/>
  </p:sldMasterIdLst>
  <p:notesMasterIdLst>
    <p:notesMasterId r:id="rId54"/>
  </p:notesMasterIdLst>
  <p:sldIdLst>
    <p:sldId id="257" r:id="rId7"/>
    <p:sldId id="657" r:id="rId8"/>
    <p:sldId id="490" r:id="rId9"/>
    <p:sldId id="258" r:id="rId10"/>
    <p:sldId id="339" r:id="rId11"/>
    <p:sldId id="661" r:id="rId12"/>
    <p:sldId id="667" r:id="rId13"/>
    <p:sldId id="670" r:id="rId14"/>
    <p:sldId id="662" r:id="rId15"/>
    <p:sldId id="649" r:id="rId16"/>
    <p:sldId id="650" r:id="rId17"/>
    <p:sldId id="646" r:id="rId18"/>
    <p:sldId id="647" r:id="rId19"/>
    <p:sldId id="637" r:id="rId20"/>
    <p:sldId id="610" r:id="rId21"/>
    <p:sldId id="643" r:id="rId22"/>
    <p:sldId id="648" r:id="rId23"/>
    <p:sldId id="669" r:id="rId24"/>
    <p:sldId id="665" r:id="rId25"/>
    <p:sldId id="492" r:id="rId26"/>
    <p:sldId id="581" r:id="rId27"/>
    <p:sldId id="653" r:id="rId28"/>
    <p:sldId id="639" r:id="rId29"/>
    <p:sldId id="584" r:id="rId30"/>
    <p:sldId id="640" r:id="rId31"/>
    <p:sldId id="630" r:id="rId32"/>
    <p:sldId id="627" r:id="rId33"/>
    <p:sldId id="597" r:id="rId34"/>
    <p:sldId id="641" r:id="rId35"/>
    <p:sldId id="659" r:id="rId36"/>
    <p:sldId id="622" r:id="rId37"/>
    <p:sldId id="620" r:id="rId38"/>
    <p:sldId id="654" r:id="rId39"/>
    <p:sldId id="675" r:id="rId40"/>
    <p:sldId id="636" r:id="rId41"/>
    <p:sldId id="628" r:id="rId42"/>
    <p:sldId id="655" r:id="rId43"/>
    <p:sldId id="660" r:id="rId44"/>
    <p:sldId id="634" r:id="rId45"/>
    <p:sldId id="631" r:id="rId46"/>
    <p:sldId id="674" r:id="rId47"/>
    <p:sldId id="651" r:id="rId48"/>
    <p:sldId id="673" r:id="rId49"/>
    <p:sldId id="652" r:id="rId50"/>
    <p:sldId id="656" r:id="rId51"/>
    <p:sldId id="672" r:id="rId52"/>
    <p:sldId id="60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7ED8"/>
    <a:srgbClr val="9F5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C2919-CEB7-47A7-B31B-1588E6BE2ADF}" v="1" dt="2021-10-26T13:35:52.742"/>
    <p1510:client id="{4B69CBAE-F849-43FA-994F-379C33DDC2E1}" v="14" dt="2021-10-26T14:00:35.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83" autoAdjust="0"/>
  </p:normalViewPr>
  <p:slideViewPr>
    <p:cSldViewPr snapToGrid="0">
      <p:cViewPr varScale="1">
        <p:scale>
          <a:sx n="46" d="100"/>
          <a:sy n="46" d="100"/>
        </p:scale>
        <p:origin x="1243"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ata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ata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6.sv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5.png"/><Relationship Id="rId5" Type="http://schemas.openxmlformats.org/officeDocument/2006/relationships/image" Target="../media/image73.png"/><Relationship Id="rId4" Type="http://schemas.openxmlformats.org/officeDocument/2006/relationships/image" Target="../media/image7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6.sv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5.png"/><Relationship Id="rId5" Type="http://schemas.openxmlformats.org/officeDocument/2006/relationships/image" Target="../media/image73.png"/><Relationship Id="rId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341A4-F191-473A-8A34-F51C437F4692}" type="doc">
      <dgm:prSet loTypeId="urn:microsoft.com/office/officeart/2005/8/layout/vList4" loCatId="list" qsTypeId="urn:microsoft.com/office/officeart/2005/8/quickstyle/simple4" qsCatId="simple" csTypeId="urn:microsoft.com/office/officeart/2005/8/colors/colorful1" csCatId="colorful" phldr="1"/>
      <dgm:spPr/>
      <dgm:t>
        <a:bodyPr/>
        <a:lstStyle/>
        <a:p>
          <a:endParaRPr lang="en-US"/>
        </a:p>
      </dgm:t>
    </dgm:pt>
    <dgm:pt modelId="{A3AE58FA-B4CA-4EE2-B9F4-BCEB83FFFC71}">
      <dgm:prSet/>
      <dgm:spPr/>
      <dgm:t>
        <a:bodyPr/>
        <a:lstStyle/>
        <a:p>
          <a:pPr marL="274320"/>
          <a:r>
            <a:rPr lang="en-US">
              <a:solidFill>
                <a:schemeClr val="bg1">
                  <a:lumMod val="85000"/>
                  <a:lumOff val="15000"/>
                </a:schemeClr>
              </a:solidFill>
              <a:effectLst/>
            </a:rPr>
            <a:t>Wellness &amp; Chronic Disease Self-Management</a:t>
          </a:r>
        </a:p>
      </dgm:t>
    </dgm:pt>
    <dgm:pt modelId="{1F72329B-5081-4885-ACD8-D2E04F913E96}" type="parTrans" cxnId="{06FD3D9C-59DC-4D5F-AAC7-2A87DEC1BFD3}">
      <dgm:prSet/>
      <dgm:spPr/>
      <dgm:t>
        <a:bodyPr/>
        <a:lstStyle/>
        <a:p>
          <a:endParaRPr lang="en-US"/>
        </a:p>
      </dgm:t>
    </dgm:pt>
    <dgm:pt modelId="{52257EB4-4CA1-4AF0-BAD7-3824815EA8C6}" type="sibTrans" cxnId="{06FD3D9C-59DC-4D5F-AAC7-2A87DEC1BFD3}">
      <dgm:prSet/>
      <dgm:spPr/>
      <dgm:t>
        <a:bodyPr/>
        <a:lstStyle/>
        <a:p>
          <a:endParaRPr lang="en-US"/>
        </a:p>
      </dgm:t>
    </dgm:pt>
    <dgm:pt modelId="{4EA71B4C-98A8-463D-94F5-0996EF4DE7C6}">
      <dgm:prSet/>
      <dgm:spPr/>
      <dgm:t>
        <a:bodyPr anchor="ctr"/>
        <a:lstStyle/>
        <a:p>
          <a:pPr marL="274320">
            <a:lnSpc>
              <a:spcPct val="100000"/>
            </a:lnSpc>
            <a:spcAft>
              <a:spcPts val="0"/>
            </a:spcAft>
            <a:buNone/>
          </a:pPr>
          <a:r>
            <a:rPr lang="en-US">
              <a:solidFill>
                <a:schemeClr val="bg1">
                  <a:lumMod val="85000"/>
                  <a:lumOff val="15000"/>
                </a:schemeClr>
              </a:solidFill>
              <a:effectLst/>
            </a:rPr>
            <a:t>Preparing for Change</a:t>
          </a:r>
        </a:p>
      </dgm:t>
    </dgm:pt>
    <dgm:pt modelId="{51B8555E-030A-463C-A923-7D41619ADD55}" type="parTrans" cxnId="{749ECA0E-5F47-4B06-8CA6-6B1ACBB48F2A}">
      <dgm:prSet/>
      <dgm:spPr/>
      <dgm:t>
        <a:bodyPr/>
        <a:lstStyle/>
        <a:p>
          <a:endParaRPr lang="en-US"/>
        </a:p>
      </dgm:t>
    </dgm:pt>
    <dgm:pt modelId="{3D62D1EF-B8A9-4526-B291-E41272E22280}" type="sibTrans" cxnId="{749ECA0E-5F47-4B06-8CA6-6B1ACBB48F2A}">
      <dgm:prSet/>
      <dgm:spPr/>
      <dgm:t>
        <a:bodyPr/>
        <a:lstStyle/>
        <a:p>
          <a:endParaRPr lang="en-US"/>
        </a:p>
      </dgm:t>
    </dgm:pt>
    <dgm:pt modelId="{98E29DDF-5C35-442E-BEE2-2D20B83B59BB}">
      <dgm:prSet/>
      <dgm:spPr/>
      <dgm:t>
        <a:bodyPr anchor="ctr"/>
        <a:lstStyle/>
        <a:p>
          <a:pPr marL="274320" indent="0">
            <a:lnSpc>
              <a:spcPct val="100000"/>
            </a:lnSpc>
            <a:spcAft>
              <a:spcPts val="0"/>
            </a:spcAft>
            <a:buFont typeface="Wingdings" panose="05000000000000000000" pitchFamily="2" charset="2"/>
            <a:buChar char="Ø"/>
          </a:pPr>
          <a:r>
            <a:rPr lang="en-US">
              <a:solidFill>
                <a:schemeClr val="bg1">
                  <a:lumMod val="85000"/>
                  <a:lumOff val="15000"/>
                </a:schemeClr>
              </a:solidFill>
              <a:effectLst/>
            </a:rPr>
            <a:t>  Motivators &amp; Barriers</a:t>
          </a:r>
        </a:p>
      </dgm:t>
    </dgm:pt>
    <dgm:pt modelId="{2F6F7B42-BE26-4DDD-B688-080368E38DCF}" type="parTrans" cxnId="{5362EF55-3567-4598-9B20-C4506E6F827F}">
      <dgm:prSet/>
      <dgm:spPr/>
      <dgm:t>
        <a:bodyPr/>
        <a:lstStyle/>
        <a:p>
          <a:endParaRPr lang="en-US"/>
        </a:p>
      </dgm:t>
    </dgm:pt>
    <dgm:pt modelId="{744B252E-6C35-412C-9796-850598D667F1}" type="sibTrans" cxnId="{5362EF55-3567-4598-9B20-C4506E6F827F}">
      <dgm:prSet/>
      <dgm:spPr/>
      <dgm:t>
        <a:bodyPr/>
        <a:lstStyle/>
        <a:p>
          <a:endParaRPr lang="en-US"/>
        </a:p>
      </dgm:t>
    </dgm:pt>
    <dgm:pt modelId="{7AA760D0-6BD0-4295-97F2-AD0C16594844}">
      <dgm:prSet/>
      <dgm:spPr/>
      <dgm:t>
        <a:bodyPr/>
        <a:lstStyle/>
        <a:p>
          <a:pPr marL="274320">
            <a:lnSpc>
              <a:spcPct val="100000"/>
            </a:lnSpc>
            <a:spcAft>
              <a:spcPts val="0"/>
            </a:spcAft>
            <a:buNone/>
          </a:pPr>
          <a:r>
            <a:rPr lang="en-US" sz="3700">
              <a:solidFill>
                <a:schemeClr val="bg1">
                  <a:lumMod val="85000"/>
                  <a:lumOff val="15000"/>
                </a:schemeClr>
              </a:solidFill>
              <a:effectLst/>
            </a:rPr>
            <a:t>Goal Setting</a:t>
          </a:r>
        </a:p>
      </dgm:t>
    </dgm:pt>
    <dgm:pt modelId="{C2D56767-1EAD-41D3-8DB2-53BC05E486B6}" type="parTrans" cxnId="{B6FA6C5A-0A4D-4687-A083-C61D1E013423}">
      <dgm:prSet/>
      <dgm:spPr/>
      <dgm:t>
        <a:bodyPr/>
        <a:lstStyle/>
        <a:p>
          <a:endParaRPr lang="en-US"/>
        </a:p>
      </dgm:t>
    </dgm:pt>
    <dgm:pt modelId="{E9887BCD-D192-4859-8A14-F30DC71E0839}" type="sibTrans" cxnId="{B6FA6C5A-0A4D-4687-A083-C61D1E013423}">
      <dgm:prSet/>
      <dgm:spPr/>
      <dgm:t>
        <a:bodyPr/>
        <a:lstStyle/>
        <a:p>
          <a:endParaRPr lang="en-US"/>
        </a:p>
      </dgm:t>
    </dgm:pt>
    <dgm:pt modelId="{379FABB5-AC29-49B7-9EA4-DDF2DDBF0ABF}">
      <dgm:prSet/>
      <dgm:spPr/>
      <dgm:t>
        <a:bodyPr/>
        <a:lstStyle/>
        <a:p>
          <a:pPr marL="274320" indent="0">
            <a:lnSpc>
              <a:spcPct val="100000"/>
            </a:lnSpc>
            <a:spcAft>
              <a:spcPts val="0"/>
            </a:spcAft>
            <a:buFont typeface="Wingdings" panose="05000000000000000000" pitchFamily="2" charset="2"/>
            <a:buChar char="Ø"/>
          </a:pPr>
          <a:r>
            <a:rPr lang="en-US" sz="2900">
              <a:solidFill>
                <a:schemeClr val="bg1">
                  <a:lumMod val="85000"/>
                  <a:lumOff val="15000"/>
                </a:schemeClr>
              </a:solidFill>
              <a:effectLst/>
            </a:rPr>
            <a:t>  Action plan for change</a:t>
          </a:r>
        </a:p>
      </dgm:t>
    </dgm:pt>
    <dgm:pt modelId="{9578DAF3-21E0-4596-82B7-34FEA7C68C0A}" type="parTrans" cxnId="{87F12BCF-244A-4C09-B122-F17D35DCF1D5}">
      <dgm:prSet/>
      <dgm:spPr/>
      <dgm:t>
        <a:bodyPr/>
        <a:lstStyle/>
        <a:p>
          <a:endParaRPr lang="en-US"/>
        </a:p>
      </dgm:t>
    </dgm:pt>
    <dgm:pt modelId="{E802F10D-7B3C-44D6-AA41-226071BFD642}" type="sibTrans" cxnId="{87F12BCF-244A-4C09-B122-F17D35DCF1D5}">
      <dgm:prSet/>
      <dgm:spPr/>
      <dgm:t>
        <a:bodyPr/>
        <a:lstStyle/>
        <a:p>
          <a:endParaRPr lang="en-US"/>
        </a:p>
      </dgm:t>
    </dgm:pt>
    <dgm:pt modelId="{13F237B3-D05D-484A-9105-E0D858902F8A}">
      <dgm:prSet custT="1"/>
      <dgm:spPr/>
      <dgm:t>
        <a:bodyPr/>
        <a:lstStyle/>
        <a:p>
          <a:pPr marL="274320" indent="0">
            <a:lnSpc>
              <a:spcPct val="100000"/>
            </a:lnSpc>
            <a:spcAft>
              <a:spcPts val="0"/>
            </a:spcAft>
            <a:buFont typeface="Wingdings" panose="05000000000000000000" pitchFamily="2" charset="2"/>
            <a:buChar char="Ø"/>
          </a:pPr>
          <a:r>
            <a:rPr lang="en-US" sz="2800">
              <a:solidFill>
                <a:schemeClr val="bg1">
                  <a:lumMod val="85000"/>
                  <a:lumOff val="15000"/>
                </a:schemeClr>
              </a:solidFill>
              <a:effectLst/>
            </a:rPr>
            <a:t>  </a:t>
          </a:r>
          <a:r>
            <a:rPr lang="en-US" sz="2900">
              <a:solidFill>
                <a:schemeClr val="bg1">
                  <a:lumMod val="85000"/>
                  <a:lumOff val="15000"/>
                </a:schemeClr>
              </a:solidFill>
              <a:effectLst/>
            </a:rPr>
            <a:t>Problem solving</a:t>
          </a:r>
        </a:p>
      </dgm:t>
    </dgm:pt>
    <dgm:pt modelId="{18D141BE-ADDC-44C0-9E05-880CF07FE433}" type="parTrans" cxnId="{4697BF46-64E0-4335-9A7F-C435C6799A53}">
      <dgm:prSet/>
      <dgm:spPr/>
      <dgm:t>
        <a:bodyPr/>
        <a:lstStyle/>
        <a:p>
          <a:endParaRPr lang="en-CA"/>
        </a:p>
      </dgm:t>
    </dgm:pt>
    <dgm:pt modelId="{6753FCE4-727A-4931-A1C9-909483C141D9}" type="sibTrans" cxnId="{4697BF46-64E0-4335-9A7F-C435C6799A53}">
      <dgm:prSet/>
      <dgm:spPr/>
      <dgm:t>
        <a:bodyPr/>
        <a:lstStyle/>
        <a:p>
          <a:endParaRPr lang="en-CA"/>
        </a:p>
      </dgm:t>
    </dgm:pt>
    <dgm:pt modelId="{D74F2BC3-0C64-42F8-9658-7E37F5555AF8}" type="pres">
      <dgm:prSet presAssocID="{7CF341A4-F191-473A-8A34-F51C437F4692}" presName="linear" presStyleCnt="0">
        <dgm:presLayoutVars>
          <dgm:dir/>
          <dgm:resizeHandles val="exact"/>
        </dgm:presLayoutVars>
      </dgm:prSet>
      <dgm:spPr/>
    </dgm:pt>
    <dgm:pt modelId="{7B2CD0C7-4382-41AE-9023-E8C5BF986F0C}" type="pres">
      <dgm:prSet presAssocID="{A3AE58FA-B4CA-4EE2-B9F4-BCEB83FFFC71}" presName="comp" presStyleCnt="0"/>
      <dgm:spPr/>
    </dgm:pt>
    <dgm:pt modelId="{E7E247BC-79CE-46EF-8763-4F6A2E58EF50}" type="pres">
      <dgm:prSet presAssocID="{A3AE58FA-B4CA-4EE2-B9F4-BCEB83FFFC71}" presName="box" presStyleLbl="node1" presStyleIdx="0" presStyleCnt="3" custLinFactNeighborX="-277"/>
      <dgm:spPr/>
    </dgm:pt>
    <dgm:pt modelId="{90F5BF05-9296-4B71-83DD-4FFA3485803F}" type="pres">
      <dgm:prSet presAssocID="{A3AE58FA-B4CA-4EE2-B9F4-BCEB83FFFC71}" presName="img" presStyleLbl="fgImgPlace1" presStyleIdx="0" presStyleCnt="3"/>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9CCFE3AD-84C8-455D-852F-1C658918E399}" type="pres">
      <dgm:prSet presAssocID="{A3AE58FA-B4CA-4EE2-B9F4-BCEB83FFFC71}" presName="text" presStyleLbl="node1" presStyleIdx="0" presStyleCnt="3">
        <dgm:presLayoutVars>
          <dgm:bulletEnabled val="1"/>
        </dgm:presLayoutVars>
      </dgm:prSet>
      <dgm:spPr/>
    </dgm:pt>
    <dgm:pt modelId="{077DB422-3799-4479-A702-1B18339DEA29}" type="pres">
      <dgm:prSet presAssocID="{52257EB4-4CA1-4AF0-BAD7-3824815EA8C6}" presName="spacer" presStyleCnt="0"/>
      <dgm:spPr/>
    </dgm:pt>
    <dgm:pt modelId="{AD9BEE8A-AB7B-4E04-BB5B-51E5B026D193}" type="pres">
      <dgm:prSet presAssocID="{4EA71B4C-98A8-463D-94F5-0996EF4DE7C6}" presName="comp" presStyleCnt="0"/>
      <dgm:spPr/>
    </dgm:pt>
    <dgm:pt modelId="{C742B99C-8340-4490-99C6-786D31F76F66}" type="pres">
      <dgm:prSet presAssocID="{4EA71B4C-98A8-463D-94F5-0996EF4DE7C6}" presName="box" presStyleLbl="node1" presStyleIdx="1" presStyleCnt="3"/>
      <dgm:spPr/>
    </dgm:pt>
    <dgm:pt modelId="{440A9E89-FAD9-4A76-B252-DFF7C43B2793}" type="pres">
      <dgm:prSet presAssocID="{4EA71B4C-98A8-463D-94F5-0996EF4DE7C6}" presName="img" presStyleLbl="fgImgPlace1" presStyleIdx="1" presStyleCnt="3"/>
      <dgm:spPr>
        <a:blipFill>
          <a:blip xmlns:r="http://schemas.openxmlformats.org/officeDocument/2006/relationships" r:embed="rId3">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E7C35C41-40D2-43D4-899E-F3F7F92DFFAA}" type="pres">
      <dgm:prSet presAssocID="{4EA71B4C-98A8-463D-94F5-0996EF4DE7C6}" presName="text" presStyleLbl="node1" presStyleIdx="1" presStyleCnt="3">
        <dgm:presLayoutVars>
          <dgm:bulletEnabled val="1"/>
        </dgm:presLayoutVars>
      </dgm:prSet>
      <dgm:spPr/>
    </dgm:pt>
    <dgm:pt modelId="{77263C54-04F0-407D-B078-39BA2599B195}" type="pres">
      <dgm:prSet presAssocID="{3D62D1EF-B8A9-4526-B291-E41272E22280}" presName="spacer" presStyleCnt="0"/>
      <dgm:spPr/>
    </dgm:pt>
    <dgm:pt modelId="{219072C7-0BC6-4213-9D4D-F52C25E36F4D}" type="pres">
      <dgm:prSet presAssocID="{7AA760D0-6BD0-4295-97F2-AD0C16594844}" presName="comp" presStyleCnt="0"/>
      <dgm:spPr/>
    </dgm:pt>
    <dgm:pt modelId="{BE02609F-62AB-410E-A74A-0C7D4578013D}" type="pres">
      <dgm:prSet presAssocID="{7AA760D0-6BD0-4295-97F2-AD0C16594844}" presName="box" presStyleLbl="node1" presStyleIdx="2" presStyleCnt="3"/>
      <dgm:spPr/>
    </dgm:pt>
    <dgm:pt modelId="{9C6E9434-9A75-4163-A0C2-4B349FA11CC0}" type="pres">
      <dgm:prSet presAssocID="{7AA760D0-6BD0-4295-97F2-AD0C16594844}" presName="img" presStyleLbl="fgImgPlace1" presStyleIdx="2" presStyleCnt="3"/>
      <dgm:spPr>
        <a:blipFill>
          <a:blip xmlns:r="http://schemas.openxmlformats.org/officeDocument/2006/relationships" r:embed="rId5">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A65E17FD-F552-4776-941F-2A58C9FBDE25}" type="pres">
      <dgm:prSet presAssocID="{7AA760D0-6BD0-4295-97F2-AD0C16594844}" presName="text" presStyleLbl="node1" presStyleIdx="2" presStyleCnt="3">
        <dgm:presLayoutVars>
          <dgm:bulletEnabled val="1"/>
        </dgm:presLayoutVars>
      </dgm:prSet>
      <dgm:spPr/>
    </dgm:pt>
  </dgm:ptLst>
  <dgm:cxnLst>
    <dgm:cxn modelId="{749ECA0E-5F47-4B06-8CA6-6B1ACBB48F2A}" srcId="{7CF341A4-F191-473A-8A34-F51C437F4692}" destId="{4EA71B4C-98A8-463D-94F5-0996EF4DE7C6}" srcOrd="1" destOrd="0" parTransId="{51B8555E-030A-463C-A923-7D41619ADD55}" sibTransId="{3D62D1EF-B8A9-4526-B291-E41272E22280}"/>
    <dgm:cxn modelId="{4697BF46-64E0-4335-9A7F-C435C6799A53}" srcId="{7AA760D0-6BD0-4295-97F2-AD0C16594844}" destId="{13F237B3-D05D-484A-9105-E0D858902F8A}" srcOrd="1" destOrd="0" parTransId="{18D141BE-ADDC-44C0-9E05-880CF07FE433}" sibTransId="{6753FCE4-727A-4931-A1C9-909483C141D9}"/>
    <dgm:cxn modelId="{48844971-F690-492F-8F66-745CEBFF0B43}" type="presOf" srcId="{7AA760D0-6BD0-4295-97F2-AD0C16594844}" destId="{A65E17FD-F552-4776-941F-2A58C9FBDE25}" srcOrd="1" destOrd="0" presId="urn:microsoft.com/office/officeart/2005/8/layout/vList4"/>
    <dgm:cxn modelId="{BEFD9374-316F-400E-8DE9-094A5C3E4444}" type="presOf" srcId="{A3AE58FA-B4CA-4EE2-B9F4-BCEB83FFFC71}" destId="{E7E247BC-79CE-46EF-8763-4F6A2E58EF50}" srcOrd="0" destOrd="0" presId="urn:microsoft.com/office/officeart/2005/8/layout/vList4"/>
    <dgm:cxn modelId="{5362EF55-3567-4598-9B20-C4506E6F827F}" srcId="{4EA71B4C-98A8-463D-94F5-0996EF4DE7C6}" destId="{98E29DDF-5C35-442E-BEE2-2D20B83B59BB}" srcOrd="0" destOrd="0" parTransId="{2F6F7B42-BE26-4DDD-B688-080368E38DCF}" sibTransId="{744B252E-6C35-412C-9796-850598D667F1}"/>
    <dgm:cxn modelId="{B6FA6C5A-0A4D-4687-A083-C61D1E013423}" srcId="{7CF341A4-F191-473A-8A34-F51C437F4692}" destId="{7AA760D0-6BD0-4295-97F2-AD0C16594844}" srcOrd="2" destOrd="0" parTransId="{C2D56767-1EAD-41D3-8DB2-53BC05E486B6}" sibTransId="{E9887BCD-D192-4859-8A14-F30DC71E0839}"/>
    <dgm:cxn modelId="{63A76B93-A665-45BE-8279-68909BB4F361}" type="presOf" srcId="{A3AE58FA-B4CA-4EE2-B9F4-BCEB83FFFC71}" destId="{9CCFE3AD-84C8-455D-852F-1C658918E399}" srcOrd="1" destOrd="0" presId="urn:microsoft.com/office/officeart/2005/8/layout/vList4"/>
    <dgm:cxn modelId="{527F1695-79D3-403C-A98D-F1F9DB8377B9}" type="presOf" srcId="{379FABB5-AC29-49B7-9EA4-DDF2DDBF0ABF}" destId="{BE02609F-62AB-410E-A74A-0C7D4578013D}" srcOrd="0" destOrd="1" presId="urn:microsoft.com/office/officeart/2005/8/layout/vList4"/>
    <dgm:cxn modelId="{0E94539A-30F2-47BB-A96F-A6C2D83364B4}" type="presOf" srcId="{13F237B3-D05D-484A-9105-E0D858902F8A}" destId="{BE02609F-62AB-410E-A74A-0C7D4578013D}" srcOrd="0" destOrd="2" presId="urn:microsoft.com/office/officeart/2005/8/layout/vList4"/>
    <dgm:cxn modelId="{06FD3D9C-59DC-4D5F-AAC7-2A87DEC1BFD3}" srcId="{7CF341A4-F191-473A-8A34-F51C437F4692}" destId="{A3AE58FA-B4CA-4EE2-B9F4-BCEB83FFFC71}" srcOrd="0" destOrd="0" parTransId="{1F72329B-5081-4885-ACD8-D2E04F913E96}" sibTransId="{52257EB4-4CA1-4AF0-BAD7-3824815EA8C6}"/>
    <dgm:cxn modelId="{C4F4529C-9539-452B-9501-E8B97EAB4F94}" type="presOf" srcId="{4EA71B4C-98A8-463D-94F5-0996EF4DE7C6}" destId="{E7C35C41-40D2-43D4-899E-F3F7F92DFFAA}" srcOrd="1" destOrd="0" presId="urn:microsoft.com/office/officeart/2005/8/layout/vList4"/>
    <dgm:cxn modelId="{D08015AA-A1CC-4B6B-988C-0ADDEAA402E9}" type="presOf" srcId="{7CF341A4-F191-473A-8A34-F51C437F4692}" destId="{D74F2BC3-0C64-42F8-9658-7E37F5555AF8}" srcOrd="0" destOrd="0" presId="urn:microsoft.com/office/officeart/2005/8/layout/vList4"/>
    <dgm:cxn modelId="{4335F3B5-9B06-407B-961F-201E5E633DFE}" type="presOf" srcId="{98E29DDF-5C35-442E-BEE2-2D20B83B59BB}" destId="{C742B99C-8340-4490-99C6-786D31F76F66}" srcOrd="0" destOrd="1" presId="urn:microsoft.com/office/officeart/2005/8/layout/vList4"/>
    <dgm:cxn modelId="{88AB7CC6-4081-453E-9E58-DBE53ACACCCF}" type="presOf" srcId="{13F237B3-D05D-484A-9105-E0D858902F8A}" destId="{A65E17FD-F552-4776-941F-2A58C9FBDE25}" srcOrd="1" destOrd="2" presId="urn:microsoft.com/office/officeart/2005/8/layout/vList4"/>
    <dgm:cxn modelId="{87F12BCF-244A-4C09-B122-F17D35DCF1D5}" srcId="{7AA760D0-6BD0-4295-97F2-AD0C16594844}" destId="{379FABB5-AC29-49B7-9EA4-DDF2DDBF0ABF}" srcOrd="0" destOrd="0" parTransId="{9578DAF3-21E0-4596-82B7-34FEA7C68C0A}" sibTransId="{E802F10D-7B3C-44D6-AA41-226071BFD642}"/>
    <dgm:cxn modelId="{89699DEB-C8FE-4975-B535-8DC394DF95A1}" type="presOf" srcId="{379FABB5-AC29-49B7-9EA4-DDF2DDBF0ABF}" destId="{A65E17FD-F552-4776-941F-2A58C9FBDE25}" srcOrd="1" destOrd="1" presId="urn:microsoft.com/office/officeart/2005/8/layout/vList4"/>
    <dgm:cxn modelId="{B71DB3F7-D8D7-4C0B-8DCB-19D48A67D89D}" type="presOf" srcId="{4EA71B4C-98A8-463D-94F5-0996EF4DE7C6}" destId="{C742B99C-8340-4490-99C6-786D31F76F66}" srcOrd="0" destOrd="0" presId="urn:microsoft.com/office/officeart/2005/8/layout/vList4"/>
    <dgm:cxn modelId="{442E6CF8-73E9-4A45-B635-959740152A30}" type="presOf" srcId="{7AA760D0-6BD0-4295-97F2-AD0C16594844}" destId="{BE02609F-62AB-410E-A74A-0C7D4578013D}" srcOrd="0" destOrd="0" presId="urn:microsoft.com/office/officeart/2005/8/layout/vList4"/>
    <dgm:cxn modelId="{CD791CFB-7628-4268-9BDB-3E1F32735780}" type="presOf" srcId="{98E29DDF-5C35-442E-BEE2-2D20B83B59BB}" destId="{E7C35C41-40D2-43D4-899E-F3F7F92DFFAA}" srcOrd="1" destOrd="1" presId="urn:microsoft.com/office/officeart/2005/8/layout/vList4"/>
    <dgm:cxn modelId="{E3BD2F33-0532-4170-824F-F89B7602E479}" type="presParOf" srcId="{D74F2BC3-0C64-42F8-9658-7E37F5555AF8}" destId="{7B2CD0C7-4382-41AE-9023-E8C5BF986F0C}" srcOrd="0" destOrd="0" presId="urn:microsoft.com/office/officeart/2005/8/layout/vList4"/>
    <dgm:cxn modelId="{3E857753-0CBE-45D3-B18E-F8DADA563E12}" type="presParOf" srcId="{7B2CD0C7-4382-41AE-9023-E8C5BF986F0C}" destId="{E7E247BC-79CE-46EF-8763-4F6A2E58EF50}" srcOrd="0" destOrd="0" presId="urn:microsoft.com/office/officeart/2005/8/layout/vList4"/>
    <dgm:cxn modelId="{46257F7E-4D7E-432B-91AB-3A4B95F84DDC}" type="presParOf" srcId="{7B2CD0C7-4382-41AE-9023-E8C5BF986F0C}" destId="{90F5BF05-9296-4B71-83DD-4FFA3485803F}" srcOrd="1" destOrd="0" presId="urn:microsoft.com/office/officeart/2005/8/layout/vList4"/>
    <dgm:cxn modelId="{CF7DBAA3-C70B-4548-B22E-8B44AC88B347}" type="presParOf" srcId="{7B2CD0C7-4382-41AE-9023-E8C5BF986F0C}" destId="{9CCFE3AD-84C8-455D-852F-1C658918E399}" srcOrd="2" destOrd="0" presId="urn:microsoft.com/office/officeart/2005/8/layout/vList4"/>
    <dgm:cxn modelId="{4CFADCBF-C428-4F4D-9980-F45454D73CA8}" type="presParOf" srcId="{D74F2BC3-0C64-42F8-9658-7E37F5555AF8}" destId="{077DB422-3799-4479-A702-1B18339DEA29}" srcOrd="1" destOrd="0" presId="urn:microsoft.com/office/officeart/2005/8/layout/vList4"/>
    <dgm:cxn modelId="{142281B9-DD75-4D8F-86F6-E0A3511E0306}" type="presParOf" srcId="{D74F2BC3-0C64-42F8-9658-7E37F5555AF8}" destId="{AD9BEE8A-AB7B-4E04-BB5B-51E5B026D193}" srcOrd="2" destOrd="0" presId="urn:microsoft.com/office/officeart/2005/8/layout/vList4"/>
    <dgm:cxn modelId="{3FE1BA63-EFBB-40D2-9540-2DEC7C20F9FC}" type="presParOf" srcId="{AD9BEE8A-AB7B-4E04-BB5B-51E5B026D193}" destId="{C742B99C-8340-4490-99C6-786D31F76F66}" srcOrd="0" destOrd="0" presId="urn:microsoft.com/office/officeart/2005/8/layout/vList4"/>
    <dgm:cxn modelId="{9DF60720-FABC-48BA-BFE1-42D80C2CE855}" type="presParOf" srcId="{AD9BEE8A-AB7B-4E04-BB5B-51E5B026D193}" destId="{440A9E89-FAD9-4A76-B252-DFF7C43B2793}" srcOrd="1" destOrd="0" presId="urn:microsoft.com/office/officeart/2005/8/layout/vList4"/>
    <dgm:cxn modelId="{2F48E5A4-4912-4936-A038-E4FB0E679F04}" type="presParOf" srcId="{AD9BEE8A-AB7B-4E04-BB5B-51E5B026D193}" destId="{E7C35C41-40D2-43D4-899E-F3F7F92DFFAA}" srcOrd="2" destOrd="0" presId="urn:microsoft.com/office/officeart/2005/8/layout/vList4"/>
    <dgm:cxn modelId="{C573553E-8800-4938-94CF-43D0E1C89B95}" type="presParOf" srcId="{D74F2BC3-0C64-42F8-9658-7E37F5555AF8}" destId="{77263C54-04F0-407D-B078-39BA2599B195}" srcOrd="3" destOrd="0" presId="urn:microsoft.com/office/officeart/2005/8/layout/vList4"/>
    <dgm:cxn modelId="{9AFAF2E1-33FF-43F0-810C-4707B928A993}" type="presParOf" srcId="{D74F2BC3-0C64-42F8-9658-7E37F5555AF8}" destId="{219072C7-0BC6-4213-9D4D-F52C25E36F4D}" srcOrd="4" destOrd="0" presId="urn:microsoft.com/office/officeart/2005/8/layout/vList4"/>
    <dgm:cxn modelId="{2FA34B52-1D03-4604-A624-FB2D9A3C4FD1}" type="presParOf" srcId="{219072C7-0BC6-4213-9D4D-F52C25E36F4D}" destId="{BE02609F-62AB-410E-A74A-0C7D4578013D}" srcOrd="0" destOrd="0" presId="urn:microsoft.com/office/officeart/2005/8/layout/vList4"/>
    <dgm:cxn modelId="{E2F6A50D-4B5A-48BD-BEF4-51CAFED9B019}" type="presParOf" srcId="{219072C7-0BC6-4213-9D4D-F52C25E36F4D}" destId="{9C6E9434-9A75-4163-A0C2-4B349FA11CC0}" srcOrd="1" destOrd="0" presId="urn:microsoft.com/office/officeart/2005/8/layout/vList4"/>
    <dgm:cxn modelId="{4C92A09D-330C-4F2C-A759-1A70C70B1C0E}" type="presParOf" srcId="{219072C7-0BC6-4213-9D4D-F52C25E36F4D}" destId="{A65E17FD-F552-4776-941F-2A58C9FBDE2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52FA16E-F467-4863-9881-EBCA259C4B6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543185-7AE8-4C7C-8324-7032491D89D9}">
      <dgm:prSet custT="1"/>
      <dgm:spPr/>
      <dgm:t>
        <a:bodyPr/>
        <a:lstStyle/>
        <a:p>
          <a:r>
            <a:rPr lang="en-US" sz="3000">
              <a:solidFill>
                <a:schemeClr val="bg1"/>
              </a:solidFill>
            </a:rPr>
            <a:t>Fatigue</a:t>
          </a:r>
        </a:p>
      </dgm:t>
    </dgm:pt>
    <dgm:pt modelId="{E5389796-EB6E-41A5-A92F-6A1656FEB5CA}" type="parTrans" cxnId="{24C0B9BF-DC78-4070-B2E5-6A2D586C0FB4}">
      <dgm:prSet/>
      <dgm:spPr/>
      <dgm:t>
        <a:bodyPr/>
        <a:lstStyle/>
        <a:p>
          <a:endParaRPr lang="en-US"/>
        </a:p>
      </dgm:t>
    </dgm:pt>
    <dgm:pt modelId="{31699DCC-7C35-4369-90B3-8508074E401F}" type="sibTrans" cxnId="{24C0B9BF-DC78-4070-B2E5-6A2D586C0FB4}">
      <dgm:prSet/>
      <dgm:spPr/>
      <dgm:t>
        <a:bodyPr/>
        <a:lstStyle/>
        <a:p>
          <a:endParaRPr lang="en-US"/>
        </a:p>
      </dgm:t>
    </dgm:pt>
    <dgm:pt modelId="{7F6EF2AA-E6EE-4E59-91C1-F7CAF10AC8E0}">
      <dgm:prSet custT="1"/>
      <dgm:spPr/>
      <dgm:t>
        <a:bodyPr/>
        <a:lstStyle/>
        <a:p>
          <a:r>
            <a:rPr lang="en-US" sz="3000">
              <a:solidFill>
                <a:schemeClr val="bg1"/>
              </a:solidFill>
            </a:rPr>
            <a:t>Loss of physical strength &amp; endurance</a:t>
          </a:r>
        </a:p>
      </dgm:t>
    </dgm:pt>
    <dgm:pt modelId="{98034A03-8057-4EE8-819A-041D5B937E14}" type="parTrans" cxnId="{8DABDE64-A3FE-4128-8D95-15E4EECAC160}">
      <dgm:prSet/>
      <dgm:spPr/>
      <dgm:t>
        <a:bodyPr/>
        <a:lstStyle/>
        <a:p>
          <a:endParaRPr lang="en-US"/>
        </a:p>
      </dgm:t>
    </dgm:pt>
    <dgm:pt modelId="{0C3E2B97-FCD5-4728-944B-420006746DFC}" type="sibTrans" cxnId="{8DABDE64-A3FE-4128-8D95-15E4EECAC160}">
      <dgm:prSet/>
      <dgm:spPr/>
      <dgm:t>
        <a:bodyPr/>
        <a:lstStyle/>
        <a:p>
          <a:endParaRPr lang="en-US"/>
        </a:p>
      </dgm:t>
    </dgm:pt>
    <dgm:pt modelId="{04C3383E-4046-4CDD-959D-7A0AD3590B9B}">
      <dgm:prSet custT="1"/>
      <dgm:spPr/>
      <dgm:t>
        <a:bodyPr/>
        <a:lstStyle/>
        <a:p>
          <a:r>
            <a:rPr lang="en-US" sz="2800">
              <a:solidFill>
                <a:schemeClr val="bg1"/>
              </a:solidFill>
            </a:rPr>
            <a:t>Emotional distress </a:t>
          </a:r>
          <a:r>
            <a:rPr lang="en-US" sz="2600">
              <a:solidFill>
                <a:schemeClr val="bg1"/>
              </a:solidFill>
            </a:rPr>
            <a:t> (e.g. frustration, anger)</a:t>
          </a:r>
        </a:p>
      </dgm:t>
    </dgm:pt>
    <dgm:pt modelId="{12E71571-130E-458B-B024-9DB402C22D00}" type="parTrans" cxnId="{2ECDF977-7DC1-4EAB-85D4-56D32BF3D655}">
      <dgm:prSet/>
      <dgm:spPr/>
      <dgm:t>
        <a:bodyPr/>
        <a:lstStyle/>
        <a:p>
          <a:endParaRPr lang="en-US"/>
        </a:p>
      </dgm:t>
    </dgm:pt>
    <dgm:pt modelId="{3BE9B302-9B5D-4426-ACA9-522DD0EE4BA8}" type="sibTrans" cxnId="{2ECDF977-7DC1-4EAB-85D4-56D32BF3D655}">
      <dgm:prSet/>
      <dgm:spPr/>
      <dgm:t>
        <a:bodyPr/>
        <a:lstStyle/>
        <a:p>
          <a:endParaRPr lang="en-US"/>
        </a:p>
      </dgm:t>
    </dgm:pt>
    <dgm:pt modelId="{37FA7E60-3853-4006-A5F6-6792FFB780F2}">
      <dgm:prSet custT="1"/>
      <dgm:spPr/>
      <dgm:t>
        <a:bodyPr/>
        <a:lstStyle/>
        <a:p>
          <a:r>
            <a:rPr lang="en-US" sz="3000">
              <a:solidFill>
                <a:schemeClr val="bg1"/>
              </a:solidFill>
            </a:rPr>
            <a:t>Sense of helplessness</a:t>
          </a:r>
        </a:p>
      </dgm:t>
    </dgm:pt>
    <dgm:pt modelId="{4C75844F-34AB-4961-BC9D-EEBC5A1EDE31}" type="parTrans" cxnId="{8AE96F01-AF96-447E-AF0C-819B2E8B485C}">
      <dgm:prSet/>
      <dgm:spPr/>
      <dgm:t>
        <a:bodyPr/>
        <a:lstStyle/>
        <a:p>
          <a:endParaRPr lang="en-US"/>
        </a:p>
      </dgm:t>
    </dgm:pt>
    <dgm:pt modelId="{324E6BE8-0C3F-4CBA-B54B-A41035FF31E1}" type="sibTrans" cxnId="{8AE96F01-AF96-447E-AF0C-819B2E8B485C}">
      <dgm:prSet/>
      <dgm:spPr/>
      <dgm:t>
        <a:bodyPr/>
        <a:lstStyle/>
        <a:p>
          <a:endParaRPr lang="en-US"/>
        </a:p>
      </dgm:t>
    </dgm:pt>
    <dgm:pt modelId="{509A3244-BC52-4696-8231-36989383AC54}">
      <dgm:prSet custT="1"/>
      <dgm:spPr/>
      <dgm:t>
        <a:bodyPr/>
        <a:lstStyle/>
        <a:p>
          <a:r>
            <a:rPr lang="en-US" sz="2800">
              <a:solidFill>
                <a:schemeClr val="bg1"/>
              </a:solidFill>
            </a:rPr>
            <a:t>Feeling overwhelmed by health demands</a:t>
          </a:r>
        </a:p>
      </dgm:t>
    </dgm:pt>
    <dgm:pt modelId="{33F0E0EA-69D0-4151-90E9-93F7D78F8B08}" type="parTrans" cxnId="{76FF99B1-1DE2-4517-B1F3-0094E6141248}">
      <dgm:prSet/>
      <dgm:spPr/>
      <dgm:t>
        <a:bodyPr/>
        <a:lstStyle/>
        <a:p>
          <a:endParaRPr lang="en-US"/>
        </a:p>
      </dgm:t>
    </dgm:pt>
    <dgm:pt modelId="{67914D1E-09C5-49A5-8862-3043C686CB81}" type="sibTrans" cxnId="{76FF99B1-1DE2-4517-B1F3-0094E6141248}">
      <dgm:prSet/>
      <dgm:spPr/>
      <dgm:t>
        <a:bodyPr/>
        <a:lstStyle/>
        <a:p>
          <a:endParaRPr lang="en-US"/>
        </a:p>
      </dgm:t>
    </dgm:pt>
    <dgm:pt modelId="{49EFA6EA-7F01-4660-AC7C-24327F127102}" type="pres">
      <dgm:prSet presAssocID="{352FA16E-F467-4863-9881-EBCA259C4B63}" presName="root" presStyleCnt="0">
        <dgm:presLayoutVars>
          <dgm:dir/>
          <dgm:resizeHandles val="exact"/>
        </dgm:presLayoutVars>
      </dgm:prSet>
      <dgm:spPr/>
    </dgm:pt>
    <dgm:pt modelId="{38C957B9-FCA6-4746-959D-9D410D73E03A}" type="pres">
      <dgm:prSet presAssocID="{17543185-7AE8-4C7C-8324-7032491D89D9}" presName="compNode" presStyleCnt="0"/>
      <dgm:spPr/>
    </dgm:pt>
    <dgm:pt modelId="{84C5B768-33AD-46ED-BFF8-3AD88683DD48}" type="pres">
      <dgm:prSet presAssocID="{17543185-7AE8-4C7C-8324-7032491D89D9}" presName="bgRect" presStyleLbl="bgShp" presStyleIdx="0" presStyleCnt="5" custLinFactNeighborX="-303"/>
      <dgm:spPr>
        <a:solidFill>
          <a:schemeClr val="tx2"/>
        </a:solidFill>
      </dgm:spPr>
    </dgm:pt>
    <dgm:pt modelId="{E678BB3D-930B-44EF-893C-161B7A352349}" type="pres">
      <dgm:prSet presAssocID="{17543185-7AE8-4C7C-8324-7032491D89D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ired face with solid fill with solid fill"/>
        </a:ext>
      </dgm:extLst>
    </dgm:pt>
    <dgm:pt modelId="{CA99F126-CF1C-43C3-B45A-91362597A686}" type="pres">
      <dgm:prSet presAssocID="{17543185-7AE8-4C7C-8324-7032491D89D9}" presName="spaceRect" presStyleCnt="0"/>
      <dgm:spPr/>
    </dgm:pt>
    <dgm:pt modelId="{63F12C90-B32E-4D6F-B088-99FDBEAD9A89}" type="pres">
      <dgm:prSet presAssocID="{17543185-7AE8-4C7C-8324-7032491D89D9}" presName="parTx" presStyleLbl="revTx" presStyleIdx="0" presStyleCnt="5" custLinFactNeighborX="-1408">
        <dgm:presLayoutVars>
          <dgm:chMax val="0"/>
          <dgm:chPref val="0"/>
        </dgm:presLayoutVars>
      </dgm:prSet>
      <dgm:spPr/>
    </dgm:pt>
    <dgm:pt modelId="{8C3D1897-8468-49B5-BB15-B1A26AC39F57}" type="pres">
      <dgm:prSet presAssocID="{31699DCC-7C35-4369-90B3-8508074E401F}" presName="sibTrans" presStyleCnt="0"/>
      <dgm:spPr/>
    </dgm:pt>
    <dgm:pt modelId="{EC5529C5-0640-45C4-9DFF-5D3F67CF0DC5}" type="pres">
      <dgm:prSet presAssocID="{7F6EF2AA-E6EE-4E59-91C1-F7CAF10AC8E0}" presName="compNode" presStyleCnt="0"/>
      <dgm:spPr/>
    </dgm:pt>
    <dgm:pt modelId="{6A5909DB-2F64-4EC1-85E9-E5B78BAE1F57}" type="pres">
      <dgm:prSet presAssocID="{7F6EF2AA-E6EE-4E59-91C1-F7CAF10AC8E0}" presName="bgRect" presStyleLbl="bgShp" presStyleIdx="1" presStyleCnt="5"/>
      <dgm:spPr>
        <a:solidFill>
          <a:schemeClr val="tx2"/>
        </a:solidFill>
      </dgm:spPr>
    </dgm:pt>
    <dgm:pt modelId="{58C79BF0-DC09-470B-BB60-50DEBD6DAE81}" type="pres">
      <dgm:prSet presAssocID="{7F6EF2AA-E6EE-4E59-91C1-F7CAF10AC8E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AB636FD1-F144-46D0-9E05-6B753E719965}" type="pres">
      <dgm:prSet presAssocID="{7F6EF2AA-E6EE-4E59-91C1-F7CAF10AC8E0}" presName="spaceRect" presStyleCnt="0"/>
      <dgm:spPr/>
    </dgm:pt>
    <dgm:pt modelId="{74E179C8-F512-49BD-B0AE-2D52B19C1847}" type="pres">
      <dgm:prSet presAssocID="{7F6EF2AA-E6EE-4E59-91C1-F7CAF10AC8E0}" presName="parTx" presStyleLbl="revTx" presStyleIdx="1" presStyleCnt="5" custLinFactNeighborX="-1416">
        <dgm:presLayoutVars>
          <dgm:chMax val="0"/>
          <dgm:chPref val="0"/>
        </dgm:presLayoutVars>
      </dgm:prSet>
      <dgm:spPr/>
    </dgm:pt>
    <dgm:pt modelId="{7B1C78E3-FB23-4411-AB76-B89C7571AB45}" type="pres">
      <dgm:prSet presAssocID="{0C3E2B97-FCD5-4728-944B-420006746DFC}" presName="sibTrans" presStyleCnt="0"/>
      <dgm:spPr/>
    </dgm:pt>
    <dgm:pt modelId="{4AB3091B-7D48-48F9-B49E-7997121ACA74}" type="pres">
      <dgm:prSet presAssocID="{04C3383E-4046-4CDD-959D-7A0AD3590B9B}" presName="compNode" presStyleCnt="0"/>
      <dgm:spPr/>
    </dgm:pt>
    <dgm:pt modelId="{E7E4D869-F83E-481B-9DBF-BB87B8DDCEFE}" type="pres">
      <dgm:prSet presAssocID="{04C3383E-4046-4CDD-959D-7A0AD3590B9B}" presName="bgRect" presStyleLbl="bgShp" presStyleIdx="2" presStyleCnt="5"/>
      <dgm:spPr>
        <a:solidFill>
          <a:schemeClr val="tx2"/>
        </a:solidFill>
      </dgm:spPr>
    </dgm:pt>
    <dgm:pt modelId="{8B4C9B71-B141-43EF-B3D1-1ECA145CC349}" type="pres">
      <dgm:prSet presAssocID="{04C3383E-4046-4CDD-959D-7A0AD3590B9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ry Face with No Fill"/>
        </a:ext>
      </dgm:extLst>
    </dgm:pt>
    <dgm:pt modelId="{3DD9F775-443D-45BE-9D65-4C975D859942}" type="pres">
      <dgm:prSet presAssocID="{04C3383E-4046-4CDD-959D-7A0AD3590B9B}" presName="spaceRect" presStyleCnt="0"/>
      <dgm:spPr/>
    </dgm:pt>
    <dgm:pt modelId="{88A0F3ED-497E-43D8-AF8D-7A83E2BE575A}" type="pres">
      <dgm:prSet presAssocID="{04C3383E-4046-4CDD-959D-7A0AD3590B9B}" presName="parTx" presStyleLbl="revTx" presStyleIdx="2" presStyleCnt="5" custLinFactNeighborX="-1762">
        <dgm:presLayoutVars>
          <dgm:chMax val="0"/>
          <dgm:chPref val="0"/>
        </dgm:presLayoutVars>
      </dgm:prSet>
      <dgm:spPr/>
    </dgm:pt>
    <dgm:pt modelId="{C9A8E17D-A330-4D29-B56C-A26A4A203BF9}" type="pres">
      <dgm:prSet presAssocID="{3BE9B302-9B5D-4426-ACA9-522DD0EE4BA8}" presName="sibTrans" presStyleCnt="0"/>
      <dgm:spPr/>
    </dgm:pt>
    <dgm:pt modelId="{7C48FB65-B6D3-47F2-B167-1D452DCE0C78}" type="pres">
      <dgm:prSet presAssocID="{37FA7E60-3853-4006-A5F6-6792FFB780F2}" presName="compNode" presStyleCnt="0"/>
      <dgm:spPr/>
    </dgm:pt>
    <dgm:pt modelId="{A50D4F86-ABDB-492E-A01A-A2344DD6BAD3}" type="pres">
      <dgm:prSet presAssocID="{37FA7E60-3853-4006-A5F6-6792FFB780F2}" presName="bgRect" presStyleLbl="bgShp" presStyleIdx="3" presStyleCnt="5"/>
      <dgm:spPr>
        <a:solidFill>
          <a:schemeClr val="tx2"/>
        </a:solidFill>
      </dgm:spPr>
    </dgm:pt>
    <dgm:pt modelId="{569FCC7F-3ED7-4327-AA42-70650C45B0E5}" type="pres">
      <dgm:prSet presAssocID="{37FA7E60-3853-4006-A5F6-6792FFB780F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46D5C59F-7B97-4DE6-896B-5E20C009DD4A}" type="pres">
      <dgm:prSet presAssocID="{37FA7E60-3853-4006-A5F6-6792FFB780F2}" presName="spaceRect" presStyleCnt="0"/>
      <dgm:spPr/>
    </dgm:pt>
    <dgm:pt modelId="{18223914-1FB4-4446-8E25-190E1EC0E0DD}" type="pres">
      <dgm:prSet presAssocID="{37FA7E60-3853-4006-A5F6-6792FFB780F2}" presName="parTx" presStyleLbl="revTx" presStyleIdx="3" presStyleCnt="5" custLinFactNeighborX="-1056">
        <dgm:presLayoutVars>
          <dgm:chMax val="0"/>
          <dgm:chPref val="0"/>
        </dgm:presLayoutVars>
      </dgm:prSet>
      <dgm:spPr/>
    </dgm:pt>
    <dgm:pt modelId="{F30D00AA-0695-45FC-A9CD-D5EBAF58C89E}" type="pres">
      <dgm:prSet presAssocID="{324E6BE8-0C3F-4CBA-B54B-A41035FF31E1}" presName="sibTrans" presStyleCnt="0"/>
      <dgm:spPr/>
    </dgm:pt>
    <dgm:pt modelId="{BB58A91E-0B7A-49C1-88EC-575577ECCC28}" type="pres">
      <dgm:prSet presAssocID="{509A3244-BC52-4696-8231-36989383AC54}" presName="compNode" presStyleCnt="0"/>
      <dgm:spPr/>
    </dgm:pt>
    <dgm:pt modelId="{D97ECCEB-609A-4FBD-9281-4EAB85A038AE}" type="pres">
      <dgm:prSet presAssocID="{509A3244-BC52-4696-8231-36989383AC54}" presName="bgRect" presStyleLbl="bgShp" presStyleIdx="4" presStyleCnt="5"/>
      <dgm:spPr>
        <a:solidFill>
          <a:schemeClr val="tx2"/>
        </a:solidFill>
      </dgm:spPr>
    </dgm:pt>
    <dgm:pt modelId="{30BEF40C-0FF3-4D2B-ABD4-18FC2AD80ECE}" type="pres">
      <dgm:prSet presAssocID="{509A3244-BC52-4696-8231-36989383AC5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Face with No Fill"/>
        </a:ext>
      </dgm:extLst>
    </dgm:pt>
    <dgm:pt modelId="{1F863DC8-9137-46E8-8BBD-E08C4BF4AFCB}" type="pres">
      <dgm:prSet presAssocID="{509A3244-BC52-4696-8231-36989383AC54}" presName="spaceRect" presStyleCnt="0"/>
      <dgm:spPr/>
    </dgm:pt>
    <dgm:pt modelId="{53DBB0B5-742D-4B62-A8DD-9F1F078F4D8D}" type="pres">
      <dgm:prSet presAssocID="{509A3244-BC52-4696-8231-36989383AC54}" presName="parTx" presStyleLbl="revTx" presStyleIdx="4" presStyleCnt="5" custLinFactNeighborX="-704">
        <dgm:presLayoutVars>
          <dgm:chMax val="0"/>
          <dgm:chPref val="0"/>
        </dgm:presLayoutVars>
      </dgm:prSet>
      <dgm:spPr/>
    </dgm:pt>
  </dgm:ptLst>
  <dgm:cxnLst>
    <dgm:cxn modelId="{8AE96F01-AF96-447E-AF0C-819B2E8B485C}" srcId="{352FA16E-F467-4863-9881-EBCA259C4B63}" destId="{37FA7E60-3853-4006-A5F6-6792FFB780F2}" srcOrd="3" destOrd="0" parTransId="{4C75844F-34AB-4961-BC9D-EEBC5A1EDE31}" sibTransId="{324E6BE8-0C3F-4CBA-B54B-A41035FF31E1}"/>
    <dgm:cxn modelId="{DB656722-2B55-4B77-9F9A-69E302D92919}" type="presOf" srcId="{17543185-7AE8-4C7C-8324-7032491D89D9}" destId="{63F12C90-B32E-4D6F-B088-99FDBEAD9A89}" srcOrd="0" destOrd="0" presId="urn:microsoft.com/office/officeart/2018/2/layout/IconVerticalSolidList"/>
    <dgm:cxn modelId="{C12CD738-E647-4346-A19E-5AB7AC5F4EA2}" type="presOf" srcId="{04C3383E-4046-4CDD-959D-7A0AD3590B9B}" destId="{88A0F3ED-497E-43D8-AF8D-7A83E2BE575A}" srcOrd="0" destOrd="0" presId="urn:microsoft.com/office/officeart/2018/2/layout/IconVerticalSolidList"/>
    <dgm:cxn modelId="{8DABDE64-A3FE-4128-8D95-15E4EECAC160}" srcId="{352FA16E-F467-4863-9881-EBCA259C4B63}" destId="{7F6EF2AA-E6EE-4E59-91C1-F7CAF10AC8E0}" srcOrd="1" destOrd="0" parTransId="{98034A03-8057-4EE8-819A-041D5B937E14}" sibTransId="{0C3E2B97-FCD5-4728-944B-420006746DFC}"/>
    <dgm:cxn modelId="{6F028D6A-BA63-4DE1-B860-0EF1C0438134}" type="presOf" srcId="{37FA7E60-3853-4006-A5F6-6792FFB780F2}" destId="{18223914-1FB4-4446-8E25-190E1EC0E0DD}" srcOrd="0" destOrd="0" presId="urn:microsoft.com/office/officeart/2018/2/layout/IconVerticalSolidList"/>
    <dgm:cxn modelId="{61584F55-7795-4B57-8E03-A9F68B76025E}" type="presOf" srcId="{509A3244-BC52-4696-8231-36989383AC54}" destId="{53DBB0B5-742D-4B62-A8DD-9F1F078F4D8D}" srcOrd="0" destOrd="0" presId="urn:microsoft.com/office/officeart/2018/2/layout/IconVerticalSolidList"/>
    <dgm:cxn modelId="{2ECDF977-7DC1-4EAB-85D4-56D32BF3D655}" srcId="{352FA16E-F467-4863-9881-EBCA259C4B63}" destId="{04C3383E-4046-4CDD-959D-7A0AD3590B9B}" srcOrd="2" destOrd="0" parTransId="{12E71571-130E-458B-B024-9DB402C22D00}" sibTransId="{3BE9B302-9B5D-4426-ACA9-522DD0EE4BA8}"/>
    <dgm:cxn modelId="{DAE2317F-8FB3-4496-9FE7-F4413CA0C133}" type="presOf" srcId="{7F6EF2AA-E6EE-4E59-91C1-F7CAF10AC8E0}" destId="{74E179C8-F512-49BD-B0AE-2D52B19C1847}" srcOrd="0" destOrd="0" presId="urn:microsoft.com/office/officeart/2018/2/layout/IconVerticalSolidList"/>
    <dgm:cxn modelId="{CBCC8EAF-8032-44B3-95D1-003FE8753C47}" type="presOf" srcId="{352FA16E-F467-4863-9881-EBCA259C4B63}" destId="{49EFA6EA-7F01-4660-AC7C-24327F127102}" srcOrd="0" destOrd="0" presId="urn:microsoft.com/office/officeart/2018/2/layout/IconVerticalSolidList"/>
    <dgm:cxn modelId="{76FF99B1-1DE2-4517-B1F3-0094E6141248}" srcId="{352FA16E-F467-4863-9881-EBCA259C4B63}" destId="{509A3244-BC52-4696-8231-36989383AC54}" srcOrd="4" destOrd="0" parTransId="{33F0E0EA-69D0-4151-90E9-93F7D78F8B08}" sibTransId="{67914D1E-09C5-49A5-8862-3043C686CB81}"/>
    <dgm:cxn modelId="{24C0B9BF-DC78-4070-B2E5-6A2D586C0FB4}" srcId="{352FA16E-F467-4863-9881-EBCA259C4B63}" destId="{17543185-7AE8-4C7C-8324-7032491D89D9}" srcOrd="0" destOrd="0" parTransId="{E5389796-EB6E-41A5-A92F-6A1656FEB5CA}" sibTransId="{31699DCC-7C35-4369-90B3-8508074E401F}"/>
    <dgm:cxn modelId="{C6D6E8F0-D360-4911-AACD-F8D54AA83A4C}" type="presParOf" srcId="{49EFA6EA-7F01-4660-AC7C-24327F127102}" destId="{38C957B9-FCA6-4746-959D-9D410D73E03A}" srcOrd="0" destOrd="0" presId="urn:microsoft.com/office/officeart/2018/2/layout/IconVerticalSolidList"/>
    <dgm:cxn modelId="{09EA2FA0-DBDA-4DAE-9FA6-B89553B75C23}" type="presParOf" srcId="{38C957B9-FCA6-4746-959D-9D410D73E03A}" destId="{84C5B768-33AD-46ED-BFF8-3AD88683DD48}" srcOrd="0" destOrd="0" presId="urn:microsoft.com/office/officeart/2018/2/layout/IconVerticalSolidList"/>
    <dgm:cxn modelId="{52C0B163-71C1-4F7D-8358-8491617D1981}" type="presParOf" srcId="{38C957B9-FCA6-4746-959D-9D410D73E03A}" destId="{E678BB3D-930B-44EF-893C-161B7A352349}" srcOrd="1" destOrd="0" presId="urn:microsoft.com/office/officeart/2018/2/layout/IconVerticalSolidList"/>
    <dgm:cxn modelId="{8AE071DB-48F9-4B2C-B0B2-1D2F69BBC0CC}" type="presParOf" srcId="{38C957B9-FCA6-4746-959D-9D410D73E03A}" destId="{CA99F126-CF1C-43C3-B45A-91362597A686}" srcOrd="2" destOrd="0" presId="urn:microsoft.com/office/officeart/2018/2/layout/IconVerticalSolidList"/>
    <dgm:cxn modelId="{9FCB8134-16DF-417B-B2B9-D2880DC2515C}" type="presParOf" srcId="{38C957B9-FCA6-4746-959D-9D410D73E03A}" destId="{63F12C90-B32E-4D6F-B088-99FDBEAD9A89}" srcOrd="3" destOrd="0" presId="urn:microsoft.com/office/officeart/2018/2/layout/IconVerticalSolidList"/>
    <dgm:cxn modelId="{A63694D2-6AC0-4EFF-806E-85EE31ED022E}" type="presParOf" srcId="{49EFA6EA-7F01-4660-AC7C-24327F127102}" destId="{8C3D1897-8468-49B5-BB15-B1A26AC39F57}" srcOrd="1" destOrd="0" presId="urn:microsoft.com/office/officeart/2018/2/layout/IconVerticalSolidList"/>
    <dgm:cxn modelId="{8404B559-BEFB-4540-A15E-93675B0E219A}" type="presParOf" srcId="{49EFA6EA-7F01-4660-AC7C-24327F127102}" destId="{EC5529C5-0640-45C4-9DFF-5D3F67CF0DC5}" srcOrd="2" destOrd="0" presId="urn:microsoft.com/office/officeart/2018/2/layout/IconVerticalSolidList"/>
    <dgm:cxn modelId="{5EE4D216-7D08-4209-B460-49D58C0F4283}" type="presParOf" srcId="{EC5529C5-0640-45C4-9DFF-5D3F67CF0DC5}" destId="{6A5909DB-2F64-4EC1-85E9-E5B78BAE1F57}" srcOrd="0" destOrd="0" presId="urn:microsoft.com/office/officeart/2018/2/layout/IconVerticalSolidList"/>
    <dgm:cxn modelId="{F9AD7D69-2DBD-4666-A171-BA2B6FC52A1D}" type="presParOf" srcId="{EC5529C5-0640-45C4-9DFF-5D3F67CF0DC5}" destId="{58C79BF0-DC09-470B-BB60-50DEBD6DAE81}" srcOrd="1" destOrd="0" presId="urn:microsoft.com/office/officeart/2018/2/layout/IconVerticalSolidList"/>
    <dgm:cxn modelId="{0BE96945-B36F-4E91-96EB-8C5B617D8DB4}" type="presParOf" srcId="{EC5529C5-0640-45C4-9DFF-5D3F67CF0DC5}" destId="{AB636FD1-F144-46D0-9E05-6B753E719965}" srcOrd="2" destOrd="0" presId="urn:microsoft.com/office/officeart/2018/2/layout/IconVerticalSolidList"/>
    <dgm:cxn modelId="{23D5767B-721B-44F7-BCB2-E4BF5F9B079A}" type="presParOf" srcId="{EC5529C5-0640-45C4-9DFF-5D3F67CF0DC5}" destId="{74E179C8-F512-49BD-B0AE-2D52B19C1847}" srcOrd="3" destOrd="0" presId="urn:microsoft.com/office/officeart/2018/2/layout/IconVerticalSolidList"/>
    <dgm:cxn modelId="{7185A445-7CCD-4325-BF8C-47330F33CA5A}" type="presParOf" srcId="{49EFA6EA-7F01-4660-AC7C-24327F127102}" destId="{7B1C78E3-FB23-4411-AB76-B89C7571AB45}" srcOrd="3" destOrd="0" presId="urn:microsoft.com/office/officeart/2018/2/layout/IconVerticalSolidList"/>
    <dgm:cxn modelId="{AF0E9928-4050-4D24-9CFD-B84D70CAB5A6}" type="presParOf" srcId="{49EFA6EA-7F01-4660-AC7C-24327F127102}" destId="{4AB3091B-7D48-48F9-B49E-7997121ACA74}" srcOrd="4" destOrd="0" presId="urn:microsoft.com/office/officeart/2018/2/layout/IconVerticalSolidList"/>
    <dgm:cxn modelId="{52995BE0-95E5-49CF-9B38-4510DF465FFD}" type="presParOf" srcId="{4AB3091B-7D48-48F9-B49E-7997121ACA74}" destId="{E7E4D869-F83E-481B-9DBF-BB87B8DDCEFE}" srcOrd="0" destOrd="0" presId="urn:microsoft.com/office/officeart/2018/2/layout/IconVerticalSolidList"/>
    <dgm:cxn modelId="{AFC495FD-1C79-4BBB-872F-B82881BDD19E}" type="presParOf" srcId="{4AB3091B-7D48-48F9-B49E-7997121ACA74}" destId="{8B4C9B71-B141-43EF-B3D1-1ECA145CC349}" srcOrd="1" destOrd="0" presId="urn:microsoft.com/office/officeart/2018/2/layout/IconVerticalSolidList"/>
    <dgm:cxn modelId="{706A8130-3F01-4D0F-8ACF-AE448752D24E}" type="presParOf" srcId="{4AB3091B-7D48-48F9-B49E-7997121ACA74}" destId="{3DD9F775-443D-45BE-9D65-4C975D859942}" srcOrd="2" destOrd="0" presId="urn:microsoft.com/office/officeart/2018/2/layout/IconVerticalSolidList"/>
    <dgm:cxn modelId="{2A59CCE0-3A07-4184-9CD7-F045D66D9681}" type="presParOf" srcId="{4AB3091B-7D48-48F9-B49E-7997121ACA74}" destId="{88A0F3ED-497E-43D8-AF8D-7A83E2BE575A}" srcOrd="3" destOrd="0" presId="urn:microsoft.com/office/officeart/2018/2/layout/IconVerticalSolidList"/>
    <dgm:cxn modelId="{B04D5805-A12A-4C00-B95B-4BA3E3226305}" type="presParOf" srcId="{49EFA6EA-7F01-4660-AC7C-24327F127102}" destId="{C9A8E17D-A330-4D29-B56C-A26A4A203BF9}" srcOrd="5" destOrd="0" presId="urn:microsoft.com/office/officeart/2018/2/layout/IconVerticalSolidList"/>
    <dgm:cxn modelId="{1223C2FD-B859-4409-88C2-371F0E3038D5}" type="presParOf" srcId="{49EFA6EA-7F01-4660-AC7C-24327F127102}" destId="{7C48FB65-B6D3-47F2-B167-1D452DCE0C78}" srcOrd="6" destOrd="0" presId="urn:microsoft.com/office/officeart/2018/2/layout/IconVerticalSolidList"/>
    <dgm:cxn modelId="{64BF4732-3BB9-47EF-BB6B-1058095B7A2A}" type="presParOf" srcId="{7C48FB65-B6D3-47F2-B167-1D452DCE0C78}" destId="{A50D4F86-ABDB-492E-A01A-A2344DD6BAD3}" srcOrd="0" destOrd="0" presId="urn:microsoft.com/office/officeart/2018/2/layout/IconVerticalSolidList"/>
    <dgm:cxn modelId="{8BAE811C-8587-4292-AE0A-57EF98F6DEEF}" type="presParOf" srcId="{7C48FB65-B6D3-47F2-B167-1D452DCE0C78}" destId="{569FCC7F-3ED7-4327-AA42-70650C45B0E5}" srcOrd="1" destOrd="0" presId="urn:microsoft.com/office/officeart/2018/2/layout/IconVerticalSolidList"/>
    <dgm:cxn modelId="{A4F52A61-5AE3-4844-985E-3D8988484B88}" type="presParOf" srcId="{7C48FB65-B6D3-47F2-B167-1D452DCE0C78}" destId="{46D5C59F-7B97-4DE6-896B-5E20C009DD4A}" srcOrd="2" destOrd="0" presId="urn:microsoft.com/office/officeart/2018/2/layout/IconVerticalSolidList"/>
    <dgm:cxn modelId="{B6E661C8-B57D-46E6-86E5-403468E11767}" type="presParOf" srcId="{7C48FB65-B6D3-47F2-B167-1D452DCE0C78}" destId="{18223914-1FB4-4446-8E25-190E1EC0E0DD}" srcOrd="3" destOrd="0" presId="urn:microsoft.com/office/officeart/2018/2/layout/IconVerticalSolidList"/>
    <dgm:cxn modelId="{825BC60D-9A6D-4465-B378-C1CD3043B3F3}" type="presParOf" srcId="{49EFA6EA-7F01-4660-AC7C-24327F127102}" destId="{F30D00AA-0695-45FC-A9CD-D5EBAF58C89E}" srcOrd="7" destOrd="0" presId="urn:microsoft.com/office/officeart/2018/2/layout/IconVerticalSolidList"/>
    <dgm:cxn modelId="{1AF9AC78-2D31-4A38-8C2E-2947833A3C34}" type="presParOf" srcId="{49EFA6EA-7F01-4660-AC7C-24327F127102}" destId="{BB58A91E-0B7A-49C1-88EC-575577ECCC28}" srcOrd="8" destOrd="0" presId="urn:microsoft.com/office/officeart/2018/2/layout/IconVerticalSolidList"/>
    <dgm:cxn modelId="{77FCEBE2-E077-48FD-8425-B67EDE2A8A37}" type="presParOf" srcId="{BB58A91E-0B7A-49C1-88EC-575577ECCC28}" destId="{D97ECCEB-609A-4FBD-9281-4EAB85A038AE}" srcOrd="0" destOrd="0" presId="urn:microsoft.com/office/officeart/2018/2/layout/IconVerticalSolidList"/>
    <dgm:cxn modelId="{AAB8E903-EBAA-447D-AD48-9895C3DDDB21}" type="presParOf" srcId="{BB58A91E-0B7A-49C1-88EC-575577ECCC28}" destId="{30BEF40C-0FF3-4D2B-ABD4-18FC2AD80ECE}" srcOrd="1" destOrd="0" presId="urn:microsoft.com/office/officeart/2018/2/layout/IconVerticalSolidList"/>
    <dgm:cxn modelId="{3A1298ED-98AA-4C8C-9AC6-D4F061635206}" type="presParOf" srcId="{BB58A91E-0B7A-49C1-88EC-575577ECCC28}" destId="{1F863DC8-9137-46E8-8BBD-E08C4BF4AFCB}" srcOrd="2" destOrd="0" presId="urn:microsoft.com/office/officeart/2018/2/layout/IconVerticalSolidList"/>
    <dgm:cxn modelId="{1AE1F284-AAF2-4789-9C53-1B67B4538F4D}" type="presParOf" srcId="{BB58A91E-0B7A-49C1-88EC-575577ECCC28}" destId="{53DBB0B5-742D-4B62-A8DD-9F1F078F4D8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2F5203-0DE6-4421-8F4E-0AAD0AB3CE5E}"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8E31DBB7-9676-4FDF-B573-BC0569CF2B0A}">
      <dgm:prSet/>
      <dgm:spPr/>
      <dgm:t>
        <a:bodyPr/>
        <a:lstStyle/>
        <a:p>
          <a:r>
            <a:rPr lang="en-US"/>
            <a:t>Step 1</a:t>
          </a:r>
        </a:p>
      </dgm:t>
    </dgm:pt>
    <dgm:pt modelId="{5CE5BED0-4590-4B6C-BBBB-79D767FC2D3D}" type="parTrans" cxnId="{1AFC6730-7615-4C50-BEBD-A35FB879656F}">
      <dgm:prSet/>
      <dgm:spPr/>
      <dgm:t>
        <a:bodyPr/>
        <a:lstStyle/>
        <a:p>
          <a:endParaRPr lang="en-US"/>
        </a:p>
      </dgm:t>
    </dgm:pt>
    <dgm:pt modelId="{330B7666-389F-45DE-B2CF-4EDC23FB72CA}" type="sibTrans" cxnId="{1AFC6730-7615-4C50-BEBD-A35FB879656F}">
      <dgm:prSet/>
      <dgm:spPr/>
      <dgm:t>
        <a:bodyPr/>
        <a:lstStyle/>
        <a:p>
          <a:endParaRPr lang="en-US"/>
        </a:p>
      </dgm:t>
    </dgm:pt>
    <dgm:pt modelId="{48FD7AF5-9F1C-476B-8C8A-673FBEA577F0}">
      <dgm:prSet custT="1"/>
      <dgm:spPr/>
      <dgm:t>
        <a:bodyPr/>
        <a:lstStyle/>
        <a:p>
          <a:r>
            <a:rPr lang="en-US" sz="1900">
              <a:solidFill>
                <a:schemeClr val="tx1"/>
              </a:solidFill>
            </a:rPr>
            <a:t>Identify the change you would like to make and complete a change plan worksheet</a:t>
          </a:r>
        </a:p>
      </dgm:t>
    </dgm:pt>
    <dgm:pt modelId="{3E2F8A9D-8C52-4374-909A-99781D3352B5}" type="parTrans" cxnId="{65C7B859-9997-4308-9BAC-CF589F470289}">
      <dgm:prSet/>
      <dgm:spPr/>
      <dgm:t>
        <a:bodyPr/>
        <a:lstStyle/>
        <a:p>
          <a:endParaRPr lang="en-US"/>
        </a:p>
      </dgm:t>
    </dgm:pt>
    <dgm:pt modelId="{5455EF3B-F5D6-4B46-AC27-AC73A5991739}" type="sibTrans" cxnId="{65C7B859-9997-4308-9BAC-CF589F470289}">
      <dgm:prSet/>
      <dgm:spPr/>
      <dgm:t>
        <a:bodyPr/>
        <a:lstStyle/>
        <a:p>
          <a:endParaRPr lang="en-US"/>
        </a:p>
      </dgm:t>
    </dgm:pt>
    <dgm:pt modelId="{B8CC6F71-4CB9-4241-900F-56615790FEED}">
      <dgm:prSet/>
      <dgm:spPr/>
      <dgm:t>
        <a:bodyPr/>
        <a:lstStyle/>
        <a:p>
          <a:r>
            <a:rPr lang="en-US"/>
            <a:t>Step 2</a:t>
          </a:r>
        </a:p>
      </dgm:t>
    </dgm:pt>
    <dgm:pt modelId="{C9CE20E7-9498-4348-859A-44EB4C47C251}" type="parTrans" cxnId="{6510E2AA-92AC-4340-9058-BFF8422F7180}">
      <dgm:prSet/>
      <dgm:spPr/>
      <dgm:t>
        <a:bodyPr/>
        <a:lstStyle/>
        <a:p>
          <a:endParaRPr lang="en-US"/>
        </a:p>
      </dgm:t>
    </dgm:pt>
    <dgm:pt modelId="{4C85DDB5-60D4-4190-81E0-28364B7EEC3D}" type="sibTrans" cxnId="{6510E2AA-92AC-4340-9058-BFF8422F7180}">
      <dgm:prSet/>
      <dgm:spPr/>
      <dgm:t>
        <a:bodyPr/>
        <a:lstStyle/>
        <a:p>
          <a:endParaRPr lang="en-US"/>
        </a:p>
      </dgm:t>
    </dgm:pt>
    <dgm:pt modelId="{582AD887-CBD4-4727-90F6-9A3AE967C0C4}">
      <dgm:prSet custT="1"/>
      <dgm:spPr/>
      <dgm:t>
        <a:bodyPr/>
        <a:lstStyle/>
        <a:p>
          <a:pPr marL="91440"/>
          <a:r>
            <a:rPr lang="en-US" sz="2200">
              <a:solidFill>
                <a:schemeClr val="tx1"/>
              </a:solidFill>
            </a:rPr>
            <a:t>Identify barriers and brainstorm strategies to overcome barriers</a:t>
          </a:r>
        </a:p>
      </dgm:t>
    </dgm:pt>
    <dgm:pt modelId="{52AC2476-17F0-46BD-BD9B-17B884C38695}" type="parTrans" cxnId="{C408CCFE-8477-4D1C-882D-3D40CE1FD37F}">
      <dgm:prSet/>
      <dgm:spPr/>
      <dgm:t>
        <a:bodyPr/>
        <a:lstStyle/>
        <a:p>
          <a:endParaRPr lang="en-US"/>
        </a:p>
      </dgm:t>
    </dgm:pt>
    <dgm:pt modelId="{CE93E304-2BB2-4C89-BCEC-1905CE2D2857}" type="sibTrans" cxnId="{C408CCFE-8477-4D1C-882D-3D40CE1FD37F}">
      <dgm:prSet/>
      <dgm:spPr/>
      <dgm:t>
        <a:bodyPr/>
        <a:lstStyle/>
        <a:p>
          <a:endParaRPr lang="en-US"/>
        </a:p>
      </dgm:t>
    </dgm:pt>
    <dgm:pt modelId="{BB4B106D-EBD4-4101-8FBD-B2BE6F95266E}">
      <dgm:prSet/>
      <dgm:spPr/>
      <dgm:t>
        <a:bodyPr/>
        <a:lstStyle/>
        <a:p>
          <a:r>
            <a:rPr lang="en-US"/>
            <a:t>Step 3</a:t>
          </a:r>
        </a:p>
      </dgm:t>
    </dgm:pt>
    <dgm:pt modelId="{3ED21168-7C86-4AA8-83B2-AC12F9FF8B22}" type="parTrans" cxnId="{C54001B8-603A-4C53-8A93-B21F5A6AFEB9}">
      <dgm:prSet/>
      <dgm:spPr/>
      <dgm:t>
        <a:bodyPr/>
        <a:lstStyle/>
        <a:p>
          <a:endParaRPr lang="en-US"/>
        </a:p>
      </dgm:t>
    </dgm:pt>
    <dgm:pt modelId="{7EB22002-DCD5-4738-BA74-DE3A5BCB560A}" type="sibTrans" cxnId="{C54001B8-603A-4C53-8A93-B21F5A6AFEB9}">
      <dgm:prSet/>
      <dgm:spPr/>
      <dgm:t>
        <a:bodyPr/>
        <a:lstStyle/>
        <a:p>
          <a:endParaRPr lang="en-US"/>
        </a:p>
      </dgm:t>
    </dgm:pt>
    <dgm:pt modelId="{6677B950-3E8E-483B-AD76-F284814D49CC}">
      <dgm:prSet custT="1"/>
      <dgm:spPr/>
      <dgm:t>
        <a:bodyPr/>
        <a:lstStyle/>
        <a:p>
          <a:pPr marL="91440"/>
          <a:r>
            <a:rPr lang="en-US" sz="2200">
              <a:solidFill>
                <a:schemeClr val="tx1"/>
              </a:solidFill>
            </a:rPr>
            <a:t>Set a goal</a:t>
          </a:r>
        </a:p>
      </dgm:t>
    </dgm:pt>
    <dgm:pt modelId="{54C8F774-1848-4EA9-801E-3A3D294A6E06}" type="parTrans" cxnId="{3498A765-5747-43A7-AF3A-219EECA5BDBD}">
      <dgm:prSet/>
      <dgm:spPr/>
      <dgm:t>
        <a:bodyPr/>
        <a:lstStyle/>
        <a:p>
          <a:endParaRPr lang="en-US"/>
        </a:p>
      </dgm:t>
    </dgm:pt>
    <dgm:pt modelId="{C52B3DED-08A6-4E06-AEDC-A4644CF1B1D7}" type="sibTrans" cxnId="{3498A765-5747-43A7-AF3A-219EECA5BDBD}">
      <dgm:prSet/>
      <dgm:spPr/>
      <dgm:t>
        <a:bodyPr/>
        <a:lstStyle/>
        <a:p>
          <a:endParaRPr lang="en-US"/>
        </a:p>
      </dgm:t>
    </dgm:pt>
    <dgm:pt modelId="{7B93569A-3472-44E8-AD8F-58D640DE5843}">
      <dgm:prSet/>
      <dgm:spPr/>
      <dgm:t>
        <a:bodyPr/>
        <a:lstStyle/>
        <a:p>
          <a:r>
            <a:rPr lang="en-US"/>
            <a:t>Step 4</a:t>
          </a:r>
        </a:p>
      </dgm:t>
    </dgm:pt>
    <dgm:pt modelId="{BB80CA46-F247-4A25-ABE1-B497F567C6CA}" type="parTrans" cxnId="{A84A4765-C821-47A8-813E-8B2FD98A32A7}">
      <dgm:prSet/>
      <dgm:spPr/>
      <dgm:t>
        <a:bodyPr/>
        <a:lstStyle/>
        <a:p>
          <a:endParaRPr lang="en-US"/>
        </a:p>
      </dgm:t>
    </dgm:pt>
    <dgm:pt modelId="{B3505CD1-218B-41C5-949E-5A12386A16B4}" type="sibTrans" cxnId="{A84A4765-C821-47A8-813E-8B2FD98A32A7}">
      <dgm:prSet/>
      <dgm:spPr/>
      <dgm:t>
        <a:bodyPr/>
        <a:lstStyle/>
        <a:p>
          <a:endParaRPr lang="en-US"/>
        </a:p>
      </dgm:t>
    </dgm:pt>
    <dgm:pt modelId="{C782E61E-1ADF-443E-BFFD-3E4795177986}">
      <dgm:prSet custT="1"/>
      <dgm:spPr/>
      <dgm:t>
        <a:bodyPr/>
        <a:lstStyle/>
        <a:p>
          <a:pPr marL="91440"/>
          <a:r>
            <a:rPr lang="en-US" sz="2200">
              <a:solidFill>
                <a:schemeClr val="tx1"/>
              </a:solidFill>
            </a:rPr>
            <a:t> Create an action plan</a:t>
          </a:r>
        </a:p>
      </dgm:t>
    </dgm:pt>
    <dgm:pt modelId="{0FA1AE6E-9A2A-4095-BE5C-C075190DCB3C}" type="parTrans" cxnId="{BF0C0301-BC4D-4362-89FD-0CFD25236DF4}">
      <dgm:prSet/>
      <dgm:spPr/>
      <dgm:t>
        <a:bodyPr/>
        <a:lstStyle/>
        <a:p>
          <a:endParaRPr lang="en-US"/>
        </a:p>
      </dgm:t>
    </dgm:pt>
    <dgm:pt modelId="{FF4A83AE-7D13-46DA-BB5C-EE87A4A335A5}" type="sibTrans" cxnId="{BF0C0301-BC4D-4362-89FD-0CFD25236DF4}">
      <dgm:prSet/>
      <dgm:spPr/>
      <dgm:t>
        <a:bodyPr/>
        <a:lstStyle/>
        <a:p>
          <a:endParaRPr lang="en-US"/>
        </a:p>
      </dgm:t>
    </dgm:pt>
    <dgm:pt modelId="{D65A8934-8F30-6642-9272-60C355EC30AB}" type="pres">
      <dgm:prSet presAssocID="{0D2F5203-0DE6-4421-8F4E-0AAD0AB3CE5E}" presName="Name0" presStyleCnt="0">
        <dgm:presLayoutVars>
          <dgm:dir/>
          <dgm:animLvl val="lvl"/>
          <dgm:resizeHandles val="exact"/>
        </dgm:presLayoutVars>
      </dgm:prSet>
      <dgm:spPr/>
    </dgm:pt>
    <dgm:pt modelId="{17CCCBD0-5222-1446-8595-E57DBFD530A5}" type="pres">
      <dgm:prSet presAssocID="{7B93569A-3472-44E8-AD8F-58D640DE5843}" presName="boxAndChildren" presStyleCnt="0"/>
      <dgm:spPr/>
    </dgm:pt>
    <dgm:pt modelId="{97BCF0CF-9E13-0546-9940-BBCA47B961CC}" type="pres">
      <dgm:prSet presAssocID="{7B93569A-3472-44E8-AD8F-58D640DE5843}" presName="parentTextBox" presStyleLbl="alignNode1" presStyleIdx="0" presStyleCnt="4"/>
      <dgm:spPr/>
    </dgm:pt>
    <dgm:pt modelId="{C7D83AA3-5A6B-134B-8904-DE152B30249B}" type="pres">
      <dgm:prSet presAssocID="{7B93569A-3472-44E8-AD8F-58D640DE5843}" presName="descendantBox" presStyleLbl="bgAccFollowNode1" presStyleIdx="0" presStyleCnt="4" custLinFactNeighborX="0" custLinFactNeighborY="13220"/>
      <dgm:spPr/>
    </dgm:pt>
    <dgm:pt modelId="{BBFF1487-7863-794B-94DB-64FDDD176B03}" type="pres">
      <dgm:prSet presAssocID="{7EB22002-DCD5-4738-BA74-DE3A5BCB560A}" presName="sp" presStyleCnt="0"/>
      <dgm:spPr/>
    </dgm:pt>
    <dgm:pt modelId="{FE54825E-268F-CD45-B74B-8AEB65B7AF0C}" type="pres">
      <dgm:prSet presAssocID="{BB4B106D-EBD4-4101-8FBD-B2BE6F95266E}" presName="arrowAndChildren" presStyleCnt="0"/>
      <dgm:spPr/>
    </dgm:pt>
    <dgm:pt modelId="{D6CFBBBE-B63C-F848-AE83-C1EA55A20229}" type="pres">
      <dgm:prSet presAssocID="{BB4B106D-EBD4-4101-8FBD-B2BE6F95266E}" presName="parentTextArrow" presStyleLbl="node1" presStyleIdx="0" presStyleCnt="0"/>
      <dgm:spPr/>
    </dgm:pt>
    <dgm:pt modelId="{2BA20E06-50A3-A746-BF90-6475326B26C8}" type="pres">
      <dgm:prSet presAssocID="{BB4B106D-EBD4-4101-8FBD-B2BE6F95266E}" presName="arrow" presStyleLbl="alignNode1" presStyleIdx="1" presStyleCnt="4"/>
      <dgm:spPr/>
    </dgm:pt>
    <dgm:pt modelId="{FA5940EC-785F-3245-A875-80FCB12FF965}" type="pres">
      <dgm:prSet presAssocID="{BB4B106D-EBD4-4101-8FBD-B2BE6F95266E}" presName="descendantArrow" presStyleLbl="bgAccFollowNode1" presStyleIdx="1" presStyleCnt="4"/>
      <dgm:spPr/>
    </dgm:pt>
    <dgm:pt modelId="{E6C550E4-1916-CA45-9A38-92E1B63E2BB4}" type="pres">
      <dgm:prSet presAssocID="{4C85DDB5-60D4-4190-81E0-28364B7EEC3D}" presName="sp" presStyleCnt="0"/>
      <dgm:spPr/>
    </dgm:pt>
    <dgm:pt modelId="{D71954CA-90DB-3A40-B164-CA759F398AEC}" type="pres">
      <dgm:prSet presAssocID="{B8CC6F71-4CB9-4241-900F-56615790FEED}" presName="arrowAndChildren" presStyleCnt="0"/>
      <dgm:spPr/>
    </dgm:pt>
    <dgm:pt modelId="{0720FA95-50C9-3B43-8B51-478B9EF358C4}" type="pres">
      <dgm:prSet presAssocID="{B8CC6F71-4CB9-4241-900F-56615790FEED}" presName="parentTextArrow" presStyleLbl="node1" presStyleIdx="0" presStyleCnt="0"/>
      <dgm:spPr/>
    </dgm:pt>
    <dgm:pt modelId="{F02B55F6-E0A9-2448-AFCA-5FB1DE8A1DC2}" type="pres">
      <dgm:prSet presAssocID="{B8CC6F71-4CB9-4241-900F-56615790FEED}" presName="arrow" presStyleLbl="alignNode1" presStyleIdx="2" presStyleCnt="4"/>
      <dgm:spPr/>
    </dgm:pt>
    <dgm:pt modelId="{BC9C7A4F-E2C0-0643-BCA1-CF9140291F3D}" type="pres">
      <dgm:prSet presAssocID="{B8CC6F71-4CB9-4241-900F-56615790FEED}" presName="descendantArrow" presStyleLbl="bgAccFollowNode1" presStyleIdx="2" presStyleCnt="4" custLinFactNeighborX="362"/>
      <dgm:spPr/>
    </dgm:pt>
    <dgm:pt modelId="{D38A1D17-EA37-4D4B-AF79-C8365BA12982}" type="pres">
      <dgm:prSet presAssocID="{330B7666-389F-45DE-B2CF-4EDC23FB72CA}" presName="sp" presStyleCnt="0"/>
      <dgm:spPr/>
    </dgm:pt>
    <dgm:pt modelId="{3EA0FBF1-92F9-DA47-BCC1-52C9489CDA1F}" type="pres">
      <dgm:prSet presAssocID="{8E31DBB7-9676-4FDF-B573-BC0569CF2B0A}" presName="arrowAndChildren" presStyleCnt="0"/>
      <dgm:spPr/>
    </dgm:pt>
    <dgm:pt modelId="{C6AD2749-1F74-6B4F-816D-F5326C143B79}" type="pres">
      <dgm:prSet presAssocID="{8E31DBB7-9676-4FDF-B573-BC0569CF2B0A}" presName="parentTextArrow" presStyleLbl="node1" presStyleIdx="0" presStyleCnt="0"/>
      <dgm:spPr/>
    </dgm:pt>
    <dgm:pt modelId="{EA9914EC-BACB-C543-A73C-067EF865FC8E}" type="pres">
      <dgm:prSet presAssocID="{8E31DBB7-9676-4FDF-B573-BC0569CF2B0A}" presName="arrow" presStyleLbl="alignNode1" presStyleIdx="3" presStyleCnt="4"/>
      <dgm:spPr/>
    </dgm:pt>
    <dgm:pt modelId="{CCBC4233-7A2F-4A4C-8694-B8FFE0164BDE}" type="pres">
      <dgm:prSet presAssocID="{8E31DBB7-9676-4FDF-B573-BC0569CF2B0A}" presName="descendantArrow" presStyleLbl="bgAccFollowNode1" presStyleIdx="3" presStyleCnt="4"/>
      <dgm:spPr/>
    </dgm:pt>
  </dgm:ptLst>
  <dgm:cxnLst>
    <dgm:cxn modelId="{BF0C0301-BC4D-4362-89FD-0CFD25236DF4}" srcId="{7B93569A-3472-44E8-AD8F-58D640DE5843}" destId="{C782E61E-1ADF-443E-BFFD-3E4795177986}" srcOrd="0" destOrd="0" parTransId="{0FA1AE6E-9A2A-4095-BE5C-C075190DCB3C}" sibTransId="{FF4A83AE-7D13-46DA-BB5C-EE87A4A335A5}"/>
    <dgm:cxn modelId="{4AC77508-5F43-5D41-8A8A-0BA0221BCB99}" type="presOf" srcId="{6677B950-3E8E-483B-AD76-F284814D49CC}" destId="{FA5940EC-785F-3245-A875-80FCB12FF965}" srcOrd="0" destOrd="0" presId="urn:microsoft.com/office/officeart/2016/7/layout/VerticalDownArrowProcess"/>
    <dgm:cxn modelId="{746FA01D-34DE-094B-98D2-4EFF485612C8}" type="presOf" srcId="{0D2F5203-0DE6-4421-8F4E-0AAD0AB3CE5E}" destId="{D65A8934-8F30-6642-9272-60C355EC30AB}" srcOrd="0" destOrd="0" presId="urn:microsoft.com/office/officeart/2016/7/layout/VerticalDownArrowProcess"/>
    <dgm:cxn modelId="{0B73A124-A04F-CF4A-9A9E-7F52BB378470}" type="presOf" srcId="{48FD7AF5-9F1C-476B-8C8A-673FBEA577F0}" destId="{CCBC4233-7A2F-4A4C-8694-B8FFE0164BDE}" srcOrd="0" destOrd="0" presId="urn:microsoft.com/office/officeart/2016/7/layout/VerticalDownArrowProcess"/>
    <dgm:cxn modelId="{22D57325-7107-F94E-B6F3-8526BA2DD1A8}" type="presOf" srcId="{8E31DBB7-9676-4FDF-B573-BC0569CF2B0A}" destId="{C6AD2749-1F74-6B4F-816D-F5326C143B79}" srcOrd="0" destOrd="0" presId="urn:microsoft.com/office/officeart/2016/7/layout/VerticalDownArrowProcess"/>
    <dgm:cxn modelId="{2B6F9B2D-178A-7148-8571-54DB3988F4B3}" type="presOf" srcId="{B8CC6F71-4CB9-4241-900F-56615790FEED}" destId="{0720FA95-50C9-3B43-8B51-478B9EF358C4}" srcOrd="0" destOrd="0" presId="urn:microsoft.com/office/officeart/2016/7/layout/VerticalDownArrowProcess"/>
    <dgm:cxn modelId="{1AFC6730-7615-4C50-BEBD-A35FB879656F}" srcId="{0D2F5203-0DE6-4421-8F4E-0AAD0AB3CE5E}" destId="{8E31DBB7-9676-4FDF-B573-BC0569CF2B0A}" srcOrd="0" destOrd="0" parTransId="{5CE5BED0-4590-4B6C-BBBB-79D767FC2D3D}" sibTransId="{330B7666-389F-45DE-B2CF-4EDC23FB72CA}"/>
    <dgm:cxn modelId="{B3CA1A44-39EE-3F4B-928E-EA0C7D12DA93}" type="presOf" srcId="{BB4B106D-EBD4-4101-8FBD-B2BE6F95266E}" destId="{D6CFBBBE-B63C-F848-AE83-C1EA55A20229}" srcOrd="0" destOrd="0" presId="urn:microsoft.com/office/officeart/2016/7/layout/VerticalDownArrowProcess"/>
    <dgm:cxn modelId="{A84A4765-C821-47A8-813E-8B2FD98A32A7}" srcId="{0D2F5203-0DE6-4421-8F4E-0AAD0AB3CE5E}" destId="{7B93569A-3472-44E8-AD8F-58D640DE5843}" srcOrd="3" destOrd="0" parTransId="{BB80CA46-F247-4A25-ABE1-B497F567C6CA}" sibTransId="{B3505CD1-218B-41C5-949E-5A12386A16B4}"/>
    <dgm:cxn modelId="{3498A765-5747-43A7-AF3A-219EECA5BDBD}" srcId="{BB4B106D-EBD4-4101-8FBD-B2BE6F95266E}" destId="{6677B950-3E8E-483B-AD76-F284814D49CC}" srcOrd="0" destOrd="0" parTransId="{54C8F774-1848-4EA9-801E-3A3D294A6E06}" sibTransId="{C52B3DED-08A6-4E06-AEDC-A4644CF1B1D7}"/>
    <dgm:cxn modelId="{65C7B859-9997-4308-9BAC-CF589F470289}" srcId="{8E31DBB7-9676-4FDF-B573-BC0569CF2B0A}" destId="{48FD7AF5-9F1C-476B-8C8A-673FBEA577F0}" srcOrd="0" destOrd="0" parTransId="{3E2F8A9D-8C52-4374-909A-99781D3352B5}" sibTransId="{5455EF3B-F5D6-4B46-AC27-AC73A5991739}"/>
    <dgm:cxn modelId="{E1C38585-6054-9D4F-8221-A67DAD0AC247}" type="presOf" srcId="{8E31DBB7-9676-4FDF-B573-BC0569CF2B0A}" destId="{EA9914EC-BACB-C543-A73C-067EF865FC8E}" srcOrd="1" destOrd="0" presId="urn:microsoft.com/office/officeart/2016/7/layout/VerticalDownArrowProcess"/>
    <dgm:cxn modelId="{255FE093-AAC6-F04A-B62D-3BB8DCAFC245}" type="presOf" srcId="{7B93569A-3472-44E8-AD8F-58D640DE5843}" destId="{97BCF0CF-9E13-0546-9940-BBCA47B961CC}" srcOrd="0" destOrd="0" presId="urn:microsoft.com/office/officeart/2016/7/layout/VerticalDownArrowProcess"/>
    <dgm:cxn modelId="{6510E2AA-92AC-4340-9058-BFF8422F7180}" srcId="{0D2F5203-0DE6-4421-8F4E-0AAD0AB3CE5E}" destId="{B8CC6F71-4CB9-4241-900F-56615790FEED}" srcOrd="1" destOrd="0" parTransId="{C9CE20E7-9498-4348-859A-44EB4C47C251}" sibTransId="{4C85DDB5-60D4-4190-81E0-28364B7EEC3D}"/>
    <dgm:cxn modelId="{C54001B8-603A-4C53-8A93-B21F5A6AFEB9}" srcId="{0D2F5203-0DE6-4421-8F4E-0AAD0AB3CE5E}" destId="{BB4B106D-EBD4-4101-8FBD-B2BE6F95266E}" srcOrd="2" destOrd="0" parTransId="{3ED21168-7C86-4AA8-83B2-AC12F9FF8B22}" sibTransId="{7EB22002-DCD5-4738-BA74-DE3A5BCB560A}"/>
    <dgm:cxn modelId="{89424DD7-2223-3E42-B7A3-815064463E67}" type="presOf" srcId="{C782E61E-1ADF-443E-BFFD-3E4795177986}" destId="{C7D83AA3-5A6B-134B-8904-DE152B30249B}" srcOrd="0" destOrd="0" presId="urn:microsoft.com/office/officeart/2016/7/layout/VerticalDownArrowProcess"/>
    <dgm:cxn modelId="{4D4EFBD7-A326-0449-9494-A830B9BC6F15}" type="presOf" srcId="{BB4B106D-EBD4-4101-8FBD-B2BE6F95266E}" destId="{2BA20E06-50A3-A746-BF90-6475326B26C8}" srcOrd="1" destOrd="0" presId="urn:microsoft.com/office/officeart/2016/7/layout/VerticalDownArrowProcess"/>
    <dgm:cxn modelId="{33F556D8-EEE0-EC44-A8F3-20C7A64AE6D2}" type="presOf" srcId="{B8CC6F71-4CB9-4241-900F-56615790FEED}" destId="{F02B55F6-E0A9-2448-AFCA-5FB1DE8A1DC2}" srcOrd="1" destOrd="0" presId="urn:microsoft.com/office/officeart/2016/7/layout/VerticalDownArrowProcess"/>
    <dgm:cxn modelId="{A9DA15FE-274E-AD4E-B034-915D88BDA85A}" type="presOf" srcId="{582AD887-CBD4-4727-90F6-9A3AE967C0C4}" destId="{BC9C7A4F-E2C0-0643-BCA1-CF9140291F3D}" srcOrd="0" destOrd="0" presId="urn:microsoft.com/office/officeart/2016/7/layout/VerticalDownArrowProcess"/>
    <dgm:cxn modelId="{C408CCFE-8477-4D1C-882D-3D40CE1FD37F}" srcId="{B8CC6F71-4CB9-4241-900F-56615790FEED}" destId="{582AD887-CBD4-4727-90F6-9A3AE967C0C4}" srcOrd="0" destOrd="0" parTransId="{52AC2476-17F0-46BD-BD9B-17B884C38695}" sibTransId="{CE93E304-2BB2-4C89-BCEC-1905CE2D2857}"/>
    <dgm:cxn modelId="{37579096-5629-D545-9E9B-8A7356CF1F5A}" type="presParOf" srcId="{D65A8934-8F30-6642-9272-60C355EC30AB}" destId="{17CCCBD0-5222-1446-8595-E57DBFD530A5}" srcOrd="0" destOrd="0" presId="urn:microsoft.com/office/officeart/2016/7/layout/VerticalDownArrowProcess"/>
    <dgm:cxn modelId="{5DFDE5BA-E44D-2344-99C9-01C28A6AE371}" type="presParOf" srcId="{17CCCBD0-5222-1446-8595-E57DBFD530A5}" destId="{97BCF0CF-9E13-0546-9940-BBCA47B961CC}" srcOrd="0" destOrd="0" presId="urn:microsoft.com/office/officeart/2016/7/layout/VerticalDownArrowProcess"/>
    <dgm:cxn modelId="{774E8702-E238-1E47-B819-D9DC5B7F9A2A}" type="presParOf" srcId="{17CCCBD0-5222-1446-8595-E57DBFD530A5}" destId="{C7D83AA3-5A6B-134B-8904-DE152B30249B}" srcOrd="1" destOrd="0" presId="urn:microsoft.com/office/officeart/2016/7/layout/VerticalDownArrowProcess"/>
    <dgm:cxn modelId="{D6116827-AE98-8040-8544-259D08F958A5}" type="presParOf" srcId="{D65A8934-8F30-6642-9272-60C355EC30AB}" destId="{BBFF1487-7863-794B-94DB-64FDDD176B03}" srcOrd="1" destOrd="0" presId="urn:microsoft.com/office/officeart/2016/7/layout/VerticalDownArrowProcess"/>
    <dgm:cxn modelId="{F12C375A-3CE8-6242-B4D0-405CF4082173}" type="presParOf" srcId="{D65A8934-8F30-6642-9272-60C355EC30AB}" destId="{FE54825E-268F-CD45-B74B-8AEB65B7AF0C}" srcOrd="2" destOrd="0" presId="urn:microsoft.com/office/officeart/2016/7/layout/VerticalDownArrowProcess"/>
    <dgm:cxn modelId="{CE7C2495-9F2D-1649-B01C-C5189D28FCC2}" type="presParOf" srcId="{FE54825E-268F-CD45-B74B-8AEB65B7AF0C}" destId="{D6CFBBBE-B63C-F848-AE83-C1EA55A20229}" srcOrd="0" destOrd="0" presId="urn:microsoft.com/office/officeart/2016/7/layout/VerticalDownArrowProcess"/>
    <dgm:cxn modelId="{DE1814E1-9F13-B749-AB99-1132E3DADE13}" type="presParOf" srcId="{FE54825E-268F-CD45-B74B-8AEB65B7AF0C}" destId="{2BA20E06-50A3-A746-BF90-6475326B26C8}" srcOrd="1" destOrd="0" presId="urn:microsoft.com/office/officeart/2016/7/layout/VerticalDownArrowProcess"/>
    <dgm:cxn modelId="{12233BB0-F1F6-504D-85DC-7392B685EC41}" type="presParOf" srcId="{FE54825E-268F-CD45-B74B-8AEB65B7AF0C}" destId="{FA5940EC-785F-3245-A875-80FCB12FF965}" srcOrd="2" destOrd="0" presId="urn:microsoft.com/office/officeart/2016/7/layout/VerticalDownArrowProcess"/>
    <dgm:cxn modelId="{AF9F8433-092F-974E-AFC0-D74C6E370C59}" type="presParOf" srcId="{D65A8934-8F30-6642-9272-60C355EC30AB}" destId="{E6C550E4-1916-CA45-9A38-92E1B63E2BB4}" srcOrd="3" destOrd="0" presId="urn:microsoft.com/office/officeart/2016/7/layout/VerticalDownArrowProcess"/>
    <dgm:cxn modelId="{14F00F38-DEA7-904C-A123-1F653C07DCED}" type="presParOf" srcId="{D65A8934-8F30-6642-9272-60C355EC30AB}" destId="{D71954CA-90DB-3A40-B164-CA759F398AEC}" srcOrd="4" destOrd="0" presId="urn:microsoft.com/office/officeart/2016/7/layout/VerticalDownArrowProcess"/>
    <dgm:cxn modelId="{E1734C02-49ED-714C-8EA4-E898429CCF98}" type="presParOf" srcId="{D71954CA-90DB-3A40-B164-CA759F398AEC}" destId="{0720FA95-50C9-3B43-8B51-478B9EF358C4}" srcOrd="0" destOrd="0" presId="urn:microsoft.com/office/officeart/2016/7/layout/VerticalDownArrowProcess"/>
    <dgm:cxn modelId="{72EA7710-04E2-2148-A420-7FDCC9D47406}" type="presParOf" srcId="{D71954CA-90DB-3A40-B164-CA759F398AEC}" destId="{F02B55F6-E0A9-2448-AFCA-5FB1DE8A1DC2}" srcOrd="1" destOrd="0" presId="urn:microsoft.com/office/officeart/2016/7/layout/VerticalDownArrowProcess"/>
    <dgm:cxn modelId="{A608F32A-DCF9-EE40-AAAD-69A00AF2E560}" type="presParOf" srcId="{D71954CA-90DB-3A40-B164-CA759F398AEC}" destId="{BC9C7A4F-E2C0-0643-BCA1-CF9140291F3D}" srcOrd="2" destOrd="0" presId="urn:microsoft.com/office/officeart/2016/7/layout/VerticalDownArrowProcess"/>
    <dgm:cxn modelId="{7CADE605-DC0C-2243-8111-CA8AF66459F4}" type="presParOf" srcId="{D65A8934-8F30-6642-9272-60C355EC30AB}" destId="{D38A1D17-EA37-4D4B-AF79-C8365BA12982}" srcOrd="5" destOrd="0" presId="urn:microsoft.com/office/officeart/2016/7/layout/VerticalDownArrowProcess"/>
    <dgm:cxn modelId="{7CC1FFDD-465D-5441-89EA-2553774873B8}" type="presParOf" srcId="{D65A8934-8F30-6642-9272-60C355EC30AB}" destId="{3EA0FBF1-92F9-DA47-BCC1-52C9489CDA1F}" srcOrd="6" destOrd="0" presId="urn:microsoft.com/office/officeart/2016/7/layout/VerticalDownArrowProcess"/>
    <dgm:cxn modelId="{611E7AB1-2B2B-F440-861E-48E5605F1DFC}" type="presParOf" srcId="{3EA0FBF1-92F9-DA47-BCC1-52C9489CDA1F}" destId="{C6AD2749-1F74-6B4F-816D-F5326C143B79}" srcOrd="0" destOrd="0" presId="urn:microsoft.com/office/officeart/2016/7/layout/VerticalDownArrowProcess"/>
    <dgm:cxn modelId="{0717960B-0B33-3C48-90CC-C3B59E819897}" type="presParOf" srcId="{3EA0FBF1-92F9-DA47-BCC1-52C9489CDA1F}" destId="{EA9914EC-BACB-C543-A73C-067EF865FC8E}" srcOrd="1" destOrd="0" presId="urn:microsoft.com/office/officeart/2016/7/layout/VerticalDownArrowProcess"/>
    <dgm:cxn modelId="{9DF2C587-5C17-0E40-9C5B-88A32A3A7E18}" type="presParOf" srcId="{3EA0FBF1-92F9-DA47-BCC1-52C9489CDA1F}" destId="{CCBC4233-7A2F-4A4C-8694-B8FFE0164BDE}"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7A44C0-3AFA-433A-B8F8-B4BBBA3CB45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B00DCD2-B05D-48F5-A616-4FF706FEA18E}">
      <dgm:prSet custT="1"/>
      <dgm:spPr/>
      <dgm:t>
        <a:bodyPr/>
        <a:lstStyle/>
        <a:p>
          <a:r>
            <a:rPr lang="en-US" sz="3600"/>
            <a:t>Goals are the new skills and behaviors we want to achieve</a:t>
          </a:r>
        </a:p>
      </dgm:t>
    </dgm:pt>
    <dgm:pt modelId="{0B9B5C2F-43CF-4101-88BD-9686E6D38C41}" type="parTrans" cxnId="{01352607-CAC1-4B6B-BDF8-5BB6AB90543B}">
      <dgm:prSet/>
      <dgm:spPr/>
      <dgm:t>
        <a:bodyPr/>
        <a:lstStyle/>
        <a:p>
          <a:endParaRPr lang="en-US"/>
        </a:p>
      </dgm:t>
    </dgm:pt>
    <dgm:pt modelId="{8BBE3ADA-0881-46D0-99CB-F414BF15F796}" type="sibTrans" cxnId="{01352607-CAC1-4B6B-BDF8-5BB6AB90543B}">
      <dgm:prSet/>
      <dgm:spPr/>
      <dgm:t>
        <a:bodyPr/>
        <a:lstStyle/>
        <a:p>
          <a:endParaRPr lang="en-US"/>
        </a:p>
      </dgm:t>
    </dgm:pt>
    <dgm:pt modelId="{33936F5F-B2A4-4B3F-9495-DBCFF5DA3EEE}">
      <dgm:prSet custT="1"/>
      <dgm:spPr/>
      <dgm:t>
        <a:bodyPr/>
        <a:lstStyle/>
        <a:p>
          <a:r>
            <a:rPr lang="en-US" sz="3600"/>
            <a:t>Goals can help us improve our physical and mental quality of life</a:t>
          </a:r>
        </a:p>
      </dgm:t>
    </dgm:pt>
    <dgm:pt modelId="{1130F505-7946-4124-9A0F-B0F4EA75248B}" type="parTrans" cxnId="{32EB0251-7780-44B5-8EBD-180428ACF132}">
      <dgm:prSet/>
      <dgm:spPr/>
      <dgm:t>
        <a:bodyPr/>
        <a:lstStyle/>
        <a:p>
          <a:endParaRPr lang="en-US"/>
        </a:p>
      </dgm:t>
    </dgm:pt>
    <dgm:pt modelId="{6788BF18-EF79-49E6-BD70-70D9E0B6417A}" type="sibTrans" cxnId="{32EB0251-7780-44B5-8EBD-180428ACF132}">
      <dgm:prSet/>
      <dgm:spPr/>
      <dgm:t>
        <a:bodyPr/>
        <a:lstStyle/>
        <a:p>
          <a:endParaRPr lang="en-US"/>
        </a:p>
      </dgm:t>
    </dgm:pt>
    <dgm:pt modelId="{388BC9BA-543E-4F94-9850-39DCD6B08221}">
      <dgm:prSet custT="1"/>
      <dgm:spPr/>
      <dgm:t>
        <a:bodyPr/>
        <a:lstStyle/>
        <a:p>
          <a:r>
            <a:rPr lang="en-US" sz="3600">
              <a:solidFill>
                <a:schemeClr val="tx1"/>
              </a:solidFill>
            </a:rPr>
            <a:t>With the right tools, our goals</a:t>
          </a:r>
          <a:br>
            <a:rPr lang="en-US" sz="3600">
              <a:solidFill>
                <a:schemeClr val="tx1"/>
              </a:solidFill>
            </a:rPr>
          </a:br>
          <a:r>
            <a:rPr lang="en-US" sz="3600">
              <a:solidFill>
                <a:schemeClr val="tx1"/>
              </a:solidFill>
            </a:rPr>
            <a:t>can become easier to achieve</a:t>
          </a:r>
        </a:p>
      </dgm:t>
    </dgm:pt>
    <dgm:pt modelId="{B868B8DA-30CF-46B5-9FB3-F165DB44EFCC}" type="parTrans" cxnId="{7C67A00C-74AF-4453-9AFC-522D8A9F3165}">
      <dgm:prSet/>
      <dgm:spPr/>
      <dgm:t>
        <a:bodyPr/>
        <a:lstStyle/>
        <a:p>
          <a:endParaRPr lang="en-US"/>
        </a:p>
      </dgm:t>
    </dgm:pt>
    <dgm:pt modelId="{30F94E3E-DFB8-4020-8448-2A76979187DF}" type="sibTrans" cxnId="{7C67A00C-74AF-4453-9AFC-522D8A9F3165}">
      <dgm:prSet/>
      <dgm:spPr/>
      <dgm:t>
        <a:bodyPr/>
        <a:lstStyle/>
        <a:p>
          <a:endParaRPr lang="en-US"/>
        </a:p>
      </dgm:t>
    </dgm:pt>
    <dgm:pt modelId="{9F764940-FFDA-4523-B7C5-6A1482A22946}">
      <dgm:prSet custT="1"/>
      <dgm:spPr/>
      <dgm:t>
        <a:bodyPr/>
        <a:lstStyle/>
        <a:p>
          <a:r>
            <a:rPr lang="en-US" sz="3600"/>
            <a:t>Goals must be realistic and specific</a:t>
          </a:r>
        </a:p>
      </dgm:t>
    </dgm:pt>
    <dgm:pt modelId="{48CE704C-DC24-4879-B1ED-119E3EFFA1FC}" type="parTrans" cxnId="{9526D22F-7B96-4899-9174-E8F8CFA8D782}">
      <dgm:prSet/>
      <dgm:spPr/>
      <dgm:t>
        <a:bodyPr/>
        <a:lstStyle/>
        <a:p>
          <a:endParaRPr lang="en-US"/>
        </a:p>
      </dgm:t>
    </dgm:pt>
    <dgm:pt modelId="{EC5C30A2-916A-49EF-AD0B-0DAFF6A65672}" type="sibTrans" cxnId="{9526D22F-7B96-4899-9174-E8F8CFA8D782}">
      <dgm:prSet/>
      <dgm:spPr/>
      <dgm:t>
        <a:bodyPr/>
        <a:lstStyle/>
        <a:p>
          <a:endParaRPr lang="en-US"/>
        </a:p>
      </dgm:t>
    </dgm:pt>
    <dgm:pt modelId="{DD87FC72-F5B4-BE49-8EBC-032BB0287CB1}" type="pres">
      <dgm:prSet presAssocID="{BC7A44C0-3AFA-433A-B8F8-B4BBBA3CB454}" presName="vert0" presStyleCnt="0">
        <dgm:presLayoutVars>
          <dgm:dir/>
          <dgm:animOne val="branch"/>
          <dgm:animLvl val="lvl"/>
        </dgm:presLayoutVars>
      </dgm:prSet>
      <dgm:spPr/>
    </dgm:pt>
    <dgm:pt modelId="{2D8AF3BB-284D-E54B-85A5-522298EBC077}" type="pres">
      <dgm:prSet presAssocID="{AB00DCD2-B05D-48F5-A616-4FF706FEA18E}" presName="thickLine" presStyleLbl="alignNode1" presStyleIdx="0" presStyleCnt="4"/>
      <dgm:spPr/>
    </dgm:pt>
    <dgm:pt modelId="{F42FEEAA-379E-A647-9968-3B499FF1DA43}" type="pres">
      <dgm:prSet presAssocID="{AB00DCD2-B05D-48F5-A616-4FF706FEA18E}" presName="horz1" presStyleCnt="0"/>
      <dgm:spPr/>
    </dgm:pt>
    <dgm:pt modelId="{E942D5D1-BB57-D94F-BC19-AB44E788BF7D}" type="pres">
      <dgm:prSet presAssocID="{AB00DCD2-B05D-48F5-A616-4FF706FEA18E}" presName="tx1" presStyleLbl="revTx" presStyleIdx="0" presStyleCnt="4"/>
      <dgm:spPr/>
    </dgm:pt>
    <dgm:pt modelId="{B4A95D80-5596-9946-8348-0BD7A3A576E7}" type="pres">
      <dgm:prSet presAssocID="{AB00DCD2-B05D-48F5-A616-4FF706FEA18E}" presName="vert1" presStyleCnt="0"/>
      <dgm:spPr/>
    </dgm:pt>
    <dgm:pt modelId="{A907BCCC-F1E3-EE41-B6E4-EE0C24F25A94}" type="pres">
      <dgm:prSet presAssocID="{33936F5F-B2A4-4B3F-9495-DBCFF5DA3EEE}" presName="thickLine" presStyleLbl="alignNode1" presStyleIdx="1" presStyleCnt="4"/>
      <dgm:spPr/>
    </dgm:pt>
    <dgm:pt modelId="{BAC33ED2-247A-E540-8785-A822B6A2F831}" type="pres">
      <dgm:prSet presAssocID="{33936F5F-B2A4-4B3F-9495-DBCFF5DA3EEE}" presName="horz1" presStyleCnt="0"/>
      <dgm:spPr/>
    </dgm:pt>
    <dgm:pt modelId="{17B3C0CA-A95A-D240-AAEA-177771D57559}" type="pres">
      <dgm:prSet presAssocID="{33936F5F-B2A4-4B3F-9495-DBCFF5DA3EEE}" presName="tx1" presStyleLbl="revTx" presStyleIdx="1" presStyleCnt="4"/>
      <dgm:spPr/>
    </dgm:pt>
    <dgm:pt modelId="{6DE5DBED-99A7-F942-B6BC-881AE8730909}" type="pres">
      <dgm:prSet presAssocID="{33936F5F-B2A4-4B3F-9495-DBCFF5DA3EEE}" presName="vert1" presStyleCnt="0"/>
      <dgm:spPr/>
    </dgm:pt>
    <dgm:pt modelId="{63EF8148-1D80-E844-A1D0-9AEA0D98ED18}" type="pres">
      <dgm:prSet presAssocID="{388BC9BA-543E-4F94-9850-39DCD6B08221}" presName="thickLine" presStyleLbl="alignNode1" presStyleIdx="2" presStyleCnt="4"/>
      <dgm:spPr/>
    </dgm:pt>
    <dgm:pt modelId="{7DC6E465-B96D-144F-82A9-48D5F803B40C}" type="pres">
      <dgm:prSet presAssocID="{388BC9BA-543E-4F94-9850-39DCD6B08221}" presName="horz1" presStyleCnt="0"/>
      <dgm:spPr/>
    </dgm:pt>
    <dgm:pt modelId="{C146336A-00F4-0443-B760-A1F2D6AA29F3}" type="pres">
      <dgm:prSet presAssocID="{388BC9BA-543E-4F94-9850-39DCD6B08221}" presName="tx1" presStyleLbl="revTx" presStyleIdx="2" presStyleCnt="4"/>
      <dgm:spPr/>
    </dgm:pt>
    <dgm:pt modelId="{FE413208-2F40-314A-8C9E-15B659D39288}" type="pres">
      <dgm:prSet presAssocID="{388BC9BA-543E-4F94-9850-39DCD6B08221}" presName="vert1" presStyleCnt="0"/>
      <dgm:spPr/>
    </dgm:pt>
    <dgm:pt modelId="{A3FD67CB-929B-B145-B65F-459B90E66DA8}" type="pres">
      <dgm:prSet presAssocID="{9F764940-FFDA-4523-B7C5-6A1482A22946}" presName="thickLine" presStyleLbl="alignNode1" presStyleIdx="3" presStyleCnt="4"/>
      <dgm:spPr/>
    </dgm:pt>
    <dgm:pt modelId="{BBDA89A7-8331-D94E-ABE0-C9F072C55917}" type="pres">
      <dgm:prSet presAssocID="{9F764940-FFDA-4523-B7C5-6A1482A22946}" presName="horz1" presStyleCnt="0"/>
      <dgm:spPr/>
    </dgm:pt>
    <dgm:pt modelId="{7BF4F7C3-FF73-A445-BD10-DC4A4A37EB72}" type="pres">
      <dgm:prSet presAssocID="{9F764940-FFDA-4523-B7C5-6A1482A22946}" presName="tx1" presStyleLbl="revTx" presStyleIdx="3" presStyleCnt="4"/>
      <dgm:spPr/>
    </dgm:pt>
    <dgm:pt modelId="{C24B8645-3A83-9B42-BDD2-FB51592C12F1}" type="pres">
      <dgm:prSet presAssocID="{9F764940-FFDA-4523-B7C5-6A1482A22946}" presName="vert1" presStyleCnt="0"/>
      <dgm:spPr/>
    </dgm:pt>
  </dgm:ptLst>
  <dgm:cxnLst>
    <dgm:cxn modelId="{01352607-CAC1-4B6B-BDF8-5BB6AB90543B}" srcId="{BC7A44C0-3AFA-433A-B8F8-B4BBBA3CB454}" destId="{AB00DCD2-B05D-48F5-A616-4FF706FEA18E}" srcOrd="0" destOrd="0" parTransId="{0B9B5C2F-43CF-4101-88BD-9686E6D38C41}" sibTransId="{8BBE3ADA-0881-46D0-99CB-F414BF15F796}"/>
    <dgm:cxn modelId="{7C67A00C-74AF-4453-9AFC-522D8A9F3165}" srcId="{BC7A44C0-3AFA-433A-B8F8-B4BBBA3CB454}" destId="{388BC9BA-543E-4F94-9850-39DCD6B08221}" srcOrd="2" destOrd="0" parTransId="{B868B8DA-30CF-46B5-9FB3-F165DB44EFCC}" sibTransId="{30F94E3E-DFB8-4020-8448-2A76979187DF}"/>
    <dgm:cxn modelId="{9526D22F-7B96-4899-9174-E8F8CFA8D782}" srcId="{BC7A44C0-3AFA-433A-B8F8-B4BBBA3CB454}" destId="{9F764940-FFDA-4523-B7C5-6A1482A22946}" srcOrd="3" destOrd="0" parTransId="{48CE704C-DC24-4879-B1ED-119E3EFFA1FC}" sibTransId="{EC5C30A2-916A-49EF-AD0B-0DAFF6A65672}"/>
    <dgm:cxn modelId="{32EB0251-7780-44B5-8EBD-180428ACF132}" srcId="{BC7A44C0-3AFA-433A-B8F8-B4BBBA3CB454}" destId="{33936F5F-B2A4-4B3F-9495-DBCFF5DA3EEE}" srcOrd="1" destOrd="0" parTransId="{1130F505-7946-4124-9A0F-B0F4EA75248B}" sibTransId="{6788BF18-EF79-49E6-BD70-70D9E0B6417A}"/>
    <dgm:cxn modelId="{AF36B290-E7D0-E94E-B75D-0748C8731E5B}" type="presOf" srcId="{BC7A44C0-3AFA-433A-B8F8-B4BBBA3CB454}" destId="{DD87FC72-F5B4-BE49-8EBC-032BB0287CB1}" srcOrd="0" destOrd="0" presId="urn:microsoft.com/office/officeart/2008/layout/LinedList"/>
    <dgm:cxn modelId="{7991DD92-4847-8445-BE13-255A5C9D7194}" type="presOf" srcId="{9F764940-FFDA-4523-B7C5-6A1482A22946}" destId="{7BF4F7C3-FF73-A445-BD10-DC4A4A37EB72}" srcOrd="0" destOrd="0" presId="urn:microsoft.com/office/officeart/2008/layout/LinedList"/>
    <dgm:cxn modelId="{048DFDC6-0097-B340-9B56-9AAEA858F31D}" type="presOf" srcId="{33936F5F-B2A4-4B3F-9495-DBCFF5DA3EEE}" destId="{17B3C0CA-A95A-D240-AAEA-177771D57559}" srcOrd="0" destOrd="0" presId="urn:microsoft.com/office/officeart/2008/layout/LinedList"/>
    <dgm:cxn modelId="{8D8BB1DA-FC43-FF4F-B4A3-FA8561144D1A}" type="presOf" srcId="{AB00DCD2-B05D-48F5-A616-4FF706FEA18E}" destId="{E942D5D1-BB57-D94F-BC19-AB44E788BF7D}" srcOrd="0" destOrd="0" presId="urn:microsoft.com/office/officeart/2008/layout/LinedList"/>
    <dgm:cxn modelId="{9B6C27E2-C066-9B4F-9A44-4F1534D1AB40}" type="presOf" srcId="{388BC9BA-543E-4F94-9850-39DCD6B08221}" destId="{C146336A-00F4-0443-B760-A1F2D6AA29F3}" srcOrd="0" destOrd="0" presId="urn:microsoft.com/office/officeart/2008/layout/LinedList"/>
    <dgm:cxn modelId="{1CF2FAEB-B7EB-D14D-BD14-9CACDB2A2689}" type="presParOf" srcId="{DD87FC72-F5B4-BE49-8EBC-032BB0287CB1}" destId="{2D8AF3BB-284D-E54B-85A5-522298EBC077}" srcOrd="0" destOrd="0" presId="urn:microsoft.com/office/officeart/2008/layout/LinedList"/>
    <dgm:cxn modelId="{4BE30E0D-C8FA-7447-96D2-4C09B7F587EE}" type="presParOf" srcId="{DD87FC72-F5B4-BE49-8EBC-032BB0287CB1}" destId="{F42FEEAA-379E-A647-9968-3B499FF1DA43}" srcOrd="1" destOrd="0" presId="urn:microsoft.com/office/officeart/2008/layout/LinedList"/>
    <dgm:cxn modelId="{B502635D-7BF9-1F4D-B481-C749E569E6EC}" type="presParOf" srcId="{F42FEEAA-379E-A647-9968-3B499FF1DA43}" destId="{E942D5D1-BB57-D94F-BC19-AB44E788BF7D}" srcOrd="0" destOrd="0" presId="urn:microsoft.com/office/officeart/2008/layout/LinedList"/>
    <dgm:cxn modelId="{3F3BA3A1-579D-0F49-94F8-98DDDCAA24FA}" type="presParOf" srcId="{F42FEEAA-379E-A647-9968-3B499FF1DA43}" destId="{B4A95D80-5596-9946-8348-0BD7A3A576E7}" srcOrd="1" destOrd="0" presId="urn:microsoft.com/office/officeart/2008/layout/LinedList"/>
    <dgm:cxn modelId="{DB2DBBAA-FF04-0145-9C50-00E766534CC2}" type="presParOf" srcId="{DD87FC72-F5B4-BE49-8EBC-032BB0287CB1}" destId="{A907BCCC-F1E3-EE41-B6E4-EE0C24F25A94}" srcOrd="2" destOrd="0" presId="urn:microsoft.com/office/officeart/2008/layout/LinedList"/>
    <dgm:cxn modelId="{FF6B647B-7735-A14D-AA03-924A59FB7EA5}" type="presParOf" srcId="{DD87FC72-F5B4-BE49-8EBC-032BB0287CB1}" destId="{BAC33ED2-247A-E540-8785-A822B6A2F831}" srcOrd="3" destOrd="0" presId="urn:microsoft.com/office/officeart/2008/layout/LinedList"/>
    <dgm:cxn modelId="{3C54D2E7-98DF-4945-A232-430FC6410676}" type="presParOf" srcId="{BAC33ED2-247A-E540-8785-A822B6A2F831}" destId="{17B3C0CA-A95A-D240-AAEA-177771D57559}" srcOrd="0" destOrd="0" presId="urn:microsoft.com/office/officeart/2008/layout/LinedList"/>
    <dgm:cxn modelId="{4E331F77-223D-E24D-BFA7-C46D14E1304E}" type="presParOf" srcId="{BAC33ED2-247A-E540-8785-A822B6A2F831}" destId="{6DE5DBED-99A7-F942-B6BC-881AE8730909}" srcOrd="1" destOrd="0" presId="urn:microsoft.com/office/officeart/2008/layout/LinedList"/>
    <dgm:cxn modelId="{BDBAC946-7134-6F46-8199-D879A6E37BB4}" type="presParOf" srcId="{DD87FC72-F5B4-BE49-8EBC-032BB0287CB1}" destId="{63EF8148-1D80-E844-A1D0-9AEA0D98ED18}" srcOrd="4" destOrd="0" presId="urn:microsoft.com/office/officeart/2008/layout/LinedList"/>
    <dgm:cxn modelId="{2C9C2D5B-A655-7B4B-9B51-3B13DF20F43A}" type="presParOf" srcId="{DD87FC72-F5B4-BE49-8EBC-032BB0287CB1}" destId="{7DC6E465-B96D-144F-82A9-48D5F803B40C}" srcOrd="5" destOrd="0" presId="urn:microsoft.com/office/officeart/2008/layout/LinedList"/>
    <dgm:cxn modelId="{F6EDA0B3-2386-C24B-A684-B9059235E46D}" type="presParOf" srcId="{7DC6E465-B96D-144F-82A9-48D5F803B40C}" destId="{C146336A-00F4-0443-B760-A1F2D6AA29F3}" srcOrd="0" destOrd="0" presId="urn:microsoft.com/office/officeart/2008/layout/LinedList"/>
    <dgm:cxn modelId="{DF0A95E5-B824-2D45-88EE-A9794CE7E7B1}" type="presParOf" srcId="{7DC6E465-B96D-144F-82A9-48D5F803B40C}" destId="{FE413208-2F40-314A-8C9E-15B659D39288}" srcOrd="1" destOrd="0" presId="urn:microsoft.com/office/officeart/2008/layout/LinedList"/>
    <dgm:cxn modelId="{F12A059A-81B6-5F40-9CD8-8707D8E6EF99}" type="presParOf" srcId="{DD87FC72-F5B4-BE49-8EBC-032BB0287CB1}" destId="{A3FD67CB-929B-B145-B65F-459B90E66DA8}" srcOrd="6" destOrd="0" presId="urn:microsoft.com/office/officeart/2008/layout/LinedList"/>
    <dgm:cxn modelId="{AEFD4FF3-3412-E54C-9202-B8D04BD76AE6}" type="presParOf" srcId="{DD87FC72-F5B4-BE49-8EBC-032BB0287CB1}" destId="{BBDA89A7-8331-D94E-ABE0-C9F072C55917}" srcOrd="7" destOrd="0" presId="urn:microsoft.com/office/officeart/2008/layout/LinedList"/>
    <dgm:cxn modelId="{F75D508E-B134-B64F-A005-E23B758C1764}" type="presParOf" srcId="{BBDA89A7-8331-D94E-ABE0-C9F072C55917}" destId="{7BF4F7C3-FF73-A445-BD10-DC4A4A37EB72}" srcOrd="0" destOrd="0" presId="urn:microsoft.com/office/officeart/2008/layout/LinedList"/>
    <dgm:cxn modelId="{35560BB5-C9EC-8B46-B488-58AA35D5CE22}" type="presParOf" srcId="{BBDA89A7-8331-D94E-ABE0-C9F072C55917}" destId="{C24B8645-3A83-9B42-BDD2-FB51592C12F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BE301-01E2-4598-9D1D-2D9D0BFB486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ACF5BEC-B670-4555-94D1-EFA4F03FC568}">
      <dgm:prSet custT="1"/>
      <dgm:spPr/>
      <dgm:t>
        <a:bodyPr/>
        <a:lstStyle/>
        <a:p>
          <a:pPr>
            <a:lnSpc>
              <a:spcPct val="100000"/>
            </a:lnSpc>
            <a:defRPr cap="all"/>
          </a:pPr>
          <a:r>
            <a:rPr lang="en-US" sz="2800"/>
            <a:t>Emotional Goals</a:t>
          </a:r>
        </a:p>
      </dgm:t>
    </dgm:pt>
    <dgm:pt modelId="{1F8EC481-0231-47D1-A899-BE767DD6148D}" type="parTrans" cxnId="{087F5FA4-F815-41D4-93BC-71A531FEE8DE}">
      <dgm:prSet/>
      <dgm:spPr/>
      <dgm:t>
        <a:bodyPr/>
        <a:lstStyle/>
        <a:p>
          <a:endParaRPr lang="en-US"/>
        </a:p>
      </dgm:t>
    </dgm:pt>
    <dgm:pt modelId="{6D4F0FDE-23C8-4E3F-8CCF-645D820F818B}" type="sibTrans" cxnId="{087F5FA4-F815-41D4-93BC-71A531FEE8DE}">
      <dgm:prSet/>
      <dgm:spPr/>
      <dgm:t>
        <a:bodyPr/>
        <a:lstStyle/>
        <a:p>
          <a:endParaRPr lang="en-US"/>
        </a:p>
      </dgm:t>
    </dgm:pt>
    <dgm:pt modelId="{636BAE94-7566-4A4E-8126-CA6F62D110BC}">
      <dgm:prSet/>
      <dgm:spPr/>
      <dgm:t>
        <a:bodyPr/>
        <a:lstStyle/>
        <a:p>
          <a:pPr>
            <a:lnSpc>
              <a:spcPct val="100000"/>
            </a:lnSpc>
            <a:defRPr cap="all"/>
          </a:pPr>
          <a:r>
            <a:rPr lang="en-US"/>
            <a:t>Outcome Goals</a:t>
          </a:r>
        </a:p>
      </dgm:t>
    </dgm:pt>
    <dgm:pt modelId="{B09F84BD-1400-4F20-AA27-E4100E022466}" type="parTrans" cxnId="{7F34A7DA-A99D-4891-B55D-24E09BFD3E30}">
      <dgm:prSet/>
      <dgm:spPr/>
      <dgm:t>
        <a:bodyPr/>
        <a:lstStyle/>
        <a:p>
          <a:endParaRPr lang="en-US"/>
        </a:p>
      </dgm:t>
    </dgm:pt>
    <dgm:pt modelId="{704EB3BD-DA66-4BCA-9CA4-4C9C1D650BE6}" type="sibTrans" cxnId="{7F34A7DA-A99D-4891-B55D-24E09BFD3E30}">
      <dgm:prSet/>
      <dgm:spPr/>
      <dgm:t>
        <a:bodyPr/>
        <a:lstStyle/>
        <a:p>
          <a:endParaRPr lang="en-US"/>
        </a:p>
      </dgm:t>
    </dgm:pt>
    <dgm:pt modelId="{1D9E1254-BBF8-47D2-A54D-B86884662AD2}">
      <dgm:prSet/>
      <dgm:spPr/>
      <dgm:t>
        <a:bodyPr/>
        <a:lstStyle/>
        <a:p>
          <a:pPr>
            <a:lnSpc>
              <a:spcPct val="100000"/>
            </a:lnSpc>
            <a:defRPr cap="all"/>
          </a:pPr>
          <a:r>
            <a:rPr lang="en-US"/>
            <a:t>Action Goals </a:t>
          </a:r>
        </a:p>
      </dgm:t>
    </dgm:pt>
    <dgm:pt modelId="{009A2083-C740-4199-A2DF-C33EBC78D506}" type="parTrans" cxnId="{4B22C97A-E764-46FF-86C1-C4BA2BACDC8E}">
      <dgm:prSet/>
      <dgm:spPr/>
      <dgm:t>
        <a:bodyPr/>
        <a:lstStyle/>
        <a:p>
          <a:endParaRPr lang="en-US"/>
        </a:p>
      </dgm:t>
    </dgm:pt>
    <dgm:pt modelId="{239D2304-83A1-43AF-8245-60771D02C106}" type="sibTrans" cxnId="{4B22C97A-E764-46FF-86C1-C4BA2BACDC8E}">
      <dgm:prSet/>
      <dgm:spPr/>
      <dgm:t>
        <a:bodyPr/>
        <a:lstStyle/>
        <a:p>
          <a:endParaRPr lang="en-US"/>
        </a:p>
      </dgm:t>
    </dgm:pt>
    <dgm:pt modelId="{C80B4356-6E91-40DA-89E0-86E8D6D6E6D9}" type="pres">
      <dgm:prSet presAssocID="{BDFBE301-01E2-4598-9D1D-2D9D0BFB4869}" presName="root" presStyleCnt="0">
        <dgm:presLayoutVars>
          <dgm:dir/>
          <dgm:resizeHandles val="exact"/>
        </dgm:presLayoutVars>
      </dgm:prSet>
      <dgm:spPr/>
    </dgm:pt>
    <dgm:pt modelId="{81C7EE81-6599-4873-B3A9-5E9EA6A67544}" type="pres">
      <dgm:prSet presAssocID="{FACF5BEC-B670-4555-94D1-EFA4F03FC568}" presName="compNode" presStyleCnt="0"/>
      <dgm:spPr/>
    </dgm:pt>
    <dgm:pt modelId="{2FECAA62-3895-4B14-A662-5C4BD6FF9D25}" type="pres">
      <dgm:prSet presAssocID="{FACF5BEC-B670-4555-94D1-EFA4F03FC568}" presName="iconBgRect" presStyleLbl="bgShp" presStyleIdx="0" presStyleCnt="3"/>
      <dgm:spPr/>
    </dgm:pt>
    <dgm:pt modelId="{88E2FE0F-B591-459C-9D52-1F3A39AE1179}" type="pres">
      <dgm:prSet presAssocID="{FACF5BEC-B670-4555-94D1-EFA4F03FC5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182701E8-EDA1-438F-86BF-2430AAC7BEA3}" type="pres">
      <dgm:prSet presAssocID="{FACF5BEC-B670-4555-94D1-EFA4F03FC568}" presName="spaceRect" presStyleCnt="0"/>
      <dgm:spPr/>
    </dgm:pt>
    <dgm:pt modelId="{5C1986F3-E277-4E0E-8429-1F3482E3E3B4}" type="pres">
      <dgm:prSet presAssocID="{FACF5BEC-B670-4555-94D1-EFA4F03FC568}" presName="textRect" presStyleLbl="revTx" presStyleIdx="0" presStyleCnt="3">
        <dgm:presLayoutVars>
          <dgm:chMax val="1"/>
          <dgm:chPref val="1"/>
        </dgm:presLayoutVars>
      </dgm:prSet>
      <dgm:spPr/>
    </dgm:pt>
    <dgm:pt modelId="{5BE76954-EB95-4CD8-BB82-5BF97C56E54B}" type="pres">
      <dgm:prSet presAssocID="{6D4F0FDE-23C8-4E3F-8CCF-645D820F818B}" presName="sibTrans" presStyleCnt="0"/>
      <dgm:spPr/>
    </dgm:pt>
    <dgm:pt modelId="{7CE95742-B54A-459A-BFDA-33558DFCFFC4}" type="pres">
      <dgm:prSet presAssocID="{636BAE94-7566-4A4E-8126-CA6F62D110BC}" presName="compNode" presStyleCnt="0"/>
      <dgm:spPr/>
    </dgm:pt>
    <dgm:pt modelId="{30497EC1-D8B0-46CA-81AB-682376C19B98}" type="pres">
      <dgm:prSet presAssocID="{636BAE94-7566-4A4E-8126-CA6F62D110BC}" presName="iconBgRect" presStyleLbl="bgShp" presStyleIdx="1" presStyleCnt="3"/>
      <dgm:spPr/>
    </dgm:pt>
    <dgm:pt modelId="{AD7B08BF-8E4E-4EE7-8FAB-C043C61F7DD5}" type="pres">
      <dgm:prSet presAssocID="{636BAE94-7566-4A4E-8126-CA6F62D110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E7BC27AB-8BF6-4AAB-8973-AB4574547C0F}" type="pres">
      <dgm:prSet presAssocID="{636BAE94-7566-4A4E-8126-CA6F62D110BC}" presName="spaceRect" presStyleCnt="0"/>
      <dgm:spPr/>
    </dgm:pt>
    <dgm:pt modelId="{E4E5ECA6-B8AD-462F-8E5B-E73B6B29CC52}" type="pres">
      <dgm:prSet presAssocID="{636BAE94-7566-4A4E-8126-CA6F62D110BC}" presName="textRect" presStyleLbl="revTx" presStyleIdx="1" presStyleCnt="3">
        <dgm:presLayoutVars>
          <dgm:chMax val="1"/>
          <dgm:chPref val="1"/>
        </dgm:presLayoutVars>
      </dgm:prSet>
      <dgm:spPr/>
    </dgm:pt>
    <dgm:pt modelId="{E867D140-C226-446D-9EBD-DD3374C2CF4B}" type="pres">
      <dgm:prSet presAssocID="{704EB3BD-DA66-4BCA-9CA4-4C9C1D650BE6}" presName="sibTrans" presStyleCnt="0"/>
      <dgm:spPr/>
    </dgm:pt>
    <dgm:pt modelId="{BB6EC75F-2AE0-4E00-A0BC-1784CCF4C269}" type="pres">
      <dgm:prSet presAssocID="{1D9E1254-BBF8-47D2-A54D-B86884662AD2}" presName="compNode" presStyleCnt="0"/>
      <dgm:spPr/>
    </dgm:pt>
    <dgm:pt modelId="{6D0B1D1B-369A-4287-BFB9-ADA0FC129217}" type="pres">
      <dgm:prSet presAssocID="{1D9E1254-BBF8-47D2-A54D-B86884662AD2}" presName="iconBgRect" presStyleLbl="bgShp" presStyleIdx="2" presStyleCnt="3"/>
      <dgm:spPr/>
    </dgm:pt>
    <dgm:pt modelId="{BA8A12F3-7C0D-407E-8CF2-4A94837757C0}" type="pres">
      <dgm:prSet presAssocID="{1D9E1254-BBF8-47D2-A54D-B86884662A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06389ED-DE10-48AA-A394-8D2C9B00703F}" type="pres">
      <dgm:prSet presAssocID="{1D9E1254-BBF8-47D2-A54D-B86884662AD2}" presName="spaceRect" presStyleCnt="0"/>
      <dgm:spPr/>
    </dgm:pt>
    <dgm:pt modelId="{DDCF2295-3CCA-4DED-AB87-A0352384F656}" type="pres">
      <dgm:prSet presAssocID="{1D9E1254-BBF8-47D2-A54D-B86884662AD2}" presName="textRect" presStyleLbl="revTx" presStyleIdx="2" presStyleCnt="3">
        <dgm:presLayoutVars>
          <dgm:chMax val="1"/>
          <dgm:chPref val="1"/>
        </dgm:presLayoutVars>
      </dgm:prSet>
      <dgm:spPr/>
    </dgm:pt>
  </dgm:ptLst>
  <dgm:cxnLst>
    <dgm:cxn modelId="{DDE0132F-3E3E-427F-B8B6-09631386604F}" type="presOf" srcId="{1D9E1254-BBF8-47D2-A54D-B86884662AD2}" destId="{DDCF2295-3CCA-4DED-AB87-A0352384F656}" srcOrd="0" destOrd="0" presId="urn:microsoft.com/office/officeart/2018/5/layout/IconCircleLabelList"/>
    <dgm:cxn modelId="{4B22C97A-E764-46FF-86C1-C4BA2BACDC8E}" srcId="{BDFBE301-01E2-4598-9D1D-2D9D0BFB4869}" destId="{1D9E1254-BBF8-47D2-A54D-B86884662AD2}" srcOrd="2" destOrd="0" parTransId="{009A2083-C740-4199-A2DF-C33EBC78D506}" sibTransId="{239D2304-83A1-43AF-8245-60771D02C106}"/>
    <dgm:cxn modelId="{BEF9F77F-C3B4-43DE-A4C5-0FDD9CC0282A}" type="presOf" srcId="{636BAE94-7566-4A4E-8126-CA6F62D110BC}" destId="{E4E5ECA6-B8AD-462F-8E5B-E73B6B29CC52}" srcOrd="0" destOrd="0" presId="urn:microsoft.com/office/officeart/2018/5/layout/IconCircleLabelList"/>
    <dgm:cxn modelId="{BC89C790-1BA4-437B-992E-C860005044A8}" type="presOf" srcId="{FACF5BEC-B670-4555-94D1-EFA4F03FC568}" destId="{5C1986F3-E277-4E0E-8429-1F3482E3E3B4}" srcOrd="0" destOrd="0" presId="urn:microsoft.com/office/officeart/2018/5/layout/IconCircleLabelList"/>
    <dgm:cxn modelId="{087F5FA4-F815-41D4-93BC-71A531FEE8DE}" srcId="{BDFBE301-01E2-4598-9D1D-2D9D0BFB4869}" destId="{FACF5BEC-B670-4555-94D1-EFA4F03FC568}" srcOrd="0" destOrd="0" parTransId="{1F8EC481-0231-47D1-A899-BE767DD6148D}" sibTransId="{6D4F0FDE-23C8-4E3F-8CCF-645D820F818B}"/>
    <dgm:cxn modelId="{A4A506DA-25EA-4FA4-A0CC-734ACA2BFD24}" type="presOf" srcId="{BDFBE301-01E2-4598-9D1D-2D9D0BFB4869}" destId="{C80B4356-6E91-40DA-89E0-86E8D6D6E6D9}" srcOrd="0" destOrd="0" presId="urn:microsoft.com/office/officeart/2018/5/layout/IconCircleLabelList"/>
    <dgm:cxn modelId="{7F34A7DA-A99D-4891-B55D-24E09BFD3E30}" srcId="{BDFBE301-01E2-4598-9D1D-2D9D0BFB4869}" destId="{636BAE94-7566-4A4E-8126-CA6F62D110BC}" srcOrd="1" destOrd="0" parTransId="{B09F84BD-1400-4F20-AA27-E4100E022466}" sibTransId="{704EB3BD-DA66-4BCA-9CA4-4C9C1D650BE6}"/>
    <dgm:cxn modelId="{0D7B683C-4B52-4B3A-9F0F-670E02FF26A8}" type="presParOf" srcId="{C80B4356-6E91-40DA-89E0-86E8D6D6E6D9}" destId="{81C7EE81-6599-4873-B3A9-5E9EA6A67544}" srcOrd="0" destOrd="0" presId="urn:microsoft.com/office/officeart/2018/5/layout/IconCircleLabelList"/>
    <dgm:cxn modelId="{F693A1B1-6A27-4DB3-924D-D480729CDCAD}" type="presParOf" srcId="{81C7EE81-6599-4873-B3A9-5E9EA6A67544}" destId="{2FECAA62-3895-4B14-A662-5C4BD6FF9D25}" srcOrd="0" destOrd="0" presId="urn:microsoft.com/office/officeart/2018/5/layout/IconCircleLabelList"/>
    <dgm:cxn modelId="{46C46002-81C8-4C3F-B1D3-DA7DE883FDCE}" type="presParOf" srcId="{81C7EE81-6599-4873-B3A9-5E9EA6A67544}" destId="{88E2FE0F-B591-459C-9D52-1F3A39AE1179}" srcOrd="1" destOrd="0" presId="urn:microsoft.com/office/officeart/2018/5/layout/IconCircleLabelList"/>
    <dgm:cxn modelId="{2396F95A-B2C0-4F50-9366-EE38018BB107}" type="presParOf" srcId="{81C7EE81-6599-4873-B3A9-5E9EA6A67544}" destId="{182701E8-EDA1-438F-86BF-2430AAC7BEA3}" srcOrd="2" destOrd="0" presId="urn:microsoft.com/office/officeart/2018/5/layout/IconCircleLabelList"/>
    <dgm:cxn modelId="{87E61FF8-607D-4BDC-928A-A590E45A9089}" type="presParOf" srcId="{81C7EE81-6599-4873-B3A9-5E9EA6A67544}" destId="{5C1986F3-E277-4E0E-8429-1F3482E3E3B4}" srcOrd="3" destOrd="0" presId="urn:microsoft.com/office/officeart/2018/5/layout/IconCircleLabelList"/>
    <dgm:cxn modelId="{C2BA92B7-B280-4CBE-B972-ECB846805ECC}" type="presParOf" srcId="{C80B4356-6E91-40DA-89E0-86E8D6D6E6D9}" destId="{5BE76954-EB95-4CD8-BB82-5BF97C56E54B}" srcOrd="1" destOrd="0" presId="urn:microsoft.com/office/officeart/2018/5/layout/IconCircleLabelList"/>
    <dgm:cxn modelId="{AED9698B-BD3D-41EE-ACBE-3485B4336335}" type="presParOf" srcId="{C80B4356-6E91-40DA-89E0-86E8D6D6E6D9}" destId="{7CE95742-B54A-459A-BFDA-33558DFCFFC4}" srcOrd="2" destOrd="0" presId="urn:microsoft.com/office/officeart/2018/5/layout/IconCircleLabelList"/>
    <dgm:cxn modelId="{1522F9CD-73FE-4CCE-9227-38D33205DBE8}" type="presParOf" srcId="{7CE95742-B54A-459A-BFDA-33558DFCFFC4}" destId="{30497EC1-D8B0-46CA-81AB-682376C19B98}" srcOrd="0" destOrd="0" presId="urn:microsoft.com/office/officeart/2018/5/layout/IconCircleLabelList"/>
    <dgm:cxn modelId="{C6AB5F26-BF02-46BF-87F0-1DF0623570A7}" type="presParOf" srcId="{7CE95742-B54A-459A-BFDA-33558DFCFFC4}" destId="{AD7B08BF-8E4E-4EE7-8FAB-C043C61F7DD5}" srcOrd="1" destOrd="0" presId="urn:microsoft.com/office/officeart/2018/5/layout/IconCircleLabelList"/>
    <dgm:cxn modelId="{68BADDFC-1392-41AC-BAFC-B34A85A3761B}" type="presParOf" srcId="{7CE95742-B54A-459A-BFDA-33558DFCFFC4}" destId="{E7BC27AB-8BF6-4AAB-8973-AB4574547C0F}" srcOrd="2" destOrd="0" presId="urn:microsoft.com/office/officeart/2018/5/layout/IconCircleLabelList"/>
    <dgm:cxn modelId="{2F742EE0-A9DF-4729-B2EA-5361382B809E}" type="presParOf" srcId="{7CE95742-B54A-459A-BFDA-33558DFCFFC4}" destId="{E4E5ECA6-B8AD-462F-8E5B-E73B6B29CC52}" srcOrd="3" destOrd="0" presId="urn:microsoft.com/office/officeart/2018/5/layout/IconCircleLabelList"/>
    <dgm:cxn modelId="{471CA858-0768-40A4-9AF6-BDBAB9ABD565}" type="presParOf" srcId="{C80B4356-6E91-40DA-89E0-86E8D6D6E6D9}" destId="{E867D140-C226-446D-9EBD-DD3374C2CF4B}" srcOrd="3" destOrd="0" presId="urn:microsoft.com/office/officeart/2018/5/layout/IconCircleLabelList"/>
    <dgm:cxn modelId="{D3F0B2F1-A1D8-404B-A4B4-6BB08B689AA2}" type="presParOf" srcId="{C80B4356-6E91-40DA-89E0-86E8D6D6E6D9}" destId="{BB6EC75F-2AE0-4E00-A0BC-1784CCF4C269}" srcOrd="4" destOrd="0" presId="urn:microsoft.com/office/officeart/2018/5/layout/IconCircleLabelList"/>
    <dgm:cxn modelId="{C0A624B8-2115-4CE1-B363-C890953725C9}" type="presParOf" srcId="{BB6EC75F-2AE0-4E00-A0BC-1784CCF4C269}" destId="{6D0B1D1B-369A-4287-BFB9-ADA0FC129217}" srcOrd="0" destOrd="0" presId="urn:microsoft.com/office/officeart/2018/5/layout/IconCircleLabelList"/>
    <dgm:cxn modelId="{39EAAEF6-B6C0-49C6-A505-8D014ADFC95E}" type="presParOf" srcId="{BB6EC75F-2AE0-4E00-A0BC-1784CCF4C269}" destId="{BA8A12F3-7C0D-407E-8CF2-4A94837757C0}" srcOrd="1" destOrd="0" presId="urn:microsoft.com/office/officeart/2018/5/layout/IconCircleLabelList"/>
    <dgm:cxn modelId="{82A84714-B8F6-43C1-90A2-F2EBD49991F6}" type="presParOf" srcId="{BB6EC75F-2AE0-4E00-A0BC-1784CCF4C269}" destId="{F06389ED-DE10-48AA-A394-8D2C9B00703F}" srcOrd="2" destOrd="0" presId="urn:microsoft.com/office/officeart/2018/5/layout/IconCircleLabelList"/>
    <dgm:cxn modelId="{90B676B3-CD3E-421A-8C04-233821C8B35A}" type="presParOf" srcId="{BB6EC75F-2AE0-4E00-A0BC-1784CCF4C269}" destId="{DDCF2295-3CCA-4DED-AB87-A0352384F65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E8D7A9-BE4D-431E-A253-62D26DD74F01}"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ED0D3C90-A074-4BAE-815A-355A9701FF78}">
      <dgm:prSet custT="1"/>
      <dgm:spPr/>
      <dgm:t>
        <a:bodyPr/>
        <a:lstStyle/>
        <a:p>
          <a:pPr>
            <a:lnSpc>
              <a:spcPct val="100000"/>
            </a:lnSpc>
          </a:pPr>
          <a:r>
            <a:rPr lang="en-CA" sz="3200" b="0"/>
            <a:t>1) Start with the change</a:t>
          </a:r>
          <a:br>
            <a:rPr lang="en-CA" sz="3200" b="0"/>
          </a:br>
          <a:r>
            <a:rPr lang="en-CA" sz="3200" b="0"/>
            <a:t>    you want to make</a:t>
          </a:r>
          <a:endParaRPr lang="en-US" sz="3200" b="0"/>
        </a:p>
      </dgm:t>
    </dgm:pt>
    <dgm:pt modelId="{AED707A0-55D8-4A40-87FA-1F7169D328B9}" type="parTrans" cxnId="{3E78876B-02F7-4AEE-BEB3-A8540B9D2587}">
      <dgm:prSet/>
      <dgm:spPr/>
      <dgm:t>
        <a:bodyPr/>
        <a:lstStyle/>
        <a:p>
          <a:endParaRPr lang="en-US"/>
        </a:p>
      </dgm:t>
    </dgm:pt>
    <dgm:pt modelId="{86B922EC-845F-43BE-8AFF-9AB78D6FE452}" type="sibTrans" cxnId="{3E78876B-02F7-4AEE-BEB3-A8540B9D2587}">
      <dgm:prSet/>
      <dgm:spPr/>
      <dgm:t>
        <a:bodyPr/>
        <a:lstStyle/>
        <a:p>
          <a:endParaRPr lang="en-US"/>
        </a:p>
      </dgm:t>
    </dgm:pt>
    <dgm:pt modelId="{CB5178F9-C2A5-41DD-A7C4-F38BBCCA9EA8}">
      <dgm:prSet custT="1"/>
      <dgm:spPr/>
      <dgm:t>
        <a:bodyPr/>
        <a:lstStyle/>
        <a:p>
          <a:pPr>
            <a:lnSpc>
              <a:spcPct val="100000"/>
            </a:lnSpc>
          </a:pPr>
          <a:r>
            <a:rPr lang="en-CA" sz="3200" b="0">
              <a:solidFill>
                <a:schemeClr val="tx1"/>
              </a:solidFill>
            </a:rPr>
            <a:t>2) Break it down into</a:t>
          </a:r>
          <a:br>
            <a:rPr lang="en-CA" sz="3200" b="0">
              <a:solidFill>
                <a:schemeClr val="tx1"/>
              </a:solidFill>
            </a:rPr>
          </a:br>
          <a:r>
            <a:rPr lang="en-CA" sz="3200" b="0">
              <a:solidFill>
                <a:schemeClr val="tx1"/>
              </a:solidFill>
            </a:rPr>
            <a:t>    small, actionable pieces</a:t>
          </a:r>
          <a:endParaRPr lang="en-US" sz="3200" b="0">
            <a:solidFill>
              <a:schemeClr val="tx1"/>
            </a:solidFill>
          </a:endParaRPr>
        </a:p>
      </dgm:t>
    </dgm:pt>
    <dgm:pt modelId="{92FACB57-F059-4A5E-AA4B-DB147B63535D}" type="parTrans" cxnId="{3F73D096-3F7A-4FF9-9BAA-6F099EFCD1AF}">
      <dgm:prSet/>
      <dgm:spPr/>
      <dgm:t>
        <a:bodyPr/>
        <a:lstStyle/>
        <a:p>
          <a:endParaRPr lang="en-US"/>
        </a:p>
      </dgm:t>
    </dgm:pt>
    <dgm:pt modelId="{B3F11025-D04B-47E1-8F4C-11D5353F53C1}" type="sibTrans" cxnId="{3F73D096-3F7A-4FF9-9BAA-6F099EFCD1AF}">
      <dgm:prSet/>
      <dgm:spPr/>
      <dgm:t>
        <a:bodyPr/>
        <a:lstStyle/>
        <a:p>
          <a:endParaRPr lang="en-US"/>
        </a:p>
      </dgm:t>
    </dgm:pt>
    <dgm:pt modelId="{8B730C76-9DDB-4DD0-91EB-AF68342253A2}">
      <dgm:prSet custT="1"/>
      <dgm:spPr/>
      <dgm:t>
        <a:bodyPr/>
        <a:lstStyle/>
        <a:p>
          <a:pPr>
            <a:lnSpc>
              <a:spcPct val="100000"/>
            </a:lnSpc>
          </a:pPr>
          <a:r>
            <a:rPr lang="en-US" sz="3200" b="0"/>
            <a:t>3) Identify a goal  </a:t>
          </a:r>
          <a:endParaRPr lang="en-US" sz="3000" b="0"/>
        </a:p>
      </dgm:t>
    </dgm:pt>
    <dgm:pt modelId="{50C51F95-D7EB-4810-9673-0F6B36D701C1}" type="parTrans" cxnId="{D0A5FE71-CAB4-4D41-947E-53B33EAB206F}">
      <dgm:prSet/>
      <dgm:spPr/>
      <dgm:t>
        <a:bodyPr/>
        <a:lstStyle/>
        <a:p>
          <a:endParaRPr lang="en-US"/>
        </a:p>
      </dgm:t>
    </dgm:pt>
    <dgm:pt modelId="{4CC8C985-3DC4-46E5-BE12-6DE3B6A782BB}" type="sibTrans" cxnId="{D0A5FE71-CAB4-4D41-947E-53B33EAB206F}">
      <dgm:prSet/>
      <dgm:spPr/>
      <dgm:t>
        <a:bodyPr/>
        <a:lstStyle/>
        <a:p>
          <a:endParaRPr lang="en-US"/>
        </a:p>
      </dgm:t>
    </dgm:pt>
    <dgm:pt modelId="{F843D932-28CF-45CC-A3D3-2AD7073DEFD8}">
      <dgm:prSet custT="1"/>
      <dgm:spPr/>
      <dgm:t>
        <a:bodyPr/>
        <a:lstStyle/>
        <a:p>
          <a:pPr>
            <a:lnSpc>
              <a:spcPct val="100000"/>
            </a:lnSpc>
          </a:pPr>
          <a:r>
            <a:rPr lang="en-US" sz="3000" b="0"/>
            <a:t>4) Create an action plan</a:t>
          </a:r>
        </a:p>
      </dgm:t>
    </dgm:pt>
    <dgm:pt modelId="{EAA7A3F1-73B0-4E4C-9C43-2ACD7FCBA727}" type="parTrans" cxnId="{D9FFD537-34F7-4893-A766-3075C8A3D098}">
      <dgm:prSet/>
      <dgm:spPr/>
      <dgm:t>
        <a:bodyPr/>
        <a:lstStyle/>
        <a:p>
          <a:endParaRPr lang="en-US"/>
        </a:p>
      </dgm:t>
    </dgm:pt>
    <dgm:pt modelId="{A124773A-D5BB-4FD2-B482-0DC55E7CC866}" type="sibTrans" cxnId="{D9FFD537-34F7-4893-A766-3075C8A3D098}">
      <dgm:prSet/>
      <dgm:spPr/>
      <dgm:t>
        <a:bodyPr/>
        <a:lstStyle/>
        <a:p>
          <a:endParaRPr lang="en-US"/>
        </a:p>
      </dgm:t>
    </dgm:pt>
    <dgm:pt modelId="{2D8D1EB4-B160-44CA-92AD-7947C3D3A131}" type="pres">
      <dgm:prSet presAssocID="{B5E8D7A9-BE4D-431E-A253-62D26DD74F01}" presName="root" presStyleCnt="0">
        <dgm:presLayoutVars>
          <dgm:dir/>
          <dgm:resizeHandles val="exact"/>
        </dgm:presLayoutVars>
      </dgm:prSet>
      <dgm:spPr/>
    </dgm:pt>
    <dgm:pt modelId="{7CC0E67A-F85B-45E4-8B8A-491103AD8C2A}" type="pres">
      <dgm:prSet presAssocID="{ED0D3C90-A074-4BAE-815A-355A9701FF78}" presName="compNode" presStyleCnt="0"/>
      <dgm:spPr/>
    </dgm:pt>
    <dgm:pt modelId="{E8C4F639-0F02-4AA4-8074-253684EF67A8}" type="pres">
      <dgm:prSet presAssocID="{ED0D3C90-A074-4BAE-815A-355A9701FF78}" presName="bgRect" presStyleLbl="bgShp" presStyleIdx="0" presStyleCnt="4"/>
      <dgm:spPr/>
    </dgm:pt>
    <dgm:pt modelId="{CF5E41F0-2A42-4121-AA95-FD18BB73BE7A}" type="pres">
      <dgm:prSet presAssocID="{ED0D3C90-A074-4BAE-815A-355A9701FF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rtial sun with solid fill"/>
        </a:ext>
      </dgm:extLst>
    </dgm:pt>
    <dgm:pt modelId="{CB543D4E-0F95-4691-94F5-78EF18C93425}" type="pres">
      <dgm:prSet presAssocID="{ED0D3C90-A074-4BAE-815A-355A9701FF78}" presName="spaceRect" presStyleCnt="0"/>
      <dgm:spPr/>
    </dgm:pt>
    <dgm:pt modelId="{013F9E32-9087-4AAF-9EC9-D60915B8C583}" type="pres">
      <dgm:prSet presAssocID="{ED0D3C90-A074-4BAE-815A-355A9701FF78}" presName="parTx" presStyleLbl="revTx" presStyleIdx="0" presStyleCnt="4">
        <dgm:presLayoutVars>
          <dgm:chMax val="0"/>
          <dgm:chPref val="0"/>
        </dgm:presLayoutVars>
      </dgm:prSet>
      <dgm:spPr/>
    </dgm:pt>
    <dgm:pt modelId="{EF4CEABE-6E15-421C-850B-5BE97D4B049C}" type="pres">
      <dgm:prSet presAssocID="{86B922EC-845F-43BE-8AFF-9AB78D6FE452}" presName="sibTrans" presStyleCnt="0"/>
      <dgm:spPr/>
    </dgm:pt>
    <dgm:pt modelId="{2A4C2FDE-AA3A-456B-B3E2-D1936EACA5CB}" type="pres">
      <dgm:prSet presAssocID="{CB5178F9-C2A5-41DD-A7C4-F38BBCCA9EA8}" presName="compNode" presStyleCnt="0"/>
      <dgm:spPr/>
    </dgm:pt>
    <dgm:pt modelId="{F930EA9F-9DDE-440E-B8A4-E65FD54242C3}" type="pres">
      <dgm:prSet presAssocID="{CB5178F9-C2A5-41DD-A7C4-F38BBCCA9EA8}" presName="bgRect" presStyleLbl="bgShp" presStyleIdx="1" presStyleCnt="4"/>
      <dgm:spPr/>
    </dgm:pt>
    <dgm:pt modelId="{DD916838-6B62-4D82-834B-2087D2694B0F}" type="pres">
      <dgm:prSet presAssocID="{CB5178F9-C2A5-41DD-A7C4-F38BBCCA9EA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uzzle with solid fill"/>
        </a:ext>
      </dgm:extLst>
    </dgm:pt>
    <dgm:pt modelId="{FD6DCD99-AC09-4D78-8A47-4BBB110D9C56}" type="pres">
      <dgm:prSet presAssocID="{CB5178F9-C2A5-41DD-A7C4-F38BBCCA9EA8}" presName="spaceRect" presStyleCnt="0"/>
      <dgm:spPr/>
    </dgm:pt>
    <dgm:pt modelId="{BCEE7E9B-C1A0-4358-BA02-EB08072E5774}" type="pres">
      <dgm:prSet presAssocID="{CB5178F9-C2A5-41DD-A7C4-F38BBCCA9EA8}" presName="parTx" presStyleLbl="revTx" presStyleIdx="1" presStyleCnt="4" custScaleX="109636" custLinFactNeighborX="4325" custLinFactNeighborY="3075">
        <dgm:presLayoutVars>
          <dgm:chMax val="0"/>
          <dgm:chPref val="0"/>
        </dgm:presLayoutVars>
      </dgm:prSet>
      <dgm:spPr/>
    </dgm:pt>
    <dgm:pt modelId="{50226206-8A5C-413E-9068-8F492BD6F4F8}" type="pres">
      <dgm:prSet presAssocID="{B3F11025-D04B-47E1-8F4C-11D5353F53C1}" presName="sibTrans" presStyleCnt="0"/>
      <dgm:spPr/>
    </dgm:pt>
    <dgm:pt modelId="{B7E744E5-66C8-4869-85B5-F6608260BE33}" type="pres">
      <dgm:prSet presAssocID="{8B730C76-9DDB-4DD0-91EB-AF68342253A2}" presName="compNode" presStyleCnt="0"/>
      <dgm:spPr/>
    </dgm:pt>
    <dgm:pt modelId="{A4F886B8-A572-4E68-9027-FA3D2C6DFAD4}" type="pres">
      <dgm:prSet presAssocID="{8B730C76-9DDB-4DD0-91EB-AF68342253A2}" presName="bgRect" presStyleLbl="bgShp" presStyleIdx="2" presStyleCnt="4"/>
      <dgm:spPr/>
    </dgm:pt>
    <dgm:pt modelId="{C6D84A6C-4D7A-48E5-A215-11550BFBFD9C}" type="pres">
      <dgm:prSet presAssocID="{8B730C76-9DDB-4DD0-91EB-AF68342253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seye"/>
        </a:ext>
      </dgm:extLst>
    </dgm:pt>
    <dgm:pt modelId="{F1B5B9C0-31D0-4A2E-A88A-3BA6315A74A7}" type="pres">
      <dgm:prSet presAssocID="{8B730C76-9DDB-4DD0-91EB-AF68342253A2}" presName="spaceRect" presStyleCnt="0"/>
      <dgm:spPr/>
    </dgm:pt>
    <dgm:pt modelId="{54CD1424-1F28-4A8E-8627-D92F3B1C7E08}" type="pres">
      <dgm:prSet presAssocID="{8B730C76-9DDB-4DD0-91EB-AF68342253A2}" presName="parTx" presStyleLbl="revTx" presStyleIdx="2" presStyleCnt="4">
        <dgm:presLayoutVars>
          <dgm:chMax val="0"/>
          <dgm:chPref val="0"/>
        </dgm:presLayoutVars>
      </dgm:prSet>
      <dgm:spPr/>
    </dgm:pt>
    <dgm:pt modelId="{D4956102-CE10-4C0E-9A82-AA2E5A06E660}" type="pres">
      <dgm:prSet presAssocID="{4CC8C985-3DC4-46E5-BE12-6DE3B6A782BB}" presName="sibTrans" presStyleCnt="0"/>
      <dgm:spPr/>
    </dgm:pt>
    <dgm:pt modelId="{0D49F3DC-CA33-4E49-9524-396C8588456D}" type="pres">
      <dgm:prSet presAssocID="{F843D932-28CF-45CC-A3D3-2AD7073DEFD8}" presName="compNode" presStyleCnt="0"/>
      <dgm:spPr/>
    </dgm:pt>
    <dgm:pt modelId="{7A9BF81D-25E5-46ED-BBEF-2FCAD0ADFB53}" type="pres">
      <dgm:prSet presAssocID="{F843D932-28CF-45CC-A3D3-2AD7073DEFD8}" presName="bgRect" presStyleLbl="bgShp" presStyleIdx="3" presStyleCnt="4"/>
      <dgm:spPr/>
    </dgm:pt>
    <dgm:pt modelId="{239BBCE0-1935-40FB-90A4-971700CC24E0}" type="pres">
      <dgm:prSet presAssocID="{F843D932-28CF-45CC-A3D3-2AD7073DEFD8}" presName="iconRect" presStyleLbl="node1" presStyleIdx="3" presStyleCnt="4"/>
      <dgm:spPr>
        <a:blipFill rotWithShape="1">
          <a:blip xmlns:r="http://schemas.openxmlformats.org/officeDocument/2006/relationships" r:embed="rId7"/>
          <a:srcRect/>
          <a:stretch>
            <a:fillRect/>
          </a:stretch>
        </a:blipFill>
      </dgm:spPr>
      <dgm:extLst>
        <a:ext uri="{E40237B7-FDA0-4F09-8148-C483321AD2D9}">
          <dgm14:cNvPr xmlns:dgm14="http://schemas.microsoft.com/office/drawing/2010/diagram" id="0" name="" descr="Target"/>
        </a:ext>
      </dgm:extLst>
    </dgm:pt>
    <dgm:pt modelId="{3F52E79D-003B-4567-B02F-B8607628BD18}" type="pres">
      <dgm:prSet presAssocID="{F843D932-28CF-45CC-A3D3-2AD7073DEFD8}" presName="spaceRect" presStyleCnt="0"/>
      <dgm:spPr/>
    </dgm:pt>
    <dgm:pt modelId="{6808F714-3284-4924-A924-CDD72917324B}" type="pres">
      <dgm:prSet presAssocID="{F843D932-28CF-45CC-A3D3-2AD7073DEFD8}" presName="parTx" presStyleLbl="revTx" presStyleIdx="3" presStyleCnt="4" custScaleX="108221" custLinFactNeighborX="4024">
        <dgm:presLayoutVars>
          <dgm:chMax val="0"/>
          <dgm:chPref val="0"/>
        </dgm:presLayoutVars>
      </dgm:prSet>
      <dgm:spPr/>
    </dgm:pt>
  </dgm:ptLst>
  <dgm:cxnLst>
    <dgm:cxn modelId="{55E2BA17-101E-477A-96FE-A0A628B0159A}" type="presOf" srcId="{ED0D3C90-A074-4BAE-815A-355A9701FF78}" destId="{013F9E32-9087-4AAF-9EC9-D60915B8C583}" srcOrd="0" destOrd="0" presId="urn:microsoft.com/office/officeart/2018/2/layout/IconVerticalSolidList"/>
    <dgm:cxn modelId="{79D9541E-DD53-4421-8C71-E172ECF54C74}" type="presOf" srcId="{F843D932-28CF-45CC-A3D3-2AD7073DEFD8}" destId="{6808F714-3284-4924-A924-CDD72917324B}" srcOrd="0" destOrd="0" presId="urn:microsoft.com/office/officeart/2018/2/layout/IconVerticalSolidList"/>
    <dgm:cxn modelId="{D9FFD537-34F7-4893-A766-3075C8A3D098}" srcId="{B5E8D7A9-BE4D-431E-A253-62D26DD74F01}" destId="{F843D932-28CF-45CC-A3D3-2AD7073DEFD8}" srcOrd="3" destOrd="0" parTransId="{EAA7A3F1-73B0-4E4C-9C43-2ACD7FCBA727}" sibTransId="{A124773A-D5BB-4FD2-B482-0DC55E7CC866}"/>
    <dgm:cxn modelId="{6557423D-B321-49CE-9BCD-7BCC8E7A61D8}" type="presOf" srcId="{8B730C76-9DDB-4DD0-91EB-AF68342253A2}" destId="{54CD1424-1F28-4A8E-8627-D92F3B1C7E08}" srcOrd="0" destOrd="0" presId="urn:microsoft.com/office/officeart/2018/2/layout/IconVerticalSolidList"/>
    <dgm:cxn modelId="{3E78876B-02F7-4AEE-BEB3-A8540B9D2587}" srcId="{B5E8D7A9-BE4D-431E-A253-62D26DD74F01}" destId="{ED0D3C90-A074-4BAE-815A-355A9701FF78}" srcOrd="0" destOrd="0" parTransId="{AED707A0-55D8-4A40-87FA-1F7169D328B9}" sibTransId="{86B922EC-845F-43BE-8AFF-9AB78D6FE452}"/>
    <dgm:cxn modelId="{D0A5FE71-CAB4-4D41-947E-53B33EAB206F}" srcId="{B5E8D7A9-BE4D-431E-A253-62D26DD74F01}" destId="{8B730C76-9DDB-4DD0-91EB-AF68342253A2}" srcOrd="2" destOrd="0" parTransId="{50C51F95-D7EB-4810-9673-0F6B36D701C1}" sibTransId="{4CC8C985-3DC4-46E5-BE12-6DE3B6A782BB}"/>
    <dgm:cxn modelId="{3F73D096-3F7A-4FF9-9BAA-6F099EFCD1AF}" srcId="{B5E8D7A9-BE4D-431E-A253-62D26DD74F01}" destId="{CB5178F9-C2A5-41DD-A7C4-F38BBCCA9EA8}" srcOrd="1" destOrd="0" parTransId="{92FACB57-F059-4A5E-AA4B-DB147B63535D}" sibTransId="{B3F11025-D04B-47E1-8F4C-11D5353F53C1}"/>
    <dgm:cxn modelId="{C10394BA-1E41-4658-9FD5-E4577C617AB0}" type="presOf" srcId="{B5E8D7A9-BE4D-431E-A253-62D26DD74F01}" destId="{2D8D1EB4-B160-44CA-92AD-7947C3D3A131}" srcOrd="0" destOrd="0" presId="urn:microsoft.com/office/officeart/2018/2/layout/IconVerticalSolidList"/>
    <dgm:cxn modelId="{5493F9C9-59D3-4773-AF79-AC11A4826ED3}" type="presOf" srcId="{CB5178F9-C2A5-41DD-A7C4-F38BBCCA9EA8}" destId="{BCEE7E9B-C1A0-4358-BA02-EB08072E5774}" srcOrd="0" destOrd="0" presId="urn:microsoft.com/office/officeart/2018/2/layout/IconVerticalSolidList"/>
    <dgm:cxn modelId="{C9E8CC77-26A5-473C-B913-8A3613B8C231}" type="presParOf" srcId="{2D8D1EB4-B160-44CA-92AD-7947C3D3A131}" destId="{7CC0E67A-F85B-45E4-8B8A-491103AD8C2A}" srcOrd="0" destOrd="0" presId="urn:microsoft.com/office/officeart/2018/2/layout/IconVerticalSolidList"/>
    <dgm:cxn modelId="{85472A1E-4635-4FE3-AC14-C2842853DE9B}" type="presParOf" srcId="{7CC0E67A-F85B-45E4-8B8A-491103AD8C2A}" destId="{E8C4F639-0F02-4AA4-8074-253684EF67A8}" srcOrd="0" destOrd="0" presId="urn:microsoft.com/office/officeart/2018/2/layout/IconVerticalSolidList"/>
    <dgm:cxn modelId="{CC0F3E6F-5559-44E1-828E-4B7FC68236C5}" type="presParOf" srcId="{7CC0E67A-F85B-45E4-8B8A-491103AD8C2A}" destId="{CF5E41F0-2A42-4121-AA95-FD18BB73BE7A}" srcOrd="1" destOrd="0" presId="urn:microsoft.com/office/officeart/2018/2/layout/IconVerticalSolidList"/>
    <dgm:cxn modelId="{BDB8E6AB-E33F-438F-8375-7E5AEC10DC81}" type="presParOf" srcId="{7CC0E67A-F85B-45E4-8B8A-491103AD8C2A}" destId="{CB543D4E-0F95-4691-94F5-78EF18C93425}" srcOrd="2" destOrd="0" presId="urn:microsoft.com/office/officeart/2018/2/layout/IconVerticalSolidList"/>
    <dgm:cxn modelId="{7D102898-F209-413F-9EA3-E2F1A5516FA5}" type="presParOf" srcId="{7CC0E67A-F85B-45E4-8B8A-491103AD8C2A}" destId="{013F9E32-9087-4AAF-9EC9-D60915B8C583}" srcOrd="3" destOrd="0" presId="urn:microsoft.com/office/officeart/2018/2/layout/IconVerticalSolidList"/>
    <dgm:cxn modelId="{0F3A0D7C-7ACB-4BE2-8D04-4FD492077E77}" type="presParOf" srcId="{2D8D1EB4-B160-44CA-92AD-7947C3D3A131}" destId="{EF4CEABE-6E15-421C-850B-5BE97D4B049C}" srcOrd="1" destOrd="0" presId="urn:microsoft.com/office/officeart/2018/2/layout/IconVerticalSolidList"/>
    <dgm:cxn modelId="{C7CA6D98-933A-4799-A849-6DCD8109FD25}" type="presParOf" srcId="{2D8D1EB4-B160-44CA-92AD-7947C3D3A131}" destId="{2A4C2FDE-AA3A-456B-B3E2-D1936EACA5CB}" srcOrd="2" destOrd="0" presId="urn:microsoft.com/office/officeart/2018/2/layout/IconVerticalSolidList"/>
    <dgm:cxn modelId="{D07B3B0F-F088-42D2-B753-5C5B37E77ECE}" type="presParOf" srcId="{2A4C2FDE-AA3A-456B-B3E2-D1936EACA5CB}" destId="{F930EA9F-9DDE-440E-B8A4-E65FD54242C3}" srcOrd="0" destOrd="0" presId="urn:microsoft.com/office/officeart/2018/2/layout/IconVerticalSolidList"/>
    <dgm:cxn modelId="{BA4E50C7-53BA-47EB-A204-890F0279FED6}" type="presParOf" srcId="{2A4C2FDE-AA3A-456B-B3E2-D1936EACA5CB}" destId="{DD916838-6B62-4D82-834B-2087D2694B0F}" srcOrd="1" destOrd="0" presId="urn:microsoft.com/office/officeart/2018/2/layout/IconVerticalSolidList"/>
    <dgm:cxn modelId="{344305E2-91AD-4143-AD8D-AEFBFCF44D44}" type="presParOf" srcId="{2A4C2FDE-AA3A-456B-B3E2-D1936EACA5CB}" destId="{FD6DCD99-AC09-4D78-8A47-4BBB110D9C56}" srcOrd="2" destOrd="0" presId="urn:microsoft.com/office/officeart/2018/2/layout/IconVerticalSolidList"/>
    <dgm:cxn modelId="{5F3DD308-EFB0-4442-8F49-0328017E107C}" type="presParOf" srcId="{2A4C2FDE-AA3A-456B-B3E2-D1936EACA5CB}" destId="{BCEE7E9B-C1A0-4358-BA02-EB08072E5774}" srcOrd="3" destOrd="0" presId="urn:microsoft.com/office/officeart/2018/2/layout/IconVerticalSolidList"/>
    <dgm:cxn modelId="{EB9387DF-636A-4F7C-A2C6-ED3A330AEDAC}" type="presParOf" srcId="{2D8D1EB4-B160-44CA-92AD-7947C3D3A131}" destId="{50226206-8A5C-413E-9068-8F492BD6F4F8}" srcOrd="3" destOrd="0" presId="urn:microsoft.com/office/officeart/2018/2/layout/IconVerticalSolidList"/>
    <dgm:cxn modelId="{B6E287C5-DD8A-4E46-9D07-5806DEC8C4A6}" type="presParOf" srcId="{2D8D1EB4-B160-44CA-92AD-7947C3D3A131}" destId="{B7E744E5-66C8-4869-85B5-F6608260BE33}" srcOrd="4" destOrd="0" presId="urn:microsoft.com/office/officeart/2018/2/layout/IconVerticalSolidList"/>
    <dgm:cxn modelId="{B618831B-FD65-4DE3-A06D-3EA692656738}" type="presParOf" srcId="{B7E744E5-66C8-4869-85B5-F6608260BE33}" destId="{A4F886B8-A572-4E68-9027-FA3D2C6DFAD4}" srcOrd="0" destOrd="0" presId="urn:microsoft.com/office/officeart/2018/2/layout/IconVerticalSolidList"/>
    <dgm:cxn modelId="{2CB3F8E2-C56A-4BAC-AAC3-298202C1C5DC}" type="presParOf" srcId="{B7E744E5-66C8-4869-85B5-F6608260BE33}" destId="{C6D84A6C-4D7A-48E5-A215-11550BFBFD9C}" srcOrd="1" destOrd="0" presId="urn:microsoft.com/office/officeart/2018/2/layout/IconVerticalSolidList"/>
    <dgm:cxn modelId="{C5E73651-D318-4DC2-BC20-0FCC0AA020E7}" type="presParOf" srcId="{B7E744E5-66C8-4869-85B5-F6608260BE33}" destId="{F1B5B9C0-31D0-4A2E-A88A-3BA6315A74A7}" srcOrd="2" destOrd="0" presId="urn:microsoft.com/office/officeart/2018/2/layout/IconVerticalSolidList"/>
    <dgm:cxn modelId="{F7D268E3-46CB-4924-8D74-CC4D352EAF4F}" type="presParOf" srcId="{B7E744E5-66C8-4869-85B5-F6608260BE33}" destId="{54CD1424-1F28-4A8E-8627-D92F3B1C7E08}" srcOrd="3" destOrd="0" presId="urn:microsoft.com/office/officeart/2018/2/layout/IconVerticalSolidList"/>
    <dgm:cxn modelId="{4DBA5727-67D1-4F02-9ADA-A75F3B285762}" type="presParOf" srcId="{2D8D1EB4-B160-44CA-92AD-7947C3D3A131}" destId="{D4956102-CE10-4C0E-9A82-AA2E5A06E660}" srcOrd="5" destOrd="0" presId="urn:microsoft.com/office/officeart/2018/2/layout/IconVerticalSolidList"/>
    <dgm:cxn modelId="{7BAD754A-A44C-4775-87CA-AC87A8AF58C1}" type="presParOf" srcId="{2D8D1EB4-B160-44CA-92AD-7947C3D3A131}" destId="{0D49F3DC-CA33-4E49-9524-396C8588456D}" srcOrd="6" destOrd="0" presId="urn:microsoft.com/office/officeart/2018/2/layout/IconVerticalSolidList"/>
    <dgm:cxn modelId="{956832B5-5242-4BE0-B98B-EAF6B958EFFC}" type="presParOf" srcId="{0D49F3DC-CA33-4E49-9524-396C8588456D}" destId="{7A9BF81D-25E5-46ED-BBEF-2FCAD0ADFB53}" srcOrd="0" destOrd="0" presId="urn:microsoft.com/office/officeart/2018/2/layout/IconVerticalSolidList"/>
    <dgm:cxn modelId="{92A39C7E-CF56-4AA0-A3C8-675DE4685A2E}" type="presParOf" srcId="{0D49F3DC-CA33-4E49-9524-396C8588456D}" destId="{239BBCE0-1935-40FB-90A4-971700CC24E0}" srcOrd="1" destOrd="0" presId="urn:microsoft.com/office/officeart/2018/2/layout/IconVerticalSolidList"/>
    <dgm:cxn modelId="{DACA46B4-56FB-4CE0-B5C0-C9253C591DFB}" type="presParOf" srcId="{0D49F3DC-CA33-4E49-9524-396C8588456D}" destId="{3F52E79D-003B-4567-B02F-B8607628BD18}" srcOrd="2" destOrd="0" presId="urn:microsoft.com/office/officeart/2018/2/layout/IconVerticalSolidList"/>
    <dgm:cxn modelId="{C1299DD4-57E9-4B68-8E08-8323720FDFF4}" type="presParOf" srcId="{0D49F3DC-CA33-4E49-9524-396C8588456D}" destId="{6808F714-3284-4924-A924-CDD7291732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E8D7A9-BE4D-431E-A253-62D26DD74F01}"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ED0D3C90-A074-4BAE-815A-355A9701FF78}">
      <dgm:prSet custT="1"/>
      <dgm:spPr/>
      <dgm:t>
        <a:bodyPr/>
        <a:lstStyle/>
        <a:p>
          <a:pPr>
            <a:lnSpc>
              <a:spcPct val="100000"/>
            </a:lnSpc>
          </a:pPr>
          <a:r>
            <a:rPr lang="en-CA" sz="3200" b="0"/>
            <a:t>1) Your change:</a:t>
          </a:r>
          <a:br>
            <a:rPr lang="en-CA" sz="3200" b="0"/>
          </a:br>
          <a:r>
            <a:rPr lang="en-CA" sz="3200" b="0"/>
            <a:t>“More physical activity”</a:t>
          </a:r>
          <a:endParaRPr lang="en-US" sz="3200" b="0"/>
        </a:p>
      </dgm:t>
    </dgm:pt>
    <dgm:pt modelId="{AED707A0-55D8-4A40-87FA-1F7169D328B9}" type="parTrans" cxnId="{3E78876B-02F7-4AEE-BEB3-A8540B9D2587}">
      <dgm:prSet/>
      <dgm:spPr/>
      <dgm:t>
        <a:bodyPr/>
        <a:lstStyle/>
        <a:p>
          <a:endParaRPr lang="en-US"/>
        </a:p>
      </dgm:t>
    </dgm:pt>
    <dgm:pt modelId="{86B922EC-845F-43BE-8AFF-9AB78D6FE452}" type="sibTrans" cxnId="{3E78876B-02F7-4AEE-BEB3-A8540B9D2587}">
      <dgm:prSet/>
      <dgm:spPr/>
      <dgm:t>
        <a:bodyPr/>
        <a:lstStyle/>
        <a:p>
          <a:endParaRPr lang="en-US"/>
        </a:p>
      </dgm:t>
    </dgm:pt>
    <dgm:pt modelId="{CB5178F9-C2A5-41DD-A7C4-F38BBCCA9EA8}">
      <dgm:prSet custT="1"/>
      <dgm:spPr/>
      <dgm:t>
        <a:bodyPr/>
        <a:lstStyle/>
        <a:p>
          <a:pPr>
            <a:lnSpc>
              <a:spcPct val="100000"/>
            </a:lnSpc>
          </a:pPr>
          <a:r>
            <a:rPr lang="en-CA" sz="3200" b="0">
              <a:solidFill>
                <a:schemeClr val="tx1"/>
              </a:solidFill>
            </a:rPr>
            <a:t>2) Break it down:</a:t>
          </a:r>
          <a:br>
            <a:rPr lang="en-CA" sz="3200" b="0">
              <a:solidFill>
                <a:schemeClr val="tx1"/>
              </a:solidFill>
            </a:rPr>
          </a:br>
          <a:r>
            <a:rPr lang="en-CA" sz="3200" b="0">
              <a:solidFill>
                <a:schemeClr val="tx1"/>
              </a:solidFill>
            </a:rPr>
            <a:t>Dancing, walking, biking</a:t>
          </a:r>
          <a:r>
            <a:rPr lang="en-CA" sz="2000" b="0">
              <a:solidFill>
                <a:schemeClr val="tx1"/>
              </a:solidFill>
            </a:rPr>
            <a:t> </a:t>
          </a:r>
          <a:r>
            <a:rPr lang="en-CA" sz="2400" b="0">
              <a:solidFill>
                <a:schemeClr val="tx1"/>
              </a:solidFill>
            </a:rPr>
            <a:t>. . .</a:t>
          </a:r>
          <a:endParaRPr lang="en-US" sz="2400" b="0">
            <a:solidFill>
              <a:schemeClr val="tx1"/>
            </a:solidFill>
          </a:endParaRPr>
        </a:p>
      </dgm:t>
    </dgm:pt>
    <dgm:pt modelId="{92FACB57-F059-4A5E-AA4B-DB147B63535D}" type="parTrans" cxnId="{3F73D096-3F7A-4FF9-9BAA-6F099EFCD1AF}">
      <dgm:prSet/>
      <dgm:spPr/>
      <dgm:t>
        <a:bodyPr/>
        <a:lstStyle/>
        <a:p>
          <a:endParaRPr lang="en-US"/>
        </a:p>
      </dgm:t>
    </dgm:pt>
    <dgm:pt modelId="{B3F11025-D04B-47E1-8F4C-11D5353F53C1}" type="sibTrans" cxnId="{3F73D096-3F7A-4FF9-9BAA-6F099EFCD1AF}">
      <dgm:prSet/>
      <dgm:spPr/>
      <dgm:t>
        <a:bodyPr/>
        <a:lstStyle/>
        <a:p>
          <a:endParaRPr lang="en-US"/>
        </a:p>
      </dgm:t>
    </dgm:pt>
    <dgm:pt modelId="{8B730C76-9DDB-4DD0-91EB-AF68342253A2}">
      <dgm:prSet custT="1"/>
      <dgm:spPr/>
      <dgm:t>
        <a:bodyPr/>
        <a:lstStyle/>
        <a:p>
          <a:pPr>
            <a:lnSpc>
              <a:spcPct val="100000"/>
            </a:lnSpc>
            <a:spcAft>
              <a:spcPts val="0"/>
            </a:spcAft>
          </a:pPr>
          <a:r>
            <a:rPr lang="en-US" sz="3200" b="0"/>
            <a:t>3) Choose a goal: </a:t>
          </a:r>
        </a:p>
        <a:p>
          <a:pPr>
            <a:lnSpc>
              <a:spcPct val="100000"/>
            </a:lnSpc>
            <a:spcAft>
              <a:spcPts val="0"/>
            </a:spcAft>
          </a:pPr>
          <a:r>
            <a:rPr lang="en-US" sz="3200" b="0"/>
            <a:t>“I will dance”</a:t>
          </a:r>
        </a:p>
      </dgm:t>
    </dgm:pt>
    <dgm:pt modelId="{50C51F95-D7EB-4810-9673-0F6B36D701C1}" type="parTrans" cxnId="{D0A5FE71-CAB4-4D41-947E-53B33EAB206F}">
      <dgm:prSet/>
      <dgm:spPr/>
      <dgm:t>
        <a:bodyPr/>
        <a:lstStyle/>
        <a:p>
          <a:endParaRPr lang="en-US"/>
        </a:p>
      </dgm:t>
    </dgm:pt>
    <dgm:pt modelId="{4CC8C985-3DC4-46E5-BE12-6DE3B6A782BB}" type="sibTrans" cxnId="{D0A5FE71-CAB4-4D41-947E-53B33EAB206F}">
      <dgm:prSet/>
      <dgm:spPr/>
      <dgm:t>
        <a:bodyPr/>
        <a:lstStyle/>
        <a:p>
          <a:endParaRPr lang="en-US"/>
        </a:p>
      </dgm:t>
    </dgm:pt>
    <dgm:pt modelId="{F843D932-28CF-45CC-A3D3-2AD7073DEFD8}">
      <dgm:prSet custT="1"/>
      <dgm:spPr/>
      <dgm:t>
        <a:bodyPr/>
        <a:lstStyle/>
        <a:p>
          <a:pPr>
            <a:lnSpc>
              <a:spcPct val="100000"/>
            </a:lnSpc>
          </a:pPr>
          <a:r>
            <a:rPr lang="en-US" sz="3000" b="0"/>
            <a:t>4) Create an action plan: </a:t>
          </a:r>
          <a:br>
            <a:rPr lang="en-US" sz="3000" b="0"/>
          </a:br>
          <a:r>
            <a:rPr lang="en-US" sz="1900" b="0"/>
            <a:t>This week I will </a:t>
          </a:r>
          <a:r>
            <a:rPr lang="en-US" sz="1900" b="0" u="sng"/>
            <a:t>do a dance workout</a:t>
          </a:r>
          <a:r>
            <a:rPr lang="en-US" sz="1900" b="0" u="none"/>
            <a:t> </a:t>
          </a:r>
          <a:r>
            <a:rPr lang="en-US" sz="1900" b="1" u="none"/>
            <a:t>(what)</a:t>
          </a:r>
          <a:br>
            <a:rPr lang="en-US" sz="1900" b="1" u="none"/>
          </a:br>
          <a:r>
            <a:rPr lang="en-US" sz="1900" b="0" u="sng"/>
            <a:t>for 10 min</a:t>
          </a:r>
          <a:r>
            <a:rPr lang="en-US" sz="1900" b="0" u="none"/>
            <a:t> </a:t>
          </a:r>
          <a:r>
            <a:rPr lang="en-US" sz="1900" b="1" i="1"/>
            <a:t>(how much)  </a:t>
          </a:r>
          <a:r>
            <a:rPr lang="en-US" sz="1900" b="0" u="sng"/>
            <a:t>after lunch</a:t>
          </a:r>
          <a:r>
            <a:rPr lang="en-US" sz="1900" b="0"/>
            <a:t> </a:t>
          </a:r>
          <a:r>
            <a:rPr lang="en-US" sz="1900" b="1" i="1"/>
            <a:t>(when)</a:t>
          </a:r>
          <a:r>
            <a:rPr lang="en-US" sz="1900" b="0"/>
            <a:t>,</a:t>
          </a:r>
          <a:br>
            <a:rPr lang="en-US" sz="1900" b="0"/>
          </a:br>
          <a:r>
            <a:rPr lang="en-US" sz="1900" b="0" u="sng"/>
            <a:t>2 times per week</a:t>
          </a:r>
          <a:r>
            <a:rPr lang="en-US" sz="1900" b="0" u="none"/>
            <a:t> </a:t>
          </a:r>
          <a:r>
            <a:rPr lang="en-US" sz="1900" b="1"/>
            <a:t>(how often)</a:t>
          </a:r>
        </a:p>
      </dgm:t>
    </dgm:pt>
    <dgm:pt modelId="{EAA7A3F1-73B0-4E4C-9C43-2ACD7FCBA727}" type="parTrans" cxnId="{D9FFD537-34F7-4893-A766-3075C8A3D098}">
      <dgm:prSet/>
      <dgm:spPr/>
      <dgm:t>
        <a:bodyPr/>
        <a:lstStyle/>
        <a:p>
          <a:endParaRPr lang="en-US"/>
        </a:p>
      </dgm:t>
    </dgm:pt>
    <dgm:pt modelId="{A124773A-D5BB-4FD2-B482-0DC55E7CC866}" type="sibTrans" cxnId="{D9FFD537-34F7-4893-A766-3075C8A3D098}">
      <dgm:prSet/>
      <dgm:spPr/>
      <dgm:t>
        <a:bodyPr/>
        <a:lstStyle/>
        <a:p>
          <a:endParaRPr lang="en-US"/>
        </a:p>
      </dgm:t>
    </dgm:pt>
    <dgm:pt modelId="{2D8D1EB4-B160-44CA-92AD-7947C3D3A131}" type="pres">
      <dgm:prSet presAssocID="{B5E8D7A9-BE4D-431E-A253-62D26DD74F01}" presName="root" presStyleCnt="0">
        <dgm:presLayoutVars>
          <dgm:dir/>
          <dgm:resizeHandles val="exact"/>
        </dgm:presLayoutVars>
      </dgm:prSet>
      <dgm:spPr/>
    </dgm:pt>
    <dgm:pt modelId="{7CC0E67A-F85B-45E4-8B8A-491103AD8C2A}" type="pres">
      <dgm:prSet presAssocID="{ED0D3C90-A074-4BAE-815A-355A9701FF78}" presName="compNode" presStyleCnt="0"/>
      <dgm:spPr/>
    </dgm:pt>
    <dgm:pt modelId="{E8C4F639-0F02-4AA4-8074-253684EF67A8}" type="pres">
      <dgm:prSet presAssocID="{ED0D3C90-A074-4BAE-815A-355A9701FF78}" presName="bgRect" presStyleLbl="bgShp" presStyleIdx="0" presStyleCnt="4"/>
      <dgm:spPr/>
    </dgm:pt>
    <dgm:pt modelId="{CF5E41F0-2A42-4121-AA95-FD18BB73BE7A}" type="pres">
      <dgm:prSet presAssocID="{ED0D3C90-A074-4BAE-815A-355A9701FF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rtial sun with solid fill"/>
        </a:ext>
      </dgm:extLst>
    </dgm:pt>
    <dgm:pt modelId="{CB543D4E-0F95-4691-94F5-78EF18C93425}" type="pres">
      <dgm:prSet presAssocID="{ED0D3C90-A074-4BAE-815A-355A9701FF78}" presName="spaceRect" presStyleCnt="0"/>
      <dgm:spPr/>
    </dgm:pt>
    <dgm:pt modelId="{013F9E32-9087-4AAF-9EC9-D60915B8C583}" type="pres">
      <dgm:prSet presAssocID="{ED0D3C90-A074-4BAE-815A-355A9701FF78}" presName="parTx" presStyleLbl="revTx" presStyleIdx="0" presStyleCnt="4">
        <dgm:presLayoutVars>
          <dgm:chMax val="0"/>
          <dgm:chPref val="0"/>
        </dgm:presLayoutVars>
      </dgm:prSet>
      <dgm:spPr/>
    </dgm:pt>
    <dgm:pt modelId="{EF4CEABE-6E15-421C-850B-5BE97D4B049C}" type="pres">
      <dgm:prSet presAssocID="{86B922EC-845F-43BE-8AFF-9AB78D6FE452}" presName="sibTrans" presStyleCnt="0"/>
      <dgm:spPr/>
    </dgm:pt>
    <dgm:pt modelId="{2A4C2FDE-AA3A-456B-B3E2-D1936EACA5CB}" type="pres">
      <dgm:prSet presAssocID="{CB5178F9-C2A5-41DD-A7C4-F38BBCCA9EA8}" presName="compNode" presStyleCnt="0"/>
      <dgm:spPr/>
    </dgm:pt>
    <dgm:pt modelId="{F930EA9F-9DDE-440E-B8A4-E65FD54242C3}" type="pres">
      <dgm:prSet presAssocID="{CB5178F9-C2A5-41DD-A7C4-F38BBCCA9EA8}" presName="bgRect" presStyleLbl="bgShp" presStyleIdx="1" presStyleCnt="4"/>
      <dgm:spPr/>
    </dgm:pt>
    <dgm:pt modelId="{DD916838-6B62-4D82-834B-2087D2694B0F}" type="pres">
      <dgm:prSet presAssocID="{CB5178F9-C2A5-41DD-A7C4-F38BBCCA9EA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uzzle with solid fill"/>
        </a:ext>
      </dgm:extLst>
    </dgm:pt>
    <dgm:pt modelId="{FD6DCD99-AC09-4D78-8A47-4BBB110D9C56}" type="pres">
      <dgm:prSet presAssocID="{CB5178F9-C2A5-41DD-A7C4-F38BBCCA9EA8}" presName="spaceRect" presStyleCnt="0"/>
      <dgm:spPr/>
    </dgm:pt>
    <dgm:pt modelId="{BCEE7E9B-C1A0-4358-BA02-EB08072E5774}" type="pres">
      <dgm:prSet presAssocID="{CB5178F9-C2A5-41DD-A7C4-F38BBCCA9EA8}" presName="parTx" presStyleLbl="revTx" presStyleIdx="1" presStyleCnt="4">
        <dgm:presLayoutVars>
          <dgm:chMax val="0"/>
          <dgm:chPref val="0"/>
        </dgm:presLayoutVars>
      </dgm:prSet>
      <dgm:spPr/>
    </dgm:pt>
    <dgm:pt modelId="{50226206-8A5C-413E-9068-8F492BD6F4F8}" type="pres">
      <dgm:prSet presAssocID="{B3F11025-D04B-47E1-8F4C-11D5353F53C1}" presName="sibTrans" presStyleCnt="0"/>
      <dgm:spPr/>
    </dgm:pt>
    <dgm:pt modelId="{B7E744E5-66C8-4869-85B5-F6608260BE33}" type="pres">
      <dgm:prSet presAssocID="{8B730C76-9DDB-4DD0-91EB-AF68342253A2}" presName="compNode" presStyleCnt="0"/>
      <dgm:spPr/>
    </dgm:pt>
    <dgm:pt modelId="{A4F886B8-A572-4E68-9027-FA3D2C6DFAD4}" type="pres">
      <dgm:prSet presAssocID="{8B730C76-9DDB-4DD0-91EB-AF68342253A2}" presName="bgRect" presStyleLbl="bgShp" presStyleIdx="2" presStyleCnt="4"/>
      <dgm:spPr/>
    </dgm:pt>
    <dgm:pt modelId="{C6D84A6C-4D7A-48E5-A215-11550BFBFD9C}" type="pres">
      <dgm:prSet presAssocID="{8B730C76-9DDB-4DD0-91EB-AF68342253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seye"/>
        </a:ext>
      </dgm:extLst>
    </dgm:pt>
    <dgm:pt modelId="{F1B5B9C0-31D0-4A2E-A88A-3BA6315A74A7}" type="pres">
      <dgm:prSet presAssocID="{8B730C76-9DDB-4DD0-91EB-AF68342253A2}" presName="spaceRect" presStyleCnt="0"/>
      <dgm:spPr/>
    </dgm:pt>
    <dgm:pt modelId="{54CD1424-1F28-4A8E-8627-D92F3B1C7E08}" type="pres">
      <dgm:prSet presAssocID="{8B730C76-9DDB-4DD0-91EB-AF68342253A2}" presName="parTx" presStyleLbl="revTx" presStyleIdx="2" presStyleCnt="4" custScaleX="108261" custLinFactNeighborX="4390">
        <dgm:presLayoutVars>
          <dgm:chMax val="0"/>
          <dgm:chPref val="0"/>
        </dgm:presLayoutVars>
      </dgm:prSet>
      <dgm:spPr/>
    </dgm:pt>
    <dgm:pt modelId="{D4956102-CE10-4C0E-9A82-AA2E5A06E660}" type="pres">
      <dgm:prSet presAssocID="{4CC8C985-3DC4-46E5-BE12-6DE3B6A782BB}" presName="sibTrans" presStyleCnt="0"/>
      <dgm:spPr/>
    </dgm:pt>
    <dgm:pt modelId="{0D49F3DC-CA33-4E49-9524-396C8588456D}" type="pres">
      <dgm:prSet presAssocID="{F843D932-28CF-45CC-A3D3-2AD7073DEFD8}" presName="compNode" presStyleCnt="0"/>
      <dgm:spPr/>
    </dgm:pt>
    <dgm:pt modelId="{7A9BF81D-25E5-46ED-BBEF-2FCAD0ADFB53}" type="pres">
      <dgm:prSet presAssocID="{F843D932-28CF-45CC-A3D3-2AD7073DEFD8}" presName="bgRect" presStyleLbl="bgShp" presStyleIdx="3" presStyleCnt="4"/>
      <dgm:spPr/>
    </dgm:pt>
    <dgm:pt modelId="{239BBCE0-1935-40FB-90A4-971700CC24E0}" type="pres">
      <dgm:prSet presAssocID="{F843D932-28CF-45CC-A3D3-2AD7073DEFD8}" presName="iconRect" presStyleLbl="node1" presStyleIdx="3" presStyleCnt="4"/>
      <dgm:spPr>
        <a:blipFill rotWithShape="1">
          <a:blip xmlns:r="http://schemas.openxmlformats.org/officeDocument/2006/relationships" r:embed="rId7"/>
          <a:stretch>
            <a:fillRect/>
          </a:stretch>
        </a:blipFill>
      </dgm:spPr>
      <dgm:extLst>
        <a:ext uri="{E40237B7-FDA0-4F09-8148-C483321AD2D9}">
          <dgm14:cNvPr xmlns:dgm14="http://schemas.microsoft.com/office/drawing/2010/diagram" id="0" name="" descr="Target"/>
        </a:ext>
      </dgm:extLst>
    </dgm:pt>
    <dgm:pt modelId="{3F52E79D-003B-4567-B02F-B8607628BD18}" type="pres">
      <dgm:prSet presAssocID="{F843D932-28CF-45CC-A3D3-2AD7073DEFD8}" presName="spaceRect" presStyleCnt="0"/>
      <dgm:spPr/>
    </dgm:pt>
    <dgm:pt modelId="{6808F714-3284-4924-A924-CDD72917324B}" type="pres">
      <dgm:prSet presAssocID="{F843D932-28CF-45CC-A3D3-2AD7073DEFD8}" presName="parTx" presStyleLbl="revTx" presStyleIdx="3" presStyleCnt="4" custScaleX="110919" custLinFactNeighborX="14273" custLinFactNeighborY="697">
        <dgm:presLayoutVars>
          <dgm:chMax val="0"/>
          <dgm:chPref val="0"/>
        </dgm:presLayoutVars>
      </dgm:prSet>
      <dgm:spPr/>
    </dgm:pt>
  </dgm:ptLst>
  <dgm:cxnLst>
    <dgm:cxn modelId="{5C9BD200-E729-4F9A-AD8D-BD56EA174304}" type="presOf" srcId="{ED0D3C90-A074-4BAE-815A-355A9701FF78}" destId="{013F9E32-9087-4AAF-9EC9-D60915B8C583}" srcOrd="0" destOrd="0" presId="urn:microsoft.com/office/officeart/2018/2/layout/IconVerticalSolidList"/>
    <dgm:cxn modelId="{F720D514-6C51-4F52-A826-2A6A33EBA388}" type="presOf" srcId="{B5E8D7A9-BE4D-431E-A253-62D26DD74F01}" destId="{2D8D1EB4-B160-44CA-92AD-7947C3D3A131}" srcOrd="0" destOrd="0" presId="urn:microsoft.com/office/officeart/2018/2/layout/IconVerticalSolidList"/>
    <dgm:cxn modelId="{D9FFD537-34F7-4893-A766-3075C8A3D098}" srcId="{B5E8D7A9-BE4D-431E-A253-62D26DD74F01}" destId="{F843D932-28CF-45CC-A3D3-2AD7073DEFD8}" srcOrd="3" destOrd="0" parTransId="{EAA7A3F1-73B0-4E4C-9C43-2ACD7FCBA727}" sibTransId="{A124773A-D5BB-4FD2-B482-0DC55E7CC866}"/>
    <dgm:cxn modelId="{3E78876B-02F7-4AEE-BEB3-A8540B9D2587}" srcId="{B5E8D7A9-BE4D-431E-A253-62D26DD74F01}" destId="{ED0D3C90-A074-4BAE-815A-355A9701FF78}" srcOrd="0" destOrd="0" parTransId="{AED707A0-55D8-4A40-87FA-1F7169D328B9}" sibTransId="{86B922EC-845F-43BE-8AFF-9AB78D6FE452}"/>
    <dgm:cxn modelId="{D0A5FE71-CAB4-4D41-947E-53B33EAB206F}" srcId="{B5E8D7A9-BE4D-431E-A253-62D26DD74F01}" destId="{8B730C76-9DDB-4DD0-91EB-AF68342253A2}" srcOrd="2" destOrd="0" parTransId="{50C51F95-D7EB-4810-9673-0F6B36D701C1}" sibTransId="{4CC8C985-3DC4-46E5-BE12-6DE3B6A782BB}"/>
    <dgm:cxn modelId="{AC240C93-C023-4F36-AA46-DB1D7F422701}" type="presOf" srcId="{F843D932-28CF-45CC-A3D3-2AD7073DEFD8}" destId="{6808F714-3284-4924-A924-CDD72917324B}" srcOrd="0" destOrd="0" presId="urn:microsoft.com/office/officeart/2018/2/layout/IconVerticalSolidList"/>
    <dgm:cxn modelId="{3F73D096-3F7A-4FF9-9BAA-6F099EFCD1AF}" srcId="{B5E8D7A9-BE4D-431E-A253-62D26DD74F01}" destId="{CB5178F9-C2A5-41DD-A7C4-F38BBCCA9EA8}" srcOrd="1" destOrd="0" parTransId="{92FACB57-F059-4A5E-AA4B-DB147B63535D}" sibTransId="{B3F11025-D04B-47E1-8F4C-11D5353F53C1}"/>
    <dgm:cxn modelId="{663087D5-2BE1-49CC-98CA-B94CE153AC83}" type="presOf" srcId="{CB5178F9-C2A5-41DD-A7C4-F38BBCCA9EA8}" destId="{BCEE7E9B-C1A0-4358-BA02-EB08072E5774}" srcOrd="0" destOrd="0" presId="urn:microsoft.com/office/officeart/2018/2/layout/IconVerticalSolidList"/>
    <dgm:cxn modelId="{74B82EFD-6BC1-4A92-9117-7358410BEFDF}" type="presOf" srcId="{8B730C76-9DDB-4DD0-91EB-AF68342253A2}" destId="{54CD1424-1F28-4A8E-8627-D92F3B1C7E08}" srcOrd="0" destOrd="0" presId="urn:microsoft.com/office/officeart/2018/2/layout/IconVerticalSolidList"/>
    <dgm:cxn modelId="{DFDCF5CB-A980-463A-8BC9-36B3BF040DF4}" type="presParOf" srcId="{2D8D1EB4-B160-44CA-92AD-7947C3D3A131}" destId="{7CC0E67A-F85B-45E4-8B8A-491103AD8C2A}" srcOrd="0" destOrd="0" presId="urn:microsoft.com/office/officeart/2018/2/layout/IconVerticalSolidList"/>
    <dgm:cxn modelId="{C23B8672-3C62-4DAE-8BF7-6C46B6F73DD7}" type="presParOf" srcId="{7CC0E67A-F85B-45E4-8B8A-491103AD8C2A}" destId="{E8C4F639-0F02-4AA4-8074-253684EF67A8}" srcOrd="0" destOrd="0" presId="urn:microsoft.com/office/officeart/2018/2/layout/IconVerticalSolidList"/>
    <dgm:cxn modelId="{AC67A8CE-CBFF-4AF0-88CC-F466AC9456A8}" type="presParOf" srcId="{7CC0E67A-F85B-45E4-8B8A-491103AD8C2A}" destId="{CF5E41F0-2A42-4121-AA95-FD18BB73BE7A}" srcOrd="1" destOrd="0" presId="urn:microsoft.com/office/officeart/2018/2/layout/IconVerticalSolidList"/>
    <dgm:cxn modelId="{5C8CE0BA-F594-4809-A279-9555069F2C10}" type="presParOf" srcId="{7CC0E67A-F85B-45E4-8B8A-491103AD8C2A}" destId="{CB543D4E-0F95-4691-94F5-78EF18C93425}" srcOrd="2" destOrd="0" presId="urn:microsoft.com/office/officeart/2018/2/layout/IconVerticalSolidList"/>
    <dgm:cxn modelId="{F4A7024F-93E1-4EE4-B7A0-DA6740F2CA1F}" type="presParOf" srcId="{7CC0E67A-F85B-45E4-8B8A-491103AD8C2A}" destId="{013F9E32-9087-4AAF-9EC9-D60915B8C583}" srcOrd="3" destOrd="0" presId="urn:microsoft.com/office/officeart/2018/2/layout/IconVerticalSolidList"/>
    <dgm:cxn modelId="{EC6A67E4-FBC1-4092-8650-C84D377833E6}" type="presParOf" srcId="{2D8D1EB4-B160-44CA-92AD-7947C3D3A131}" destId="{EF4CEABE-6E15-421C-850B-5BE97D4B049C}" srcOrd="1" destOrd="0" presId="urn:microsoft.com/office/officeart/2018/2/layout/IconVerticalSolidList"/>
    <dgm:cxn modelId="{1514C7A0-0BB6-4F24-846D-AA3064164EE8}" type="presParOf" srcId="{2D8D1EB4-B160-44CA-92AD-7947C3D3A131}" destId="{2A4C2FDE-AA3A-456B-B3E2-D1936EACA5CB}" srcOrd="2" destOrd="0" presId="urn:microsoft.com/office/officeart/2018/2/layout/IconVerticalSolidList"/>
    <dgm:cxn modelId="{12344F9D-FB61-4D9A-8C35-C52E679DD247}" type="presParOf" srcId="{2A4C2FDE-AA3A-456B-B3E2-D1936EACA5CB}" destId="{F930EA9F-9DDE-440E-B8A4-E65FD54242C3}" srcOrd="0" destOrd="0" presId="urn:microsoft.com/office/officeart/2018/2/layout/IconVerticalSolidList"/>
    <dgm:cxn modelId="{D047A1FD-1F71-44FA-9C33-452990038420}" type="presParOf" srcId="{2A4C2FDE-AA3A-456B-B3E2-D1936EACA5CB}" destId="{DD916838-6B62-4D82-834B-2087D2694B0F}" srcOrd="1" destOrd="0" presId="urn:microsoft.com/office/officeart/2018/2/layout/IconVerticalSolidList"/>
    <dgm:cxn modelId="{82C4C120-BEE4-46CA-8930-F97574210880}" type="presParOf" srcId="{2A4C2FDE-AA3A-456B-B3E2-D1936EACA5CB}" destId="{FD6DCD99-AC09-4D78-8A47-4BBB110D9C56}" srcOrd="2" destOrd="0" presId="urn:microsoft.com/office/officeart/2018/2/layout/IconVerticalSolidList"/>
    <dgm:cxn modelId="{FFB73BB9-07B8-448E-82E8-7219A35E490A}" type="presParOf" srcId="{2A4C2FDE-AA3A-456B-B3E2-D1936EACA5CB}" destId="{BCEE7E9B-C1A0-4358-BA02-EB08072E5774}" srcOrd="3" destOrd="0" presId="urn:microsoft.com/office/officeart/2018/2/layout/IconVerticalSolidList"/>
    <dgm:cxn modelId="{174DF129-258D-41A5-AB76-26BE9ED2E264}" type="presParOf" srcId="{2D8D1EB4-B160-44CA-92AD-7947C3D3A131}" destId="{50226206-8A5C-413E-9068-8F492BD6F4F8}" srcOrd="3" destOrd="0" presId="urn:microsoft.com/office/officeart/2018/2/layout/IconVerticalSolidList"/>
    <dgm:cxn modelId="{6D46AC61-4311-49EE-BA8D-FC2BB01EAB21}" type="presParOf" srcId="{2D8D1EB4-B160-44CA-92AD-7947C3D3A131}" destId="{B7E744E5-66C8-4869-85B5-F6608260BE33}" srcOrd="4" destOrd="0" presId="urn:microsoft.com/office/officeart/2018/2/layout/IconVerticalSolidList"/>
    <dgm:cxn modelId="{767ECBA5-776B-4A0C-AFCC-4F6CD07F4BD6}" type="presParOf" srcId="{B7E744E5-66C8-4869-85B5-F6608260BE33}" destId="{A4F886B8-A572-4E68-9027-FA3D2C6DFAD4}" srcOrd="0" destOrd="0" presId="urn:microsoft.com/office/officeart/2018/2/layout/IconVerticalSolidList"/>
    <dgm:cxn modelId="{81755B40-00DF-4C85-A7C8-39B7FBDBF770}" type="presParOf" srcId="{B7E744E5-66C8-4869-85B5-F6608260BE33}" destId="{C6D84A6C-4D7A-48E5-A215-11550BFBFD9C}" srcOrd="1" destOrd="0" presId="urn:microsoft.com/office/officeart/2018/2/layout/IconVerticalSolidList"/>
    <dgm:cxn modelId="{2E84BCC7-8898-4880-9D1F-7F4EF87F2687}" type="presParOf" srcId="{B7E744E5-66C8-4869-85B5-F6608260BE33}" destId="{F1B5B9C0-31D0-4A2E-A88A-3BA6315A74A7}" srcOrd="2" destOrd="0" presId="urn:microsoft.com/office/officeart/2018/2/layout/IconVerticalSolidList"/>
    <dgm:cxn modelId="{9B3EE28B-A6B9-481D-8A1D-A79C9F6CB34B}" type="presParOf" srcId="{B7E744E5-66C8-4869-85B5-F6608260BE33}" destId="{54CD1424-1F28-4A8E-8627-D92F3B1C7E08}" srcOrd="3" destOrd="0" presId="urn:microsoft.com/office/officeart/2018/2/layout/IconVerticalSolidList"/>
    <dgm:cxn modelId="{6E133BB5-DC98-4F0B-9727-11011F4077A5}" type="presParOf" srcId="{2D8D1EB4-B160-44CA-92AD-7947C3D3A131}" destId="{D4956102-CE10-4C0E-9A82-AA2E5A06E660}" srcOrd="5" destOrd="0" presId="urn:microsoft.com/office/officeart/2018/2/layout/IconVerticalSolidList"/>
    <dgm:cxn modelId="{8A945204-27BA-419F-9569-942F89E7B367}" type="presParOf" srcId="{2D8D1EB4-B160-44CA-92AD-7947C3D3A131}" destId="{0D49F3DC-CA33-4E49-9524-396C8588456D}" srcOrd="6" destOrd="0" presId="urn:microsoft.com/office/officeart/2018/2/layout/IconVerticalSolidList"/>
    <dgm:cxn modelId="{ACEF8E63-0372-47FB-906B-0116CA87CC07}" type="presParOf" srcId="{0D49F3DC-CA33-4E49-9524-396C8588456D}" destId="{7A9BF81D-25E5-46ED-BBEF-2FCAD0ADFB53}" srcOrd="0" destOrd="0" presId="urn:microsoft.com/office/officeart/2018/2/layout/IconVerticalSolidList"/>
    <dgm:cxn modelId="{797428CE-C580-44E9-B167-A64FE509AD64}" type="presParOf" srcId="{0D49F3DC-CA33-4E49-9524-396C8588456D}" destId="{239BBCE0-1935-40FB-90A4-971700CC24E0}" srcOrd="1" destOrd="0" presId="urn:microsoft.com/office/officeart/2018/2/layout/IconVerticalSolidList"/>
    <dgm:cxn modelId="{85D6C67D-9692-4905-ABD2-0CDC1DA362B9}" type="presParOf" srcId="{0D49F3DC-CA33-4E49-9524-396C8588456D}" destId="{3F52E79D-003B-4567-B02F-B8607628BD18}" srcOrd="2" destOrd="0" presId="urn:microsoft.com/office/officeart/2018/2/layout/IconVerticalSolidList"/>
    <dgm:cxn modelId="{57373919-BDB3-4DEB-9275-704BFB6B1A60}" type="presParOf" srcId="{0D49F3DC-CA33-4E49-9524-396C8588456D}" destId="{6808F714-3284-4924-A924-CDD7291732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E8D7A9-BE4D-431E-A253-62D26DD74F01}"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ED0D3C90-A074-4BAE-815A-355A9701FF78}">
      <dgm:prSet custT="1"/>
      <dgm:spPr/>
      <dgm:t>
        <a:bodyPr anchor="t"/>
        <a:lstStyle/>
        <a:p>
          <a:pPr>
            <a:lnSpc>
              <a:spcPct val="100000"/>
            </a:lnSpc>
            <a:spcAft>
              <a:spcPts val="0"/>
            </a:spcAft>
          </a:pPr>
          <a:r>
            <a:rPr lang="en-CA" sz="3200" b="0"/>
            <a:t>1) Start with the change you want to make</a:t>
          </a:r>
          <a:endParaRPr lang="en-US" sz="3200" b="0"/>
        </a:p>
      </dgm:t>
    </dgm:pt>
    <dgm:pt modelId="{AED707A0-55D8-4A40-87FA-1F7169D328B9}" type="parTrans" cxnId="{3E78876B-02F7-4AEE-BEB3-A8540B9D2587}">
      <dgm:prSet/>
      <dgm:spPr/>
      <dgm:t>
        <a:bodyPr/>
        <a:lstStyle/>
        <a:p>
          <a:endParaRPr lang="en-US"/>
        </a:p>
      </dgm:t>
    </dgm:pt>
    <dgm:pt modelId="{86B922EC-845F-43BE-8AFF-9AB78D6FE452}" type="sibTrans" cxnId="{3E78876B-02F7-4AEE-BEB3-A8540B9D2587}">
      <dgm:prSet/>
      <dgm:spPr/>
      <dgm:t>
        <a:bodyPr/>
        <a:lstStyle/>
        <a:p>
          <a:endParaRPr lang="en-US"/>
        </a:p>
      </dgm:t>
    </dgm:pt>
    <dgm:pt modelId="{CB5178F9-C2A5-41DD-A7C4-F38BBCCA9EA8}">
      <dgm:prSet custT="1"/>
      <dgm:spPr/>
      <dgm:t>
        <a:bodyPr/>
        <a:lstStyle/>
        <a:p>
          <a:pPr>
            <a:lnSpc>
              <a:spcPct val="100000"/>
            </a:lnSpc>
          </a:pPr>
          <a:r>
            <a:rPr lang="en-CA" sz="3200" b="0">
              <a:solidFill>
                <a:schemeClr val="tx1"/>
              </a:solidFill>
            </a:rPr>
            <a:t>2) Identify a goal</a:t>
          </a:r>
          <a:endParaRPr lang="en-US" sz="3200" b="0">
            <a:solidFill>
              <a:schemeClr val="tx1"/>
            </a:solidFill>
          </a:endParaRPr>
        </a:p>
      </dgm:t>
    </dgm:pt>
    <dgm:pt modelId="{92FACB57-F059-4A5E-AA4B-DB147B63535D}" type="parTrans" cxnId="{3F73D096-3F7A-4FF9-9BAA-6F099EFCD1AF}">
      <dgm:prSet/>
      <dgm:spPr/>
      <dgm:t>
        <a:bodyPr/>
        <a:lstStyle/>
        <a:p>
          <a:endParaRPr lang="en-US"/>
        </a:p>
      </dgm:t>
    </dgm:pt>
    <dgm:pt modelId="{B3F11025-D04B-47E1-8F4C-11D5353F53C1}" type="sibTrans" cxnId="{3F73D096-3F7A-4FF9-9BAA-6F099EFCD1AF}">
      <dgm:prSet/>
      <dgm:spPr/>
      <dgm:t>
        <a:bodyPr/>
        <a:lstStyle/>
        <a:p>
          <a:endParaRPr lang="en-US"/>
        </a:p>
      </dgm:t>
    </dgm:pt>
    <dgm:pt modelId="{F843D932-28CF-45CC-A3D3-2AD7073DEFD8}">
      <dgm:prSet custT="1"/>
      <dgm:spPr/>
      <dgm:t>
        <a:bodyPr/>
        <a:lstStyle/>
        <a:p>
          <a:pPr>
            <a:lnSpc>
              <a:spcPct val="100000"/>
            </a:lnSpc>
          </a:pPr>
          <a:r>
            <a:rPr lang="en-US" sz="3000" b="0"/>
            <a:t>4) Rate your confidence level</a:t>
          </a:r>
        </a:p>
      </dgm:t>
    </dgm:pt>
    <dgm:pt modelId="{EAA7A3F1-73B0-4E4C-9C43-2ACD7FCBA727}" type="parTrans" cxnId="{D9FFD537-34F7-4893-A766-3075C8A3D098}">
      <dgm:prSet/>
      <dgm:spPr/>
      <dgm:t>
        <a:bodyPr/>
        <a:lstStyle/>
        <a:p>
          <a:endParaRPr lang="en-US"/>
        </a:p>
      </dgm:t>
    </dgm:pt>
    <dgm:pt modelId="{A124773A-D5BB-4FD2-B482-0DC55E7CC866}" type="sibTrans" cxnId="{D9FFD537-34F7-4893-A766-3075C8A3D098}">
      <dgm:prSet/>
      <dgm:spPr/>
      <dgm:t>
        <a:bodyPr/>
        <a:lstStyle/>
        <a:p>
          <a:endParaRPr lang="en-US"/>
        </a:p>
      </dgm:t>
    </dgm:pt>
    <dgm:pt modelId="{8B730C76-9DDB-4DD0-91EB-AF68342253A2}">
      <dgm:prSet custT="1"/>
      <dgm:spPr/>
      <dgm:t>
        <a:bodyPr/>
        <a:lstStyle/>
        <a:p>
          <a:pPr>
            <a:lnSpc>
              <a:spcPct val="100000"/>
            </a:lnSpc>
          </a:pPr>
          <a:endParaRPr lang="en-US" sz="3200" b="0"/>
        </a:p>
        <a:p>
          <a:pPr>
            <a:lnSpc>
              <a:spcPct val="100000"/>
            </a:lnSpc>
          </a:pPr>
          <a:r>
            <a:rPr lang="en-US" sz="3200" b="0"/>
            <a:t>    </a:t>
          </a:r>
          <a:endParaRPr lang="en-US" sz="3000" b="0"/>
        </a:p>
      </dgm:t>
    </dgm:pt>
    <dgm:pt modelId="{4CC8C985-3DC4-46E5-BE12-6DE3B6A782BB}" type="sibTrans" cxnId="{D0A5FE71-CAB4-4D41-947E-53B33EAB206F}">
      <dgm:prSet/>
      <dgm:spPr/>
      <dgm:t>
        <a:bodyPr/>
        <a:lstStyle/>
        <a:p>
          <a:endParaRPr lang="en-US"/>
        </a:p>
      </dgm:t>
    </dgm:pt>
    <dgm:pt modelId="{50C51F95-D7EB-4810-9673-0F6B36D701C1}" type="parTrans" cxnId="{D0A5FE71-CAB4-4D41-947E-53B33EAB206F}">
      <dgm:prSet/>
      <dgm:spPr/>
      <dgm:t>
        <a:bodyPr/>
        <a:lstStyle/>
        <a:p>
          <a:endParaRPr lang="en-US"/>
        </a:p>
      </dgm:t>
    </dgm:pt>
    <dgm:pt modelId="{2D8D1EB4-B160-44CA-92AD-7947C3D3A131}" type="pres">
      <dgm:prSet presAssocID="{B5E8D7A9-BE4D-431E-A253-62D26DD74F01}" presName="root" presStyleCnt="0">
        <dgm:presLayoutVars>
          <dgm:dir/>
          <dgm:resizeHandles val="exact"/>
        </dgm:presLayoutVars>
      </dgm:prSet>
      <dgm:spPr/>
    </dgm:pt>
    <dgm:pt modelId="{7CC0E67A-F85B-45E4-8B8A-491103AD8C2A}" type="pres">
      <dgm:prSet presAssocID="{ED0D3C90-A074-4BAE-815A-355A9701FF78}" presName="compNode" presStyleCnt="0"/>
      <dgm:spPr/>
    </dgm:pt>
    <dgm:pt modelId="{E8C4F639-0F02-4AA4-8074-253684EF67A8}" type="pres">
      <dgm:prSet presAssocID="{ED0D3C90-A074-4BAE-815A-355A9701FF78}" presName="bgRect" presStyleLbl="bgShp" presStyleIdx="0" presStyleCnt="4" custLinFactNeighborY="9365"/>
      <dgm:spPr/>
    </dgm:pt>
    <dgm:pt modelId="{CF5E41F0-2A42-4121-AA95-FD18BB73BE7A}" type="pres">
      <dgm:prSet presAssocID="{ED0D3C90-A074-4BAE-815A-355A9701FF78}" presName="iconRect" presStyleLbl="node1" presStyleIdx="0" presStyleCnt="4" custLinFactX="-424958" custLinFactNeighborX="-500000" custLinFactNeighborY="-1687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rtial sun with solid fill"/>
        </a:ext>
      </dgm:extLst>
    </dgm:pt>
    <dgm:pt modelId="{CB543D4E-0F95-4691-94F5-78EF18C93425}" type="pres">
      <dgm:prSet presAssocID="{ED0D3C90-A074-4BAE-815A-355A9701FF78}" presName="spaceRect" presStyleCnt="0"/>
      <dgm:spPr/>
    </dgm:pt>
    <dgm:pt modelId="{013F9E32-9087-4AAF-9EC9-D60915B8C583}" type="pres">
      <dgm:prSet presAssocID="{ED0D3C90-A074-4BAE-815A-355A9701FF78}" presName="parTx" presStyleLbl="revTx" presStyleIdx="0" presStyleCnt="4" custLinFactNeighborY="4693">
        <dgm:presLayoutVars>
          <dgm:chMax val="0"/>
          <dgm:chPref val="0"/>
        </dgm:presLayoutVars>
      </dgm:prSet>
      <dgm:spPr/>
    </dgm:pt>
    <dgm:pt modelId="{EF4CEABE-6E15-421C-850B-5BE97D4B049C}" type="pres">
      <dgm:prSet presAssocID="{86B922EC-845F-43BE-8AFF-9AB78D6FE452}" presName="sibTrans" presStyleCnt="0"/>
      <dgm:spPr/>
    </dgm:pt>
    <dgm:pt modelId="{2A4C2FDE-AA3A-456B-B3E2-D1936EACA5CB}" type="pres">
      <dgm:prSet presAssocID="{CB5178F9-C2A5-41DD-A7C4-F38BBCCA9EA8}" presName="compNode" presStyleCnt="0"/>
      <dgm:spPr/>
    </dgm:pt>
    <dgm:pt modelId="{F930EA9F-9DDE-440E-B8A4-E65FD54242C3}" type="pres">
      <dgm:prSet presAssocID="{CB5178F9-C2A5-41DD-A7C4-F38BBCCA9EA8}" presName="bgRect" presStyleLbl="bgShp" presStyleIdx="1" presStyleCnt="4"/>
      <dgm:spPr/>
    </dgm:pt>
    <dgm:pt modelId="{DD916838-6B62-4D82-834B-2087D2694B0F}" type="pres">
      <dgm:prSet presAssocID="{CB5178F9-C2A5-41DD-A7C4-F38BBCCA9EA8}"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uzzle with solid fill"/>
        </a:ext>
      </dgm:extLst>
    </dgm:pt>
    <dgm:pt modelId="{FD6DCD99-AC09-4D78-8A47-4BBB110D9C56}" type="pres">
      <dgm:prSet presAssocID="{CB5178F9-C2A5-41DD-A7C4-F38BBCCA9EA8}" presName="spaceRect" presStyleCnt="0"/>
      <dgm:spPr/>
    </dgm:pt>
    <dgm:pt modelId="{BCEE7E9B-C1A0-4358-BA02-EB08072E5774}" type="pres">
      <dgm:prSet presAssocID="{CB5178F9-C2A5-41DD-A7C4-F38BBCCA9EA8}" presName="parTx" presStyleLbl="revTx" presStyleIdx="1" presStyleCnt="4">
        <dgm:presLayoutVars>
          <dgm:chMax val="0"/>
          <dgm:chPref val="0"/>
        </dgm:presLayoutVars>
      </dgm:prSet>
      <dgm:spPr/>
    </dgm:pt>
    <dgm:pt modelId="{50226206-8A5C-413E-9068-8F492BD6F4F8}" type="pres">
      <dgm:prSet presAssocID="{B3F11025-D04B-47E1-8F4C-11D5353F53C1}" presName="sibTrans" presStyleCnt="0"/>
      <dgm:spPr/>
    </dgm:pt>
    <dgm:pt modelId="{B7E744E5-66C8-4869-85B5-F6608260BE33}" type="pres">
      <dgm:prSet presAssocID="{8B730C76-9DDB-4DD0-91EB-AF68342253A2}" presName="compNode" presStyleCnt="0"/>
      <dgm:spPr/>
    </dgm:pt>
    <dgm:pt modelId="{A4F886B8-A572-4E68-9027-FA3D2C6DFAD4}" type="pres">
      <dgm:prSet presAssocID="{8B730C76-9DDB-4DD0-91EB-AF68342253A2}" presName="bgRect" presStyleLbl="bgShp" presStyleIdx="2" presStyleCnt="4" custScaleY="154447"/>
      <dgm:spPr/>
    </dgm:pt>
    <dgm:pt modelId="{C6D84A6C-4D7A-48E5-A215-11550BFBFD9C}" type="pres">
      <dgm:prSet presAssocID="{8B730C76-9DDB-4DD0-91EB-AF68342253A2}" presName="iconRect" presStyleLbl="node1" presStyleIdx="2" presStyleCnt="4"/>
      <dgm:spPr>
        <a:blipFill rotWithShape="1">
          <a:blip xmlns:r="http://schemas.openxmlformats.org/officeDocument/2006/relationships" r:embed="rId5"/>
          <a:srcRect/>
          <a:stretch>
            <a:fillRect/>
          </a:stretch>
        </a:blipFill>
      </dgm:spPr>
      <dgm:extLst>
        <a:ext uri="{E40237B7-FDA0-4F09-8148-C483321AD2D9}">
          <dgm14:cNvPr xmlns:dgm14="http://schemas.microsoft.com/office/drawing/2010/diagram" id="0" name="" descr="Bullseye"/>
        </a:ext>
      </dgm:extLst>
    </dgm:pt>
    <dgm:pt modelId="{F1B5B9C0-31D0-4A2E-A88A-3BA6315A74A7}" type="pres">
      <dgm:prSet presAssocID="{8B730C76-9DDB-4DD0-91EB-AF68342253A2}" presName="spaceRect" presStyleCnt="0"/>
      <dgm:spPr/>
    </dgm:pt>
    <dgm:pt modelId="{54CD1424-1F28-4A8E-8627-D92F3B1C7E08}" type="pres">
      <dgm:prSet presAssocID="{8B730C76-9DDB-4DD0-91EB-AF68342253A2}" presName="parTx" presStyleLbl="revTx" presStyleIdx="2" presStyleCnt="4" custLinFactNeighborX="-3634" custLinFactNeighborY="-6573">
        <dgm:presLayoutVars>
          <dgm:chMax val="0"/>
          <dgm:chPref val="0"/>
        </dgm:presLayoutVars>
      </dgm:prSet>
      <dgm:spPr/>
    </dgm:pt>
    <dgm:pt modelId="{D4956102-CE10-4C0E-9A82-AA2E5A06E660}" type="pres">
      <dgm:prSet presAssocID="{4CC8C985-3DC4-46E5-BE12-6DE3B6A782BB}" presName="sibTrans" presStyleCnt="0"/>
      <dgm:spPr/>
    </dgm:pt>
    <dgm:pt modelId="{0D49F3DC-CA33-4E49-9524-396C8588456D}" type="pres">
      <dgm:prSet presAssocID="{F843D932-28CF-45CC-A3D3-2AD7073DEFD8}" presName="compNode" presStyleCnt="0"/>
      <dgm:spPr/>
    </dgm:pt>
    <dgm:pt modelId="{7A9BF81D-25E5-46ED-BBEF-2FCAD0ADFB53}" type="pres">
      <dgm:prSet presAssocID="{F843D932-28CF-45CC-A3D3-2AD7073DEFD8}" presName="bgRect" presStyleLbl="bgShp" presStyleIdx="3" presStyleCnt="4"/>
      <dgm:spPr/>
    </dgm:pt>
    <dgm:pt modelId="{239BBCE0-1935-40FB-90A4-971700CC24E0}" type="pres">
      <dgm:prSet presAssocID="{F843D932-28CF-45CC-A3D3-2AD7073DEFD8}"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Target"/>
        </a:ext>
      </dgm:extLst>
    </dgm:pt>
    <dgm:pt modelId="{3F52E79D-003B-4567-B02F-B8607628BD18}" type="pres">
      <dgm:prSet presAssocID="{F843D932-28CF-45CC-A3D3-2AD7073DEFD8}" presName="spaceRect" presStyleCnt="0"/>
      <dgm:spPr/>
    </dgm:pt>
    <dgm:pt modelId="{6808F714-3284-4924-A924-CDD72917324B}" type="pres">
      <dgm:prSet presAssocID="{F843D932-28CF-45CC-A3D3-2AD7073DEFD8}" presName="parTx" presStyleLbl="revTx" presStyleIdx="3" presStyleCnt="4" custScaleX="108221" custLinFactNeighborX="4024">
        <dgm:presLayoutVars>
          <dgm:chMax val="0"/>
          <dgm:chPref val="0"/>
        </dgm:presLayoutVars>
      </dgm:prSet>
      <dgm:spPr/>
    </dgm:pt>
  </dgm:ptLst>
  <dgm:cxnLst>
    <dgm:cxn modelId="{55E2BA17-101E-477A-96FE-A0A628B0159A}" type="presOf" srcId="{ED0D3C90-A074-4BAE-815A-355A9701FF78}" destId="{013F9E32-9087-4AAF-9EC9-D60915B8C583}" srcOrd="0" destOrd="0" presId="urn:microsoft.com/office/officeart/2018/2/layout/IconVerticalSolidList"/>
    <dgm:cxn modelId="{79D9541E-DD53-4421-8C71-E172ECF54C74}" type="presOf" srcId="{F843D932-28CF-45CC-A3D3-2AD7073DEFD8}" destId="{6808F714-3284-4924-A924-CDD72917324B}" srcOrd="0" destOrd="0" presId="urn:microsoft.com/office/officeart/2018/2/layout/IconVerticalSolidList"/>
    <dgm:cxn modelId="{D9FFD537-34F7-4893-A766-3075C8A3D098}" srcId="{B5E8D7A9-BE4D-431E-A253-62D26DD74F01}" destId="{F843D932-28CF-45CC-A3D3-2AD7073DEFD8}" srcOrd="3" destOrd="0" parTransId="{EAA7A3F1-73B0-4E4C-9C43-2ACD7FCBA727}" sibTransId="{A124773A-D5BB-4FD2-B482-0DC55E7CC866}"/>
    <dgm:cxn modelId="{6557423D-B321-49CE-9BCD-7BCC8E7A61D8}" type="presOf" srcId="{8B730C76-9DDB-4DD0-91EB-AF68342253A2}" destId="{54CD1424-1F28-4A8E-8627-D92F3B1C7E08}" srcOrd="0" destOrd="0" presId="urn:microsoft.com/office/officeart/2018/2/layout/IconVerticalSolidList"/>
    <dgm:cxn modelId="{3E78876B-02F7-4AEE-BEB3-A8540B9D2587}" srcId="{B5E8D7A9-BE4D-431E-A253-62D26DD74F01}" destId="{ED0D3C90-A074-4BAE-815A-355A9701FF78}" srcOrd="0" destOrd="0" parTransId="{AED707A0-55D8-4A40-87FA-1F7169D328B9}" sibTransId="{86B922EC-845F-43BE-8AFF-9AB78D6FE452}"/>
    <dgm:cxn modelId="{D0A5FE71-CAB4-4D41-947E-53B33EAB206F}" srcId="{B5E8D7A9-BE4D-431E-A253-62D26DD74F01}" destId="{8B730C76-9DDB-4DD0-91EB-AF68342253A2}" srcOrd="2" destOrd="0" parTransId="{50C51F95-D7EB-4810-9673-0F6B36D701C1}" sibTransId="{4CC8C985-3DC4-46E5-BE12-6DE3B6A782BB}"/>
    <dgm:cxn modelId="{3F73D096-3F7A-4FF9-9BAA-6F099EFCD1AF}" srcId="{B5E8D7A9-BE4D-431E-A253-62D26DD74F01}" destId="{CB5178F9-C2A5-41DD-A7C4-F38BBCCA9EA8}" srcOrd="1" destOrd="0" parTransId="{92FACB57-F059-4A5E-AA4B-DB147B63535D}" sibTransId="{B3F11025-D04B-47E1-8F4C-11D5353F53C1}"/>
    <dgm:cxn modelId="{C10394BA-1E41-4658-9FD5-E4577C617AB0}" type="presOf" srcId="{B5E8D7A9-BE4D-431E-A253-62D26DD74F01}" destId="{2D8D1EB4-B160-44CA-92AD-7947C3D3A131}" srcOrd="0" destOrd="0" presId="urn:microsoft.com/office/officeart/2018/2/layout/IconVerticalSolidList"/>
    <dgm:cxn modelId="{5493F9C9-59D3-4773-AF79-AC11A4826ED3}" type="presOf" srcId="{CB5178F9-C2A5-41DD-A7C4-F38BBCCA9EA8}" destId="{BCEE7E9B-C1A0-4358-BA02-EB08072E5774}" srcOrd="0" destOrd="0" presId="urn:microsoft.com/office/officeart/2018/2/layout/IconVerticalSolidList"/>
    <dgm:cxn modelId="{C9E8CC77-26A5-473C-B913-8A3613B8C231}" type="presParOf" srcId="{2D8D1EB4-B160-44CA-92AD-7947C3D3A131}" destId="{7CC0E67A-F85B-45E4-8B8A-491103AD8C2A}" srcOrd="0" destOrd="0" presId="urn:microsoft.com/office/officeart/2018/2/layout/IconVerticalSolidList"/>
    <dgm:cxn modelId="{85472A1E-4635-4FE3-AC14-C2842853DE9B}" type="presParOf" srcId="{7CC0E67A-F85B-45E4-8B8A-491103AD8C2A}" destId="{E8C4F639-0F02-4AA4-8074-253684EF67A8}" srcOrd="0" destOrd="0" presId="urn:microsoft.com/office/officeart/2018/2/layout/IconVerticalSolidList"/>
    <dgm:cxn modelId="{CC0F3E6F-5559-44E1-828E-4B7FC68236C5}" type="presParOf" srcId="{7CC0E67A-F85B-45E4-8B8A-491103AD8C2A}" destId="{CF5E41F0-2A42-4121-AA95-FD18BB73BE7A}" srcOrd="1" destOrd="0" presId="urn:microsoft.com/office/officeart/2018/2/layout/IconVerticalSolidList"/>
    <dgm:cxn modelId="{BDB8E6AB-E33F-438F-8375-7E5AEC10DC81}" type="presParOf" srcId="{7CC0E67A-F85B-45E4-8B8A-491103AD8C2A}" destId="{CB543D4E-0F95-4691-94F5-78EF18C93425}" srcOrd="2" destOrd="0" presId="urn:microsoft.com/office/officeart/2018/2/layout/IconVerticalSolidList"/>
    <dgm:cxn modelId="{7D102898-F209-413F-9EA3-E2F1A5516FA5}" type="presParOf" srcId="{7CC0E67A-F85B-45E4-8B8A-491103AD8C2A}" destId="{013F9E32-9087-4AAF-9EC9-D60915B8C583}" srcOrd="3" destOrd="0" presId="urn:microsoft.com/office/officeart/2018/2/layout/IconVerticalSolidList"/>
    <dgm:cxn modelId="{0F3A0D7C-7ACB-4BE2-8D04-4FD492077E77}" type="presParOf" srcId="{2D8D1EB4-B160-44CA-92AD-7947C3D3A131}" destId="{EF4CEABE-6E15-421C-850B-5BE97D4B049C}" srcOrd="1" destOrd="0" presId="urn:microsoft.com/office/officeart/2018/2/layout/IconVerticalSolidList"/>
    <dgm:cxn modelId="{C7CA6D98-933A-4799-A849-6DCD8109FD25}" type="presParOf" srcId="{2D8D1EB4-B160-44CA-92AD-7947C3D3A131}" destId="{2A4C2FDE-AA3A-456B-B3E2-D1936EACA5CB}" srcOrd="2" destOrd="0" presId="urn:microsoft.com/office/officeart/2018/2/layout/IconVerticalSolidList"/>
    <dgm:cxn modelId="{D07B3B0F-F088-42D2-B753-5C5B37E77ECE}" type="presParOf" srcId="{2A4C2FDE-AA3A-456B-B3E2-D1936EACA5CB}" destId="{F930EA9F-9DDE-440E-B8A4-E65FD54242C3}" srcOrd="0" destOrd="0" presId="urn:microsoft.com/office/officeart/2018/2/layout/IconVerticalSolidList"/>
    <dgm:cxn modelId="{BA4E50C7-53BA-47EB-A204-890F0279FED6}" type="presParOf" srcId="{2A4C2FDE-AA3A-456B-B3E2-D1936EACA5CB}" destId="{DD916838-6B62-4D82-834B-2087D2694B0F}" srcOrd="1" destOrd="0" presId="urn:microsoft.com/office/officeart/2018/2/layout/IconVerticalSolidList"/>
    <dgm:cxn modelId="{344305E2-91AD-4143-AD8D-AEFBFCF44D44}" type="presParOf" srcId="{2A4C2FDE-AA3A-456B-B3E2-D1936EACA5CB}" destId="{FD6DCD99-AC09-4D78-8A47-4BBB110D9C56}" srcOrd="2" destOrd="0" presId="urn:microsoft.com/office/officeart/2018/2/layout/IconVerticalSolidList"/>
    <dgm:cxn modelId="{5F3DD308-EFB0-4442-8F49-0328017E107C}" type="presParOf" srcId="{2A4C2FDE-AA3A-456B-B3E2-D1936EACA5CB}" destId="{BCEE7E9B-C1A0-4358-BA02-EB08072E5774}" srcOrd="3" destOrd="0" presId="urn:microsoft.com/office/officeart/2018/2/layout/IconVerticalSolidList"/>
    <dgm:cxn modelId="{EB9387DF-636A-4F7C-A2C6-ED3A330AEDAC}" type="presParOf" srcId="{2D8D1EB4-B160-44CA-92AD-7947C3D3A131}" destId="{50226206-8A5C-413E-9068-8F492BD6F4F8}" srcOrd="3" destOrd="0" presId="urn:microsoft.com/office/officeart/2018/2/layout/IconVerticalSolidList"/>
    <dgm:cxn modelId="{B6E287C5-DD8A-4E46-9D07-5806DEC8C4A6}" type="presParOf" srcId="{2D8D1EB4-B160-44CA-92AD-7947C3D3A131}" destId="{B7E744E5-66C8-4869-85B5-F6608260BE33}" srcOrd="4" destOrd="0" presId="urn:microsoft.com/office/officeart/2018/2/layout/IconVerticalSolidList"/>
    <dgm:cxn modelId="{B618831B-FD65-4DE3-A06D-3EA692656738}" type="presParOf" srcId="{B7E744E5-66C8-4869-85B5-F6608260BE33}" destId="{A4F886B8-A572-4E68-9027-FA3D2C6DFAD4}" srcOrd="0" destOrd="0" presId="urn:microsoft.com/office/officeart/2018/2/layout/IconVerticalSolidList"/>
    <dgm:cxn modelId="{2CB3F8E2-C56A-4BAC-AAC3-298202C1C5DC}" type="presParOf" srcId="{B7E744E5-66C8-4869-85B5-F6608260BE33}" destId="{C6D84A6C-4D7A-48E5-A215-11550BFBFD9C}" srcOrd="1" destOrd="0" presId="urn:microsoft.com/office/officeart/2018/2/layout/IconVerticalSolidList"/>
    <dgm:cxn modelId="{C5E73651-D318-4DC2-BC20-0FCC0AA020E7}" type="presParOf" srcId="{B7E744E5-66C8-4869-85B5-F6608260BE33}" destId="{F1B5B9C0-31D0-4A2E-A88A-3BA6315A74A7}" srcOrd="2" destOrd="0" presId="urn:microsoft.com/office/officeart/2018/2/layout/IconVerticalSolidList"/>
    <dgm:cxn modelId="{F7D268E3-46CB-4924-8D74-CC4D352EAF4F}" type="presParOf" srcId="{B7E744E5-66C8-4869-85B5-F6608260BE33}" destId="{54CD1424-1F28-4A8E-8627-D92F3B1C7E08}" srcOrd="3" destOrd="0" presId="urn:microsoft.com/office/officeart/2018/2/layout/IconVerticalSolidList"/>
    <dgm:cxn modelId="{4DBA5727-67D1-4F02-9ADA-A75F3B285762}" type="presParOf" srcId="{2D8D1EB4-B160-44CA-92AD-7947C3D3A131}" destId="{D4956102-CE10-4C0E-9A82-AA2E5A06E660}" srcOrd="5" destOrd="0" presId="urn:microsoft.com/office/officeart/2018/2/layout/IconVerticalSolidList"/>
    <dgm:cxn modelId="{7BAD754A-A44C-4775-87CA-AC87A8AF58C1}" type="presParOf" srcId="{2D8D1EB4-B160-44CA-92AD-7947C3D3A131}" destId="{0D49F3DC-CA33-4E49-9524-396C8588456D}" srcOrd="6" destOrd="0" presId="urn:microsoft.com/office/officeart/2018/2/layout/IconVerticalSolidList"/>
    <dgm:cxn modelId="{956832B5-5242-4BE0-B98B-EAF6B958EFFC}" type="presParOf" srcId="{0D49F3DC-CA33-4E49-9524-396C8588456D}" destId="{7A9BF81D-25E5-46ED-BBEF-2FCAD0ADFB53}" srcOrd="0" destOrd="0" presId="urn:microsoft.com/office/officeart/2018/2/layout/IconVerticalSolidList"/>
    <dgm:cxn modelId="{92A39C7E-CF56-4AA0-A3C8-675DE4685A2E}" type="presParOf" srcId="{0D49F3DC-CA33-4E49-9524-396C8588456D}" destId="{239BBCE0-1935-40FB-90A4-971700CC24E0}" srcOrd="1" destOrd="0" presId="urn:microsoft.com/office/officeart/2018/2/layout/IconVerticalSolidList"/>
    <dgm:cxn modelId="{DACA46B4-56FB-4CE0-B5C0-C9253C591DFB}" type="presParOf" srcId="{0D49F3DC-CA33-4E49-9524-396C8588456D}" destId="{3F52E79D-003B-4567-B02F-B8607628BD18}" srcOrd="2" destOrd="0" presId="urn:microsoft.com/office/officeart/2018/2/layout/IconVerticalSolidList"/>
    <dgm:cxn modelId="{C1299DD4-57E9-4B68-8E08-8323720FDFF4}" type="presParOf" srcId="{0D49F3DC-CA33-4E49-9524-396C8588456D}" destId="{6808F714-3284-4924-A924-CDD7291732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247BC-79CE-46EF-8763-4F6A2E58EF50}">
      <dsp:nvSpPr>
        <dsp:cNvPr id="0" name=""/>
        <dsp:cNvSpPr/>
      </dsp:nvSpPr>
      <dsp:spPr>
        <a:xfrm>
          <a:off x="0" y="0"/>
          <a:ext cx="7740502" cy="1715677"/>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274320" lvl="0" indent="0" algn="l" defTabSz="1822450">
            <a:lnSpc>
              <a:spcPct val="90000"/>
            </a:lnSpc>
            <a:spcBef>
              <a:spcPct val="0"/>
            </a:spcBef>
            <a:spcAft>
              <a:spcPct val="35000"/>
            </a:spcAft>
            <a:buNone/>
          </a:pPr>
          <a:r>
            <a:rPr lang="en-US" sz="4100" kern="1200">
              <a:solidFill>
                <a:schemeClr val="bg1">
                  <a:lumMod val="85000"/>
                  <a:lumOff val="15000"/>
                </a:schemeClr>
              </a:solidFill>
              <a:effectLst/>
            </a:rPr>
            <a:t>Wellness &amp; Chronic Disease Self-Management</a:t>
          </a:r>
        </a:p>
      </dsp:txBody>
      <dsp:txXfrm>
        <a:off x="1719668" y="0"/>
        <a:ext cx="6020833" cy="1715677"/>
      </dsp:txXfrm>
    </dsp:sp>
    <dsp:sp modelId="{90F5BF05-9296-4B71-83DD-4FFA3485803F}">
      <dsp:nvSpPr>
        <dsp:cNvPr id="0" name=""/>
        <dsp:cNvSpPr/>
      </dsp:nvSpPr>
      <dsp:spPr>
        <a:xfrm>
          <a:off x="171567" y="171567"/>
          <a:ext cx="1548100" cy="1372541"/>
        </a:xfrm>
        <a:prstGeom prst="roundRect">
          <a:avLst>
            <a:gd name="adj" fmla="val 10000"/>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C742B99C-8340-4490-99C6-786D31F76F66}">
      <dsp:nvSpPr>
        <dsp:cNvPr id="0" name=""/>
        <dsp:cNvSpPr/>
      </dsp:nvSpPr>
      <dsp:spPr>
        <a:xfrm>
          <a:off x="0" y="1887244"/>
          <a:ext cx="7740502" cy="1715677"/>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274320" lvl="0" indent="0" algn="l" defTabSz="1822450">
            <a:lnSpc>
              <a:spcPct val="100000"/>
            </a:lnSpc>
            <a:spcBef>
              <a:spcPct val="0"/>
            </a:spcBef>
            <a:spcAft>
              <a:spcPts val="0"/>
            </a:spcAft>
            <a:buNone/>
          </a:pPr>
          <a:r>
            <a:rPr lang="en-US" sz="4100" kern="1200">
              <a:solidFill>
                <a:schemeClr val="bg1">
                  <a:lumMod val="85000"/>
                  <a:lumOff val="15000"/>
                </a:schemeClr>
              </a:solidFill>
              <a:effectLst/>
            </a:rPr>
            <a:t>Preparing for Change</a:t>
          </a:r>
        </a:p>
        <a:p>
          <a:pPr marL="274320" lvl="1" indent="0" algn="l" defTabSz="1422400">
            <a:lnSpc>
              <a:spcPct val="100000"/>
            </a:lnSpc>
            <a:spcBef>
              <a:spcPct val="0"/>
            </a:spcBef>
            <a:spcAft>
              <a:spcPts val="0"/>
            </a:spcAft>
            <a:buFont typeface="Wingdings" panose="05000000000000000000" pitchFamily="2" charset="2"/>
            <a:buChar char="Ø"/>
          </a:pPr>
          <a:r>
            <a:rPr lang="en-US" sz="3200" kern="1200">
              <a:solidFill>
                <a:schemeClr val="bg1">
                  <a:lumMod val="85000"/>
                  <a:lumOff val="15000"/>
                </a:schemeClr>
              </a:solidFill>
              <a:effectLst/>
            </a:rPr>
            <a:t>  Motivators &amp; Barriers</a:t>
          </a:r>
        </a:p>
      </dsp:txBody>
      <dsp:txXfrm>
        <a:off x="1719668" y="1887244"/>
        <a:ext cx="6020833" cy="1715677"/>
      </dsp:txXfrm>
    </dsp:sp>
    <dsp:sp modelId="{440A9E89-FAD9-4A76-B252-DFF7C43B2793}">
      <dsp:nvSpPr>
        <dsp:cNvPr id="0" name=""/>
        <dsp:cNvSpPr/>
      </dsp:nvSpPr>
      <dsp:spPr>
        <a:xfrm>
          <a:off x="171567" y="2058812"/>
          <a:ext cx="1548100" cy="1372541"/>
        </a:xfrm>
        <a:prstGeom prst="roundRect">
          <a:avLst>
            <a:gd name="adj" fmla="val 10000"/>
          </a:avLst>
        </a:prstGeom>
        <a:blipFill>
          <a:blip xmlns:r="http://schemas.openxmlformats.org/officeDocument/2006/relationships" r:embed="rId3">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BE02609F-62AB-410E-A74A-0C7D4578013D}">
      <dsp:nvSpPr>
        <dsp:cNvPr id="0" name=""/>
        <dsp:cNvSpPr/>
      </dsp:nvSpPr>
      <dsp:spPr>
        <a:xfrm>
          <a:off x="0" y="3774489"/>
          <a:ext cx="7740502" cy="1715677"/>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274320" lvl="0" indent="0" algn="l" defTabSz="1644650">
            <a:lnSpc>
              <a:spcPct val="100000"/>
            </a:lnSpc>
            <a:spcBef>
              <a:spcPct val="0"/>
            </a:spcBef>
            <a:spcAft>
              <a:spcPts val="0"/>
            </a:spcAft>
            <a:buNone/>
          </a:pPr>
          <a:r>
            <a:rPr lang="en-US" sz="3700" kern="1200">
              <a:solidFill>
                <a:schemeClr val="bg1">
                  <a:lumMod val="85000"/>
                  <a:lumOff val="15000"/>
                </a:schemeClr>
              </a:solidFill>
              <a:effectLst/>
            </a:rPr>
            <a:t>Goal Setting</a:t>
          </a:r>
        </a:p>
        <a:p>
          <a:pPr marL="274320" lvl="1" indent="0" algn="l" defTabSz="1289050">
            <a:lnSpc>
              <a:spcPct val="100000"/>
            </a:lnSpc>
            <a:spcBef>
              <a:spcPct val="0"/>
            </a:spcBef>
            <a:spcAft>
              <a:spcPts val="0"/>
            </a:spcAft>
            <a:buFont typeface="Wingdings" panose="05000000000000000000" pitchFamily="2" charset="2"/>
            <a:buChar char="Ø"/>
          </a:pPr>
          <a:r>
            <a:rPr lang="en-US" sz="2900" kern="1200">
              <a:solidFill>
                <a:schemeClr val="bg1">
                  <a:lumMod val="85000"/>
                  <a:lumOff val="15000"/>
                </a:schemeClr>
              </a:solidFill>
              <a:effectLst/>
            </a:rPr>
            <a:t>  Action plan for change</a:t>
          </a:r>
        </a:p>
        <a:p>
          <a:pPr marL="274320" lvl="1" indent="0" algn="l" defTabSz="1244600">
            <a:lnSpc>
              <a:spcPct val="100000"/>
            </a:lnSpc>
            <a:spcBef>
              <a:spcPct val="0"/>
            </a:spcBef>
            <a:spcAft>
              <a:spcPts val="0"/>
            </a:spcAft>
            <a:buFont typeface="Wingdings" panose="05000000000000000000" pitchFamily="2" charset="2"/>
            <a:buChar char="Ø"/>
          </a:pPr>
          <a:r>
            <a:rPr lang="en-US" sz="2800" kern="1200">
              <a:solidFill>
                <a:schemeClr val="bg1">
                  <a:lumMod val="85000"/>
                  <a:lumOff val="15000"/>
                </a:schemeClr>
              </a:solidFill>
              <a:effectLst/>
            </a:rPr>
            <a:t>  </a:t>
          </a:r>
          <a:r>
            <a:rPr lang="en-US" sz="2900" kern="1200">
              <a:solidFill>
                <a:schemeClr val="bg1">
                  <a:lumMod val="85000"/>
                  <a:lumOff val="15000"/>
                </a:schemeClr>
              </a:solidFill>
              <a:effectLst/>
            </a:rPr>
            <a:t>Problem solving</a:t>
          </a:r>
        </a:p>
      </dsp:txBody>
      <dsp:txXfrm>
        <a:off x="1719668" y="3774489"/>
        <a:ext cx="6020833" cy="1715677"/>
      </dsp:txXfrm>
    </dsp:sp>
    <dsp:sp modelId="{9C6E9434-9A75-4163-A0C2-4B349FA11CC0}">
      <dsp:nvSpPr>
        <dsp:cNvPr id="0" name=""/>
        <dsp:cNvSpPr/>
      </dsp:nvSpPr>
      <dsp:spPr>
        <a:xfrm>
          <a:off x="171567" y="3946057"/>
          <a:ext cx="1548100" cy="1372541"/>
        </a:xfrm>
        <a:prstGeom prst="roundRect">
          <a:avLst>
            <a:gd name="adj" fmla="val 10000"/>
          </a:avLst>
        </a:prstGeom>
        <a:blipFill>
          <a:blip xmlns:r="http://schemas.openxmlformats.org/officeDocument/2006/relationships" r:embed="rId5">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5B768-33AD-46ED-BFF8-3AD88683DD48}">
      <dsp:nvSpPr>
        <dsp:cNvPr id="0" name=""/>
        <dsp:cNvSpPr/>
      </dsp:nvSpPr>
      <dsp:spPr>
        <a:xfrm>
          <a:off x="0" y="4066"/>
          <a:ext cx="7012370" cy="815292"/>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E678BB3D-930B-44EF-893C-161B7A352349}">
      <dsp:nvSpPr>
        <dsp:cNvPr id="0" name=""/>
        <dsp:cNvSpPr/>
      </dsp:nvSpPr>
      <dsp:spPr>
        <a:xfrm>
          <a:off x="246626" y="187507"/>
          <a:ext cx="448411" cy="4484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F12C90-B32E-4D6F-B088-99FDBEAD9A89}">
      <dsp:nvSpPr>
        <dsp:cNvPr id="0" name=""/>
        <dsp:cNvSpPr/>
      </dsp:nvSpPr>
      <dsp:spPr>
        <a:xfrm>
          <a:off x="856582" y="4066"/>
          <a:ext cx="6042681" cy="866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8" tIns="91678" rIns="91678" bIns="91678"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bg1"/>
              </a:solidFill>
            </a:rPr>
            <a:t>Fatigue</a:t>
          </a:r>
        </a:p>
      </dsp:txBody>
      <dsp:txXfrm>
        <a:off x="856582" y="4066"/>
        <a:ext cx="6042681" cy="866248"/>
      </dsp:txXfrm>
    </dsp:sp>
    <dsp:sp modelId="{6A5909DB-2F64-4EC1-85E9-E5B78BAE1F57}">
      <dsp:nvSpPr>
        <dsp:cNvPr id="0" name=""/>
        <dsp:cNvSpPr/>
      </dsp:nvSpPr>
      <dsp:spPr>
        <a:xfrm>
          <a:off x="0" y="1086877"/>
          <a:ext cx="7012370" cy="815292"/>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58C79BF0-DC09-470B-BB60-50DEBD6DAE81}">
      <dsp:nvSpPr>
        <dsp:cNvPr id="0" name=""/>
        <dsp:cNvSpPr/>
      </dsp:nvSpPr>
      <dsp:spPr>
        <a:xfrm>
          <a:off x="246626" y="1270318"/>
          <a:ext cx="448411" cy="4484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E179C8-F512-49BD-B0AE-2D52B19C1847}">
      <dsp:nvSpPr>
        <dsp:cNvPr id="0" name=""/>
        <dsp:cNvSpPr/>
      </dsp:nvSpPr>
      <dsp:spPr>
        <a:xfrm>
          <a:off x="856098" y="1086877"/>
          <a:ext cx="6042681" cy="866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8" tIns="91678" rIns="91678" bIns="91678"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bg1"/>
              </a:solidFill>
            </a:rPr>
            <a:t>Loss of physical strength &amp; endurance</a:t>
          </a:r>
        </a:p>
      </dsp:txBody>
      <dsp:txXfrm>
        <a:off x="856098" y="1086877"/>
        <a:ext cx="6042681" cy="866248"/>
      </dsp:txXfrm>
    </dsp:sp>
    <dsp:sp modelId="{E7E4D869-F83E-481B-9DBF-BB87B8DDCEFE}">
      <dsp:nvSpPr>
        <dsp:cNvPr id="0" name=""/>
        <dsp:cNvSpPr/>
      </dsp:nvSpPr>
      <dsp:spPr>
        <a:xfrm>
          <a:off x="0" y="2169688"/>
          <a:ext cx="7012370" cy="815292"/>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8B4C9B71-B141-43EF-B3D1-1ECA145CC349}">
      <dsp:nvSpPr>
        <dsp:cNvPr id="0" name=""/>
        <dsp:cNvSpPr/>
      </dsp:nvSpPr>
      <dsp:spPr>
        <a:xfrm>
          <a:off x="246626" y="2353129"/>
          <a:ext cx="448411" cy="4484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A0F3ED-497E-43D8-AF8D-7A83E2BE575A}">
      <dsp:nvSpPr>
        <dsp:cNvPr id="0" name=""/>
        <dsp:cNvSpPr/>
      </dsp:nvSpPr>
      <dsp:spPr>
        <a:xfrm>
          <a:off x="835191" y="2169688"/>
          <a:ext cx="6042681" cy="866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8" tIns="91678" rIns="91678" bIns="91678"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rPr>
            <a:t>Emotional distress </a:t>
          </a:r>
          <a:r>
            <a:rPr lang="en-US" sz="2600" kern="1200">
              <a:solidFill>
                <a:schemeClr val="bg1"/>
              </a:solidFill>
            </a:rPr>
            <a:t> (e.g. frustration, anger)</a:t>
          </a:r>
        </a:p>
      </dsp:txBody>
      <dsp:txXfrm>
        <a:off x="835191" y="2169688"/>
        <a:ext cx="6042681" cy="866248"/>
      </dsp:txXfrm>
    </dsp:sp>
    <dsp:sp modelId="{A50D4F86-ABDB-492E-A01A-A2344DD6BAD3}">
      <dsp:nvSpPr>
        <dsp:cNvPr id="0" name=""/>
        <dsp:cNvSpPr/>
      </dsp:nvSpPr>
      <dsp:spPr>
        <a:xfrm>
          <a:off x="0" y="3252499"/>
          <a:ext cx="7012370" cy="815292"/>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569FCC7F-3ED7-4327-AA42-70650C45B0E5}">
      <dsp:nvSpPr>
        <dsp:cNvPr id="0" name=""/>
        <dsp:cNvSpPr/>
      </dsp:nvSpPr>
      <dsp:spPr>
        <a:xfrm>
          <a:off x="246626" y="3435940"/>
          <a:ext cx="448411" cy="4484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223914-1FB4-4446-8E25-190E1EC0E0DD}">
      <dsp:nvSpPr>
        <dsp:cNvPr id="0" name=""/>
        <dsp:cNvSpPr/>
      </dsp:nvSpPr>
      <dsp:spPr>
        <a:xfrm>
          <a:off x="877852" y="3252499"/>
          <a:ext cx="6042681" cy="866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8" tIns="91678" rIns="91678" bIns="91678"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bg1"/>
              </a:solidFill>
            </a:rPr>
            <a:t>Sense of helplessness</a:t>
          </a:r>
        </a:p>
      </dsp:txBody>
      <dsp:txXfrm>
        <a:off x="877852" y="3252499"/>
        <a:ext cx="6042681" cy="866248"/>
      </dsp:txXfrm>
    </dsp:sp>
    <dsp:sp modelId="{D97ECCEB-609A-4FBD-9281-4EAB85A038AE}">
      <dsp:nvSpPr>
        <dsp:cNvPr id="0" name=""/>
        <dsp:cNvSpPr/>
      </dsp:nvSpPr>
      <dsp:spPr>
        <a:xfrm>
          <a:off x="0" y="4335310"/>
          <a:ext cx="7012370" cy="815292"/>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30BEF40C-0FF3-4D2B-ABD4-18FC2AD80ECE}">
      <dsp:nvSpPr>
        <dsp:cNvPr id="0" name=""/>
        <dsp:cNvSpPr/>
      </dsp:nvSpPr>
      <dsp:spPr>
        <a:xfrm>
          <a:off x="246626" y="4518751"/>
          <a:ext cx="448411" cy="4484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DBB0B5-742D-4B62-A8DD-9F1F078F4D8D}">
      <dsp:nvSpPr>
        <dsp:cNvPr id="0" name=""/>
        <dsp:cNvSpPr/>
      </dsp:nvSpPr>
      <dsp:spPr>
        <a:xfrm>
          <a:off x="899122" y="4335310"/>
          <a:ext cx="6042681" cy="866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8" tIns="91678" rIns="91678" bIns="91678"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rPr>
            <a:t>Feeling overwhelmed by health demands</a:t>
          </a:r>
        </a:p>
      </dsp:txBody>
      <dsp:txXfrm>
        <a:off x="899122" y="4335310"/>
        <a:ext cx="6042681" cy="866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F0CF-9E13-0546-9940-BBCA47B961CC}">
      <dsp:nvSpPr>
        <dsp:cNvPr id="0" name=""/>
        <dsp:cNvSpPr/>
      </dsp:nvSpPr>
      <dsp:spPr>
        <a:xfrm>
          <a:off x="0" y="4289097"/>
          <a:ext cx="1476375" cy="93834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00" tIns="241808" rIns="105000" bIns="241808" numCol="1" spcCol="1270" anchor="ctr" anchorCtr="0">
          <a:noAutofit/>
        </a:bodyPr>
        <a:lstStyle/>
        <a:p>
          <a:pPr marL="0" lvl="0" indent="0" algn="ctr" defTabSz="1511300">
            <a:lnSpc>
              <a:spcPct val="90000"/>
            </a:lnSpc>
            <a:spcBef>
              <a:spcPct val="0"/>
            </a:spcBef>
            <a:spcAft>
              <a:spcPct val="35000"/>
            </a:spcAft>
            <a:buNone/>
          </a:pPr>
          <a:r>
            <a:rPr lang="en-US" sz="3400" kern="1200"/>
            <a:t>Step 4</a:t>
          </a:r>
        </a:p>
      </dsp:txBody>
      <dsp:txXfrm>
        <a:off x="0" y="4289097"/>
        <a:ext cx="1476375" cy="938349"/>
      </dsp:txXfrm>
    </dsp:sp>
    <dsp:sp modelId="{C7D83AA3-5A6B-134B-8904-DE152B30249B}">
      <dsp:nvSpPr>
        <dsp:cNvPr id="0" name=""/>
        <dsp:cNvSpPr/>
      </dsp:nvSpPr>
      <dsp:spPr>
        <a:xfrm>
          <a:off x="1476374" y="4290875"/>
          <a:ext cx="4429125" cy="93834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44" tIns="279400" rIns="89844" bIns="279400" numCol="1" spcCol="1270" anchor="ctr" anchorCtr="0">
          <a:noAutofit/>
        </a:bodyPr>
        <a:lstStyle/>
        <a:p>
          <a:pPr marL="91440" lvl="0" indent="0" algn="l" defTabSz="977900">
            <a:lnSpc>
              <a:spcPct val="90000"/>
            </a:lnSpc>
            <a:spcBef>
              <a:spcPct val="0"/>
            </a:spcBef>
            <a:spcAft>
              <a:spcPct val="35000"/>
            </a:spcAft>
            <a:buNone/>
          </a:pPr>
          <a:r>
            <a:rPr lang="en-US" sz="2200" kern="1200">
              <a:solidFill>
                <a:schemeClr val="tx1"/>
              </a:solidFill>
            </a:rPr>
            <a:t> Create an action plan</a:t>
          </a:r>
        </a:p>
      </dsp:txBody>
      <dsp:txXfrm>
        <a:off x="1476374" y="4290875"/>
        <a:ext cx="4429125" cy="938349"/>
      </dsp:txXfrm>
    </dsp:sp>
    <dsp:sp modelId="{2BA20E06-50A3-A746-BF90-6475326B26C8}">
      <dsp:nvSpPr>
        <dsp:cNvPr id="0" name=""/>
        <dsp:cNvSpPr/>
      </dsp:nvSpPr>
      <dsp:spPr>
        <a:xfrm rot="10800000">
          <a:off x="0" y="2859990"/>
          <a:ext cx="1476375" cy="1443181"/>
        </a:xfrm>
        <a:prstGeom prst="upArrowCallout">
          <a:avLst>
            <a:gd name="adj1" fmla="val 5000"/>
            <a:gd name="adj2" fmla="val 10000"/>
            <a:gd name="adj3" fmla="val 15000"/>
            <a:gd name="adj4" fmla="val 64977"/>
          </a:avLst>
        </a:prstGeom>
        <a:solidFill>
          <a:schemeClr val="accent2">
            <a:hueOff val="1247632"/>
            <a:satOff val="1769"/>
            <a:lumOff val="6078"/>
            <a:alphaOff val="0"/>
          </a:schemeClr>
        </a:solidFill>
        <a:ln w="22225" cap="rnd" cmpd="sng" algn="ctr">
          <a:solidFill>
            <a:schemeClr val="accent2">
              <a:hueOff val="1247632"/>
              <a:satOff val="1769"/>
              <a:lumOff val="6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00" tIns="241808" rIns="105000" bIns="241808" numCol="1" spcCol="1270" anchor="ctr" anchorCtr="0">
          <a:noAutofit/>
        </a:bodyPr>
        <a:lstStyle/>
        <a:p>
          <a:pPr marL="0" lvl="0" indent="0" algn="ctr" defTabSz="1511300">
            <a:lnSpc>
              <a:spcPct val="90000"/>
            </a:lnSpc>
            <a:spcBef>
              <a:spcPct val="0"/>
            </a:spcBef>
            <a:spcAft>
              <a:spcPct val="35000"/>
            </a:spcAft>
            <a:buNone/>
          </a:pPr>
          <a:r>
            <a:rPr lang="en-US" sz="3400" kern="1200"/>
            <a:t>Step 3</a:t>
          </a:r>
        </a:p>
      </dsp:txBody>
      <dsp:txXfrm rot="-10800000">
        <a:off x="0" y="2859990"/>
        <a:ext cx="1476375" cy="938068"/>
      </dsp:txXfrm>
    </dsp:sp>
    <dsp:sp modelId="{FA5940EC-785F-3245-A875-80FCB12FF965}">
      <dsp:nvSpPr>
        <dsp:cNvPr id="0" name=""/>
        <dsp:cNvSpPr/>
      </dsp:nvSpPr>
      <dsp:spPr>
        <a:xfrm>
          <a:off x="1476374" y="2859990"/>
          <a:ext cx="4429125" cy="938068"/>
        </a:xfrm>
        <a:prstGeom prst="rect">
          <a:avLst/>
        </a:prstGeom>
        <a:solidFill>
          <a:schemeClr val="accent2">
            <a:tint val="40000"/>
            <a:alpha val="90000"/>
            <a:hueOff val="1050719"/>
            <a:satOff val="3646"/>
            <a:lumOff val="1310"/>
            <a:alphaOff val="0"/>
          </a:schemeClr>
        </a:solidFill>
        <a:ln w="22225" cap="rnd" cmpd="sng" algn="ctr">
          <a:solidFill>
            <a:schemeClr val="accent2">
              <a:tint val="40000"/>
              <a:alpha val="90000"/>
              <a:hueOff val="1050719"/>
              <a:satOff val="3646"/>
              <a:lumOff val="13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44" tIns="279400" rIns="89844" bIns="279400" numCol="1" spcCol="1270" anchor="ctr" anchorCtr="0">
          <a:noAutofit/>
        </a:bodyPr>
        <a:lstStyle/>
        <a:p>
          <a:pPr marL="91440" lvl="0" indent="0" algn="l" defTabSz="977900">
            <a:lnSpc>
              <a:spcPct val="90000"/>
            </a:lnSpc>
            <a:spcBef>
              <a:spcPct val="0"/>
            </a:spcBef>
            <a:spcAft>
              <a:spcPct val="35000"/>
            </a:spcAft>
            <a:buNone/>
          </a:pPr>
          <a:r>
            <a:rPr lang="en-US" sz="2200" kern="1200">
              <a:solidFill>
                <a:schemeClr val="tx1"/>
              </a:solidFill>
            </a:rPr>
            <a:t>Set a goal</a:t>
          </a:r>
        </a:p>
      </dsp:txBody>
      <dsp:txXfrm>
        <a:off x="1476374" y="2859990"/>
        <a:ext cx="4429125" cy="938068"/>
      </dsp:txXfrm>
    </dsp:sp>
    <dsp:sp modelId="{F02B55F6-E0A9-2448-AFCA-5FB1DE8A1DC2}">
      <dsp:nvSpPr>
        <dsp:cNvPr id="0" name=""/>
        <dsp:cNvSpPr/>
      </dsp:nvSpPr>
      <dsp:spPr>
        <a:xfrm rot="10800000">
          <a:off x="0" y="1430884"/>
          <a:ext cx="1476375" cy="1443181"/>
        </a:xfrm>
        <a:prstGeom prst="upArrowCallout">
          <a:avLst>
            <a:gd name="adj1" fmla="val 5000"/>
            <a:gd name="adj2" fmla="val 10000"/>
            <a:gd name="adj3" fmla="val 15000"/>
            <a:gd name="adj4" fmla="val 64977"/>
          </a:avLst>
        </a:prstGeom>
        <a:solidFill>
          <a:schemeClr val="accent2">
            <a:hueOff val="2495265"/>
            <a:satOff val="3539"/>
            <a:lumOff val="12157"/>
            <a:alphaOff val="0"/>
          </a:schemeClr>
        </a:solidFill>
        <a:ln w="22225" cap="rnd" cmpd="sng" algn="ctr">
          <a:solidFill>
            <a:schemeClr val="accent2">
              <a:hueOff val="2495265"/>
              <a:satOff val="3539"/>
              <a:lumOff val="1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00" tIns="241808" rIns="105000" bIns="241808" numCol="1" spcCol="1270" anchor="ctr" anchorCtr="0">
          <a:noAutofit/>
        </a:bodyPr>
        <a:lstStyle/>
        <a:p>
          <a:pPr marL="0" lvl="0" indent="0" algn="ctr" defTabSz="1511300">
            <a:lnSpc>
              <a:spcPct val="90000"/>
            </a:lnSpc>
            <a:spcBef>
              <a:spcPct val="0"/>
            </a:spcBef>
            <a:spcAft>
              <a:spcPct val="35000"/>
            </a:spcAft>
            <a:buNone/>
          </a:pPr>
          <a:r>
            <a:rPr lang="en-US" sz="3400" kern="1200"/>
            <a:t>Step 2</a:t>
          </a:r>
        </a:p>
      </dsp:txBody>
      <dsp:txXfrm rot="-10800000">
        <a:off x="0" y="1430884"/>
        <a:ext cx="1476375" cy="938068"/>
      </dsp:txXfrm>
    </dsp:sp>
    <dsp:sp modelId="{BC9C7A4F-E2C0-0643-BCA1-CF9140291F3D}">
      <dsp:nvSpPr>
        <dsp:cNvPr id="0" name=""/>
        <dsp:cNvSpPr/>
      </dsp:nvSpPr>
      <dsp:spPr>
        <a:xfrm>
          <a:off x="1476374" y="1430884"/>
          <a:ext cx="4429125" cy="938068"/>
        </a:xfrm>
        <a:prstGeom prst="rect">
          <a:avLst/>
        </a:prstGeom>
        <a:solidFill>
          <a:schemeClr val="accent2">
            <a:tint val="40000"/>
            <a:alpha val="90000"/>
            <a:hueOff val="2101438"/>
            <a:satOff val="7292"/>
            <a:lumOff val="2619"/>
            <a:alphaOff val="0"/>
          </a:schemeClr>
        </a:solidFill>
        <a:ln w="22225" cap="rnd" cmpd="sng" algn="ctr">
          <a:solidFill>
            <a:schemeClr val="accent2">
              <a:tint val="40000"/>
              <a:alpha val="90000"/>
              <a:hueOff val="2101438"/>
              <a:satOff val="7292"/>
              <a:lumOff val="26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44" tIns="279400" rIns="89844" bIns="279400" numCol="1" spcCol="1270" anchor="ctr" anchorCtr="0">
          <a:noAutofit/>
        </a:bodyPr>
        <a:lstStyle/>
        <a:p>
          <a:pPr marL="91440" lvl="0" indent="0" algn="l" defTabSz="977900">
            <a:lnSpc>
              <a:spcPct val="90000"/>
            </a:lnSpc>
            <a:spcBef>
              <a:spcPct val="0"/>
            </a:spcBef>
            <a:spcAft>
              <a:spcPct val="35000"/>
            </a:spcAft>
            <a:buNone/>
          </a:pPr>
          <a:r>
            <a:rPr lang="en-US" sz="2200" kern="1200">
              <a:solidFill>
                <a:schemeClr val="tx1"/>
              </a:solidFill>
            </a:rPr>
            <a:t>Identify barriers and brainstorm strategies to overcome barriers</a:t>
          </a:r>
        </a:p>
      </dsp:txBody>
      <dsp:txXfrm>
        <a:off x="1476374" y="1430884"/>
        <a:ext cx="4429125" cy="938068"/>
      </dsp:txXfrm>
    </dsp:sp>
    <dsp:sp modelId="{EA9914EC-BACB-C543-A73C-067EF865FC8E}">
      <dsp:nvSpPr>
        <dsp:cNvPr id="0" name=""/>
        <dsp:cNvSpPr/>
      </dsp:nvSpPr>
      <dsp:spPr>
        <a:xfrm rot="10800000">
          <a:off x="0" y="1777"/>
          <a:ext cx="1476375" cy="1443181"/>
        </a:xfrm>
        <a:prstGeom prst="upArrowCallout">
          <a:avLst>
            <a:gd name="adj1" fmla="val 5000"/>
            <a:gd name="adj2" fmla="val 10000"/>
            <a:gd name="adj3" fmla="val 15000"/>
            <a:gd name="adj4" fmla="val 64977"/>
          </a:avLst>
        </a:prstGeom>
        <a:solidFill>
          <a:schemeClr val="accent2">
            <a:hueOff val="3742897"/>
            <a:satOff val="5308"/>
            <a:lumOff val="18235"/>
            <a:alphaOff val="0"/>
          </a:schemeClr>
        </a:solidFill>
        <a:ln w="22225" cap="rnd" cmpd="sng" algn="ctr">
          <a:solidFill>
            <a:schemeClr val="accent2">
              <a:hueOff val="3742897"/>
              <a:satOff val="5308"/>
              <a:lumOff val="1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00" tIns="241808" rIns="105000" bIns="241808" numCol="1" spcCol="1270" anchor="ctr" anchorCtr="0">
          <a:noAutofit/>
        </a:bodyPr>
        <a:lstStyle/>
        <a:p>
          <a:pPr marL="0" lvl="0" indent="0" algn="ctr" defTabSz="1511300">
            <a:lnSpc>
              <a:spcPct val="90000"/>
            </a:lnSpc>
            <a:spcBef>
              <a:spcPct val="0"/>
            </a:spcBef>
            <a:spcAft>
              <a:spcPct val="35000"/>
            </a:spcAft>
            <a:buNone/>
          </a:pPr>
          <a:r>
            <a:rPr lang="en-US" sz="3400" kern="1200"/>
            <a:t>Step 1</a:t>
          </a:r>
        </a:p>
      </dsp:txBody>
      <dsp:txXfrm rot="-10800000">
        <a:off x="0" y="1777"/>
        <a:ext cx="1476375" cy="938068"/>
      </dsp:txXfrm>
    </dsp:sp>
    <dsp:sp modelId="{CCBC4233-7A2F-4A4C-8694-B8FFE0164BDE}">
      <dsp:nvSpPr>
        <dsp:cNvPr id="0" name=""/>
        <dsp:cNvSpPr/>
      </dsp:nvSpPr>
      <dsp:spPr>
        <a:xfrm>
          <a:off x="1476374" y="1777"/>
          <a:ext cx="4429125" cy="938068"/>
        </a:xfrm>
        <a:prstGeom prst="rect">
          <a:avLst/>
        </a:prstGeom>
        <a:solidFill>
          <a:schemeClr val="accent2">
            <a:tint val="40000"/>
            <a:alpha val="90000"/>
            <a:hueOff val="3152157"/>
            <a:satOff val="10938"/>
            <a:lumOff val="3929"/>
            <a:alphaOff val="0"/>
          </a:schemeClr>
        </a:solidFill>
        <a:ln w="22225" cap="rnd" cmpd="sng" algn="ctr">
          <a:solidFill>
            <a:schemeClr val="accent2">
              <a:tint val="40000"/>
              <a:alpha val="90000"/>
              <a:hueOff val="3152157"/>
              <a:satOff val="10938"/>
              <a:lumOff val="39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44" tIns="241300" rIns="89844" bIns="24130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Identify the change you would like to make and complete a change plan worksheet</a:t>
          </a:r>
        </a:p>
      </dsp:txBody>
      <dsp:txXfrm>
        <a:off x="1476374" y="1777"/>
        <a:ext cx="4429125" cy="938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AF3BB-284D-E54B-85A5-522298EBC077}">
      <dsp:nvSpPr>
        <dsp:cNvPr id="0" name=""/>
        <dsp:cNvSpPr/>
      </dsp:nvSpPr>
      <dsp:spPr>
        <a:xfrm>
          <a:off x="0" y="0"/>
          <a:ext cx="6978990"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2D5D1-BB57-D94F-BC19-AB44E788BF7D}">
      <dsp:nvSpPr>
        <dsp:cNvPr id="0" name=""/>
        <dsp:cNvSpPr/>
      </dsp:nvSpPr>
      <dsp:spPr>
        <a:xfrm>
          <a:off x="0" y="0"/>
          <a:ext cx="6978990"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Goals are the new skills and behaviors we want to achieve</a:t>
          </a:r>
        </a:p>
      </dsp:txBody>
      <dsp:txXfrm>
        <a:off x="0" y="0"/>
        <a:ext cx="6978990" cy="1307679"/>
      </dsp:txXfrm>
    </dsp:sp>
    <dsp:sp modelId="{A907BCCC-F1E3-EE41-B6E4-EE0C24F25A94}">
      <dsp:nvSpPr>
        <dsp:cNvPr id="0" name=""/>
        <dsp:cNvSpPr/>
      </dsp:nvSpPr>
      <dsp:spPr>
        <a:xfrm>
          <a:off x="0" y="1307679"/>
          <a:ext cx="6978990"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3C0CA-A95A-D240-AAEA-177771D57559}">
      <dsp:nvSpPr>
        <dsp:cNvPr id="0" name=""/>
        <dsp:cNvSpPr/>
      </dsp:nvSpPr>
      <dsp:spPr>
        <a:xfrm>
          <a:off x="0" y="1307679"/>
          <a:ext cx="6978990"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Goals can help us improve our physical and mental quality of life</a:t>
          </a:r>
        </a:p>
      </dsp:txBody>
      <dsp:txXfrm>
        <a:off x="0" y="1307679"/>
        <a:ext cx="6978990" cy="1307679"/>
      </dsp:txXfrm>
    </dsp:sp>
    <dsp:sp modelId="{63EF8148-1D80-E844-A1D0-9AEA0D98ED18}">
      <dsp:nvSpPr>
        <dsp:cNvPr id="0" name=""/>
        <dsp:cNvSpPr/>
      </dsp:nvSpPr>
      <dsp:spPr>
        <a:xfrm>
          <a:off x="0" y="2615358"/>
          <a:ext cx="6978990" cy="0"/>
        </a:xfrm>
        <a:prstGeom prst="lin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6336A-00F4-0443-B760-A1F2D6AA29F3}">
      <dsp:nvSpPr>
        <dsp:cNvPr id="0" name=""/>
        <dsp:cNvSpPr/>
      </dsp:nvSpPr>
      <dsp:spPr>
        <a:xfrm>
          <a:off x="0" y="2615359"/>
          <a:ext cx="6978990"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rPr>
            <a:t>With the right tools, our goals</a:t>
          </a:r>
          <a:br>
            <a:rPr lang="en-US" sz="3600" kern="1200">
              <a:solidFill>
                <a:schemeClr val="tx1"/>
              </a:solidFill>
            </a:rPr>
          </a:br>
          <a:r>
            <a:rPr lang="en-US" sz="3600" kern="1200">
              <a:solidFill>
                <a:schemeClr val="tx1"/>
              </a:solidFill>
            </a:rPr>
            <a:t>can become easier to achieve</a:t>
          </a:r>
        </a:p>
      </dsp:txBody>
      <dsp:txXfrm>
        <a:off x="0" y="2615359"/>
        <a:ext cx="6978990" cy="1307679"/>
      </dsp:txXfrm>
    </dsp:sp>
    <dsp:sp modelId="{A3FD67CB-929B-B145-B65F-459B90E66DA8}">
      <dsp:nvSpPr>
        <dsp:cNvPr id="0" name=""/>
        <dsp:cNvSpPr/>
      </dsp:nvSpPr>
      <dsp:spPr>
        <a:xfrm>
          <a:off x="0" y="3923038"/>
          <a:ext cx="6978990" cy="0"/>
        </a:xfrm>
        <a:prstGeom prst="line">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4F7C3-FF73-A445-BD10-DC4A4A37EB72}">
      <dsp:nvSpPr>
        <dsp:cNvPr id="0" name=""/>
        <dsp:cNvSpPr/>
      </dsp:nvSpPr>
      <dsp:spPr>
        <a:xfrm>
          <a:off x="0" y="3923038"/>
          <a:ext cx="6978990"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Goals must be realistic and specific</a:t>
          </a:r>
        </a:p>
      </dsp:txBody>
      <dsp:txXfrm>
        <a:off x="0" y="3923038"/>
        <a:ext cx="6978990" cy="1307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CAA62-3895-4B14-A662-5C4BD6FF9D25}">
      <dsp:nvSpPr>
        <dsp:cNvPr id="0" name=""/>
        <dsp:cNvSpPr/>
      </dsp:nvSpPr>
      <dsp:spPr>
        <a:xfrm>
          <a:off x="425934" y="1105815"/>
          <a:ext cx="1269562" cy="1269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2FE0F-B591-459C-9D52-1F3A39AE1179}">
      <dsp:nvSpPr>
        <dsp:cNvPr id="0" name=""/>
        <dsp:cNvSpPr/>
      </dsp:nvSpPr>
      <dsp:spPr>
        <a:xfrm>
          <a:off x="696497" y="1376378"/>
          <a:ext cx="728437" cy="728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1986F3-E277-4E0E-8429-1F3482E3E3B4}">
      <dsp:nvSpPr>
        <dsp:cNvPr id="0" name=""/>
        <dsp:cNvSpPr/>
      </dsp:nvSpPr>
      <dsp:spPr>
        <a:xfrm>
          <a:off x="20091" y="2770815"/>
          <a:ext cx="208125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a:t>Emotional Goals</a:t>
          </a:r>
        </a:p>
      </dsp:txBody>
      <dsp:txXfrm>
        <a:off x="20091" y="2770815"/>
        <a:ext cx="2081250" cy="832500"/>
      </dsp:txXfrm>
    </dsp:sp>
    <dsp:sp modelId="{30497EC1-D8B0-46CA-81AB-682376C19B98}">
      <dsp:nvSpPr>
        <dsp:cNvPr id="0" name=""/>
        <dsp:cNvSpPr/>
      </dsp:nvSpPr>
      <dsp:spPr>
        <a:xfrm>
          <a:off x="2871403" y="1105815"/>
          <a:ext cx="1269562" cy="1269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B08BF-8E4E-4EE7-8FAB-C043C61F7DD5}">
      <dsp:nvSpPr>
        <dsp:cNvPr id="0" name=""/>
        <dsp:cNvSpPr/>
      </dsp:nvSpPr>
      <dsp:spPr>
        <a:xfrm>
          <a:off x="3141966" y="1376378"/>
          <a:ext cx="728437" cy="728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E5ECA6-B8AD-462F-8E5B-E73B6B29CC52}">
      <dsp:nvSpPr>
        <dsp:cNvPr id="0" name=""/>
        <dsp:cNvSpPr/>
      </dsp:nvSpPr>
      <dsp:spPr>
        <a:xfrm>
          <a:off x="2465560" y="2770815"/>
          <a:ext cx="208125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a:t>Outcome Goals</a:t>
          </a:r>
        </a:p>
      </dsp:txBody>
      <dsp:txXfrm>
        <a:off x="2465560" y="2770815"/>
        <a:ext cx="2081250" cy="832500"/>
      </dsp:txXfrm>
    </dsp:sp>
    <dsp:sp modelId="{6D0B1D1B-369A-4287-BFB9-ADA0FC129217}">
      <dsp:nvSpPr>
        <dsp:cNvPr id="0" name=""/>
        <dsp:cNvSpPr/>
      </dsp:nvSpPr>
      <dsp:spPr>
        <a:xfrm>
          <a:off x="5316872" y="1105815"/>
          <a:ext cx="1269562" cy="1269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A12F3-7C0D-407E-8CF2-4A94837757C0}">
      <dsp:nvSpPr>
        <dsp:cNvPr id="0" name=""/>
        <dsp:cNvSpPr/>
      </dsp:nvSpPr>
      <dsp:spPr>
        <a:xfrm>
          <a:off x="5587435" y="1376378"/>
          <a:ext cx="728437" cy="728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CF2295-3CCA-4DED-AB87-A0352384F656}">
      <dsp:nvSpPr>
        <dsp:cNvPr id="0" name=""/>
        <dsp:cNvSpPr/>
      </dsp:nvSpPr>
      <dsp:spPr>
        <a:xfrm>
          <a:off x="4911028" y="2770815"/>
          <a:ext cx="208125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a:t>Action Goals </a:t>
          </a:r>
        </a:p>
      </dsp:txBody>
      <dsp:txXfrm>
        <a:off x="4911028" y="2770815"/>
        <a:ext cx="2081250" cy="83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4F639-0F02-4AA4-8074-253684EF67A8}">
      <dsp:nvSpPr>
        <dsp:cNvPr id="0" name=""/>
        <dsp:cNvSpPr/>
      </dsp:nvSpPr>
      <dsp:spPr>
        <a:xfrm>
          <a:off x="0" y="5263"/>
          <a:ext cx="5905500" cy="11215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E41F0-2A42-4121-AA95-FD18BB73BE7A}">
      <dsp:nvSpPr>
        <dsp:cNvPr id="0" name=""/>
        <dsp:cNvSpPr/>
      </dsp:nvSpPr>
      <dsp:spPr>
        <a:xfrm>
          <a:off x="339263" y="257607"/>
          <a:ext cx="617444" cy="616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F9E32-9087-4AAF-9EC9-D60915B8C583}">
      <dsp:nvSpPr>
        <dsp:cNvPr id="0" name=""/>
        <dsp:cNvSpPr/>
      </dsp:nvSpPr>
      <dsp:spPr>
        <a:xfrm>
          <a:off x="1295970" y="5263"/>
          <a:ext cx="4228008" cy="112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11" tIns="118811" rIns="118811" bIns="118811" numCol="1" spcCol="1270" anchor="ctr" anchorCtr="0">
          <a:noAutofit/>
        </a:bodyPr>
        <a:lstStyle/>
        <a:p>
          <a:pPr marL="0" lvl="0" indent="0" algn="l" defTabSz="1422400">
            <a:lnSpc>
              <a:spcPct val="100000"/>
            </a:lnSpc>
            <a:spcBef>
              <a:spcPct val="0"/>
            </a:spcBef>
            <a:spcAft>
              <a:spcPct val="35000"/>
            </a:spcAft>
            <a:buNone/>
          </a:pPr>
          <a:r>
            <a:rPr lang="en-CA" sz="3200" b="0" kern="1200"/>
            <a:t>1) Start with the change</a:t>
          </a:r>
          <a:br>
            <a:rPr lang="en-CA" sz="3200" b="0" kern="1200"/>
          </a:br>
          <a:r>
            <a:rPr lang="en-CA" sz="3200" b="0" kern="1200"/>
            <a:t>    you want to make</a:t>
          </a:r>
          <a:endParaRPr lang="en-US" sz="3200" b="0" kern="1200"/>
        </a:p>
      </dsp:txBody>
      <dsp:txXfrm>
        <a:off x="1295970" y="5263"/>
        <a:ext cx="4228008" cy="1122626"/>
      </dsp:txXfrm>
    </dsp:sp>
    <dsp:sp modelId="{F930EA9F-9DDE-440E-B8A4-E65FD54242C3}">
      <dsp:nvSpPr>
        <dsp:cNvPr id="0" name=""/>
        <dsp:cNvSpPr/>
      </dsp:nvSpPr>
      <dsp:spPr>
        <a:xfrm>
          <a:off x="0" y="1370620"/>
          <a:ext cx="5905500" cy="11215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16838-6B62-4D82-834B-2087D2694B0F}">
      <dsp:nvSpPr>
        <dsp:cNvPr id="0" name=""/>
        <dsp:cNvSpPr/>
      </dsp:nvSpPr>
      <dsp:spPr>
        <a:xfrm>
          <a:off x="339263" y="1622964"/>
          <a:ext cx="617444" cy="616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E7E9B-C1A0-4358-BA02-EB08072E5774}">
      <dsp:nvSpPr>
        <dsp:cNvPr id="0" name=""/>
        <dsp:cNvSpPr/>
      </dsp:nvSpPr>
      <dsp:spPr>
        <a:xfrm>
          <a:off x="1270080" y="1405141"/>
          <a:ext cx="4635419" cy="112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11" tIns="118811" rIns="118811" bIns="118811" numCol="1" spcCol="1270" anchor="ctr" anchorCtr="0">
          <a:noAutofit/>
        </a:bodyPr>
        <a:lstStyle/>
        <a:p>
          <a:pPr marL="0" lvl="0" indent="0" algn="l" defTabSz="1422400">
            <a:lnSpc>
              <a:spcPct val="100000"/>
            </a:lnSpc>
            <a:spcBef>
              <a:spcPct val="0"/>
            </a:spcBef>
            <a:spcAft>
              <a:spcPct val="35000"/>
            </a:spcAft>
            <a:buNone/>
          </a:pPr>
          <a:r>
            <a:rPr lang="en-CA" sz="3200" b="0" kern="1200">
              <a:solidFill>
                <a:schemeClr val="tx1"/>
              </a:solidFill>
            </a:rPr>
            <a:t>2) Break it down into</a:t>
          </a:r>
          <a:br>
            <a:rPr lang="en-CA" sz="3200" b="0" kern="1200">
              <a:solidFill>
                <a:schemeClr val="tx1"/>
              </a:solidFill>
            </a:rPr>
          </a:br>
          <a:r>
            <a:rPr lang="en-CA" sz="3200" b="0" kern="1200">
              <a:solidFill>
                <a:schemeClr val="tx1"/>
              </a:solidFill>
            </a:rPr>
            <a:t>    small, actionable pieces</a:t>
          </a:r>
          <a:endParaRPr lang="en-US" sz="3200" b="0" kern="1200">
            <a:solidFill>
              <a:schemeClr val="tx1"/>
            </a:solidFill>
          </a:endParaRPr>
        </a:p>
      </dsp:txBody>
      <dsp:txXfrm>
        <a:off x="1270080" y="1405141"/>
        <a:ext cx="4635419" cy="1122626"/>
      </dsp:txXfrm>
    </dsp:sp>
    <dsp:sp modelId="{A4F886B8-A572-4E68-9027-FA3D2C6DFAD4}">
      <dsp:nvSpPr>
        <dsp:cNvPr id="0" name=""/>
        <dsp:cNvSpPr/>
      </dsp:nvSpPr>
      <dsp:spPr>
        <a:xfrm>
          <a:off x="0" y="2735977"/>
          <a:ext cx="5905500" cy="11215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84A6C-4D7A-48E5-A215-11550BFBFD9C}">
      <dsp:nvSpPr>
        <dsp:cNvPr id="0" name=""/>
        <dsp:cNvSpPr/>
      </dsp:nvSpPr>
      <dsp:spPr>
        <a:xfrm>
          <a:off x="339263" y="2988321"/>
          <a:ext cx="617444" cy="616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D1424-1F28-4A8E-8627-D92F3B1C7E08}">
      <dsp:nvSpPr>
        <dsp:cNvPr id="0" name=""/>
        <dsp:cNvSpPr/>
      </dsp:nvSpPr>
      <dsp:spPr>
        <a:xfrm>
          <a:off x="1295970" y="2735977"/>
          <a:ext cx="4228008" cy="112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11" tIns="118811" rIns="118811" bIns="118811" numCol="1" spcCol="1270" anchor="ctr" anchorCtr="0">
          <a:noAutofit/>
        </a:bodyPr>
        <a:lstStyle/>
        <a:p>
          <a:pPr marL="0" lvl="0" indent="0" algn="l" defTabSz="1422400">
            <a:lnSpc>
              <a:spcPct val="100000"/>
            </a:lnSpc>
            <a:spcBef>
              <a:spcPct val="0"/>
            </a:spcBef>
            <a:spcAft>
              <a:spcPct val="35000"/>
            </a:spcAft>
            <a:buNone/>
          </a:pPr>
          <a:r>
            <a:rPr lang="en-US" sz="3200" b="0" kern="1200"/>
            <a:t>3) Identify a goal  </a:t>
          </a:r>
          <a:endParaRPr lang="en-US" sz="3000" b="0" kern="1200"/>
        </a:p>
      </dsp:txBody>
      <dsp:txXfrm>
        <a:off x="1295970" y="2735977"/>
        <a:ext cx="4228008" cy="1122626"/>
      </dsp:txXfrm>
    </dsp:sp>
    <dsp:sp modelId="{7A9BF81D-25E5-46ED-BBEF-2FCAD0ADFB53}">
      <dsp:nvSpPr>
        <dsp:cNvPr id="0" name=""/>
        <dsp:cNvSpPr/>
      </dsp:nvSpPr>
      <dsp:spPr>
        <a:xfrm>
          <a:off x="0" y="4101334"/>
          <a:ext cx="5905500" cy="11215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BBCE0-1935-40FB-90A4-971700CC24E0}">
      <dsp:nvSpPr>
        <dsp:cNvPr id="0" name=""/>
        <dsp:cNvSpPr/>
      </dsp:nvSpPr>
      <dsp:spPr>
        <a:xfrm>
          <a:off x="339263" y="4353679"/>
          <a:ext cx="617444" cy="616841"/>
        </a:xfrm>
        <a:prstGeom prst="rect">
          <a:avLst/>
        </a:prstGeom>
        <a:blipFill rotWithShape="1">
          <a:blip xmlns:r="http://schemas.openxmlformats.org/officeDocument/2006/relationships" r:embed="rId7"/>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8F714-3284-4924-A924-CDD72917324B}">
      <dsp:nvSpPr>
        <dsp:cNvPr id="0" name=""/>
        <dsp:cNvSpPr/>
      </dsp:nvSpPr>
      <dsp:spPr>
        <a:xfrm>
          <a:off x="1292313" y="4101334"/>
          <a:ext cx="4575593" cy="112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11" tIns="118811" rIns="118811" bIns="118811" numCol="1" spcCol="1270" anchor="ctr" anchorCtr="0">
          <a:noAutofit/>
        </a:bodyPr>
        <a:lstStyle/>
        <a:p>
          <a:pPr marL="0" lvl="0" indent="0" algn="l" defTabSz="1333500">
            <a:lnSpc>
              <a:spcPct val="100000"/>
            </a:lnSpc>
            <a:spcBef>
              <a:spcPct val="0"/>
            </a:spcBef>
            <a:spcAft>
              <a:spcPct val="35000"/>
            </a:spcAft>
            <a:buNone/>
          </a:pPr>
          <a:r>
            <a:rPr lang="en-US" sz="3000" b="0" kern="1200"/>
            <a:t>4) Create an action plan</a:t>
          </a:r>
        </a:p>
      </dsp:txBody>
      <dsp:txXfrm>
        <a:off x="1292313" y="4101334"/>
        <a:ext cx="4575593" cy="1122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4F639-0F02-4AA4-8074-253684EF67A8}">
      <dsp:nvSpPr>
        <dsp:cNvPr id="0" name=""/>
        <dsp:cNvSpPr/>
      </dsp:nvSpPr>
      <dsp:spPr>
        <a:xfrm>
          <a:off x="0" y="8447"/>
          <a:ext cx="6215400" cy="12218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E41F0-2A42-4121-AA95-FD18BB73BE7A}">
      <dsp:nvSpPr>
        <dsp:cNvPr id="0" name=""/>
        <dsp:cNvSpPr/>
      </dsp:nvSpPr>
      <dsp:spPr>
        <a:xfrm>
          <a:off x="369601" y="283357"/>
          <a:ext cx="672660" cy="6720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F9E32-9087-4AAF-9EC9-D60915B8C583}">
      <dsp:nvSpPr>
        <dsp:cNvPr id="0" name=""/>
        <dsp:cNvSpPr/>
      </dsp:nvSpPr>
      <dsp:spPr>
        <a:xfrm>
          <a:off x="1411863" y="8447"/>
          <a:ext cx="4462798" cy="1223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36" tIns="129436" rIns="129436" bIns="129436" numCol="1" spcCol="1270" anchor="ctr" anchorCtr="0">
          <a:noAutofit/>
        </a:bodyPr>
        <a:lstStyle/>
        <a:p>
          <a:pPr marL="0" lvl="0" indent="0" algn="l" defTabSz="1422400">
            <a:lnSpc>
              <a:spcPct val="100000"/>
            </a:lnSpc>
            <a:spcBef>
              <a:spcPct val="0"/>
            </a:spcBef>
            <a:spcAft>
              <a:spcPct val="35000"/>
            </a:spcAft>
            <a:buNone/>
          </a:pPr>
          <a:r>
            <a:rPr lang="en-CA" sz="3200" b="0" kern="1200"/>
            <a:t>1) Your change:</a:t>
          </a:r>
          <a:br>
            <a:rPr lang="en-CA" sz="3200" b="0" kern="1200"/>
          </a:br>
          <a:r>
            <a:rPr lang="en-CA" sz="3200" b="0" kern="1200"/>
            <a:t>“More physical activity”</a:t>
          </a:r>
          <a:endParaRPr lang="en-US" sz="3200" b="0" kern="1200"/>
        </a:p>
      </dsp:txBody>
      <dsp:txXfrm>
        <a:off x="1411863" y="8447"/>
        <a:ext cx="4462798" cy="1223018"/>
      </dsp:txXfrm>
    </dsp:sp>
    <dsp:sp modelId="{F930EA9F-9DDE-440E-B8A4-E65FD54242C3}">
      <dsp:nvSpPr>
        <dsp:cNvPr id="0" name=""/>
        <dsp:cNvSpPr/>
      </dsp:nvSpPr>
      <dsp:spPr>
        <a:xfrm>
          <a:off x="0" y="1519234"/>
          <a:ext cx="6215400" cy="12218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16838-6B62-4D82-834B-2087D2694B0F}">
      <dsp:nvSpPr>
        <dsp:cNvPr id="0" name=""/>
        <dsp:cNvSpPr/>
      </dsp:nvSpPr>
      <dsp:spPr>
        <a:xfrm>
          <a:off x="369601" y="1794145"/>
          <a:ext cx="672660" cy="6720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E7E9B-C1A0-4358-BA02-EB08072E5774}">
      <dsp:nvSpPr>
        <dsp:cNvPr id="0" name=""/>
        <dsp:cNvSpPr/>
      </dsp:nvSpPr>
      <dsp:spPr>
        <a:xfrm>
          <a:off x="1411863" y="1519234"/>
          <a:ext cx="4462798" cy="1223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36" tIns="129436" rIns="129436" bIns="129436" numCol="1" spcCol="1270" anchor="ctr" anchorCtr="0">
          <a:noAutofit/>
        </a:bodyPr>
        <a:lstStyle/>
        <a:p>
          <a:pPr marL="0" lvl="0" indent="0" algn="l" defTabSz="1422400">
            <a:lnSpc>
              <a:spcPct val="100000"/>
            </a:lnSpc>
            <a:spcBef>
              <a:spcPct val="0"/>
            </a:spcBef>
            <a:spcAft>
              <a:spcPct val="35000"/>
            </a:spcAft>
            <a:buNone/>
          </a:pPr>
          <a:r>
            <a:rPr lang="en-CA" sz="3200" b="0" kern="1200">
              <a:solidFill>
                <a:schemeClr val="tx1"/>
              </a:solidFill>
            </a:rPr>
            <a:t>2) Break it down:</a:t>
          </a:r>
          <a:br>
            <a:rPr lang="en-CA" sz="3200" b="0" kern="1200">
              <a:solidFill>
                <a:schemeClr val="tx1"/>
              </a:solidFill>
            </a:rPr>
          </a:br>
          <a:r>
            <a:rPr lang="en-CA" sz="3200" b="0" kern="1200">
              <a:solidFill>
                <a:schemeClr val="tx1"/>
              </a:solidFill>
            </a:rPr>
            <a:t>Dancing, walking, biking</a:t>
          </a:r>
          <a:r>
            <a:rPr lang="en-CA" sz="2000" b="0" kern="1200">
              <a:solidFill>
                <a:schemeClr val="tx1"/>
              </a:solidFill>
            </a:rPr>
            <a:t> </a:t>
          </a:r>
          <a:r>
            <a:rPr lang="en-CA" sz="2400" b="0" kern="1200">
              <a:solidFill>
                <a:schemeClr val="tx1"/>
              </a:solidFill>
            </a:rPr>
            <a:t>. . .</a:t>
          </a:r>
          <a:endParaRPr lang="en-US" sz="2400" b="0" kern="1200">
            <a:solidFill>
              <a:schemeClr val="tx1"/>
            </a:solidFill>
          </a:endParaRPr>
        </a:p>
      </dsp:txBody>
      <dsp:txXfrm>
        <a:off x="1411863" y="1519234"/>
        <a:ext cx="4462798" cy="1223018"/>
      </dsp:txXfrm>
    </dsp:sp>
    <dsp:sp modelId="{A4F886B8-A572-4E68-9027-FA3D2C6DFAD4}">
      <dsp:nvSpPr>
        <dsp:cNvPr id="0" name=""/>
        <dsp:cNvSpPr/>
      </dsp:nvSpPr>
      <dsp:spPr>
        <a:xfrm>
          <a:off x="0" y="3030022"/>
          <a:ext cx="6215400" cy="12218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84A6C-4D7A-48E5-A215-11550BFBFD9C}">
      <dsp:nvSpPr>
        <dsp:cNvPr id="0" name=""/>
        <dsp:cNvSpPr/>
      </dsp:nvSpPr>
      <dsp:spPr>
        <a:xfrm>
          <a:off x="369601" y="3304932"/>
          <a:ext cx="672660" cy="6720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D1424-1F28-4A8E-8627-D92F3B1C7E08}">
      <dsp:nvSpPr>
        <dsp:cNvPr id="0" name=""/>
        <dsp:cNvSpPr/>
      </dsp:nvSpPr>
      <dsp:spPr>
        <a:xfrm>
          <a:off x="1383929" y="3030022"/>
          <a:ext cx="4831470" cy="1223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36" tIns="129436" rIns="129436" bIns="129436" numCol="1" spcCol="1270" anchor="ctr" anchorCtr="0">
          <a:noAutofit/>
        </a:bodyPr>
        <a:lstStyle/>
        <a:p>
          <a:pPr marL="0" lvl="0" indent="0" algn="l" defTabSz="1422400">
            <a:lnSpc>
              <a:spcPct val="100000"/>
            </a:lnSpc>
            <a:spcBef>
              <a:spcPct val="0"/>
            </a:spcBef>
            <a:spcAft>
              <a:spcPts val="0"/>
            </a:spcAft>
            <a:buNone/>
          </a:pPr>
          <a:r>
            <a:rPr lang="en-US" sz="3200" b="0" kern="1200"/>
            <a:t>3) Choose a goal: </a:t>
          </a:r>
        </a:p>
        <a:p>
          <a:pPr marL="0" lvl="0" indent="0" algn="l" defTabSz="1422400">
            <a:lnSpc>
              <a:spcPct val="100000"/>
            </a:lnSpc>
            <a:spcBef>
              <a:spcPct val="0"/>
            </a:spcBef>
            <a:spcAft>
              <a:spcPts val="0"/>
            </a:spcAft>
            <a:buNone/>
          </a:pPr>
          <a:r>
            <a:rPr lang="en-US" sz="3200" b="0" kern="1200"/>
            <a:t>“I will dance”</a:t>
          </a:r>
        </a:p>
      </dsp:txBody>
      <dsp:txXfrm>
        <a:off x="1383929" y="3030022"/>
        <a:ext cx="4831470" cy="1223018"/>
      </dsp:txXfrm>
    </dsp:sp>
    <dsp:sp modelId="{7A9BF81D-25E5-46ED-BBEF-2FCAD0ADFB53}">
      <dsp:nvSpPr>
        <dsp:cNvPr id="0" name=""/>
        <dsp:cNvSpPr/>
      </dsp:nvSpPr>
      <dsp:spPr>
        <a:xfrm>
          <a:off x="0" y="4540809"/>
          <a:ext cx="6215400" cy="12218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BBCE0-1935-40FB-90A4-971700CC24E0}">
      <dsp:nvSpPr>
        <dsp:cNvPr id="0" name=""/>
        <dsp:cNvSpPr/>
      </dsp:nvSpPr>
      <dsp:spPr>
        <a:xfrm>
          <a:off x="369963" y="4815719"/>
          <a:ext cx="672660" cy="672003"/>
        </a:xfrm>
        <a:prstGeom prst="rect">
          <a:avLst/>
        </a:prstGeom>
        <a:blipFill rotWithShape="1">
          <a:blip xmlns:r="http://schemas.openxmlformats.org/officeDocument/2006/relationships" r:embed="rId7"/>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8F714-3284-4924-A924-CDD72917324B}">
      <dsp:nvSpPr>
        <dsp:cNvPr id="0" name=""/>
        <dsp:cNvSpPr/>
      </dsp:nvSpPr>
      <dsp:spPr>
        <a:xfrm>
          <a:off x="1265308" y="4549256"/>
          <a:ext cx="4950091" cy="1223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36" tIns="129436" rIns="129436" bIns="129436" numCol="1" spcCol="1270" anchor="ctr" anchorCtr="0">
          <a:noAutofit/>
        </a:bodyPr>
        <a:lstStyle/>
        <a:p>
          <a:pPr marL="0" lvl="0" indent="0" algn="l" defTabSz="1333500">
            <a:lnSpc>
              <a:spcPct val="100000"/>
            </a:lnSpc>
            <a:spcBef>
              <a:spcPct val="0"/>
            </a:spcBef>
            <a:spcAft>
              <a:spcPct val="35000"/>
            </a:spcAft>
            <a:buNone/>
          </a:pPr>
          <a:r>
            <a:rPr lang="en-US" sz="3000" b="0" kern="1200"/>
            <a:t>4) Create an action plan: </a:t>
          </a:r>
          <a:br>
            <a:rPr lang="en-US" sz="3000" b="0" kern="1200"/>
          </a:br>
          <a:r>
            <a:rPr lang="en-US" sz="1900" b="0" kern="1200"/>
            <a:t>This week I will </a:t>
          </a:r>
          <a:r>
            <a:rPr lang="en-US" sz="1900" b="0" u="sng" kern="1200"/>
            <a:t>do a dance workout</a:t>
          </a:r>
          <a:r>
            <a:rPr lang="en-US" sz="1900" b="0" u="none" kern="1200"/>
            <a:t> </a:t>
          </a:r>
          <a:r>
            <a:rPr lang="en-US" sz="1900" b="1" u="none" kern="1200"/>
            <a:t>(what)</a:t>
          </a:r>
          <a:br>
            <a:rPr lang="en-US" sz="1900" b="1" u="none" kern="1200"/>
          </a:br>
          <a:r>
            <a:rPr lang="en-US" sz="1900" b="0" u="sng" kern="1200"/>
            <a:t>for 10 min</a:t>
          </a:r>
          <a:r>
            <a:rPr lang="en-US" sz="1900" b="0" u="none" kern="1200"/>
            <a:t> </a:t>
          </a:r>
          <a:r>
            <a:rPr lang="en-US" sz="1900" b="1" i="1" kern="1200"/>
            <a:t>(how much)  </a:t>
          </a:r>
          <a:r>
            <a:rPr lang="en-US" sz="1900" b="0" u="sng" kern="1200"/>
            <a:t>after lunch</a:t>
          </a:r>
          <a:r>
            <a:rPr lang="en-US" sz="1900" b="0" kern="1200"/>
            <a:t> </a:t>
          </a:r>
          <a:r>
            <a:rPr lang="en-US" sz="1900" b="1" i="1" kern="1200"/>
            <a:t>(when)</a:t>
          </a:r>
          <a:r>
            <a:rPr lang="en-US" sz="1900" b="0" kern="1200"/>
            <a:t>,</a:t>
          </a:r>
          <a:br>
            <a:rPr lang="en-US" sz="1900" b="0" kern="1200"/>
          </a:br>
          <a:r>
            <a:rPr lang="en-US" sz="1900" b="0" u="sng" kern="1200"/>
            <a:t>2 times per week</a:t>
          </a:r>
          <a:r>
            <a:rPr lang="en-US" sz="1900" b="0" u="none" kern="1200"/>
            <a:t> </a:t>
          </a:r>
          <a:r>
            <a:rPr lang="en-US" sz="1900" b="1" kern="1200"/>
            <a:t>(how often)</a:t>
          </a:r>
        </a:p>
      </dsp:txBody>
      <dsp:txXfrm>
        <a:off x="1265308" y="4549256"/>
        <a:ext cx="4950091" cy="12230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4F639-0F02-4AA4-8074-253684EF67A8}">
      <dsp:nvSpPr>
        <dsp:cNvPr id="0" name=""/>
        <dsp:cNvSpPr/>
      </dsp:nvSpPr>
      <dsp:spPr>
        <a:xfrm>
          <a:off x="-86719" y="164112"/>
          <a:ext cx="6439584" cy="1071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E41F0-2A42-4121-AA95-FD18BB73BE7A}">
      <dsp:nvSpPr>
        <dsp:cNvPr id="0" name=""/>
        <dsp:cNvSpPr/>
      </dsp:nvSpPr>
      <dsp:spPr>
        <a:xfrm>
          <a:off x="0" y="205399"/>
          <a:ext cx="590223" cy="589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F9E32-9087-4AAF-9EC9-D60915B8C583}">
      <dsp:nvSpPr>
        <dsp:cNvPr id="0" name=""/>
        <dsp:cNvSpPr/>
      </dsp:nvSpPr>
      <dsp:spPr>
        <a:xfrm>
          <a:off x="1151482" y="117215"/>
          <a:ext cx="5162612" cy="113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36" tIns="120436" rIns="120436" bIns="120436" numCol="1" spcCol="1270" anchor="t" anchorCtr="0">
          <a:noAutofit/>
        </a:bodyPr>
        <a:lstStyle/>
        <a:p>
          <a:pPr marL="0" lvl="0" indent="0" algn="l" defTabSz="1422400">
            <a:lnSpc>
              <a:spcPct val="100000"/>
            </a:lnSpc>
            <a:spcBef>
              <a:spcPct val="0"/>
            </a:spcBef>
            <a:spcAft>
              <a:spcPts val="0"/>
            </a:spcAft>
            <a:buNone/>
          </a:pPr>
          <a:r>
            <a:rPr lang="en-CA" sz="3200" b="0" kern="1200"/>
            <a:t>1) Start with the change you want to make</a:t>
          </a:r>
          <a:endParaRPr lang="en-US" sz="3200" b="0" kern="1200"/>
        </a:p>
      </dsp:txBody>
      <dsp:txXfrm>
        <a:off x="1151482" y="117215"/>
        <a:ext cx="5162612" cy="1137978"/>
      </dsp:txXfrm>
    </dsp:sp>
    <dsp:sp modelId="{F930EA9F-9DDE-440E-B8A4-E65FD54242C3}">
      <dsp:nvSpPr>
        <dsp:cNvPr id="0" name=""/>
        <dsp:cNvSpPr/>
      </dsp:nvSpPr>
      <dsp:spPr>
        <a:xfrm>
          <a:off x="-86719" y="1486283"/>
          <a:ext cx="6439584" cy="1071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16838-6B62-4D82-834B-2087D2694B0F}">
      <dsp:nvSpPr>
        <dsp:cNvPr id="0" name=""/>
        <dsp:cNvSpPr/>
      </dsp:nvSpPr>
      <dsp:spPr>
        <a:xfrm>
          <a:off x="237269" y="1727267"/>
          <a:ext cx="590223" cy="589071"/>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E7E9B-C1A0-4358-BA02-EB08072E5774}">
      <dsp:nvSpPr>
        <dsp:cNvPr id="0" name=""/>
        <dsp:cNvSpPr/>
      </dsp:nvSpPr>
      <dsp:spPr>
        <a:xfrm>
          <a:off x="1151482" y="1486283"/>
          <a:ext cx="5162612" cy="113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36" tIns="120436" rIns="120436" bIns="120436" numCol="1" spcCol="1270" anchor="ctr" anchorCtr="0">
          <a:noAutofit/>
        </a:bodyPr>
        <a:lstStyle/>
        <a:p>
          <a:pPr marL="0" lvl="0" indent="0" algn="l" defTabSz="1422400">
            <a:lnSpc>
              <a:spcPct val="100000"/>
            </a:lnSpc>
            <a:spcBef>
              <a:spcPct val="0"/>
            </a:spcBef>
            <a:spcAft>
              <a:spcPct val="35000"/>
            </a:spcAft>
            <a:buNone/>
          </a:pPr>
          <a:r>
            <a:rPr lang="en-CA" sz="3200" b="0" kern="1200">
              <a:solidFill>
                <a:schemeClr val="tx1"/>
              </a:solidFill>
            </a:rPr>
            <a:t>2) Identify a goal</a:t>
          </a:r>
          <a:endParaRPr lang="en-US" sz="3200" b="0" kern="1200">
            <a:solidFill>
              <a:schemeClr val="tx1"/>
            </a:solidFill>
          </a:endParaRPr>
        </a:p>
      </dsp:txBody>
      <dsp:txXfrm>
        <a:off x="1151482" y="1486283"/>
        <a:ext cx="5162612" cy="1137978"/>
      </dsp:txXfrm>
    </dsp:sp>
    <dsp:sp modelId="{A4F886B8-A572-4E68-9027-FA3D2C6DFAD4}">
      <dsp:nvSpPr>
        <dsp:cNvPr id="0" name=""/>
        <dsp:cNvSpPr/>
      </dsp:nvSpPr>
      <dsp:spPr>
        <a:xfrm>
          <a:off x="-86719" y="2908757"/>
          <a:ext cx="6439584" cy="16541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84A6C-4D7A-48E5-A215-11550BFBFD9C}">
      <dsp:nvSpPr>
        <dsp:cNvPr id="0" name=""/>
        <dsp:cNvSpPr/>
      </dsp:nvSpPr>
      <dsp:spPr>
        <a:xfrm>
          <a:off x="237269" y="3441315"/>
          <a:ext cx="590223" cy="589071"/>
        </a:xfrm>
        <a:prstGeom prst="rect">
          <a:avLst/>
        </a:prstGeom>
        <a:blipFill rotWithShape="1">
          <a:blip xmlns:r="http://schemas.openxmlformats.org/officeDocument/2006/relationships" r:embed="rId5"/>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D1424-1F28-4A8E-8627-D92F3B1C7E08}">
      <dsp:nvSpPr>
        <dsp:cNvPr id="0" name=""/>
        <dsp:cNvSpPr/>
      </dsp:nvSpPr>
      <dsp:spPr>
        <a:xfrm>
          <a:off x="963872" y="3125531"/>
          <a:ext cx="5162612" cy="113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36" tIns="120436" rIns="120436" bIns="120436" numCol="1" spcCol="1270" anchor="ctr" anchorCtr="0">
          <a:noAutofit/>
        </a:bodyPr>
        <a:lstStyle/>
        <a:p>
          <a:pPr marL="0" lvl="0" indent="0" algn="l" defTabSz="1422400">
            <a:lnSpc>
              <a:spcPct val="100000"/>
            </a:lnSpc>
            <a:spcBef>
              <a:spcPct val="0"/>
            </a:spcBef>
            <a:spcAft>
              <a:spcPct val="35000"/>
            </a:spcAft>
            <a:buNone/>
          </a:pPr>
          <a:endParaRPr lang="en-US" sz="3200" b="0" kern="1200"/>
        </a:p>
        <a:p>
          <a:pPr marL="0" lvl="0" indent="0" algn="l" defTabSz="1422400">
            <a:lnSpc>
              <a:spcPct val="100000"/>
            </a:lnSpc>
            <a:spcBef>
              <a:spcPct val="0"/>
            </a:spcBef>
            <a:spcAft>
              <a:spcPct val="35000"/>
            </a:spcAft>
            <a:buNone/>
          </a:pPr>
          <a:r>
            <a:rPr lang="en-US" sz="3200" b="0" kern="1200"/>
            <a:t>    </a:t>
          </a:r>
          <a:endParaRPr lang="en-US" sz="3000" b="0" kern="1200"/>
        </a:p>
      </dsp:txBody>
      <dsp:txXfrm>
        <a:off x="963872" y="3125531"/>
        <a:ext cx="5162612" cy="1137978"/>
      </dsp:txXfrm>
    </dsp:sp>
    <dsp:sp modelId="{7A9BF81D-25E5-46ED-BBEF-2FCAD0ADFB53}">
      <dsp:nvSpPr>
        <dsp:cNvPr id="0" name=""/>
        <dsp:cNvSpPr/>
      </dsp:nvSpPr>
      <dsp:spPr>
        <a:xfrm>
          <a:off x="-86719" y="4847439"/>
          <a:ext cx="6439584" cy="1071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BBCE0-1935-40FB-90A4-971700CC24E0}">
      <dsp:nvSpPr>
        <dsp:cNvPr id="0" name=""/>
        <dsp:cNvSpPr/>
      </dsp:nvSpPr>
      <dsp:spPr>
        <a:xfrm>
          <a:off x="237269" y="5088422"/>
          <a:ext cx="590223" cy="58907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8F714-3284-4924-A924-CDD72917324B}">
      <dsp:nvSpPr>
        <dsp:cNvPr id="0" name=""/>
        <dsp:cNvSpPr/>
      </dsp:nvSpPr>
      <dsp:spPr>
        <a:xfrm>
          <a:off x="939272" y="4847439"/>
          <a:ext cx="5587030" cy="113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36" tIns="120436" rIns="120436" bIns="120436" numCol="1" spcCol="1270" anchor="ctr" anchorCtr="0">
          <a:noAutofit/>
        </a:bodyPr>
        <a:lstStyle/>
        <a:p>
          <a:pPr marL="0" lvl="0" indent="0" algn="l" defTabSz="1333500">
            <a:lnSpc>
              <a:spcPct val="100000"/>
            </a:lnSpc>
            <a:spcBef>
              <a:spcPct val="0"/>
            </a:spcBef>
            <a:spcAft>
              <a:spcPct val="35000"/>
            </a:spcAft>
            <a:buNone/>
          </a:pPr>
          <a:r>
            <a:rPr lang="en-US" sz="3000" b="0" kern="1200"/>
            <a:t>4) Rate your confidence level</a:t>
          </a:r>
        </a:p>
      </dsp:txBody>
      <dsp:txXfrm>
        <a:off x="939272" y="4847439"/>
        <a:ext cx="5587030" cy="113797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B11A0-D28A-F44C-8254-6435895CA6CF}"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45E83-2864-6749-B4DF-79E06E912C51}" type="slidenum">
              <a:rPr lang="en-US" smtClean="0"/>
              <a:t>‹#›</a:t>
            </a:fld>
            <a:endParaRPr lang="en-US"/>
          </a:p>
        </p:txBody>
      </p:sp>
    </p:spTree>
    <p:extLst>
      <p:ext uri="{BB962C8B-B14F-4D97-AF65-F5344CB8AC3E}">
        <p14:creationId xmlns:p14="http://schemas.microsoft.com/office/powerpoint/2010/main" val="78739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197D261-2C8F-E84A-8379-AAC9AFFB4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A8A703B-6545-F84F-9FD9-4E0EA91D38AD}"/>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a:t>In previous classes, we’ve talked about potential changes you can make to be successful in managing your chronic disease.  These include changes to nutrition and physical activity.  Today we are going to discuss HOW to make the changes that we’d like to make and/or implement the strategies you’ve learned into your daily life.  We will also touch on the mind-body connection, including how stress and emotions can impact blood sugars, blood pressure, and other aspects of your physical health.</a:t>
            </a:r>
          </a:p>
        </p:txBody>
      </p:sp>
      <p:sp>
        <p:nvSpPr>
          <p:cNvPr id="12292" name="Slide Number Placeholder 3">
            <a:extLst>
              <a:ext uri="{FF2B5EF4-FFF2-40B4-BE49-F238E27FC236}">
                <a16:creationId xmlns:a16="http://schemas.microsoft.com/office/drawing/2014/main" id="{029F8D85-E71F-DD43-8E86-0F51078903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CFF02F-3149-5C40-9D38-58210F318827}" type="slidenum">
              <a:rPr lang="en-US" altLang="en-US" smtClean="0"/>
              <a:pPr>
                <a:spcBef>
                  <a:spcPct val="0"/>
                </a:spcBef>
              </a:pPr>
              <a:t>1</a:t>
            </a:fld>
            <a:endParaRPr lang="en-US" altLang="en-US"/>
          </a:p>
        </p:txBody>
      </p:sp>
    </p:spTree>
    <p:extLst>
      <p:ext uri="{BB962C8B-B14F-4D97-AF65-F5344CB8AC3E}">
        <p14:creationId xmlns:p14="http://schemas.microsoft.com/office/powerpoint/2010/main" val="361628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Health concerns that can arise from prolonged stress include: cardiovascular disease, weight gain, digestive issues, decreased concentration and irritability, and even a shortened lifespan.  By learning how to manage stress in a positive way, you can reduce the negative impact of stress on your body and improve your overall health.</a:t>
            </a:r>
          </a:p>
        </p:txBody>
      </p:sp>
      <p:sp>
        <p:nvSpPr>
          <p:cNvPr id="4" name="Slide Number Placeholder 3"/>
          <p:cNvSpPr>
            <a:spLocks noGrp="1"/>
          </p:cNvSpPr>
          <p:nvPr>
            <p:ph type="sldNum" sz="quarter" idx="5"/>
          </p:nvPr>
        </p:nvSpPr>
        <p:spPr/>
        <p:txBody>
          <a:bodyPr/>
          <a:lstStyle/>
          <a:p>
            <a:fld id="{68245E83-2864-6749-B4DF-79E06E912C51}" type="slidenum">
              <a:rPr lang="en-US" smtClean="0"/>
              <a:t>10</a:t>
            </a:fld>
            <a:endParaRPr lang="en-US"/>
          </a:p>
        </p:txBody>
      </p:sp>
    </p:spTree>
    <p:extLst>
      <p:ext uri="{BB962C8B-B14F-4D97-AF65-F5344CB8AC3E}">
        <p14:creationId xmlns:p14="http://schemas.microsoft.com/office/powerpoint/2010/main" val="140655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thinking about managing a chronic disease, reducing stress is an extremely important part of managing our health.  Different people may need different degrees of support to help manage stress.  For some people, attending this class and learning new coping strategies, may give you the tools you need to improve your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feel hopeless, overwhelmed, or you have trouble just making it through the day, you may need more formal support.  Please talk to your primary care provider or another health care professional, like a counsellor.  They can connect you to resources to support your mental health and manage stress.  We will talk about many strategies throughout today’s class and provide you with a list of resources at the end.</a:t>
            </a:r>
            <a:endParaRPr lang="en-US">
              <a:cs typeface="Calibri" panose="020F0502020204030204"/>
            </a:endParaRPr>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11</a:t>
            </a:fld>
            <a:endParaRPr lang="en-US" altLang="en-US"/>
          </a:p>
        </p:txBody>
      </p:sp>
    </p:spTree>
    <p:extLst>
      <p:ext uri="{BB962C8B-B14F-4D97-AF65-F5344CB8AC3E}">
        <p14:creationId xmlns:p14="http://schemas.microsoft.com/office/powerpoint/2010/main" val="364546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Zoom poll question:  You can have a chronic condition and still live a healthy life.</a:t>
            </a:r>
          </a:p>
          <a:p>
            <a:r>
              <a:rPr lang="en-US"/>
              <a:t>a) True   b) False</a:t>
            </a:r>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12</a:t>
            </a:fld>
            <a:endParaRPr lang="en-US" altLang="en-US"/>
          </a:p>
        </p:txBody>
      </p:sp>
    </p:spTree>
    <p:extLst>
      <p:ext uri="{BB962C8B-B14F-4D97-AF65-F5344CB8AC3E}">
        <p14:creationId xmlns:p14="http://schemas.microsoft.com/office/powerpoint/2010/main" val="75081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13</a:t>
            </a:fld>
            <a:endParaRPr lang="en-US" altLang="en-US"/>
          </a:p>
        </p:txBody>
      </p:sp>
    </p:spTree>
    <p:extLst>
      <p:ext uri="{BB962C8B-B14F-4D97-AF65-F5344CB8AC3E}">
        <p14:creationId xmlns:p14="http://schemas.microsoft.com/office/powerpoint/2010/main" val="364546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1BBD8F7-0547-5249-A6BE-42EB5CFD22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D160BA7-4691-AD49-8D1A-9CAC8823E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C56A4015-996D-3345-BE33-3525239E5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FA1D2B-380F-734C-A458-755FDA7146A7}" type="slidenum">
              <a:rPr lang="en-US" altLang="en-US" smtClean="0"/>
              <a:pPr>
                <a:spcBef>
                  <a:spcPct val="0"/>
                </a:spcBef>
              </a:pPr>
              <a:t>14</a:t>
            </a:fld>
            <a:endParaRPr lang="en-US" altLang="en-US"/>
          </a:p>
        </p:txBody>
      </p:sp>
    </p:spTree>
    <p:extLst>
      <p:ext uri="{BB962C8B-B14F-4D97-AF65-F5344CB8AC3E}">
        <p14:creationId xmlns:p14="http://schemas.microsoft.com/office/powerpoint/2010/main" val="418743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8 dimensions that make up wellness.  These are emotional, spiritual, intellectual, physical, environmental, financial, occupational, and social wellness.  We often think of ‘wellness’ in terms of our physical health, however in order to be truly healthy, we need to pay attention to all 8 dimensions of wellness.</a:t>
            </a:r>
          </a:p>
        </p:txBody>
      </p:sp>
      <p:sp>
        <p:nvSpPr>
          <p:cNvPr id="4" name="Slide Number Placeholder 3"/>
          <p:cNvSpPr>
            <a:spLocks noGrp="1"/>
          </p:cNvSpPr>
          <p:nvPr>
            <p:ph type="sldNum" sz="quarter" idx="5"/>
          </p:nvPr>
        </p:nvSpPr>
        <p:spPr/>
        <p:txBody>
          <a:bodyPr/>
          <a:lstStyle/>
          <a:p>
            <a:fld id="{68245E83-2864-6749-B4DF-79E06E912C51}" type="slidenum">
              <a:rPr lang="en-US" smtClean="0"/>
              <a:t>15</a:t>
            </a:fld>
            <a:endParaRPr lang="en-US"/>
          </a:p>
        </p:txBody>
      </p:sp>
    </p:spTree>
    <p:extLst>
      <p:ext uri="{BB962C8B-B14F-4D97-AF65-F5344CB8AC3E}">
        <p14:creationId xmlns:p14="http://schemas.microsoft.com/office/powerpoint/2010/main" val="132072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coping strategies can be applied to all 8 dimensions of wellness.</a:t>
            </a:r>
          </a:p>
        </p:txBody>
      </p:sp>
      <p:sp>
        <p:nvSpPr>
          <p:cNvPr id="4" name="Slide Number Placeholder 3"/>
          <p:cNvSpPr>
            <a:spLocks noGrp="1"/>
          </p:cNvSpPr>
          <p:nvPr>
            <p:ph type="sldNum" sz="quarter" idx="5"/>
          </p:nvPr>
        </p:nvSpPr>
        <p:spPr/>
        <p:txBody>
          <a:bodyPr/>
          <a:lstStyle/>
          <a:p>
            <a:fld id="{68245E83-2864-6749-B4DF-79E06E912C51}" type="slidenum">
              <a:rPr lang="en-US" smtClean="0"/>
              <a:t>16</a:t>
            </a:fld>
            <a:endParaRPr lang="en-US"/>
          </a:p>
        </p:txBody>
      </p:sp>
    </p:spTree>
    <p:extLst>
      <p:ext uri="{BB962C8B-B14F-4D97-AF65-F5344CB8AC3E}">
        <p14:creationId xmlns:p14="http://schemas.microsoft.com/office/powerpoint/2010/main" val="246554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 QUESTION.</a:t>
            </a:r>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17</a:t>
            </a:fld>
            <a:endParaRPr lang="en-US" altLang="en-US"/>
          </a:p>
        </p:txBody>
      </p:sp>
    </p:spTree>
    <p:extLst>
      <p:ext uri="{BB962C8B-B14F-4D97-AF65-F5344CB8AC3E}">
        <p14:creationId xmlns:p14="http://schemas.microsoft.com/office/powerpoint/2010/main" val="750814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18</a:t>
            </a:fld>
            <a:endParaRPr lang="en-US" altLang="en-US"/>
          </a:p>
        </p:txBody>
      </p:sp>
    </p:spTree>
    <p:extLst>
      <p:ext uri="{BB962C8B-B14F-4D97-AF65-F5344CB8AC3E}">
        <p14:creationId xmlns:p14="http://schemas.microsoft.com/office/powerpoint/2010/main" val="2950695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1BBD8F7-0547-5249-A6BE-42EB5CFD22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D160BA7-4691-AD49-8D1A-9CAC8823E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a:t>-Managing common symptoms and problem solving:  Responding to changes in symptoms as your chronic disease gets better or worse.</a:t>
            </a:r>
          </a:p>
          <a:p>
            <a:r>
              <a:rPr lang="en-US" altLang="en-US" b="0"/>
              <a:t>-Maintaining a healthy lifestyle:  Regular exercise, healthy eating, good sleep habits, and stress management.</a:t>
            </a:r>
          </a:p>
          <a:p>
            <a:r>
              <a:rPr lang="en-US" altLang="en-US" b="0"/>
              <a:t>-Decision making:  Deciding when to seek medical help, what treatments to try.</a:t>
            </a:r>
          </a:p>
          <a:p>
            <a:r>
              <a:rPr lang="en-US" altLang="en-US" b="0"/>
              <a:t>-Safe use of medication:  Using medication safely and effectively, while minimizing side effects.</a:t>
            </a:r>
          </a:p>
          <a:p>
            <a:r>
              <a:rPr lang="en-US" altLang="en-US" b="0"/>
              <a:t>-Community resources:  Finding and using community resources (social, financial, etc.)</a:t>
            </a:r>
          </a:p>
          <a:p>
            <a:r>
              <a:rPr lang="en-US" altLang="en-US" b="0"/>
              <a:t>-Communication:  Communicating effectively with your health care team and with family/friends.</a:t>
            </a:r>
          </a:p>
          <a:p>
            <a:r>
              <a:rPr lang="en-US" altLang="en-US" b="0"/>
              <a:t>-Adapting social activities:  Pacing yourself, Creating time for social connections that can fit within your chronic disease management goals.</a:t>
            </a:r>
          </a:p>
          <a:p>
            <a:endParaRPr lang="en-US" alt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Reference:  </a:t>
            </a:r>
            <a:r>
              <a:rPr lang="en-US" b="0" i="1"/>
              <a:t>Living a Healthy Life with Chronic Conditions</a:t>
            </a:r>
            <a:r>
              <a:rPr lang="en-US" b="0"/>
              <a:t>, p. 6  (Participant guide for </a:t>
            </a:r>
            <a:r>
              <a:rPr lang="en-US" b="0" i="1"/>
              <a:t>Get Better Together</a:t>
            </a:r>
            <a:r>
              <a:rPr lang="en-US" b="0"/>
              <a:t>)</a:t>
            </a:r>
          </a:p>
        </p:txBody>
      </p:sp>
      <p:sp>
        <p:nvSpPr>
          <p:cNvPr id="31748" name="Slide Number Placeholder 3">
            <a:extLst>
              <a:ext uri="{FF2B5EF4-FFF2-40B4-BE49-F238E27FC236}">
                <a16:creationId xmlns:a16="http://schemas.microsoft.com/office/drawing/2014/main" id="{C56A4015-996D-3345-BE33-3525239E5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FA1D2B-380F-734C-A458-755FDA7146A7}" type="slidenum">
              <a:rPr lang="en-US" altLang="en-US" smtClean="0"/>
              <a:pPr>
                <a:spcBef>
                  <a:spcPct val="0"/>
                </a:spcBef>
              </a:pPr>
              <a:t>19</a:t>
            </a:fld>
            <a:endParaRPr lang="en-US" altLang="en-US"/>
          </a:p>
        </p:txBody>
      </p:sp>
    </p:spTree>
    <p:extLst>
      <p:ext uri="{BB962C8B-B14F-4D97-AF65-F5344CB8AC3E}">
        <p14:creationId xmlns:p14="http://schemas.microsoft.com/office/powerpoint/2010/main" val="372313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A1DA135-670E-4F6A-A86F-BFE8F45619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B0421AAE-42FD-4013-A842-3BAE6CA2D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en-US" sz="1200" b="0" i="0" u="none" strike="noStrike" kern="1200">
                <a:solidFill>
                  <a:schemeClr val="tx1"/>
                </a:solidFill>
                <a:effectLst/>
                <a:latin typeface="+mn-lt"/>
                <a:ea typeface="+mn-ea"/>
                <a:cs typeface="+mn-cs"/>
              </a:rPr>
              <a:t>1) Minimize distractions on the participants’ end.  Presenter: Ensure your background is appropriate/not distracting.</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2) Privacy &amp; security sample script: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-Just like online shopping or email, Virtual Care has some inherent privacy and security risks that your health information may be intercepted or unintentionally disclosed.</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-Feel free to share your personal experiences or questions during our group discussion time, but please be aware that your personal information will be shared with anyone accessing this webinar.</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3) Participant questions.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-Please let me know when you have a question by typing it into the chat box (explain where to find the chat box). I will be monitoring the chat throughout the session.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-Or you can un-mute your microphone and ask your question out loud, if you prefer.</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4) Zoom tips. Turning off participants’ webcams saves bandwidth and reduces freezing/glitches.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-On the next slide, show clients how to turn their microphone and webcam on &amp; off.</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pPr rtl="0" fontAlgn="base"/>
            <a:r>
              <a:rPr lang="en-US" sz="1200" b="0" i="0" u="none" strike="noStrike" kern="1200">
                <a:solidFill>
                  <a:schemeClr val="tx1"/>
                </a:solidFill>
                <a:effectLst/>
                <a:latin typeface="+mn-lt"/>
                <a:ea typeface="+mn-ea"/>
                <a:cs typeface="+mn-cs"/>
              </a:rPr>
              <a:t>Does anyone have any questions before we get started?</a:t>
            </a:r>
            <a:r>
              <a:rPr lang="en-US" sz="1200" b="0" i="0" kern="1200">
                <a:solidFill>
                  <a:schemeClr val="tx1"/>
                </a:solidFill>
                <a:effectLst/>
                <a:latin typeface="+mn-lt"/>
                <a:ea typeface="+mn-ea"/>
                <a:cs typeface="+mn-cs"/>
              </a:rPr>
              <a:t>​</a:t>
            </a:r>
          </a:p>
        </p:txBody>
      </p:sp>
      <p:sp>
        <p:nvSpPr>
          <p:cNvPr id="81924" name="Slide Number Placeholder 3">
            <a:extLst>
              <a:ext uri="{FF2B5EF4-FFF2-40B4-BE49-F238E27FC236}">
                <a16:creationId xmlns:a16="http://schemas.microsoft.com/office/drawing/2014/main" id="{49E5C394-5DD5-4CDA-913E-CFA0C073E1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CD9EA5-8766-4021-9140-A13B47BB12AE}"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4156F77-1523-7749-831A-BCDB5521FE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FF6BDC6-DA15-9945-9E56-A8F056514F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4B7C2291-60AD-9A4E-97D6-BD43BD7D5C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3B7342-1A2A-FF4A-8FA2-5CBC4354AF19}" type="slidenum">
              <a:rPr lang="en-US" altLang="en-US" smtClean="0"/>
              <a:pPr>
                <a:spcBef>
                  <a:spcPct val="0"/>
                </a:spcBef>
              </a:pPr>
              <a:t>20</a:t>
            </a:fld>
            <a:endParaRPr lang="en-US" altLang="en-US"/>
          </a:p>
        </p:txBody>
      </p:sp>
    </p:spTree>
    <p:extLst>
      <p:ext uri="{BB962C8B-B14F-4D97-AF65-F5344CB8AC3E}">
        <p14:creationId xmlns:p14="http://schemas.microsoft.com/office/powerpoint/2010/main" val="1726991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DB56E74-FCA8-6A4A-9E47-AC1AA322F9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93922C8-BE9B-5B4E-86C7-DFA02EDFAE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B9B61E67-DAD5-A344-B330-AD35CE7102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B1AB9-CDA9-9745-85CD-BCB6E8F55850}" type="slidenum">
              <a:rPr lang="en-US" altLang="en-US" smtClean="0"/>
              <a:pPr>
                <a:spcBef>
                  <a:spcPct val="0"/>
                </a:spcBef>
              </a:pPr>
              <a:t>21</a:t>
            </a:fld>
            <a:endParaRPr lang="en-US" altLang="en-US"/>
          </a:p>
        </p:txBody>
      </p:sp>
    </p:spTree>
    <p:extLst>
      <p:ext uri="{BB962C8B-B14F-4D97-AF65-F5344CB8AC3E}">
        <p14:creationId xmlns:p14="http://schemas.microsoft.com/office/powerpoint/2010/main" val="2371715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 QUESTION</a:t>
            </a:r>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22</a:t>
            </a:fld>
            <a:endParaRPr lang="en-US" altLang="en-US"/>
          </a:p>
        </p:txBody>
      </p:sp>
    </p:spTree>
    <p:extLst>
      <p:ext uri="{BB962C8B-B14F-4D97-AF65-F5344CB8AC3E}">
        <p14:creationId xmlns:p14="http://schemas.microsoft.com/office/powerpoint/2010/main" val="750814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3FCEC73-9ABF-D54F-84E8-6DDA4DE5E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CFF2719E-A597-AC4A-80C7-FF1A448FA06A}"/>
              </a:ext>
            </a:extLst>
          </p:cNvPr>
          <p:cNvSpPr>
            <a:spLocks noGrp="1"/>
          </p:cNvSpPr>
          <p:nvPr>
            <p:ph type="body" idx="1"/>
          </p:nvPr>
        </p:nvSpPr>
        <p:spPr bwMode="auto"/>
        <p:txBody>
          <a:bodyPr wrap="square" numCol="1" anchor="t" anchorCtr="0" compatLnSpc="1">
            <a:prstTxWarp prst="textNoShape">
              <a:avLst/>
            </a:prstTxWarp>
          </a:bodyPr>
          <a:lstStyle/>
          <a:p>
            <a:pPr marL="0" indent="0">
              <a:buFont typeface="Arial" panose="020B0604020202020204" pitchFamily="34" charset="0"/>
              <a:buNone/>
              <a:defRPr/>
            </a:pPr>
            <a:r>
              <a:rPr lang="en-US" altLang="en-US"/>
              <a:t>-Creatures of habit:  It takes a long time to develop new habits.  It can be easy to change our behaviour in the short term but difficult to maintain for the long haul.</a:t>
            </a:r>
          </a:p>
          <a:p>
            <a:pPr marL="0" indent="0">
              <a:buFont typeface="Arial" panose="020B0604020202020204" pitchFamily="34" charset="0"/>
              <a:buNone/>
              <a:defRPr/>
            </a:pPr>
            <a:r>
              <a:rPr lang="en-US" altLang="en-US"/>
              <a:t>-Path of least resistance:  This is a natural survival mechanism we take in order to conserve our energy.</a:t>
            </a:r>
          </a:p>
          <a:p>
            <a:pPr marL="0" indent="0">
              <a:buFont typeface="Arial" panose="020B0604020202020204" pitchFamily="34" charset="0"/>
              <a:buNone/>
              <a:defRPr/>
            </a:pPr>
            <a:r>
              <a:rPr lang="en-US" altLang="en-US"/>
              <a:t>-Disease</a:t>
            </a:r>
            <a:r>
              <a:rPr lang="en-US" altLang="en-US" baseline="0"/>
              <a:t> management:  I</a:t>
            </a:r>
            <a:r>
              <a:rPr lang="en-US" altLang="en-US"/>
              <a:t>s demanding and requires a lot of work.</a:t>
            </a:r>
          </a:p>
          <a:p>
            <a:pPr marL="0" indent="0">
              <a:buFont typeface="Arial" panose="020B0604020202020204" pitchFamily="34" charset="0"/>
              <a:buNone/>
              <a:defRPr/>
            </a:pPr>
            <a:r>
              <a:rPr lang="en-US" altLang="en-US"/>
              <a:t>-Pleasure principle:  For safety and survival reasons, we are motivated to prefer pleasure and avoid pain.</a:t>
            </a:r>
          </a:p>
          <a:p>
            <a:pPr marL="0" indent="0">
              <a:buFont typeface="Arial" panose="020B0604020202020204" pitchFamily="34" charset="0"/>
              <a:buNone/>
              <a:defRPr/>
            </a:pPr>
            <a:r>
              <a:rPr lang="en-US" altLang="en-US"/>
              <a:t>-Culture:  We live in a culture filled with high stress, that promotes sedentary behaviours and overconsumption of calorie-dense food, which is readily available.  Foods high in fat, salt and sugar activate the reward </a:t>
            </a:r>
            <a:r>
              <a:rPr lang="en-US" altLang="en-US" err="1"/>
              <a:t>centres</a:t>
            </a:r>
            <a:r>
              <a:rPr lang="en-US" altLang="en-US"/>
              <a:t> in our brains and bring us pleasure.</a:t>
            </a:r>
          </a:p>
          <a:p>
            <a:pPr marL="0" indent="0">
              <a:buFont typeface="Arial" panose="020B0604020202020204" pitchFamily="34" charset="0"/>
              <a:buNone/>
              <a:defRPr/>
            </a:pPr>
            <a:r>
              <a:rPr lang="en-US" altLang="en-US"/>
              <a:t>-All of these factors can undermine our attempts to change.  You have probably experienced some or all of these challenges!</a:t>
            </a:r>
          </a:p>
        </p:txBody>
      </p:sp>
      <p:sp>
        <p:nvSpPr>
          <p:cNvPr id="39940" name="Slide Number Placeholder 3">
            <a:extLst>
              <a:ext uri="{FF2B5EF4-FFF2-40B4-BE49-F238E27FC236}">
                <a16:creationId xmlns:a16="http://schemas.microsoft.com/office/drawing/2014/main" id="{C6656ADE-831C-1E45-A1FB-81390C83E1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961ADB-AE2B-224B-8792-ED9B089A3B4C}" type="slidenum">
              <a:rPr lang="en-US" altLang="en-US" smtClean="0"/>
              <a:pPr>
                <a:spcBef>
                  <a:spcPct val="0"/>
                </a:spcBef>
              </a:pPr>
              <a:t>24</a:t>
            </a:fld>
            <a:endParaRPr lang="en-US" altLang="en-US"/>
          </a:p>
        </p:txBody>
      </p:sp>
    </p:spTree>
    <p:extLst>
      <p:ext uri="{BB962C8B-B14F-4D97-AF65-F5344CB8AC3E}">
        <p14:creationId xmlns:p14="http://schemas.microsoft.com/office/powerpoint/2010/main" val="150082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245E83-2864-6749-B4DF-79E06E912C51}" type="slidenum">
              <a:rPr lang="en-US" smtClean="0"/>
              <a:t>25</a:t>
            </a:fld>
            <a:endParaRPr lang="en-US"/>
          </a:p>
        </p:txBody>
      </p:sp>
    </p:spTree>
    <p:extLst>
      <p:ext uri="{BB962C8B-B14F-4D97-AF65-F5344CB8AC3E}">
        <p14:creationId xmlns:p14="http://schemas.microsoft.com/office/powerpoint/2010/main" val="4273115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58FC7927-0254-404A-9D12-8300FF93DC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F2D269F0-11C4-3240-A628-D8083783B8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Changing our behaviour takes practice.  Any behaviour that you try to change, is something that you should be able to maintain for the long term.   The behaviour should be something that will benefit you and enhance your life.  But change takes time and a lot of effort.  In order to be successful, you must consider all the factors involved and PLAN for how you will make the change.</a:t>
            </a:r>
          </a:p>
          <a:p>
            <a:endParaRPr lang="en-US"/>
          </a:p>
          <a:p>
            <a:r>
              <a:rPr lang="en-US"/>
              <a:t>Some questions to help you start with a behaviour change:</a:t>
            </a:r>
          </a:p>
          <a:p>
            <a:pPr marL="228600" indent="-228600">
              <a:buAutoNum type="arabicParenR"/>
            </a:pPr>
            <a:r>
              <a:rPr lang="en-CA"/>
              <a:t>What are 3 benefits to this new behaviour right now? </a:t>
            </a:r>
          </a:p>
          <a:p>
            <a:pPr marL="228600" indent="-228600">
              <a:buAutoNum type="arabicParenR"/>
            </a:pPr>
            <a:r>
              <a:rPr lang="en-CA"/>
              <a:t>What benefits will you get today from making this change?</a:t>
            </a:r>
          </a:p>
          <a:p>
            <a:pPr marL="228600" indent="-228600">
              <a:buAutoNum type="arabicParenR"/>
            </a:pPr>
            <a:r>
              <a:rPr lang="en-CA"/>
              <a:t>What benefits will you notice if you stick with the</a:t>
            </a:r>
            <a:r>
              <a:rPr lang="en-CA" baseline="0"/>
              <a:t> change</a:t>
            </a:r>
            <a:r>
              <a:rPr lang="en-CA"/>
              <a:t>?</a:t>
            </a:r>
            <a:endParaRPr lang="en-US" altLang="en-US"/>
          </a:p>
        </p:txBody>
      </p:sp>
      <p:sp>
        <p:nvSpPr>
          <p:cNvPr id="59395" name="Slide Number Placeholder 3">
            <a:extLst>
              <a:ext uri="{FF2B5EF4-FFF2-40B4-BE49-F238E27FC236}">
                <a16:creationId xmlns:a16="http://schemas.microsoft.com/office/drawing/2014/main" id="{F37053B6-12AB-E94E-9855-2C39545367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66558-19E5-6E43-92C4-950CEC2AA9D9}" type="slidenum">
              <a:rPr lang="en-US" altLang="en-US" smtClean="0"/>
              <a:pPr>
                <a:spcBef>
                  <a:spcPct val="0"/>
                </a:spcBef>
              </a:pPr>
              <a:t>26</a:t>
            </a:fld>
            <a:endParaRPr lang="en-US" altLang="en-US"/>
          </a:p>
        </p:txBody>
      </p:sp>
    </p:spTree>
    <p:extLst>
      <p:ext uri="{BB962C8B-B14F-4D97-AF65-F5344CB8AC3E}">
        <p14:creationId xmlns:p14="http://schemas.microsoft.com/office/powerpoint/2010/main" val="1467269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Think of this apple as </a:t>
            </a:r>
            <a:r>
              <a:rPr lang="en-CA"/>
              <a:t>the change you want to make.  Y</a:t>
            </a:r>
            <a:r>
              <a:rPr lang="en-CA" sz="1200" kern="1200">
                <a:solidFill>
                  <a:schemeClr val="tx1"/>
                </a:solidFill>
                <a:effectLst/>
                <a:latin typeface="+mn-lt"/>
                <a:ea typeface="+mn-ea"/>
                <a:cs typeface="+mn-cs"/>
              </a:rPr>
              <a:t>ou shouldn’t eat an apple in one bite.  It’s easier and more manageable to cut the apple into pieces and eat it piece by piece.  Your life changes work in the same way.  You are more likely to stick to a change that is easier to manage.  Small attainable changes result in better long-term results.</a:t>
            </a:r>
          </a:p>
          <a:p>
            <a:endParaRPr lang="en-US"/>
          </a:p>
        </p:txBody>
      </p:sp>
      <p:sp>
        <p:nvSpPr>
          <p:cNvPr id="4" name="Slide Number Placeholder 3"/>
          <p:cNvSpPr>
            <a:spLocks noGrp="1"/>
          </p:cNvSpPr>
          <p:nvPr>
            <p:ph type="sldNum" sz="quarter" idx="5"/>
          </p:nvPr>
        </p:nvSpPr>
        <p:spPr/>
        <p:txBody>
          <a:bodyPr/>
          <a:lstStyle/>
          <a:p>
            <a:fld id="{68245E83-2864-6749-B4DF-79E06E912C51}" type="slidenum">
              <a:rPr lang="en-US" smtClean="0"/>
              <a:t>27</a:t>
            </a:fld>
            <a:endParaRPr lang="en-US"/>
          </a:p>
        </p:txBody>
      </p:sp>
    </p:spTree>
    <p:extLst>
      <p:ext uri="{BB962C8B-B14F-4D97-AF65-F5344CB8AC3E}">
        <p14:creationId xmlns:p14="http://schemas.microsoft.com/office/powerpoint/2010/main" val="2728590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10EBE5E-5D54-7547-BB95-3F576BE46E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7DC5B99-4241-7F48-ABF0-9B882005E275}"/>
              </a:ext>
            </a:extLst>
          </p:cNvPr>
          <p:cNvSpPr>
            <a:spLocks noGrp="1"/>
          </p:cNvSpPr>
          <p:nvPr>
            <p:ph type="body" idx="1"/>
          </p:nvPr>
        </p:nvSpPr>
        <p:spPr bwMode="auto"/>
        <p:txBody>
          <a:bodyPr wrap="square" numCol="1" anchor="t" anchorCtr="0" compatLnSpc="1">
            <a:prstTxWarp prst="textNoShape">
              <a:avLst/>
            </a:prstTxWarp>
          </a:bodyPr>
          <a:lstStyle/>
          <a:p>
            <a:pPr>
              <a:defRPr/>
            </a:pPr>
            <a:endParaRPr lang="en-US" altLang="en-US"/>
          </a:p>
        </p:txBody>
      </p:sp>
      <p:sp>
        <p:nvSpPr>
          <p:cNvPr id="41988" name="Slide Number Placeholder 3">
            <a:extLst>
              <a:ext uri="{FF2B5EF4-FFF2-40B4-BE49-F238E27FC236}">
                <a16:creationId xmlns:a16="http://schemas.microsoft.com/office/drawing/2014/main" id="{B59CEC57-991E-D443-B7F2-EC333D90C4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776ABB-E5C7-2845-B84C-7A3A3FA75D2A}" type="slidenum">
              <a:rPr lang="en-US" altLang="en-US" smtClean="0"/>
              <a:pPr>
                <a:spcBef>
                  <a:spcPct val="0"/>
                </a:spcBef>
              </a:pPr>
              <a:t>28</a:t>
            </a:fld>
            <a:endParaRPr lang="en-US" altLang="en-US"/>
          </a:p>
        </p:txBody>
      </p:sp>
    </p:spTree>
    <p:extLst>
      <p:ext uri="{BB962C8B-B14F-4D97-AF65-F5344CB8AC3E}">
        <p14:creationId xmlns:p14="http://schemas.microsoft.com/office/powerpoint/2010/main" val="3151944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group to brainstorm possible behaviours to change.  If they are comfortable, ask one participant to volunteer their desired behaviour change, and work through that change together as a group, using the steps on the next slides.</a:t>
            </a:r>
          </a:p>
        </p:txBody>
      </p:sp>
      <p:sp>
        <p:nvSpPr>
          <p:cNvPr id="4" name="Slide Number Placeholder 3"/>
          <p:cNvSpPr>
            <a:spLocks noGrp="1"/>
          </p:cNvSpPr>
          <p:nvPr>
            <p:ph type="sldNum" sz="quarter" idx="5"/>
          </p:nvPr>
        </p:nvSpPr>
        <p:spPr/>
        <p:txBody>
          <a:bodyPr/>
          <a:lstStyle/>
          <a:p>
            <a:fld id="{68245E83-2864-6749-B4DF-79E06E912C51}" type="slidenum">
              <a:rPr lang="en-US" smtClean="0"/>
              <a:t>29</a:t>
            </a:fld>
            <a:endParaRPr lang="en-US"/>
          </a:p>
        </p:txBody>
      </p:sp>
    </p:spTree>
    <p:extLst>
      <p:ext uri="{BB962C8B-B14F-4D97-AF65-F5344CB8AC3E}">
        <p14:creationId xmlns:p14="http://schemas.microsoft.com/office/powerpoint/2010/main" val="653219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Here is the Change Plan Worksheet.</a:t>
            </a:r>
            <a:r>
              <a:rPr lang="en-US" sz="1200" baseline="0"/>
              <a:t>  This was emailed to you with the Zoom link for today’s class.  If you have not received this worksheet, it will be emailed to you again after today’s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a:t>This worksheet can be an effective tool to help you identify:  1) Your motivation to change,  2) Identify barriers &amp; supports in making a change,  and 3) Create a plan.</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sz="1200"/>
              <a:t>Go through the steps of the Change Plan Worksheet as a group, using the example behaviour change that your group identified.</a:t>
            </a:r>
            <a:endParaRPr lang="en-US"/>
          </a:p>
        </p:txBody>
      </p:sp>
      <p:sp>
        <p:nvSpPr>
          <p:cNvPr id="4" name="Slide Number Placeholder 3"/>
          <p:cNvSpPr>
            <a:spLocks noGrp="1"/>
          </p:cNvSpPr>
          <p:nvPr>
            <p:ph type="sldNum" sz="quarter" idx="5"/>
          </p:nvPr>
        </p:nvSpPr>
        <p:spPr/>
        <p:txBody>
          <a:bodyPr/>
          <a:lstStyle/>
          <a:p>
            <a:fld id="{68245E83-2864-6749-B4DF-79E06E912C51}" type="slidenum">
              <a:rPr lang="en-US" smtClean="0"/>
              <a:t>30</a:t>
            </a:fld>
            <a:endParaRPr lang="en-US"/>
          </a:p>
        </p:txBody>
      </p:sp>
    </p:spTree>
    <p:extLst>
      <p:ext uri="{BB962C8B-B14F-4D97-AF65-F5344CB8AC3E}">
        <p14:creationId xmlns:p14="http://schemas.microsoft.com/office/powerpoint/2010/main" val="65321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C4CE685-7E64-45A0-8A45-9C0BE02FD2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4AD73DC-2167-4D6E-8888-19C9A82F79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r>
              <a:rPr lang="en-US" altLang="en-US"/>
              <a:t>1</a:t>
            </a:r>
            <a:r>
              <a:rPr lang="en-US" altLang="en-US" baseline="30000"/>
              <a:t>st</a:t>
            </a:r>
            <a:r>
              <a:rPr lang="en-US" altLang="en-US"/>
              <a:t> animation:  Arrows pointing to chat icon in taskbar and the chat box on the right side of the screen.</a:t>
            </a:r>
          </a:p>
          <a:p>
            <a:pPr marL="0" indent="0">
              <a:spcBef>
                <a:spcPct val="0"/>
              </a:spcBef>
              <a:buFontTx/>
              <a:buNone/>
            </a:pPr>
            <a:r>
              <a:rPr lang="en-US" altLang="en-US"/>
              <a:t>2</a:t>
            </a:r>
            <a:r>
              <a:rPr lang="en-US" altLang="en-US" baseline="30000"/>
              <a:t>nd</a:t>
            </a:r>
            <a:r>
              <a:rPr lang="en-US" altLang="en-US"/>
              <a:t> animation: Arrows pointing to mute and stop video in the taskbar.</a:t>
            </a:r>
          </a:p>
        </p:txBody>
      </p:sp>
      <p:sp>
        <p:nvSpPr>
          <p:cNvPr id="82948" name="Slide Number Placeholder 3">
            <a:extLst>
              <a:ext uri="{FF2B5EF4-FFF2-40B4-BE49-F238E27FC236}">
                <a16:creationId xmlns:a16="http://schemas.microsoft.com/office/drawing/2014/main" id="{93FC813B-DBEB-4C89-A37A-3BB02C130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8BAD37CB-DE21-4382-B9B9-14A16E17463D}"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245E83-2864-6749-B4DF-79E06E912C51}" type="slidenum">
              <a:rPr lang="en-US" smtClean="0"/>
              <a:t>31</a:t>
            </a:fld>
            <a:endParaRPr lang="en-US"/>
          </a:p>
        </p:txBody>
      </p:sp>
    </p:spTree>
    <p:extLst>
      <p:ext uri="{BB962C8B-B14F-4D97-AF65-F5344CB8AC3E}">
        <p14:creationId xmlns:p14="http://schemas.microsoft.com/office/powerpoint/2010/main" val="705822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(Work through provided example from Group Activity).  </a:t>
            </a:r>
            <a:r>
              <a:rPr lang="en-CA" altLang="en-US"/>
              <a:t>Example behaviour: Walk for 10 minutes every day. </a:t>
            </a:r>
          </a:p>
          <a:p>
            <a:endParaRPr lang="en-CA" altLang="en-US"/>
          </a:p>
          <a:p>
            <a:r>
              <a:rPr lang="en-CA" altLang="en-US"/>
              <a:t>Potential barriers:  Lack of time;  Lack of energy;  Lack of motivation;  Lack of/cost of transportation;  Cost of a physical activity program;  Cost of equipment, clothing, </a:t>
            </a:r>
            <a:r>
              <a:rPr lang="en-CA" altLang="en-US" err="1"/>
              <a:t>etc</a:t>
            </a:r>
            <a:r>
              <a:rPr lang="en-CA" altLang="en-US"/>
              <a:t>;  Lack of a partner and/or support person;  Other more important priorities in life;  I’ve tried before and it didn’t work;  I don’t feel comfortable being active;  Fear of progression of diabetes or other health complication;  Fear of injury or re-injury;  Fear of low blood sugar during or after physical activity;  Poor self image;  I don’t like to exercise;  I would like to change but I’m not ready.</a:t>
            </a:r>
          </a:p>
          <a:p>
            <a:endParaRPr lang="en-CA"/>
          </a:p>
          <a:p>
            <a:r>
              <a:rPr lang="en-CA"/>
              <a:t>Overcoming barriers:  Have friends do the activity with you;  Choose a small reward for every time you meet your goal for the day;  Be creative.</a:t>
            </a:r>
          </a:p>
        </p:txBody>
      </p:sp>
      <p:sp>
        <p:nvSpPr>
          <p:cNvPr id="4" name="Slide Number Placeholder 3"/>
          <p:cNvSpPr>
            <a:spLocks noGrp="1"/>
          </p:cNvSpPr>
          <p:nvPr>
            <p:ph type="sldNum" sz="quarter" idx="5"/>
          </p:nvPr>
        </p:nvSpPr>
        <p:spPr/>
        <p:txBody>
          <a:bodyPr/>
          <a:lstStyle/>
          <a:p>
            <a:fld id="{ADA1AED2-69E3-F14E-9CF7-63A66C161C91}" type="slidenum">
              <a:rPr lang="en-US" smtClean="0"/>
              <a:t>32</a:t>
            </a:fld>
            <a:endParaRPr lang="en-US"/>
          </a:p>
        </p:txBody>
      </p:sp>
    </p:spTree>
    <p:extLst>
      <p:ext uri="{BB962C8B-B14F-4D97-AF65-F5344CB8AC3E}">
        <p14:creationId xmlns:p14="http://schemas.microsoft.com/office/powerpoint/2010/main" val="2945735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245E83-2864-6749-B4DF-79E06E912C51}" type="slidenum">
              <a:rPr lang="en-US" smtClean="0"/>
              <a:t>33</a:t>
            </a:fld>
            <a:endParaRPr lang="en-US"/>
          </a:p>
        </p:txBody>
      </p:sp>
    </p:spTree>
    <p:extLst>
      <p:ext uri="{BB962C8B-B14F-4D97-AF65-F5344CB8AC3E}">
        <p14:creationId xmlns:p14="http://schemas.microsoft.com/office/powerpoint/2010/main" val="705822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DA1AED2-69E3-F14E-9CF7-63A66C161C91}" type="slidenum">
              <a:rPr lang="en-US" smtClean="0"/>
              <a:t>34</a:t>
            </a:fld>
            <a:endParaRPr lang="en-US"/>
          </a:p>
        </p:txBody>
      </p:sp>
    </p:spTree>
    <p:extLst>
      <p:ext uri="{BB962C8B-B14F-4D97-AF65-F5344CB8AC3E}">
        <p14:creationId xmlns:p14="http://schemas.microsoft.com/office/powerpoint/2010/main" val="3104393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b="0"/>
              <a:t>There are 3 types of goals.  It’s important to recognize the difference between these types of goals.</a:t>
            </a:r>
          </a:p>
          <a:p>
            <a:pPr marL="0" indent="0">
              <a:buFont typeface="Arial" panose="020B0604020202020204" pitchFamily="34" charset="0"/>
              <a:buNone/>
              <a:defRPr/>
            </a:pPr>
            <a:endParaRPr lang="en-US" b="0"/>
          </a:p>
          <a:p>
            <a:pPr marL="0" indent="0">
              <a:buFont typeface="Arial" panose="020B0604020202020204" pitchFamily="34" charset="0"/>
              <a:buNone/>
              <a:defRPr/>
            </a:pPr>
            <a:r>
              <a:rPr lang="en-US" b="0"/>
              <a:t>1) Emotional goal:  These are goals about how we want to feel, e.g. “I want to feel happier”.</a:t>
            </a:r>
          </a:p>
          <a:p>
            <a:pPr marL="0" indent="0">
              <a:buFont typeface="Arial" panose="020B0604020202020204" pitchFamily="34" charset="0"/>
              <a:buNone/>
              <a:defRPr/>
            </a:pPr>
            <a:endParaRPr lang="en-US" b="0"/>
          </a:p>
          <a:p>
            <a:pPr marL="0" indent="0">
              <a:buFont typeface="Arial" panose="020B0604020202020204" pitchFamily="34" charset="0"/>
              <a:buNone/>
              <a:defRPr/>
            </a:pPr>
            <a:r>
              <a:rPr lang="en-US" b="0"/>
              <a:t>2) Outcome goals:  Things that we want to have in life.  Outcome goals are helpful motivators to our behavior, but we cannot necessarily control the outcome of a situation.  There is never a guarantee that we will get the outcome that we are hoping for.  In order to increase our chance of success, we want to convert an outcome goal into an action goal or </a:t>
            </a:r>
            <a:r>
              <a:rPr lang="en-US" b="0" err="1"/>
              <a:t>behavioural</a:t>
            </a:r>
            <a:r>
              <a:rPr lang="en-US" b="0"/>
              <a:t> goal.</a:t>
            </a:r>
          </a:p>
          <a:p>
            <a:pPr marL="0" indent="0">
              <a:buFont typeface="Arial" panose="020B0604020202020204" pitchFamily="34" charset="0"/>
              <a:buNone/>
              <a:defRPr/>
            </a:pPr>
            <a:endParaRPr lang="en-US" b="0"/>
          </a:p>
          <a:p>
            <a:pPr marL="0" indent="0">
              <a:buFont typeface="Arial" panose="020B0604020202020204" pitchFamily="34" charset="0"/>
              <a:buNone/>
              <a:defRPr/>
            </a:pPr>
            <a:r>
              <a:rPr lang="en-US" b="0"/>
              <a:t>3) Action goal/</a:t>
            </a:r>
            <a:r>
              <a:rPr lang="en-US" b="0" err="1"/>
              <a:t>behavioural</a:t>
            </a:r>
            <a:r>
              <a:rPr lang="en-US" b="0"/>
              <a:t> goal:  This is something that you can change and that you do have control over.  These actions or behaviours are the things we say and do in order to pursue outcome or emotional goals.  For example:</a:t>
            </a:r>
          </a:p>
          <a:p>
            <a:pPr marL="0" indent="0">
              <a:buFont typeface="Arial" panose="020B0604020202020204" pitchFamily="34" charset="0"/>
              <a:buNone/>
              <a:defRPr/>
            </a:pPr>
            <a:r>
              <a:rPr lang="en-US" b="0"/>
              <a:t>-What do you want to do differently </a:t>
            </a:r>
          </a:p>
          <a:p>
            <a:pPr marL="0" indent="0">
              <a:buFont typeface="Arial" panose="020B0604020202020204" pitchFamily="34" charset="0"/>
              <a:buNone/>
              <a:defRPr/>
            </a:pPr>
            <a:r>
              <a:rPr lang="en-US" b="0"/>
              <a:t>-What do you want to start or stop doing</a:t>
            </a:r>
          </a:p>
          <a:p>
            <a:pPr marL="0" indent="0">
              <a:buFont typeface="Arial" panose="020B0604020202020204" pitchFamily="34" charset="0"/>
              <a:buNone/>
              <a:defRPr/>
            </a:pPr>
            <a:r>
              <a:rPr lang="en-US" b="0"/>
              <a:t>-What do you want to do more or less of</a:t>
            </a:r>
          </a:p>
          <a:p>
            <a:pPr marL="0" indent="0">
              <a:buFont typeface="Arial" panose="020B0604020202020204" pitchFamily="34" charset="0"/>
              <a:buNone/>
              <a:defRPr/>
            </a:pPr>
            <a:r>
              <a:rPr lang="en-US" b="0"/>
              <a:t>-How do you want to treat yourself, others, the world </a:t>
            </a:r>
          </a:p>
          <a:p>
            <a:pPr marL="0" indent="0">
              <a:buFont typeface="Arial" panose="020B0604020202020204" pitchFamily="34" charset="0"/>
              <a:buNone/>
              <a:defRPr/>
            </a:pPr>
            <a:endParaRPr lang="en-US" sz="1200" b="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The action goals are our focus for today.</a:t>
            </a:r>
          </a:p>
          <a:p>
            <a:pPr marL="0" indent="0">
              <a:buFont typeface="Arial" panose="020B0604020202020204" pitchFamily="34" charset="0"/>
              <a:buNone/>
              <a:defRPr/>
            </a:pPr>
            <a:endParaRPr lang="en-US" sz="1200" b="1" u="none" kern="1200">
              <a:solidFill>
                <a:schemeClr val="tx1"/>
              </a:solidFill>
              <a:effectLst/>
              <a:latin typeface="+mn-lt"/>
              <a:ea typeface="+mn-ea"/>
              <a:cs typeface="+mn-cs"/>
            </a:endParaRPr>
          </a:p>
          <a:p>
            <a:pPr marL="0" indent="0">
              <a:buFont typeface="Arial" panose="020B0604020202020204" pitchFamily="34" charset="0"/>
              <a:buNone/>
              <a:defRPr/>
            </a:pPr>
            <a:r>
              <a:rPr lang="en-CA" sz="1200" b="0" u="none" kern="1200">
                <a:solidFill>
                  <a:schemeClr val="tx1"/>
                </a:solidFill>
                <a:effectLst/>
                <a:latin typeface="+mn-lt"/>
                <a:ea typeface="+mn-ea"/>
                <a:cs typeface="+mn-cs"/>
              </a:rPr>
              <a:t>Example:  P</a:t>
            </a:r>
            <a:r>
              <a:rPr lang="en-CA" sz="1200" b="0" kern="1200">
                <a:solidFill>
                  <a:schemeClr val="tx1"/>
                </a:solidFill>
                <a:effectLst/>
                <a:latin typeface="+mn-lt"/>
                <a:ea typeface="+mn-ea"/>
                <a:cs typeface="+mn-cs"/>
              </a:rPr>
              <a:t>eople often choose weight loss as a goal.  This is an example of an </a:t>
            </a:r>
            <a:r>
              <a:rPr lang="en-CA" sz="1200" b="0" u="sng" kern="1200">
                <a:solidFill>
                  <a:schemeClr val="tx1"/>
                </a:solidFill>
                <a:effectLst/>
                <a:latin typeface="+mn-lt"/>
                <a:ea typeface="+mn-ea"/>
                <a:cs typeface="+mn-cs"/>
              </a:rPr>
              <a:t>outcome goal</a:t>
            </a:r>
            <a:r>
              <a:rPr lang="en-CA" sz="1200" b="0" kern="1200">
                <a:solidFill>
                  <a:schemeClr val="tx1"/>
                </a:solidFill>
                <a:effectLst/>
                <a:latin typeface="+mn-lt"/>
                <a:ea typeface="+mn-ea"/>
                <a:cs typeface="+mn-cs"/>
              </a:rPr>
              <a:t>.  However</a:t>
            </a:r>
            <a:r>
              <a:rPr lang="en-CA" sz="1200" b="0" kern="1200" baseline="0">
                <a:solidFill>
                  <a:schemeClr val="tx1"/>
                </a:solidFill>
                <a:effectLst/>
                <a:latin typeface="+mn-lt"/>
                <a:ea typeface="+mn-ea"/>
                <a:cs typeface="+mn-cs"/>
              </a:rPr>
              <a:t> “losing weight” is NOT an action.</a:t>
            </a:r>
            <a:endParaRPr lang="en-CA" sz="1200" b="0" kern="1200">
              <a:solidFill>
                <a:schemeClr val="tx1"/>
              </a:solidFill>
              <a:effectLst/>
              <a:latin typeface="+mn-lt"/>
              <a:ea typeface="+mn-ea"/>
              <a:cs typeface="+mn-cs"/>
            </a:endParaRPr>
          </a:p>
          <a:p>
            <a:pPr marL="0" indent="0">
              <a:buFont typeface="Arial" panose="020B0604020202020204" pitchFamily="34" charset="0"/>
              <a:buNone/>
              <a:defRPr/>
            </a:pPr>
            <a:r>
              <a:rPr lang="en-CA" sz="1200" b="0" kern="1200">
                <a:solidFill>
                  <a:schemeClr val="tx1"/>
                </a:solidFill>
                <a:effectLst/>
                <a:latin typeface="+mn-lt"/>
                <a:ea typeface="+mn-ea"/>
                <a:cs typeface="+mn-cs"/>
              </a:rPr>
              <a:t>-Instead, we need to convert or break down the outcome goal into one or</a:t>
            </a:r>
            <a:r>
              <a:rPr lang="en-CA" sz="1200" b="0" kern="1200" baseline="0">
                <a:solidFill>
                  <a:schemeClr val="tx1"/>
                </a:solidFill>
                <a:effectLst/>
                <a:latin typeface="+mn-lt"/>
                <a:ea typeface="+mn-ea"/>
                <a:cs typeface="+mn-cs"/>
              </a:rPr>
              <a:t> more </a:t>
            </a:r>
            <a:r>
              <a:rPr lang="en-CA" sz="1200" b="0" kern="1200">
                <a:solidFill>
                  <a:schemeClr val="tx1"/>
                </a:solidFill>
                <a:effectLst/>
                <a:latin typeface="+mn-lt"/>
                <a:ea typeface="+mn-ea"/>
                <a:cs typeface="+mn-cs"/>
              </a:rPr>
              <a:t>actions, or action goals.</a:t>
            </a:r>
          </a:p>
          <a:p>
            <a:pPr marL="0" indent="0">
              <a:buFont typeface="Arial" panose="020B0604020202020204" pitchFamily="34" charset="0"/>
              <a:buNone/>
              <a:defRPr/>
            </a:pPr>
            <a:r>
              <a:rPr lang="en-CA" sz="1200" b="0" kern="1200">
                <a:solidFill>
                  <a:schemeClr val="tx1"/>
                </a:solidFill>
                <a:effectLst/>
                <a:latin typeface="+mn-lt"/>
                <a:ea typeface="+mn-ea"/>
                <a:cs typeface="+mn-cs"/>
              </a:rPr>
              <a:t>-What are the actions or behaviours that we need to “do” in order to lose weight?  e.g. Incorporate exercise into our daily life, increase intake of vegetables, etc.</a:t>
            </a:r>
          </a:p>
          <a:p>
            <a:pPr marL="0" indent="0">
              <a:buFont typeface="Arial" panose="020B0604020202020204" pitchFamily="34" charset="0"/>
              <a:buNone/>
              <a:defRPr/>
            </a:pPr>
            <a:r>
              <a:rPr lang="en-CA" sz="1200" b="0" kern="1200">
                <a:solidFill>
                  <a:schemeClr val="tx1"/>
                </a:solidFill>
                <a:effectLst/>
                <a:latin typeface="+mn-lt"/>
                <a:ea typeface="+mn-ea"/>
                <a:cs typeface="+mn-cs"/>
              </a:rPr>
              <a:t>-Our long term outcome may be weight loss, but we need to break it into small, manageable behaviours.</a:t>
            </a:r>
            <a:endParaRPr lang="en-US" b="0"/>
          </a:p>
        </p:txBody>
      </p:sp>
      <p:sp>
        <p:nvSpPr>
          <p:cNvPr id="4" name="Slide Number Placeholder 3"/>
          <p:cNvSpPr>
            <a:spLocks noGrp="1"/>
          </p:cNvSpPr>
          <p:nvPr>
            <p:ph type="sldNum" sz="quarter" idx="5"/>
          </p:nvPr>
        </p:nvSpPr>
        <p:spPr/>
        <p:txBody>
          <a:bodyPr/>
          <a:lstStyle/>
          <a:p>
            <a:fld id="{68245E83-2864-6749-B4DF-79E06E912C51}" type="slidenum">
              <a:rPr lang="en-US" smtClean="0"/>
              <a:t>35</a:t>
            </a:fld>
            <a:endParaRPr lang="en-US"/>
          </a:p>
        </p:txBody>
      </p:sp>
    </p:spTree>
    <p:extLst>
      <p:ext uri="{BB962C8B-B14F-4D97-AF65-F5344CB8AC3E}">
        <p14:creationId xmlns:p14="http://schemas.microsoft.com/office/powerpoint/2010/main" val="3331201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a:solidFill>
                  <a:schemeClr val="tx1"/>
                </a:solidFill>
                <a:effectLst/>
                <a:latin typeface="+mn-lt"/>
                <a:ea typeface="+mn-ea"/>
                <a:cs typeface="+mn-cs"/>
              </a:rPr>
              <a:t>Here are 4 easy steps to create and achieve the change you want to make in your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a:t>1) Think about the change you want to make.  Write it down on paper – this makes it more concrete.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a:t>2) Break down the change into small actionable pieces.</a:t>
            </a:r>
            <a:endParaRPr lang="en-US" b="0"/>
          </a:p>
          <a:p>
            <a:pPr lvl="0"/>
            <a:r>
              <a:rPr lang="en-US" b="0"/>
              <a:t>3) </a:t>
            </a:r>
            <a:r>
              <a:rPr lang="en-CA" b="0"/>
              <a:t>Identify a goal you would like to work on – something that is important to you and that you feel motivated to accomplish.</a:t>
            </a:r>
            <a:endParaRPr lang="en-US" b="0"/>
          </a:p>
          <a:p>
            <a:r>
              <a:rPr lang="en-CA" sz="1200" b="0" kern="1200">
                <a:solidFill>
                  <a:schemeClr val="tx1"/>
                </a:solidFill>
                <a:effectLst/>
                <a:latin typeface="+mn-lt"/>
                <a:ea typeface="+mn-ea"/>
                <a:cs typeface="+mn-cs"/>
              </a:rPr>
              <a:t>4) Create an action plan - See next slides.</a:t>
            </a:r>
          </a:p>
        </p:txBody>
      </p:sp>
      <p:sp>
        <p:nvSpPr>
          <p:cNvPr id="4" name="Slide Number Placeholder 3"/>
          <p:cNvSpPr>
            <a:spLocks noGrp="1"/>
          </p:cNvSpPr>
          <p:nvPr>
            <p:ph type="sldNum" sz="quarter" idx="5"/>
          </p:nvPr>
        </p:nvSpPr>
        <p:spPr/>
        <p:txBody>
          <a:bodyPr/>
          <a:lstStyle/>
          <a:p>
            <a:fld id="{ADA1AED2-69E3-F14E-9CF7-63A66C161C91}" type="slidenum">
              <a:rPr lang="en-US" smtClean="0"/>
              <a:t>36</a:t>
            </a:fld>
            <a:endParaRPr lang="en-US"/>
          </a:p>
        </p:txBody>
      </p:sp>
    </p:spTree>
    <p:extLst>
      <p:ext uri="{BB962C8B-B14F-4D97-AF65-F5344CB8AC3E}">
        <p14:creationId xmlns:p14="http://schemas.microsoft.com/office/powerpoint/2010/main" val="2856258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1) First,</a:t>
            </a:r>
            <a:r>
              <a:rPr lang="en-US" b="0" baseline="0"/>
              <a:t> </a:t>
            </a:r>
            <a:r>
              <a:rPr lang="en-US" b="0"/>
              <a:t>start with the big picture idea of what you want to achieve (often the emotional or outcome goals).</a:t>
            </a:r>
          </a:p>
          <a:p>
            <a:r>
              <a:rPr lang="en-US" b="0"/>
              <a:t>In our example, we want to “Do more p</a:t>
            </a:r>
            <a:r>
              <a:rPr lang="en-US"/>
              <a:t>hysical activity”.  However, physical activity is a broad category.</a:t>
            </a:r>
            <a:endParaRPr lang="en-US" baseline="0"/>
          </a:p>
          <a:p>
            <a:endParaRPr lang="en-US" baseline="0"/>
          </a:p>
          <a:p>
            <a:r>
              <a:rPr lang="en-US" baseline="0"/>
              <a:t>2) W</a:t>
            </a:r>
            <a:r>
              <a:rPr lang="en-US"/>
              <a:t>e can break it down by choosing one type of physical activity</a:t>
            </a:r>
            <a:r>
              <a:rPr lang="en-US" baseline="0"/>
              <a:t> – in this example, dancing.  This makes our goal more actionable.</a:t>
            </a:r>
          </a:p>
          <a:p>
            <a:endParaRPr lang="en-US" b="0"/>
          </a:p>
          <a:p>
            <a:r>
              <a:rPr lang="en-US" b="0"/>
              <a:t>3) Next we identify/choose a goal.  “I will dance.”</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b="0"/>
              <a:t>4) Create an Action Plan and work towards your goal.  This means doing the activity specified in your Action Plan.</a:t>
            </a:r>
          </a:p>
          <a:p>
            <a:pPr marL="0" marR="0" indent="0" algn="l" defTabSz="914400" rtl="0" eaLnBrk="1" fontAlgn="auto" latinLnBrk="0" hangingPunct="1">
              <a:lnSpc>
                <a:spcPct val="100000"/>
              </a:lnSpc>
              <a:spcBef>
                <a:spcPts val="0"/>
              </a:spcBef>
              <a:spcAft>
                <a:spcPts val="0"/>
              </a:spcAft>
              <a:buClrTx/>
              <a:buSzTx/>
              <a:buFontTx/>
              <a:buNone/>
              <a:tabLst/>
              <a:defRPr/>
            </a:pPr>
            <a:r>
              <a:rPr lang="en-US" b="0"/>
              <a:t>Before you start working towards this goal, ensure you have the proper tools in place.  For dancing, make sure you have enjoyable music or a workout video,</a:t>
            </a:r>
            <a:r>
              <a:rPr lang="en-US" b="0" baseline="0"/>
              <a:t> a room with enough space so you can dance without bumping into things, and comfortable clothing and shoes.</a:t>
            </a:r>
            <a:endParaRPr lang="en-US" b="0"/>
          </a:p>
          <a:p>
            <a:pPr marL="0" marR="0" indent="0" algn="l" defTabSz="914400" rtl="0" eaLnBrk="1" fontAlgn="auto" latinLnBrk="0" hangingPunct="1">
              <a:lnSpc>
                <a:spcPct val="100000"/>
              </a:lnSpc>
              <a:spcBef>
                <a:spcPts val="0"/>
              </a:spcBef>
              <a:spcAft>
                <a:spcPts val="0"/>
              </a:spcAft>
              <a:buClrTx/>
              <a:buSzTx/>
              <a:buFontTx/>
              <a:buNone/>
              <a:tabLst/>
              <a:defRPr/>
            </a:pPr>
            <a:endParaRPr lang="en-US" b="0"/>
          </a:p>
          <a:p>
            <a:pPr marL="0" marR="0" indent="0" algn="l" defTabSz="914400" rtl="0" eaLnBrk="1" fontAlgn="auto" latinLnBrk="0" hangingPunct="1">
              <a:lnSpc>
                <a:spcPct val="100000"/>
              </a:lnSpc>
              <a:spcBef>
                <a:spcPts val="0"/>
              </a:spcBef>
              <a:spcAft>
                <a:spcPts val="0"/>
              </a:spcAft>
              <a:buClrTx/>
              <a:buSzTx/>
              <a:buFontTx/>
              <a:buNone/>
              <a:tabLst/>
              <a:defRPr/>
            </a:pPr>
            <a:r>
              <a:rPr lang="en-US" b="0"/>
              <a:t>Any questio</a:t>
            </a:r>
            <a:r>
              <a:rPr lang="en-US"/>
              <a:t>ns about this?</a:t>
            </a:r>
          </a:p>
        </p:txBody>
      </p:sp>
      <p:sp>
        <p:nvSpPr>
          <p:cNvPr id="4" name="Slide Number Placeholder 3"/>
          <p:cNvSpPr>
            <a:spLocks noGrp="1"/>
          </p:cNvSpPr>
          <p:nvPr>
            <p:ph type="sldNum" sz="quarter" idx="5"/>
          </p:nvPr>
        </p:nvSpPr>
        <p:spPr/>
        <p:txBody>
          <a:bodyPr/>
          <a:lstStyle/>
          <a:p>
            <a:fld id="{ADA1AED2-69E3-F14E-9CF7-63A66C161C91}" type="slidenum">
              <a:rPr lang="en-US" smtClean="0"/>
              <a:t>37</a:t>
            </a:fld>
            <a:endParaRPr lang="en-US"/>
          </a:p>
        </p:txBody>
      </p:sp>
    </p:spTree>
    <p:extLst>
      <p:ext uri="{BB962C8B-B14F-4D97-AF65-F5344CB8AC3E}">
        <p14:creationId xmlns:p14="http://schemas.microsoft.com/office/powerpoint/2010/main" val="2856258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You also received this Action Plan worksheet with the email for today’s class.  Please pull it out now.  If you don’t have this worksheet, it will be emailed again after today’s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When rating your confidence about achieving your plan:</a:t>
            </a:r>
          </a:p>
          <a:p>
            <a:pPr marL="0" marR="0" indent="0" algn="l" defTabSz="914400" rtl="0" eaLnBrk="1" fontAlgn="auto" latinLnBrk="0" hangingPunct="1">
              <a:lnSpc>
                <a:spcPct val="100000"/>
              </a:lnSpc>
              <a:spcBef>
                <a:spcPts val="0"/>
              </a:spcBef>
              <a:spcAft>
                <a:spcPts val="0"/>
              </a:spcAft>
              <a:buClrTx/>
              <a:buSzTx/>
              <a:buFontTx/>
              <a:buNone/>
              <a:tabLst/>
              <a:defRPr/>
            </a:pPr>
            <a:r>
              <a:rPr lang="en-US"/>
              <a:t>-If your confidence is 7 out of 10 or higher, this is probably a realistic action plan.</a:t>
            </a:r>
          </a:p>
          <a:p>
            <a:pPr marL="0" marR="0" indent="0" algn="l" defTabSz="914400" rtl="0" eaLnBrk="1" fontAlgn="auto" latinLnBrk="0" hangingPunct="1">
              <a:lnSpc>
                <a:spcPct val="100000"/>
              </a:lnSpc>
              <a:spcBef>
                <a:spcPts val="0"/>
              </a:spcBef>
              <a:spcAft>
                <a:spcPts val="0"/>
              </a:spcAft>
              <a:buClrTx/>
              <a:buSzTx/>
              <a:buFontTx/>
              <a:buNone/>
              <a:tabLst/>
              <a:defRPr/>
            </a:pPr>
            <a:r>
              <a:rPr lang="en-US"/>
              <a:t>-If you scored below 7, you should look at your action plan again.  Ask yourself why you are unsure in your confidence.  What problems do you anticipate, how could you overcome these problems, and how can you change your action plan so that it is more realistic?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a:t>
            </a:r>
            <a:r>
              <a:rPr lang="en-US" i="1"/>
              <a:t>Living a Healthy Life with Chronic Conditions</a:t>
            </a:r>
            <a:r>
              <a:rPr lang="en-US"/>
              <a:t>, p. 26  (Participant guide for </a:t>
            </a:r>
            <a:r>
              <a:rPr lang="en-US" i="1"/>
              <a:t>Get Better Together</a:t>
            </a:r>
            <a:r>
              <a:rPr lang="en-US"/>
              <a:t>)</a:t>
            </a:r>
          </a:p>
        </p:txBody>
      </p:sp>
      <p:sp>
        <p:nvSpPr>
          <p:cNvPr id="4" name="Slide Number Placeholder 3"/>
          <p:cNvSpPr>
            <a:spLocks noGrp="1"/>
          </p:cNvSpPr>
          <p:nvPr>
            <p:ph type="sldNum" sz="quarter" idx="5"/>
          </p:nvPr>
        </p:nvSpPr>
        <p:spPr/>
        <p:txBody>
          <a:bodyPr/>
          <a:lstStyle/>
          <a:p>
            <a:fld id="{68245E83-2864-6749-B4DF-79E06E912C51}" type="slidenum">
              <a:rPr lang="en-US" smtClean="0"/>
              <a:t>38</a:t>
            </a:fld>
            <a:endParaRPr lang="en-US"/>
          </a:p>
        </p:txBody>
      </p:sp>
    </p:spTree>
    <p:extLst>
      <p:ext uri="{BB962C8B-B14F-4D97-AF65-F5344CB8AC3E}">
        <p14:creationId xmlns:p14="http://schemas.microsoft.com/office/powerpoint/2010/main" val="653219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participants 3 minutes to identify a goal, create an action plan, and fill in their worksheet.  Then participants can share and discuss their action plans, if they feel comfortable.</a:t>
            </a:r>
          </a:p>
          <a:p>
            <a:endParaRPr lang="en-US"/>
          </a:p>
          <a:p>
            <a:r>
              <a:rPr lang="en-US"/>
              <a:t>What did you come up with?  If you feel comfortable, please share your goal by speaking out loud or type it</a:t>
            </a:r>
            <a:r>
              <a:rPr lang="en-US" baseline="0"/>
              <a:t> </a:t>
            </a:r>
            <a:r>
              <a:rPr lang="en-US"/>
              <a:t>in the chat box.</a:t>
            </a:r>
          </a:p>
        </p:txBody>
      </p:sp>
      <p:sp>
        <p:nvSpPr>
          <p:cNvPr id="4" name="Slide Number Placeholder 3"/>
          <p:cNvSpPr>
            <a:spLocks noGrp="1"/>
          </p:cNvSpPr>
          <p:nvPr>
            <p:ph type="sldNum" sz="quarter" idx="5"/>
          </p:nvPr>
        </p:nvSpPr>
        <p:spPr/>
        <p:txBody>
          <a:bodyPr/>
          <a:lstStyle/>
          <a:p>
            <a:fld id="{68245E83-2864-6749-B4DF-79E06E912C51}" type="slidenum">
              <a:rPr lang="en-US" smtClean="0"/>
              <a:t>39</a:t>
            </a:fld>
            <a:endParaRPr lang="en-US"/>
          </a:p>
        </p:txBody>
      </p:sp>
    </p:spTree>
    <p:extLst>
      <p:ext uri="{BB962C8B-B14F-4D97-AF65-F5344CB8AC3E}">
        <p14:creationId xmlns:p14="http://schemas.microsoft.com/office/powerpoint/2010/main" val="1375023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Start small</a:t>
            </a:r>
            <a:r>
              <a:rPr lang="en-CA" b="1">
                <a:effectLst/>
              </a:rPr>
              <a:t>:  </a:t>
            </a:r>
            <a:r>
              <a:rPr lang="en-CA" sz="1200" b="0" kern="1200">
                <a:solidFill>
                  <a:schemeClr val="tx1"/>
                </a:solidFill>
                <a:effectLst/>
                <a:latin typeface="+mn-lt"/>
                <a:ea typeface="+mn-ea"/>
                <a:cs typeface="+mn-cs"/>
              </a:rPr>
              <a:t>S</a:t>
            </a:r>
            <a:r>
              <a:rPr lang="en-CA" sz="1200" kern="1200">
                <a:solidFill>
                  <a:schemeClr val="tx1"/>
                </a:solidFill>
                <a:effectLst/>
                <a:latin typeface="+mn-lt"/>
                <a:ea typeface="+mn-ea"/>
                <a:cs typeface="+mn-cs"/>
              </a:rPr>
              <a:t>tart with a change that is easy to achieve.  This will help to motivate you to stay on track.  If you start with a change that is too big, it can feel too overwhelming and discouraging, and you are less likely to be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Only work on 1-2 goals at a time:</a:t>
            </a:r>
            <a:r>
              <a:rPr lang="en-CA" sz="1200" kern="1200">
                <a:solidFill>
                  <a:schemeClr val="tx1"/>
                </a:solidFill>
                <a:effectLst/>
                <a:latin typeface="+mn-lt"/>
                <a:ea typeface="+mn-ea"/>
                <a:cs typeface="+mn-cs"/>
              </a:rPr>
              <a:t>  If you have too many goals you want to achieve at the same time, this can be stressful, and it will be harder to manage.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Re-evaluate: </a:t>
            </a:r>
            <a:r>
              <a:rPr lang="en-US" altLang="en-US"/>
              <a:t> It’s important to keep re-evaluating your goal.  You may find that new barriers arise.  Instead of giving up on the goal, re-evaluate and make changes to your goal. Maybe your goal was not realistic or achievable, given the changes that have happened in your life. </a:t>
            </a:r>
            <a:endParaRPr lang="en-CA">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If at first you don’t succeed, try again:</a:t>
            </a:r>
            <a:r>
              <a:rPr lang="en-CA" sz="1200" kern="1200">
                <a:solidFill>
                  <a:schemeClr val="tx1"/>
                </a:solidFill>
                <a:effectLst/>
                <a:latin typeface="+mn-lt"/>
                <a:ea typeface="+mn-ea"/>
                <a:cs typeface="+mn-cs"/>
              </a:rPr>
              <a:t>  It takes time to learn what goals are manageable for us and what goals may be too big.</a:t>
            </a:r>
            <a:br>
              <a:rPr lang="en-CA" sz="1200" kern="1200">
                <a:solidFill>
                  <a:schemeClr val="tx1"/>
                </a:solidFill>
                <a:effectLst/>
                <a:latin typeface="+mn-lt"/>
                <a:ea typeface="+mn-ea"/>
                <a:cs typeface="+mn-cs"/>
              </a:rPr>
            </a:br>
            <a:r>
              <a:rPr lang="en-CA" sz="1200" kern="1200">
                <a:solidFill>
                  <a:schemeClr val="tx1"/>
                </a:solidFill>
                <a:effectLst/>
                <a:latin typeface="+mn-lt"/>
                <a:ea typeface="+mn-ea"/>
                <a:cs typeface="+mn-cs"/>
              </a:rPr>
              <a:t>-If you feel like your goal is getting very hard to meet, change your goal and try again.</a:t>
            </a:r>
            <a:br>
              <a:rPr lang="en-CA" sz="1200" kern="1200">
                <a:solidFill>
                  <a:schemeClr val="tx1"/>
                </a:solidFill>
                <a:effectLst/>
                <a:latin typeface="+mn-lt"/>
                <a:ea typeface="+mn-ea"/>
                <a:cs typeface="+mn-cs"/>
              </a:rPr>
            </a:br>
            <a:r>
              <a:rPr lang="en-CA" sz="1200" kern="1200">
                <a:solidFill>
                  <a:schemeClr val="tx1"/>
                </a:solidFill>
                <a:effectLst/>
                <a:latin typeface="+mn-lt"/>
                <a:ea typeface="+mn-ea"/>
                <a:cs typeface="+mn-cs"/>
              </a:rPr>
              <a:t>-Changing your life is a big deal, and we need to let ourselves feel some success before we challenge ourselves too much.  This is an important learning opportunity that will help you learn how to accomplish goals better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Celebrate your successes:</a:t>
            </a:r>
            <a:r>
              <a:rPr lang="en-CA" sz="1200" kern="1200">
                <a:solidFill>
                  <a:schemeClr val="tx1"/>
                </a:solidFill>
                <a:effectLst/>
                <a:latin typeface="+mn-lt"/>
                <a:ea typeface="+mn-ea"/>
                <a:cs typeface="+mn-cs"/>
              </a:rPr>
              <a:t>  It is important to reward yourself for making steps to accomplish your goals to help motivate you.  This will keep your motivation level high.</a:t>
            </a:r>
            <a:endParaRPr lang="en-US"/>
          </a:p>
        </p:txBody>
      </p:sp>
      <p:sp>
        <p:nvSpPr>
          <p:cNvPr id="4" name="Slide Number Placeholder 3"/>
          <p:cNvSpPr>
            <a:spLocks noGrp="1"/>
          </p:cNvSpPr>
          <p:nvPr>
            <p:ph type="sldNum" sz="quarter" idx="5"/>
          </p:nvPr>
        </p:nvSpPr>
        <p:spPr/>
        <p:txBody>
          <a:bodyPr/>
          <a:lstStyle/>
          <a:p>
            <a:fld id="{ADA1AED2-69E3-F14E-9CF7-63A66C161C91}" type="slidenum">
              <a:rPr lang="en-US" smtClean="0"/>
              <a:t>40</a:t>
            </a:fld>
            <a:endParaRPr lang="en-US"/>
          </a:p>
        </p:txBody>
      </p:sp>
    </p:spTree>
    <p:extLst>
      <p:ext uri="{BB962C8B-B14F-4D97-AF65-F5344CB8AC3E}">
        <p14:creationId xmlns:p14="http://schemas.microsoft.com/office/powerpoint/2010/main" val="400298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232966C-F42D-D44B-81E1-865B0A9DD0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93A35E2-8A16-1848-B1F6-02ED678EEF4B}"/>
              </a:ext>
            </a:extLst>
          </p:cNvPr>
          <p:cNvSpPr>
            <a:spLocks noGrp="1"/>
          </p:cNvSpPr>
          <p:nvPr>
            <p:ph type="body" idx="1"/>
          </p:nvPr>
        </p:nvSpPr>
        <p:spPr/>
        <p:txBody>
          <a:bodyPr/>
          <a:lstStyle/>
          <a:p>
            <a:pPr>
              <a:defRPr/>
            </a:pPr>
            <a:r>
              <a:rPr lang="en-US"/>
              <a:t>So today we are going to talk about:</a:t>
            </a:r>
          </a:p>
          <a:p>
            <a:pPr marL="0" indent="0">
              <a:buFont typeface="Arial" panose="020B0604020202020204" pitchFamily="34" charset="0"/>
              <a:buNone/>
              <a:defRPr/>
            </a:pPr>
            <a:r>
              <a:rPr lang="en-US"/>
              <a:t>1) Wellness and chronic disease self-management.</a:t>
            </a:r>
          </a:p>
          <a:p>
            <a:pPr>
              <a:defRPr/>
            </a:pPr>
            <a:r>
              <a:rPr lang="en-US"/>
              <a:t>2) Preparing for change, identifying:   a) the change we would like to make,  b) what is motivating us and  c) identifying barriers and how to overcome them. </a:t>
            </a:r>
            <a:endParaRPr lang="en-US">
              <a:cs typeface="Calibri"/>
            </a:endParaRPr>
          </a:p>
          <a:p>
            <a:pPr marL="0" indent="0">
              <a:buFont typeface="Arial" panose="020B0604020202020204" pitchFamily="34" charset="0"/>
              <a:buNone/>
              <a:defRPr/>
            </a:pPr>
            <a:r>
              <a:rPr lang="en-US"/>
              <a:t>3) Goal setting:  Creating an action plan for change, and identifying the steps we need to make to carry forward with the change.</a:t>
            </a:r>
          </a:p>
          <a:p>
            <a:pPr>
              <a:defRPr/>
            </a:pPr>
            <a:endParaRPr lang="en-US" altLang="en-US"/>
          </a:p>
          <a:p>
            <a:pPr>
              <a:defRPr/>
            </a:pPr>
            <a:r>
              <a:rPr lang="en-US" altLang="en-US"/>
              <a:t>Please ask questions – this session is designed to be interactive and to support you in reaching your goals.</a:t>
            </a:r>
            <a:endParaRPr lang="en-US"/>
          </a:p>
        </p:txBody>
      </p:sp>
      <p:sp>
        <p:nvSpPr>
          <p:cNvPr id="14340" name="Slide Number Placeholder 3">
            <a:extLst>
              <a:ext uri="{FF2B5EF4-FFF2-40B4-BE49-F238E27FC236}">
                <a16:creationId xmlns:a16="http://schemas.microsoft.com/office/drawing/2014/main" id="{654CB32D-E1FD-9D48-A92A-A15A328088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A44668-B390-B447-9C14-BA5736C32BC4}" type="slidenum">
              <a:rPr lang="en-US" altLang="en-US" smtClean="0"/>
              <a:pPr>
                <a:spcBef>
                  <a:spcPct val="0"/>
                </a:spcBef>
              </a:pPr>
              <a:t>4</a:t>
            </a:fld>
            <a:endParaRPr lang="en-US" altLang="en-US"/>
          </a:p>
        </p:txBody>
      </p:sp>
    </p:spTree>
    <p:extLst>
      <p:ext uri="{BB962C8B-B14F-4D97-AF65-F5344CB8AC3E}">
        <p14:creationId xmlns:p14="http://schemas.microsoft.com/office/powerpoint/2010/main" val="175543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a:solidFill>
                  <a:schemeClr val="tx1"/>
                </a:solidFill>
                <a:effectLst/>
                <a:latin typeface="+mn-lt"/>
                <a:ea typeface="+mn-ea"/>
                <a:cs typeface="+mn-cs"/>
              </a:rPr>
              <a:t>Everyone slips up:</a:t>
            </a:r>
            <a:r>
              <a:rPr lang="en-US" b="1"/>
              <a:t> </a:t>
            </a:r>
            <a:r>
              <a:rPr lang="en-US" sz="1200" b="1"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Most people experience ups and downs when they try to implement a healthy habit.</a:t>
            </a:r>
            <a:endParaRPr lang="en-US"/>
          </a:p>
          <a:p>
            <a:r>
              <a:rPr lang="en-US"/>
              <a:t>-</a:t>
            </a:r>
            <a:r>
              <a:rPr lang="en-US" sz="1200" b="0" i="0" u="none" strike="noStrike" kern="1200">
                <a:solidFill>
                  <a:schemeClr val="tx1"/>
                </a:solidFill>
                <a:effectLst/>
                <a:latin typeface="+mn-lt"/>
                <a:ea typeface="+mn-ea"/>
                <a:cs typeface="+mn-cs"/>
              </a:rPr>
              <a:t>You may have had a busy day and skipped your exercise routine.</a:t>
            </a:r>
            <a:r>
              <a:rPr lang="en-US"/>
              <a:t> </a:t>
            </a:r>
            <a:r>
              <a:rPr lang="en-US" sz="1200" b="0" i="0" u="none" strike="noStrike" kern="1200">
                <a:solidFill>
                  <a:schemeClr val="tx1"/>
                </a:solidFill>
                <a:effectLst/>
                <a:latin typeface="+mn-lt"/>
                <a:ea typeface="+mn-ea"/>
                <a:cs typeface="+mn-cs"/>
              </a:rPr>
              <a:t> Or maybe you went on vacation and stopped following your healthy diet.</a:t>
            </a:r>
            <a:endParaRPr lang="en-US">
              <a:cs typeface="Calibri"/>
            </a:endParaRPr>
          </a:p>
          <a:p>
            <a:r>
              <a:rPr lang="en-US"/>
              <a:t>-</a:t>
            </a:r>
            <a:r>
              <a:rPr lang="en-US" sz="1200" b="0" i="0" u="none" strike="noStrike" kern="1200">
                <a:solidFill>
                  <a:schemeClr val="tx1"/>
                </a:solidFill>
                <a:effectLst/>
                <a:latin typeface="+mn-lt"/>
                <a:ea typeface="+mn-ea"/>
                <a:cs typeface="+mn-cs"/>
              </a:rPr>
              <a:t>Once you fall off the wagon, it can be difficult to get back on track.</a:t>
            </a:r>
            <a:r>
              <a:rPr lang="en-US"/>
              <a:t> </a:t>
            </a:r>
            <a:r>
              <a:rPr lang="en-US" sz="1200" b="0" i="0" u="none" strike="noStrike" kern="1200">
                <a:solidFill>
                  <a:schemeClr val="tx1"/>
                </a:solidFill>
                <a:effectLst/>
                <a:latin typeface="+mn-lt"/>
                <a:ea typeface="+mn-ea"/>
                <a:cs typeface="+mn-cs"/>
              </a:rPr>
              <a:t> But why?</a:t>
            </a:r>
            <a:endParaRPr lang="en-US">
              <a:cs typeface="Calibri"/>
            </a:endParaRPr>
          </a:p>
          <a:p>
            <a:pPr fontAlgn="base"/>
            <a:r>
              <a:rPr lang="en-US" sz="1200" b="0" i="0" u="none" strike="noStrike" kern="1200">
                <a:solidFill>
                  <a:schemeClr val="tx1"/>
                </a:solidFill>
                <a:effectLst/>
                <a:latin typeface="+mn-lt"/>
                <a:ea typeface="+mn-ea"/>
                <a:cs typeface="+mn-cs"/>
              </a:rPr>
              <a:t>-Often, we are very critical of ourselves.</a:t>
            </a:r>
            <a:r>
              <a:rPr lang="en-US"/>
              <a:t> </a:t>
            </a:r>
            <a:r>
              <a:rPr lang="en-US" sz="1200" b="0" i="0" u="none" strike="noStrike" kern="1200">
                <a:solidFill>
                  <a:schemeClr val="tx1"/>
                </a:solidFill>
                <a:effectLst/>
                <a:latin typeface="+mn-lt"/>
                <a:ea typeface="+mn-ea"/>
                <a:cs typeface="+mn-cs"/>
              </a:rPr>
              <a:t> We fall into all-or-nothing thinking, and believe that if we do not achieve our goal 100%, then we have failed.</a:t>
            </a:r>
            <a:r>
              <a:rPr lang="en-US"/>
              <a:t>  </a:t>
            </a:r>
            <a:r>
              <a:rPr lang="en-US" sz="1200" b="0" i="0" u="none" strike="noStrike" kern="1200">
                <a:solidFill>
                  <a:schemeClr val="tx1"/>
                </a:solidFill>
                <a:effectLst/>
                <a:latin typeface="+mn-lt"/>
                <a:ea typeface="+mn-ea"/>
                <a:cs typeface="+mn-cs"/>
              </a:rPr>
              <a:t>When we feel like we’ve failed, we get discouraged, and it becomes more challenging to try again.</a:t>
            </a:r>
            <a:endParaRPr lang="en-US" sz="1200" b="0" i="0" u="none" strike="noStrike" kern="1200">
              <a:solidFill>
                <a:schemeClr val="tx1"/>
              </a:solidFill>
              <a:effectLst/>
              <a:latin typeface="+mn-lt"/>
              <a:cs typeface="Calibri" panose="020F0502020204030204"/>
            </a:endParaRPr>
          </a:p>
          <a:p>
            <a:pPr rtl="0" fontAlgn="base"/>
            <a:endParaRPr lang="en-US"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Change is hard:  </a:t>
            </a:r>
            <a:r>
              <a:rPr lang="en-US" sz="1200" b="0" i="0" u="none" strike="noStrike" kern="1200">
                <a:solidFill>
                  <a:schemeClr val="tx1"/>
                </a:solidFill>
                <a:effectLst/>
                <a:latin typeface="+mn-lt"/>
                <a:ea typeface="+mn-ea"/>
                <a:cs typeface="+mn-cs"/>
              </a:rPr>
              <a:t>However, setbacks are normal and are very likely to occur.  It would be unusual for you </a:t>
            </a:r>
            <a:r>
              <a:rPr lang="en-US" sz="1200" b="1" i="1" u="none" strike="noStrike" kern="1200">
                <a:solidFill>
                  <a:schemeClr val="tx1"/>
                </a:solidFill>
                <a:effectLst/>
                <a:latin typeface="+mn-lt"/>
                <a:ea typeface="+mn-ea"/>
                <a:cs typeface="+mn-cs"/>
              </a:rPr>
              <a:t>not</a:t>
            </a:r>
            <a:r>
              <a:rPr lang="en-US" sz="1200" b="0" i="0" u="none" strike="noStrike" kern="1200">
                <a:solidFill>
                  <a:schemeClr val="tx1"/>
                </a:solidFill>
                <a:effectLst/>
                <a:latin typeface="+mn-lt"/>
                <a:ea typeface="+mn-ea"/>
                <a:cs typeface="+mn-cs"/>
              </a:rPr>
              <a:t> to slip up with your new habits at least once in a while!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-Have</a:t>
            </a:r>
            <a:r>
              <a:rPr lang="en-CA"/>
              <a:t> you ever learned to play a musical instrument or learned a new sport?  Were you perfect on your first or second try?  It took practice before you mastered the skill. </a:t>
            </a:r>
          </a:p>
          <a:p>
            <a:pPr marL="0" marR="0" lvl="0" indent="0" algn="l" defTabSz="914400" rtl="0" eaLnBrk="1" fontAlgn="base" latinLnBrk="0" hangingPunct="1">
              <a:lnSpc>
                <a:spcPct val="100000"/>
              </a:lnSpc>
              <a:spcBef>
                <a:spcPts val="0"/>
              </a:spcBef>
              <a:spcAft>
                <a:spcPts val="0"/>
              </a:spcAft>
              <a:buClrTx/>
              <a:buSzTx/>
              <a:buFontTx/>
              <a:buNone/>
              <a:tabLst/>
              <a:defRPr/>
            </a:pPr>
            <a:r>
              <a:rPr lang="en-CA"/>
              <a:t>-The same applies to any behaviour change you are trying to make.  It is normal to make mistakes, and it’s important to learn from those mistakes.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a:p>
          <a:p>
            <a:pPr marL="0" marR="0" lvl="0" indent="0" algn="l" defTabSz="914400" rtl="0" eaLnBrk="1" fontAlgn="base" latinLnBrk="0" hangingPunct="1">
              <a:lnSpc>
                <a:spcPct val="100000"/>
              </a:lnSpc>
              <a:spcBef>
                <a:spcPts val="0"/>
              </a:spcBef>
              <a:spcAft>
                <a:spcPts val="0"/>
              </a:spcAft>
              <a:buClrTx/>
              <a:buSzTx/>
              <a:buFontTx/>
              <a:buNone/>
              <a:tabLst/>
              <a:defRPr/>
            </a:pPr>
            <a:r>
              <a:rPr lang="en-US" b="1"/>
              <a:t>Don’t blame:  </a:t>
            </a:r>
            <a:r>
              <a:rPr lang="en-CA"/>
              <a:t>When you slip up, don’t blame yourself or feel that you just need to have more willpower.  There is almost always a reason why you fell off track.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a:t>-</a:t>
            </a:r>
            <a:r>
              <a:rPr lang="en-CA"/>
              <a:t>Be curious with yourself, not judgmental.  What caused you to slip up?  Did you have an extra stressful day?  Or maybe you ran out of time to grocery shop, so you didn’t have healthy food in the house, and went to the drive-thru instead.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a:p>
          <a:p>
            <a:pPr marL="0" marR="0" lvl="0" indent="0" algn="l" defTabSz="914400" rtl="0" eaLnBrk="1" fontAlgn="base" latinLnBrk="0" hangingPunct="1">
              <a:lnSpc>
                <a:spcPct val="100000"/>
              </a:lnSpc>
              <a:spcBef>
                <a:spcPts val="0"/>
              </a:spcBef>
              <a:spcAft>
                <a:spcPts val="0"/>
              </a:spcAft>
              <a:buClrTx/>
              <a:buSzTx/>
              <a:buFontTx/>
              <a:buNone/>
              <a:tabLst/>
              <a:defRPr/>
            </a:pPr>
            <a:r>
              <a:rPr lang="en-CA" b="1"/>
              <a:t>Problem solve:  </a:t>
            </a:r>
            <a:r>
              <a:rPr lang="en-CA"/>
              <a:t>Think about what was the problem, and how could you respond differently next time?  Or how could you plan ahead so you don’t run into the same situation again?  </a:t>
            </a:r>
            <a:r>
              <a:rPr lang="en-US" sz="1200" b="0" i="0" u="none" strike="noStrike" kern="1200">
                <a:solidFill>
                  <a:schemeClr val="tx1"/>
                </a:solidFill>
                <a:effectLst/>
                <a:latin typeface="+mn-lt"/>
                <a:ea typeface="+mn-ea"/>
                <a:cs typeface="+mn-cs"/>
              </a:rPr>
              <a:t>Next time, try out your new plan and see how it works.  If it still causes you to slip up, try something else until you find a solution that works.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No such thing as failure:  </a:t>
            </a:r>
            <a:r>
              <a:rPr lang="en-US" sz="1200" b="0" i="0" u="none" strike="noStrike" kern="1200">
                <a:solidFill>
                  <a:schemeClr val="tx1"/>
                </a:solidFill>
                <a:effectLst/>
                <a:latin typeface="+mn-lt"/>
                <a:ea typeface="+mn-ea"/>
                <a:cs typeface="+mn-cs"/>
              </a:rPr>
              <a:t>Try not to get frustrated and view your slip ups as failure.  Instead, use that feedback to do better the next time.</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8245E83-2864-6749-B4DF-79E06E912C51}" type="slidenum">
              <a:rPr lang="en-US" smtClean="0"/>
              <a:t>41</a:t>
            </a:fld>
            <a:endParaRPr lang="en-US"/>
          </a:p>
        </p:txBody>
      </p:sp>
    </p:spTree>
    <p:extLst>
      <p:ext uri="{BB962C8B-B14F-4D97-AF65-F5344CB8AC3E}">
        <p14:creationId xmlns:p14="http://schemas.microsoft.com/office/powerpoint/2010/main" val="1238277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Body Scan meditation:  YouTube video that guides you through mindfulness exercises and can help you feel more relaxed in the moment.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Breathing &amp; relaxation exercise:  A 3 minute audio that guides you through breathing exercises which can help to reduce feelings of stress and anxiety.</a:t>
            </a:r>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42</a:t>
            </a:fld>
            <a:endParaRPr lang="en-US" altLang="en-US"/>
          </a:p>
        </p:txBody>
      </p:sp>
    </p:spTree>
    <p:extLst>
      <p:ext uri="{BB962C8B-B14F-4D97-AF65-F5344CB8AC3E}">
        <p14:creationId xmlns:p14="http://schemas.microsoft.com/office/powerpoint/2010/main" val="3645463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Anxiety Canada’s website contains many articles and other mental health resources.</a:t>
            </a:r>
          </a:p>
          <a:p>
            <a:endParaRPr lang="en-US"/>
          </a:p>
          <a:p>
            <a:r>
              <a:rPr lang="en-US"/>
              <a:t>Mind Shift:  A </a:t>
            </a:r>
            <a:r>
              <a:rPr lang="en-US" baseline="0"/>
              <a:t>free</a:t>
            </a:r>
            <a:r>
              <a:rPr lang="en-US"/>
              <a:t> smartphone app that provides guided breathing exercises and helpful coping strategies if you are feeling stressed or anxious.</a:t>
            </a:r>
          </a:p>
          <a:p>
            <a:endParaRPr lang="en-US"/>
          </a:p>
          <a:p>
            <a:r>
              <a:rPr lang="en-US" err="1"/>
              <a:t>AbilitiCBT</a:t>
            </a:r>
            <a:r>
              <a:rPr lang="en-US"/>
              <a:t>:  Free, virtual therapy for people experiencing anxiety, depression and anxiety related to the COVID-19 pandemic.  (Service offered to Manitobans age 16+).</a:t>
            </a:r>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43</a:t>
            </a:fld>
            <a:endParaRPr lang="en-US" altLang="en-US"/>
          </a:p>
        </p:txBody>
      </p:sp>
    </p:spTree>
    <p:extLst>
      <p:ext uri="{BB962C8B-B14F-4D97-AF65-F5344CB8AC3E}">
        <p14:creationId xmlns:p14="http://schemas.microsoft.com/office/powerpoint/2010/main" val="367848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8713B-D1C8-4A1A-8015-89F30E911D67}" type="slidenum">
              <a:rPr lang="en-US" altLang="en-US" smtClean="0"/>
              <a:pPr/>
              <a:t>44</a:t>
            </a:fld>
            <a:endParaRPr lang="en-US" altLang="en-US"/>
          </a:p>
        </p:txBody>
      </p:sp>
    </p:spTree>
    <p:extLst>
      <p:ext uri="{BB962C8B-B14F-4D97-AF65-F5344CB8AC3E}">
        <p14:creationId xmlns:p14="http://schemas.microsoft.com/office/powerpoint/2010/main" val="3645463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Evaluation:</a:t>
            </a:r>
            <a:r>
              <a:rPr lang="en-CA"/>
              <a:t>  https://www.surveymonkey.com/r/WPYYNRZ </a:t>
            </a:r>
          </a:p>
          <a:p>
            <a:endParaRPr lang="en-CA"/>
          </a:p>
          <a:p>
            <a:r>
              <a:rPr lang="en-CA" dirty="0"/>
              <a:t>Put the Survey Monkey link into the chat box so that participants can complete the survey immediately.</a:t>
            </a:r>
          </a:p>
          <a:p>
            <a:endParaRPr lang="en-CA" dirty="0"/>
          </a:p>
          <a:p>
            <a:r>
              <a:rPr lang="en-CA" dirty="0"/>
              <a:t>Survey link should also be included in the email sent to participants after today’s session.</a:t>
            </a:r>
          </a:p>
        </p:txBody>
      </p:sp>
      <p:sp>
        <p:nvSpPr>
          <p:cNvPr id="4" name="Slide Number Placeholder 3"/>
          <p:cNvSpPr>
            <a:spLocks noGrp="1"/>
          </p:cNvSpPr>
          <p:nvPr>
            <p:ph type="sldNum" sz="quarter" idx="10"/>
          </p:nvPr>
        </p:nvSpPr>
        <p:spPr/>
        <p:txBody>
          <a:bodyPr/>
          <a:lstStyle/>
          <a:p>
            <a:pPr>
              <a:defRPr/>
            </a:pPr>
            <a:fld id="{05138B72-E8BF-49D5-B070-0F0A13BA6AE7}" type="slidenum">
              <a:rPr lang="en-US" smtClean="0"/>
              <a:pPr>
                <a:defRPr/>
              </a:pPr>
              <a:t>45</a:t>
            </a:fld>
            <a:endParaRPr lang="en-US"/>
          </a:p>
        </p:txBody>
      </p:sp>
    </p:spTree>
    <p:extLst>
      <p:ext uri="{BB962C8B-B14F-4D97-AF65-F5344CB8AC3E}">
        <p14:creationId xmlns:p14="http://schemas.microsoft.com/office/powerpoint/2010/main" val="1373165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C381D9D2-3C67-8D4A-9ED2-4D87268CFD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E29B33D9-405C-2245-9685-2A00EBC8A8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62467" name="Slide Number Placeholder 3">
            <a:extLst>
              <a:ext uri="{FF2B5EF4-FFF2-40B4-BE49-F238E27FC236}">
                <a16:creationId xmlns:a16="http://schemas.microsoft.com/office/drawing/2014/main" id="{C150A86A-3463-244E-A03A-85DA0B9D64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5747" indent="-236179">
              <a:spcBef>
                <a:spcPct val="30000"/>
              </a:spcBef>
              <a:defRPr sz="1200">
                <a:solidFill>
                  <a:schemeClr val="tx1"/>
                </a:solidFill>
                <a:latin typeface="Calibri" panose="020F0502020204030204" pitchFamily="34" charset="0"/>
              </a:defRPr>
            </a:lvl3pPr>
            <a:lvl4pPr marL="1661340" indent="-236179">
              <a:spcBef>
                <a:spcPct val="30000"/>
              </a:spcBef>
              <a:defRPr sz="1200">
                <a:solidFill>
                  <a:schemeClr val="tx1"/>
                </a:solidFill>
                <a:latin typeface="Calibri" panose="020F0502020204030204" pitchFamily="34" charset="0"/>
              </a:defRPr>
            </a:lvl4pPr>
            <a:lvl5pPr marL="2135315" indent="-236179">
              <a:spcBef>
                <a:spcPct val="30000"/>
              </a:spcBef>
              <a:defRPr sz="1200">
                <a:solidFill>
                  <a:schemeClr val="tx1"/>
                </a:solidFill>
                <a:latin typeface="Calibri" panose="020F0502020204030204" pitchFamily="34" charset="0"/>
              </a:defRPr>
            </a:lvl5pPr>
            <a:lvl6pPr marL="2601201" indent="-236179" eaLnBrk="0" fontAlgn="base" hangingPunct="0">
              <a:spcBef>
                <a:spcPct val="30000"/>
              </a:spcBef>
              <a:spcAft>
                <a:spcPct val="0"/>
              </a:spcAft>
              <a:defRPr sz="1200">
                <a:solidFill>
                  <a:schemeClr val="tx1"/>
                </a:solidFill>
                <a:latin typeface="Calibri" panose="020F0502020204030204" pitchFamily="34" charset="0"/>
              </a:defRPr>
            </a:lvl6pPr>
            <a:lvl7pPr marL="3067088" indent="-236179" eaLnBrk="0" fontAlgn="base" hangingPunct="0">
              <a:spcBef>
                <a:spcPct val="30000"/>
              </a:spcBef>
              <a:spcAft>
                <a:spcPct val="0"/>
              </a:spcAft>
              <a:defRPr sz="1200">
                <a:solidFill>
                  <a:schemeClr val="tx1"/>
                </a:solidFill>
                <a:latin typeface="Calibri" panose="020F0502020204030204" pitchFamily="34" charset="0"/>
              </a:defRPr>
            </a:lvl7pPr>
            <a:lvl8pPr marL="3532975" indent="-236179" eaLnBrk="0" fontAlgn="base" hangingPunct="0">
              <a:spcBef>
                <a:spcPct val="30000"/>
              </a:spcBef>
              <a:spcAft>
                <a:spcPct val="0"/>
              </a:spcAft>
              <a:defRPr sz="1200">
                <a:solidFill>
                  <a:schemeClr val="tx1"/>
                </a:solidFill>
                <a:latin typeface="Calibri" panose="020F0502020204030204" pitchFamily="34" charset="0"/>
              </a:defRPr>
            </a:lvl8pPr>
            <a:lvl9pPr marL="3998862" indent="-23617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7EF2E-7FFB-5E41-9E9A-3B08A685000D}" type="slidenum">
              <a:rPr lang="en-US" altLang="en-US" smtClean="0">
                <a:latin typeface="Arial" panose="020B0604020202020204" pitchFamily="34" charset="0"/>
              </a:rPr>
              <a:pPr>
                <a:spcBef>
                  <a:spcPct val="0"/>
                </a:spcBef>
              </a:pPr>
              <a:t>46</a:t>
            </a:fld>
            <a:endParaRPr lang="en-US" altLang="en-US">
              <a:latin typeface="Arial" panose="020B0604020202020204" pitchFamily="34" charset="0"/>
            </a:endParaRPr>
          </a:p>
        </p:txBody>
      </p:sp>
    </p:spTree>
    <p:extLst>
      <p:ext uri="{BB962C8B-B14F-4D97-AF65-F5344CB8AC3E}">
        <p14:creationId xmlns:p14="http://schemas.microsoft.com/office/powerpoint/2010/main" val="1915411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37B4D53-2356-4294-BCFA-54E80426EB8C}" type="slidenum">
              <a:rPr lang="en-US" smtClean="0"/>
              <a:t>47</a:t>
            </a:fld>
            <a:endParaRPr lang="en-US"/>
          </a:p>
        </p:txBody>
      </p:sp>
    </p:spTree>
    <p:extLst>
      <p:ext uri="{BB962C8B-B14F-4D97-AF65-F5344CB8AC3E}">
        <p14:creationId xmlns:p14="http://schemas.microsoft.com/office/powerpoint/2010/main" val="268600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F52D903-F41D-414A-A7A1-41890A4580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E1F7C2C-B8CA-FB49-A52F-1C04CFA0D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1CCDFF3B-D7E9-CC47-A64E-B3DA6157D2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FC0E87-332B-FD43-81AB-3B205B45DC17}" type="slidenum">
              <a:rPr lang="en-US" altLang="en-US" smtClean="0"/>
              <a:pPr>
                <a:spcBef>
                  <a:spcPct val="0"/>
                </a:spcBef>
              </a:pPr>
              <a:t>5</a:t>
            </a:fld>
            <a:endParaRPr lang="en-US" altLang="en-US"/>
          </a:p>
        </p:txBody>
      </p:sp>
    </p:spTree>
    <p:extLst>
      <p:ext uri="{BB962C8B-B14F-4D97-AF65-F5344CB8AC3E}">
        <p14:creationId xmlns:p14="http://schemas.microsoft.com/office/powerpoint/2010/main" val="274679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1BBD8F7-0547-5249-A6BE-42EB5CFD22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D160BA7-4691-AD49-8D1A-9CAC8823E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C56A4015-996D-3345-BE33-3525239E5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FA1D2B-380F-734C-A458-755FDA7146A7}" type="slidenum">
              <a:rPr lang="en-US" altLang="en-US" smtClean="0"/>
              <a:pPr>
                <a:spcBef>
                  <a:spcPct val="0"/>
                </a:spcBef>
              </a:pPr>
              <a:t>6</a:t>
            </a:fld>
            <a:endParaRPr lang="en-US" altLang="en-US"/>
          </a:p>
        </p:txBody>
      </p:sp>
    </p:spTree>
    <p:extLst>
      <p:ext uri="{BB962C8B-B14F-4D97-AF65-F5344CB8AC3E}">
        <p14:creationId xmlns:p14="http://schemas.microsoft.com/office/powerpoint/2010/main" val="229107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1BBD8F7-0547-5249-A6BE-42EB5CFD22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D160BA7-4691-AD49-8D1A-9CAC8823E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a:t>If you hear the words “chronic disease” you may think of heart disease, diabetes or cancer.  But there are many more chronic conditions that affect millions of Canadians.  You might be living with one or more of the following conditions:</a:t>
            </a:r>
          </a:p>
          <a:p>
            <a:endParaRPr lang="en-US" altLang="en-US" b="0"/>
          </a:p>
          <a:p>
            <a:r>
              <a:rPr lang="en-US" altLang="en-US" b="0"/>
              <a:t>High blood pressure,  Arthritis,  Osteoporosis,  COPD,  Asthma,  Chronic pain,  Chronic fatigue syndrome, Fibromyalgia,  Depression &amp; anxiety,  Lupus,  Parkinson’s disease, or Dental/Periodontal disease.  All of these conditions, among others, can have an impact on our mental or physical health.</a:t>
            </a:r>
          </a:p>
        </p:txBody>
      </p:sp>
      <p:sp>
        <p:nvSpPr>
          <p:cNvPr id="31748" name="Slide Number Placeholder 3">
            <a:extLst>
              <a:ext uri="{FF2B5EF4-FFF2-40B4-BE49-F238E27FC236}">
                <a16:creationId xmlns:a16="http://schemas.microsoft.com/office/drawing/2014/main" id="{C56A4015-996D-3345-BE33-3525239E5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FA1D2B-380F-734C-A458-755FDA7146A7}" type="slidenum">
              <a:rPr lang="en-US" altLang="en-US" smtClean="0"/>
              <a:pPr>
                <a:spcBef>
                  <a:spcPct val="0"/>
                </a:spcBef>
              </a:pPr>
              <a:t>7</a:t>
            </a:fld>
            <a:endParaRPr lang="en-US" altLang="en-US"/>
          </a:p>
        </p:txBody>
      </p:sp>
    </p:spTree>
    <p:extLst>
      <p:ext uri="{BB962C8B-B14F-4D97-AF65-F5344CB8AC3E}">
        <p14:creationId xmlns:p14="http://schemas.microsoft.com/office/powerpoint/2010/main" val="80563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 chronic condition, you may experience:  Fatigue,  Loss of strength or endurance,  Emotional distress, or  A sense of helplessness.</a:t>
            </a:r>
          </a:p>
          <a:p>
            <a:r>
              <a:rPr lang="en-US"/>
              <a:t>It is normal to feel overwhelmed when you have a chronic condition.  Stress is normal when receiving a new medical diagnosis or learning how to manage your health.</a:t>
            </a:r>
          </a:p>
        </p:txBody>
      </p:sp>
      <p:sp>
        <p:nvSpPr>
          <p:cNvPr id="4" name="Slide Number Placeholder 3"/>
          <p:cNvSpPr>
            <a:spLocks noGrp="1"/>
          </p:cNvSpPr>
          <p:nvPr>
            <p:ph type="sldNum" sz="quarter" idx="5"/>
          </p:nvPr>
        </p:nvSpPr>
        <p:spPr/>
        <p:txBody>
          <a:bodyPr/>
          <a:lstStyle/>
          <a:p>
            <a:fld id="{68245E83-2864-6749-B4DF-79E06E912C51}" type="slidenum">
              <a:rPr lang="en-US" smtClean="0"/>
              <a:t>8</a:t>
            </a:fld>
            <a:endParaRPr lang="en-US"/>
          </a:p>
        </p:txBody>
      </p:sp>
    </p:spTree>
    <p:extLst>
      <p:ext uri="{BB962C8B-B14F-4D97-AF65-F5344CB8AC3E}">
        <p14:creationId xmlns:p14="http://schemas.microsoft.com/office/powerpoint/2010/main" val="403810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1BBD8F7-0547-5249-A6BE-42EB5CFD22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D160BA7-4691-AD49-8D1A-9CAC8823E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Stress is the body’s physical response to something in your environment.  Stress could be caused by having a fight with a friend or family member,  if you have an important deadline or test coming up,  if you’re having a busy time at work,  or have a lot going on with life outside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many things that can cause stress, but what differs from one individual to the next is:  1) The amount of stress that each of us experience, and  2) Our skills and ability to cope with stress.  </a:t>
            </a:r>
            <a:r>
              <a:rPr lang="en-US" altLang="en-US"/>
              <a:t>Prolonged stress can have serious, long-term consequences on our body and our overall health.</a:t>
            </a:r>
          </a:p>
        </p:txBody>
      </p:sp>
      <p:sp>
        <p:nvSpPr>
          <p:cNvPr id="31748" name="Slide Number Placeholder 3">
            <a:extLst>
              <a:ext uri="{FF2B5EF4-FFF2-40B4-BE49-F238E27FC236}">
                <a16:creationId xmlns:a16="http://schemas.microsoft.com/office/drawing/2014/main" id="{C56A4015-996D-3345-BE33-3525239E5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FA1D2B-380F-734C-A458-755FDA7146A7}" type="slidenum">
              <a:rPr lang="en-US" altLang="en-US" smtClean="0"/>
              <a:pPr>
                <a:spcBef>
                  <a:spcPct val="0"/>
                </a:spcBef>
              </a:pPr>
              <a:t>9</a:t>
            </a:fld>
            <a:endParaRPr lang="en-US" altLang="en-US"/>
          </a:p>
        </p:txBody>
      </p:sp>
    </p:spTree>
    <p:extLst>
      <p:ext uri="{BB962C8B-B14F-4D97-AF65-F5344CB8AC3E}">
        <p14:creationId xmlns:p14="http://schemas.microsoft.com/office/powerpoint/2010/main" val="1634433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9"/>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3"/>
            <a:ext cx="6917211"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9"/>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4612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0120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4" y="5956139"/>
            <a:ext cx="1328141"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774925" y="5951813"/>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446616" y="5956139"/>
            <a:ext cx="1164195"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1713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97456" y="3085765"/>
            <a:ext cx="1098681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4" y="990600"/>
            <a:ext cx="10653003" cy="1504844"/>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774924" y="2495447"/>
            <a:ext cx="10653003" cy="590321"/>
          </a:xfrm>
        </p:spPr>
        <p:txBody>
          <a:bodyPr anchor="t">
            <a:normAutofit/>
          </a:bodyPr>
          <a:lstStyle>
            <a:lvl1pPr marL="0" indent="0" algn="l">
              <a:buNone/>
              <a:defRPr sz="1600" cap="all">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6682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74924" y="2228006"/>
            <a:ext cx="10653003"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77464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30" y="514197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6" y="3036573"/>
            <a:ext cx="10653001" cy="1504844"/>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774926" y="4541417"/>
            <a:ext cx="10653001"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3595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4925" y="2228004"/>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4528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2960" y="2228003"/>
            <a:ext cx="4791333" cy="576262"/>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74925" y="2926054"/>
            <a:ext cx="519936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25746" y="2228003"/>
            <a:ext cx="4802180" cy="576262"/>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4"/>
            <a:ext cx="521021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08638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71625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94279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30"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8" y="5262296"/>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595199" y="601200"/>
            <a:ext cx="109872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5" y="5262298"/>
            <a:ext cx="5687103"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4691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81194" y="1891454"/>
            <a:ext cx="11029615" cy="4425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1" y="5956139"/>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08407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4" y="4693389"/>
            <a:ext cx="10653003"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597459" y="599725"/>
            <a:ext cx="10984941"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endParaRPr lang="en-US"/>
          </a:p>
        </p:txBody>
      </p:sp>
      <p:sp>
        <p:nvSpPr>
          <p:cNvPr id="4" name="Text Placeholder 3"/>
          <p:cNvSpPr>
            <a:spLocks noGrp="1"/>
          </p:cNvSpPr>
          <p:nvPr>
            <p:ph type="body" sz="half" idx="2"/>
          </p:nvPr>
        </p:nvSpPr>
        <p:spPr>
          <a:xfrm>
            <a:off x="774924" y="5260129"/>
            <a:ext cx="10653003"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7772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09188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9"/>
            <a:ext cx="1263563"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774925" y="5951813"/>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51894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2683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22238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59548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49918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95794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85939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2232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67374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00870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26799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79850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774923" y="5951811"/>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014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4"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2707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4870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3323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9571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6688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003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3" y="5956139"/>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581192" y="5951813"/>
            <a:ext cx="6917211"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558301" y="5956139"/>
            <a:ext cx="1052511"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501790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4" y="687477"/>
            <a:ext cx="10653003"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774924" y="2228003"/>
            <a:ext cx="10653003"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7412436" y="5956139"/>
            <a:ext cx="284480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774925" y="5951813"/>
            <a:ext cx="6494113"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400636" y="5956139"/>
            <a:ext cx="1027291"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9" name="Rectangle 8"/>
          <p:cNvSpPr/>
          <p:nvPr/>
        </p:nvSpPr>
        <p:spPr>
          <a:xfrm>
            <a:off x="597457"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38249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2312630"/>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hyperlink" Target="https://kboo.fm/media/79783-managing-stress-and-health-alike-important-during-pandemi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https://singularityhub.com/2018/01/25/technology-can-and-should-be-designed-for-emotional-wellne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hyperlink" Target="https://www.peoplematters.in/article/change-management/art-effective-change-management-1351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9.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hyperlink" Target="http://www.queenofquinoa.me/2011/10/puffed-rice-cake-with-sliced-apples-almond-butter/" TargetMode="External"/><Relationship Id="rId5" Type="http://schemas.openxmlformats.org/officeDocument/2006/relationships/image" Target="../media/image56.jpeg"/><Relationship Id="rId4" Type="http://schemas.openxmlformats.org/officeDocument/2006/relationships/hyperlink" Target="http://www.publicdomainpictures.net/view-image.php?image=29048&amp;picture=red-apple-isolated"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hyperlink" Target="https://pixabay.com/en/barrier-construction-road-street-129287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www.pngall.com/goal-png"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9.xml"/><Relationship Id="rId1" Type="http://schemas.openxmlformats.org/officeDocument/2006/relationships/slideLayout" Target="../slideLayouts/slideLayout24.xml"/><Relationship Id="rId5" Type="http://schemas.openxmlformats.org/officeDocument/2006/relationships/hyperlink" Target="https://creativecommons.org/licenses/by-nc-nd/3.0/" TargetMode="External"/><Relationship Id="rId4" Type="http://schemas.openxmlformats.org/officeDocument/2006/relationships/hyperlink" Target="https://www.aliem.com/2017/06/medic-case-failure-to-fai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hyperlink" Target="https://sharedhealthmb.ca/health-providers/mental-health-and-addictions/mental-health-and-wellness-resource-finder/" TargetMode="External"/><Relationship Id="rId2" Type="http://schemas.openxmlformats.org/officeDocument/2006/relationships/notesSlide" Target="../notesSlides/notesSlide41.xml"/><Relationship Id="rId1" Type="http://schemas.openxmlformats.org/officeDocument/2006/relationships/slideLayout" Target="../slideLayouts/slideLayout24.xml"/><Relationship Id="rId5" Type="http://schemas.openxmlformats.org/officeDocument/2006/relationships/hyperlink" Target="http://www.adam.mb.ca/audio-relaxation" TargetMode="External"/><Relationship Id="rId4" Type="http://schemas.openxmlformats.org/officeDocument/2006/relationships/hyperlink" Target="https://www.youtube.com/watch?v=ZM3eYRODNbc"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aanxietycanada.com/" TargetMode="External"/><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hyperlink" Target="https://myicbt.com/hom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rha.mb.ca/groups/cbtm/"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8" Type="http://schemas.openxmlformats.org/officeDocument/2006/relationships/hyperlink" Target="https://www.elegantthemes.com/blog/business/smart-goals" TargetMode="External"/><Relationship Id="rId13" Type="http://schemas.openxmlformats.org/officeDocument/2006/relationships/hyperlink" Target="https://www.nutriprocan.ca/smart-nutrition-goals/" TargetMode="External"/><Relationship Id="rId3" Type="http://schemas.openxmlformats.org/officeDocument/2006/relationships/hyperlink" Target="https://doi.org/10.1111/j.1600-0838.2012.01462.x" TargetMode="External"/><Relationship Id="rId7" Type="http://schemas.openxmlformats.org/officeDocument/2006/relationships/hyperlink" Target="https://doi.org/10.2522/ptj.20080114" TargetMode="External"/><Relationship Id="rId12" Type="http://schemas.openxmlformats.org/officeDocument/2006/relationships/hyperlink" Target="http://diabetes.niddk.nih.gov/dm/pubs/control/" TargetMode="External"/><Relationship Id="rId2" Type="http://schemas.openxmlformats.org/officeDocument/2006/relationships/notesSlide" Target="../notesSlides/notesSlide45.xml"/><Relationship Id="rId1" Type="http://schemas.openxmlformats.org/officeDocument/2006/relationships/slideLayout" Target="../slideLayouts/slideLayout24.xml"/><Relationship Id="rId6" Type="http://schemas.openxmlformats.org/officeDocument/2006/relationships/hyperlink" Target="https://www.unlockfood.ca/en/Articles/Weight-and-Health/10-SMART%E2%80%9D-Healthy-Eating-Goals.aspx" TargetMode="External"/><Relationship Id="rId11" Type="http://schemas.openxmlformats.org/officeDocument/2006/relationships/hyperlink" Target="https://doi.org/10.1056/nejmoa052187" TargetMode="External"/><Relationship Id="rId5" Type="http://schemas.openxmlformats.org/officeDocument/2006/relationships/hyperlink" Target="https://doi.org/10.1249/mss.0b013e3181eeb61c" TargetMode="External"/><Relationship Id="rId10" Type="http://schemas.openxmlformats.org/officeDocument/2006/relationships/hyperlink" Target="https://www.mindtools.com/pages/article/smart-goals.htm" TargetMode="External"/><Relationship Id="rId4" Type="http://schemas.openxmlformats.org/officeDocument/2006/relationships/hyperlink" Target="https://clockify.me/blog/productivity/smart-goals/" TargetMode="External"/><Relationship Id="rId9" Type="http://schemas.openxmlformats.org/officeDocument/2006/relationships/hyperlink" Target="https://doi.org/10.1056/NEJMoa012512" TargetMode="External"/><Relationship Id="rId14" Type="http://schemas.openxmlformats.org/officeDocument/2006/relationships/hyperlink" Target="https://www.healthyforlifemeals.com/blog/smart-goals-for-healthy-eating-and-weight-los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hyperlink" Target="https://womaneveryday.wordpress.com/2013/09/12/5-%CE%B4%CE%B9%CE%BA%CE%B1%CE%B9%CE%BF%CE%BB%CE%BF%CE%B3%CE%AF%CE%B5%CF%82-%CF%80%CE%BF%CF%85-%CF%83%CE%B5-%CE%B5%CE%BC%CF%80%CE%BF%CE%B4%CE%AF%CE%B6%CE%BF%CF%85%CE%BD-%CE%BD%CE%B1-%CF%80%CF%81%CE%B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E96B7ED-C623-684A-9692-76CCF56992A6}"/>
              </a:ext>
            </a:extLst>
          </p:cNvPr>
          <p:cNvSpPr>
            <a:spLocks noGrp="1"/>
          </p:cNvSpPr>
          <p:nvPr>
            <p:ph type="ctrTitle"/>
          </p:nvPr>
        </p:nvSpPr>
        <p:spPr>
          <a:xfrm>
            <a:off x="4449960" y="1507414"/>
            <a:ext cx="7295507" cy="3703320"/>
          </a:xfrm>
        </p:spPr>
        <p:txBody>
          <a:bodyPr anchor="ctr">
            <a:normAutofit/>
          </a:bodyPr>
          <a:lstStyle/>
          <a:p>
            <a:pPr>
              <a:lnSpc>
                <a:spcPct val="90000"/>
              </a:lnSpc>
              <a:defRPr/>
            </a:pPr>
            <a:r>
              <a:rPr lang="en-US" sz="7200" b="1" cap="none"/>
              <a:t>PREPARING</a:t>
            </a:r>
            <a:br>
              <a:rPr lang="en-US" sz="7200" b="1" cap="none"/>
            </a:br>
            <a:r>
              <a:rPr lang="en-US" sz="7200" b="1" cap="none"/>
              <a:t>FOR SUCCESS</a:t>
            </a:r>
          </a:p>
        </p:txBody>
      </p:sp>
      <p:sp>
        <p:nvSpPr>
          <p:cNvPr id="11266" name="Subtitle 2">
            <a:extLst>
              <a:ext uri="{FF2B5EF4-FFF2-40B4-BE49-F238E27FC236}">
                <a16:creationId xmlns:a16="http://schemas.microsoft.com/office/drawing/2014/main" id="{0D55216B-4191-CC4F-B6C8-2B17F9A64797}"/>
              </a:ext>
            </a:extLst>
          </p:cNvPr>
          <p:cNvSpPr>
            <a:spLocks noGrp="1"/>
          </p:cNvSpPr>
          <p:nvPr>
            <p:ph type="subTitle" idx="1"/>
          </p:nvPr>
        </p:nvSpPr>
        <p:spPr>
          <a:xfrm>
            <a:off x="198782" y="1507414"/>
            <a:ext cx="3576341" cy="3703320"/>
          </a:xfrm>
          <a:ln w="57150">
            <a:noFill/>
          </a:ln>
        </p:spPr>
        <p:txBody>
          <a:bodyPr anchor="ctr">
            <a:normAutofit/>
          </a:bodyPr>
          <a:lstStyle/>
          <a:p>
            <a:pPr lvl="0" algn="r" defTabSz="342892">
              <a:spcAft>
                <a:spcPts val="450"/>
              </a:spcAft>
              <a:buClr>
                <a:srgbClr val="8CB64A"/>
              </a:buClr>
            </a:pPr>
            <a:r>
              <a:rPr lang="en-US" sz="2200" b="1" cap="none"/>
              <a:t>SELF-MANAGEMENT</a:t>
            </a:r>
            <a:br>
              <a:rPr lang="en-US" sz="2200" b="1" cap="none"/>
            </a:br>
            <a:r>
              <a:rPr lang="en-US" sz="2200" b="1" cap="none"/>
              <a:t>&amp; GOAL SETTING</a:t>
            </a:r>
          </a:p>
        </p:txBody>
      </p:sp>
      <p:sp>
        <p:nvSpPr>
          <p:cNvPr id="73" name="Rectangle 72">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1181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3DD1ED9-7847-4E1F-8455-6A5ECF646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1A3DFEF-67D3-4CCE-BFE8-397D542A4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24E4445D-D137-4867-B463-009D641E9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9239343D-682B-4C59-A34A-69D332A71C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46" name="Rectangle 45">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p:cNvSpPr/>
          <p:nvPr/>
        </p:nvSpPr>
        <p:spPr>
          <a:xfrm>
            <a:off x="6263858" y="725830"/>
            <a:ext cx="6024682" cy="5494030"/>
          </a:xfrm>
          <a:prstGeom prst="rect">
            <a:avLst/>
          </a:prstGeom>
          <a:ln w="57150">
            <a:noFill/>
          </a:ln>
        </p:spPr>
        <p:txBody>
          <a:bodyPr vert="horz" lIns="91440" tIns="45720" rIns="91440" bIns="45720" rtlCol="0" anchor="t">
            <a:noAutofit/>
          </a:bodyPr>
          <a:lstStyle/>
          <a:p>
            <a:pPr algn="ctr">
              <a:buClr>
                <a:schemeClr val="accent2"/>
              </a:buClr>
              <a:buSzPct val="92000"/>
            </a:pPr>
            <a:r>
              <a:rPr lang="en-US" sz="3600" b="1">
                <a:solidFill>
                  <a:schemeClr val="accent1"/>
                </a:solidFill>
              </a:rPr>
              <a:t>Stress:  The body’s</a:t>
            </a:r>
            <a:br>
              <a:rPr lang="en-US" sz="3600" b="1">
                <a:solidFill>
                  <a:schemeClr val="accent1"/>
                </a:solidFill>
              </a:rPr>
            </a:br>
            <a:r>
              <a:rPr lang="en-US" sz="3600" b="1">
                <a:solidFill>
                  <a:schemeClr val="accent1"/>
                </a:solidFill>
              </a:rPr>
              <a:t>physical response to</a:t>
            </a:r>
            <a:br>
              <a:rPr lang="en-US" sz="3600" b="1">
                <a:solidFill>
                  <a:schemeClr val="accent1"/>
                </a:solidFill>
              </a:rPr>
            </a:br>
            <a:r>
              <a:rPr lang="en-US" sz="3600" b="1">
                <a:solidFill>
                  <a:schemeClr val="accent1"/>
                </a:solidFill>
              </a:rPr>
              <a:t>environmental factors</a:t>
            </a:r>
          </a:p>
          <a:p>
            <a:pPr>
              <a:spcBef>
                <a:spcPts val="2400"/>
              </a:spcBef>
              <a:buClr>
                <a:schemeClr val="accent2"/>
              </a:buClr>
              <a:buSzPct val="92000"/>
            </a:pPr>
            <a:r>
              <a:rPr lang="en-US" sz="3200" b="1"/>
              <a:t>Prolonged</a:t>
            </a:r>
            <a:r>
              <a:rPr lang="en-US" sz="3200"/>
              <a:t> stress can cause:</a:t>
            </a:r>
          </a:p>
          <a:p>
            <a:pPr marL="365760" lvl="1" indent="-284163">
              <a:buClr>
                <a:schemeClr val="accent2"/>
              </a:buClr>
              <a:buSzPct val="92000"/>
              <a:buFont typeface="Wingdings 2" panose="05020102010507070707" pitchFamily="18" charset="2"/>
              <a:buChar char=""/>
            </a:pPr>
            <a:r>
              <a:rPr lang="en-US" sz="2800"/>
              <a:t>Cardiovascular disease</a:t>
            </a:r>
          </a:p>
          <a:p>
            <a:pPr marL="365760" lvl="1" indent="-284163">
              <a:buClr>
                <a:schemeClr val="accent2"/>
              </a:buClr>
              <a:buSzPct val="92000"/>
              <a:buFont typeface="Wingdings 2" panose="05020102010507070707" pitchFamily="18" charset="2"/>
              <a:buChar char=""/>
            </a:pPr>
            <a:r>
              <a:rPr lang="en-US" sz="2800"/>
              <a:t>Weight gain</a:t>
            </a:r>
          </a:p>
          <a:p>
            <a:pPr marL="365760" lvl="1" indent="-284163">
              <a:buClr>
                <a:schemeClr val="accent2"/>
              </a:buClr>
              <a:buSzPct val="92000"/>
              <a:buFont typeface="Wingdings 2" panose="05020102010507070707" pitchFamily="18" charset="2"/>
              <a:buChar char=""/>
            </a:pPr>
            <a:r>
              <a:rPr lang="en-US" sz="2800"/>
              <a:t>Digestive issues</a:t>
            </a:r>
          </a:p>
          <a:p>
            <a:pPr marL="365760" lvl="1" indent="-284163">
              <a:buClr>
                <a:schemeClr val="accent2"/>
              </a:buClr>
              <a:buSzPct val="92000"/>
              <a:buFont typeface="Wingdings 2" panose="05020102010507070707" pitchFamily="18" charset="2"/>
              <a:buChar char=""/>
            </a:pPr>
            <a:r>
              <a:rPr lang="en-US" sz="2800"/>
              <a:t>Decreased concentration</a:t>
            </a:r>
          </a:p>
          <a:p>
            <a:pPr marL="365760" lvl="1" indent="-284163">
              <a:buClr>
                <a:schemeClr val="accent2"/>
              </a:buClr>
              <a:buSzPct val="92000"/>
              <a:buFont typeface="Wingdings 2" panose="05020102010507070707" pitchFamily="18" charset="2"/>
              <a:buChar char=""/>
            </a:pPr>
            <a:r>
              <a:rPr lang="en-US" sz="2800"/>
              <a:t>Irritability</a:t>
            </a:r>
          </a:p>
          <a:p>
            <a:pPr marL="365760" lvl="1" indent="-284163">
              <a:buClr>
                <a:schemeClr val="accent2"/>
              </a:buClr>
              <a:buSzPct val="92000"/>
              <a:buFont typeface="Wingdings 2" panose="05020102010507070707" pitchFamily="18" charset="2"/>
              <a:buChar char=""/>
            </a:pPr>
            <a:r>
              <a:rPr lang="en-US" sz="2800"/>
              <a:t>Shortened lifespan</a:t>
            </a:r>
          </a:p>
        </p:txBody>
      </p:sp>
      <p:sp>
        <p:nvSpPr>
          <p:cNvPr id="2" name="TextBox 1">
            <a:extLst>
              <a:ext uri="{FF2B5EF4-FFF2-40B4-BE49-F238E27FC236}">
                <a16:creationId xmlns:a16="http://schemas.microsoft.com/office/drawing/2014/main" id="{3E0312B8-F834-4AB8-B1B8-31870E2EFC16}"/>
              </a:ext>
            </a:extLst>
          </p:cNvPr>
          <p:cNvSpPr txBox="1"/>
          <p:nvPr/>
        </p:nvSpPr>
        <p:spPr>
          <a:xfrm>
            <a:off x="193078" y="1720840"/>
            <a:ext cx="5727032" cy="3416320"/>
          </a:xfrm>
          <a:prstGeom prst="rect">
            <a:avLst/>
          </a:prstGeom>
          <a:noFill/>
        </p:spPr>
        <p:txBody>
          <a:bodyPr wrap="square" rtlCol="0">
            <a:spAutoFit/>
          </a:bodyPr>
          <a:lstStyle/>
          <a:p>
            <a:pPr algn="ctr"/>
            <a:r>
              <a:rPr lang="en-US" sz="7200">
                <a:solidFill>
                  <a:schemeClr val="bg2"/>
                </a:solidFill>
              </a:rPr>
              <a:t>Impact</a:t>
            </a:r>
            <a:br>
              <a:rPr lang="en-US" sz="7200">
                <a:solidFill>
                  <a:schemeClr val="bg2"/>
                </a:solidFill>
              </a:rPr>
            </a:br>
            <a:r>
              <a:rPr lang="en-US" sz="7200">
                <a:solidFill>
                  <a:schemeClr val="bg2"/>
                </a:solidFill>
              </a:rPr>
              <a:t>of stress</a:t>
            </a:r>
            <a:br>
              <a:rPr lang="en-US" sz="7200">
                <a:solidFill>
                  <a:schemeClr val="bg2"/>
                </a:solidFill>
              </a:rPr>
            </a:br>
            <a:r>
              <a:rPr lang="en-US" sz="7200">
                <a:solidFill>
                  <a:schemeClr val="bg2"/>
                </a:solidFill>
              </a:rPr>
              <a:t>on the body</a:t>
            </a:r>
          </a:p>
        </p:txBody>
      </p:sp>
      <p:sp>
        <p:nvSpPr>
          <p:cNvPr id="3" name="TextBox 2">
            <a:extLst>
              <a:ext uri="{FF2B5EF4-FFF2-40B4-BE49-F238E27FC236}">
                <a16:creationId xmlns:a16="http://schemas.microsoft.com/office/drawing/2014/main" id="{67AD6BF4-97E7-474D-A51E-C8CF74746015}"/>
              </a:ext>
            </a:extLst>
          </p:cNvPr>
          <p:cNvSpPr txBox="1"/>
          <p:nvPr/>
        </p:nvSpPr>
        <p:spPr>
          <a:xfrm>
            <a:off x="436129" y="6133866"/>
            <a:ext cx="11309338" cy="553998"/>
          </a:xfrm>
          <a:prstGeom prst="rect">
            <a:avLst/>
          </a:prstGeom>
          <a:solidFill>
            <a:schemeClr val="accent2"/>
          </a:solidFill>
          <a:ln>
            <a:solidFill>
              <a:schemeClr val="bg1">
                <a:lumMod val="50000"/>
              </a:schemeClr>
            </a:solidFill>
          </a:ln>
        </p:spPr>
        <p:txBody>
          <a:bodyPr wrap="square" rtlCol="0">
            <a:spAutoFit/>
          </a:bodyPr>
          <a:lstStyle/>
          <a:p>
            <a:pPr algn="ctr"/>
            <a:r>
              <a:rPr lang="en-US" sz="3000"/>
              <a:t>Learning to manage stress is an important part of living a healthy life</a:t>
            </a:r>
            <a:endParaRPr lang="en-CA" sz="3000"/>
          </a:p>
        </p:txBody>
      </p:sp>
    </p:spTree>
    <p:extLst>
      <p:ext uri="{BB962C8B-B14F-4D97-AF65-F5344CB8AC3E}">
        <p14:creationId xmlns:p14="http://schemas.microsoft.com/office/powerpoint/2010/main" val="366404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ECCB-FF78-4CA1-A8D1-856057605A6A}"/>
              </a:ext>
            </a:extLst>
          </p:cNvPr>
          <p:cNvSpPr>
            <a:spLocks noGrp="1"/>
          </p:cNvSpPr>
          <p:nvPr>
            <p:ph type="title"/>
          </p:nvPr>
        </p:nvSpPr>
        <p:spPr/>
        <p:txBody>
          <a:bodyPr>
            <a:normAutofit/>
          </a:bodyPr>
          <a:lstStyle/>
          <a:p>
            <a:r>
              <a:rPr lang="en-US" sz="4800" cap="none"/>
              <a:t>MANAGING STRESS</a:t>
            </a:r>
          </a:p>
        </p:txBody>
      </p:sp>
      <p:pic>
        <p:nvPicPr>
          <p:cNvPr id="5" name="Picture 4" descr="Calendar&#10;&#10;Description automatically generated with medium confidence">
            <a:extLst>
              <a:ext uri="{FF2B5EF4-FFF2-40B4-BE49-F238E27FC236}">
                <a16:creationId xmlns:a16="http://schemas.microsoft.com/office/drawing/2014/main" id="{ED08CB29-AC2F-E044-B99E-04AB1159A51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5994" r="34148" b="-1"/>
          <a:stretch/>
        </p:blipFill>
        <p:spPr>
          <a:xfrm>
            <a:off x="448732" y="2081050"/>
            <a:ext cx="3683001" cy="4798862"/>
          </a:xfrm>
          <a:prstGeom prst="rect">
            <a:avLst/>
          </a:prstGeom>
        </p:spPr>
      </p:pic>
      <p:sp>
        <p:nvSpPr>
          <p:cNvPr id="6" name="Content Placeholder 2">
            <a:extLst>
              <a:ext uri="{FF2B5EF4-FFF2-40B4-BE49-F238E27FC236}">
                <a16:creationId xmlns:a16="http://schemas.microsoft.com/office/drawing/2014/main" id="{6CF4CB6A-A683-BD48-A79B-CD8013E268B1}"/>
              </a:ext>
            </a:extLst>
          </p:cNvPr>
          <p:cNvSpPr>
            <a:spLocks noGrp="1"/>
          </p:cNvSpPr>
          <p:nvPr>
            <p:ph idx="1"/>
          </p:nvPr>
        </p:nvSpPr>
        <p:spPr>
          <a:xfrm>
            <a:off x="4196151" y="2265425"/>
            <a:ext cx="7728236" cy="4430111"/>
          </a:xfrm>
        </p:spPr>
        <p:txBody>
          <a:bodyPr anchor="t">
            <a:noAutofit/>
          </a:bodyPr>
          <a:lstStyle/>
          <a:p>
            <a:pPr marL="566928" indent="-457200">
              <a:spcBef>
                <a:spcPts val="0"/>
              </a:spcBef>
              <a:spcAft>
                <a:spcPts val="0"/>
              </a:spcAft>
              <a:buSzPct val="100000"/>
              <a:buFont typeface="Wingdings" panose="05000000000000000000" pitchFamily="2" charset="2"/>
              <a:buChar char="§"/>
              <a:defRPr/>
            </a:pPr>
            <a:r>
              <a:rPr lang="en-US" altLang="en-US" sz="3400">
                <a:solidFill>
                  <a:schemeClr val="tx1"/>
                </a:solidFill>
              </a:rPr>
              <a:t>If you are feeling overwhelmed, hopeless, or like you can’t get through your daily routine …</a:t>
            </a:r>
          </a:p>
          <a:p>
            <a:pPr marL="566928" indent="-457200">
              <a:spcBef>
                <a:spcPts val="1800"/>
              </a:spcBef>
              <a:spcAft>
                <a:spcPts val="0"/>
              </a:spcAft>
              <a:buSzPct val="100000"/>
              <a:buFont typeface="Wingdings" panose="05000000000000000000" pitchFamily="2" charset="2"/>
              <a:buChar char="§"/>
              <a:defRPr/>
            </a:pPr>
            <a:r>
              <a:rPr lang="en-US" altLang="en-US" sz="3400">
                <a:solidFill>
                  <a:schemeClr val="tx1"/>
                </a:solidFill>
              </a:rPr>
              <a:t>Speak with your primary care provider</a:t>
            </a:r>
          </a:p>
          <a:p>
            <a:pPr marL="566928" indent="-457200">
              <a:spcBef>
                <a:spcPts val="1800"/>
              </a:spcBef>
              <a:spcAft>
                <a:spcPts val="0"/>
              </a:spcAft>
              <a:buSzPct val="100000"/>
              <a:buFont typeface="Wingdings" panose="05000000000000000000" pitchFamily="2" charset="2"/>
              <a:buChar char="§"/>
              <a:defRPr/>
            </a:pPr>
            <a:r>
              <a:rPr lang="en-US" altLang="en-US" sz="3400">
                <a:solidFill>
                  <a:schemeClr val="tx1"/>
                </a:solidFill>
              </a:rPr>
              <a:t>Consult with a licensed mental health professional</a:t>
            </a:r>
            <a:r>
              <a:rPr lang="en-US" altLang="en-US" sz="2800">
                <a:solidFill>
                  <a:schemeClr val="tx1"/>
                </a:solidFill>
              </a:rPr>
              <a:t>  (e.g. psychologist or counsellor)</a:t>
            </a:r>
          </a:p>
        </p:txBody>
      </p:sp>
    </p:spTree>
    <p:extLst>
      <p:ext uri="{BB962C8B-B14F-4D97-AF65-F5344CB8AC3E}">
        <p14:creationId xmlns:p14="http://schemas.microsoft.com/office/powerpoint/2010/main" val="17518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1" name="Rectangle 10">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0"/>
            <a:ext cx="110616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D3ECC5E3-5513-4204-BC51-3B4DF32A4B54}"/>
              </a:ext>
            </a:extLst>
          </p:cNvPr>
          <p:cNvSpPr>
            <a:spLocks noGrp="1"/>
          </p:cNvSpPr>
          <p:nvPr>
            <p:ph type="ctrTitle"/>
          </p:nvPr>
        </p:nvSpPr>
        <p:spPr>
          <a:xfrm>
            <a:off x="2057948" y="834887"/>
            <a:ext cx="9321252" cy="3163909"/>
          </a:xfrm>
        </p:spPr>
        <p:txBody>
          <a:bodyPr anchor="t">
            <a:noAutofit/>
          </a:bodyPr>
          <a:lstStyle/>
          <a:p>
            <a:r>
              <a:rPr lang="en-US" sz="6000" cap="none">
                <a:solidFill>
                  <a:schemeClr val="bg1"/>
                </a:solidFill>
              </a:rPr>
              <a:t>TRUE OR FALSE?</a:t>
            </a:r>
            <a:br>
              <a:rPr lang="en-US" sz="3200" cap="none">
                <a:solidFill>
                  <a:schemeClr val="bg1"/>
                </a:solidFill>
              </a:rPr>
            </a:br>
            <a:br>
              <a:rPr lang="en-US" sz="3200" cap="none">
                <a:solidFill>
                  <a:schemeClr val="bg1"/>
                </a:solidFill>
              </a:rPr>
            </a:br>
            <a:r>
              <a:rPr lang="en-US" sz="4800" cap="none">
                <a:solidFill>
                  <a:schemeClr val="bg1"/>
                </a:solidFill>
              </a:rPr>
              <a:t>“You can have a chronic condition</a:t>
            </a:r>
            <a:br>
              <a:rPr lang="en-US" sz="4800" cap="none">
                <a:solidFill>
                  <a:schemeClr val="bg1"/>
                </a:solidFill>
              </a:rPr>
            </a:br>
            <a:r>
              <a:rPr lang="en-US" sz="4800" cap="none">
                <a:solidFill>
                  <a:schemeClr val="bg1"/>
                </a:solidFill>
              </a:rPr>
              <a:t>and still live a healthy life”</a:t>
            </a:r>
          </a:p>
        </p:txBody>
      </p:sp>
      <p:sp>
        <p:nvSpPr>
          <p:cNvPr id="15" name="Rectangle 14">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itle 3">
            <a:extLst>
              <a:ext uri="{FF2B5EF4-FFF2-40B4-BE49-F238E27FC236}">
                <a16:creationId xmlns:a16="http://schemas.microsoft.com/office/drawing/2014/main" id="{D3ECC5E3-5513-4204-BC51-3B4DF32A4B54}"/>
              </a:ext>
            </a:extLst>
          </p:cNvPr>
          <p:cNvSpPr txBox="1">
            <a:spLocks/>
          </p:cNvSpPr>
          <p:nvPr/>
        </p:nvSpPr>
        <p:spPr>
          <a:xfrm>
            <a:off x="2057948" y="4277393"/>
            <a:ext cx="2857260" cy="2006602"/>
          </a:xfrm>
          <a:prstGeom prst="rect">
            <a:avLst/>
          </a:prstGeom>
          <a:effectLst/>
        </p:spPr>
        <p:txBody>
          <a:bodyPr vert="horz" lIns="121917" tIns="60958" rIns="121917" bIns="60958" rtlCol="0" anchor="ctr">
            <a:normAutofit/>
          </a:bodyPr>
          <a:lstStyle>
            <a:lvl1pPr algn="l" defTabSz="342892" rtl="0" eaLnBrk="1" latinLnBrk="0" hangingPunct="1">
              <a:spcBef>
                <a:spcPct val="0"/>
              </a:spcBef>
              <a:buNone/>
              <a:defRPr sz="27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1067"/>
              </a:spcAft>
              <a:defRPr/>
            </a:pPr>
            <a:r>
              <a:rPr lang="en-US" sz="6400" b="1" cap="none">
                <a:solidFill>
                  <a:srgbClr val="FFFFFF"/>
                </a:solidFill>
              </a:rPr>
              <a:t>TRUE</a:t>
            </a:r>
          </a:p>
        </p:txBody>
      </p:sp>
    </p:spTree>
    <p:extLst>
      <p:ext uri="{BB962C8B-B14F-4D97-AF65-F5344CB8AC3E}">
        <p14:creationId xmlns:p14="http://schemas.microsoft.com/office/powerpoint/2010/main" val="8791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ECCB-FF78-4CA1-A8D1-856057605A6A}"/>
              </a:ext>
            </a:extLst>
          </p:cNvPr>
          <p:cNvSpPr>
            <a:spLocks noGrp="1"/>
          </p:cNvSpPr>
          <p:nvPr>
            <p:ph type="title"/>
          </p:nvPr>
        </p:nvSpPr>
        <p:spPr/>
        <p:txBody>
          <a:bodyPr>
            <a:normAutofit/>
          </a:bodyPr>
          <a:lstStyle/>
          <a:p>
            <a:r>
              <a:rPr lang="en-US" sz="4800" cap="none"/>
              <a:t>THE FACTS</a:t>
            </a:r>
          </a:p>
        </p:txBody>
      </p:sp>
      <p:sp>
        <p:nvSpPr>
          <p:cNvPr id="5" name="TextBox 4">
            <a:extLst>
              <a:ext uri="{FF2B5EF4-FFF2-40B4-BE49-F238E27FC236}">
                <a16:creationId xmlns:a16="http://schemas.microsoft.com/office/drawing/2014/main" id="{EF0BCB17-0AF9-4897-B935-7D8AD2A5C3C7}"/>
              </a:ext>
            </a:extLst>
          </p:cNvPr>
          <p:cNvSpPr txBox="1"/>
          <p:nvPr/>
        </p:nvSpPr>
        <p:spPr>
          <a:xfrm>
            <a:off x="423650" y="2330386"/>
            <a:ext cx="11344700" cy="769441"/>
          </a:xfrm>
          <a:prstGeom prst="rect">
            <a:avLst/>
          </a:prstGeom>
          <a:noFill/>
        </p:spPr>
        <p:txBody>
          <a:bodyPr wrap="square">
            <a:spAutoFit/>
          </a:bodyPr>
          <a:lstStyle/>
          <a:p>
            <a:pPr lvl="0"/>
            <a:r>
              <a:rPr lang="en-US" sz="4400"/>
              <a:t>Being healthy in all aspects of our life helps us to:</a:t>
            </a:r>
          </a:p>
        </p:txBody>
      </p:sp>
      <p:sp>
        <p:nvSpPr>
          <p:cNvPr id="6" name="TextBox 5">
            <a:extLst>
              <a:ext uri="{FF2B5EF4-FFF2-40B4-BE49-F238E27FC236}">
                <a16:creationId xmlns:a16="http://schemas.microsoft.com/office/drawing/2014/main" id="{92388CAB-30A3-4C5B-A697-5CBAB6D7806C}"/>
              </a:ext>
            </a:extLst>
          </p:cNvPr>
          <p:cNvSpPr txBox="1"/>
          <p:nvPr/>
        </p:nvSpPr>
        <p:spPr>
          <a:xfrm>
            <a:off x="423650" y="3361331"/>
            <a:ext cx="11029615" cy="2769989"/>
          </a:xfrm>
          <a:prstGeom prst="rect">
            <a:avLst/>
          </a:prstGeom>
          <a:noFill/>
        </p:spPr>
        <p:txBody>
          <a:bodyPr wrap="square">
            <a:spAutoFit/>
          </a:bodyPr>
          <a:lstStyle/>
          <a:p>
            <a:pPr marL="285750" lvl="0" indent="-285750">
              <a:spcAft>
                <a:spcPts val="1200"/>
              </a:spcAft>
              <a:buClr>
                <a:schemeClr val="accent2"/>
              </a:buClr>
              <a:buFont typeface="Wingdings" panose="05000000000000000000" pitchFamily="2" charset="2"/>
              <a:buChar char="§"/>
            </a:pPr>
            <a:r>
              <a:rPr lang="en-US" sz="3600" b="1"/>
              <a:t>Take control of our own health</a:t>
            </a:r>
          </a:p>
          <a:p>
            <a:pPr marL="285750" lvl="0" indent="-285750">
              <a:spcAft>
                <a:spcPts val="1200"/>
              </a:spcAft>
              <a:buClr>
                <a:srgbClr val="92D050"/>
              </a:buClr>
              <a:buFont typeface="Wingdings" panose="05000000000000000000" pitchFamily="2" charset="2"/>
              <a:buChar char="§"/>
            </a:pPr>
            <a:r>
              <a:rPr lang="en-US" sz="3600"/>
              <a:t>Cope with challenges (chronic illness or other concerns)</a:t>
            </a:r>
          </a:p>
          <a:p>
            <a:pPr marL="285750" lvl="0" indent="-285750">
              <a:spcAft>
                <a:spcPts val="1200"/>
              </a:spcAft>
              <a:buClr>
                <a:srgbClr val="92D050"/>
              </a:buClr>
              <a:buFont typeface="Wingdings" panose="05000000000000000000" pitchFamily="2" charset="2"/>
              <a:buChar char="§"/>
            </a:pPr>
            <a:r>
              <a:rPr lang="en-US" sz="3600"/>
              <a:t>Live life to the fullest</a:t>
            </a:r>
          </a:p>
          <a:p>
            <a:pPr marL="285750" lvl="0" indent="-285750">
              <a:spcAft>
                <a:spcPts val="1200"/>
              </a:spcAft>
              <a:buClr>
                <a:srgbClr val="92D050"/>
              </a:buClr>
              <a:buFont typeface="Wingdings" panose="05000000000000000000" pitchFamily="2" charset="2"/>
              <a:buChar char="§"/>
            </a:pPr>
            <a:r>
              <a:rPr lang="en-US" sz="3600"/>
              <a:t>Improve our quality of life</a:t>
            </a:r>
          </a:p>
        </p:txBody>
      </p:sp>
    </p:spTree>
    <p:extLst>
      <p:ext uri="{BB962C8B-B14F-4D97-AF65-F5344CB8AC3E}">
        <p14:creationId xmlns:p14="http://schemas.microsoft.com/office/powerpoint/2010/main" val="54475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CA122780-29D7-4796-95BF-DA8AD947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0F589B4C-3CA2-49DE-9E63-145FF5CB7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42" name="Rectangle 141">
              <a:extLst>
                <a:ext uri="{FF2B5EF4-FFF2-40B4-BE49-F238E27FC236}">
                  <a16:creationId xmlns:a16="http://schemas.microsoft.com/office/drawing/2014/main" id="{DD7D4F7C-6EAA-4D74-BDD3-6602D41F3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65B11D41-504D-4822-8E12-3AD6AB8B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5" name="Content Placeholder 4">
            <a:extLst>
              <a:ext uri="{FF2B5EF4-FFF2-40B4-BE49-F238E27FC236}">
                <a16:creationId xmlns:a16="http://schemas.microsoft.com/office/drawing/2014/main" id="{1E5C3571-5A7D-4C52-B4AF-3CDEB656D86E}"/>
              </a:ext>
            </a:extLst>
          </p:cNvPr>
          <p:cNvSpPr>
            <a:spLocks noGrp="1"/>
          </p:cNvSpPr>
          <p:nvPr>
            <p:ph idx="1"/>
          </p:nvPr>
        </p:nvSpPr>
        <p:spPr>
          <a:xfrm>
            <a:off x="581192" y="1009398"/>
            <a:ext cx="3323543" cy="4849402"/>
          </a:xfrm>
        </p:spPr>
        <p:txBody>
          <a:bodyPr>
            <a:normAutofit/>
          </a:bodyPr>
          <a:lstStyle/>
          <a:p>
            <a:pPr marL="0" indent="0">
              <a:buNone/>
            </a:pPr>
            <a:r>
              <a:rPr lang="en-US" sz="5400">
                <a:solidFill>
                  <a:schemeClr val="bg1"/>
                </a:solidFill>
              </a:rPr>
              <a:t>Wellness </a:t>
            </a:r>
          </a:p>
        </p:txBody>
      </p:sp>
      <p:pic>
        <p:nvPicPr>
          <p:cNvPr id="24" name="Picture 23">
            <a:extLst>
              <a:ext uri="{FF2B5EF4-FFF2-40B4-BE49-F238E27FC236}">
                <a16:creationId xmlns:a16="http://schemas.microsoft.com/office/drawing/2014/main" id="{3F0A41A6-FB90-4497-BC00-2CCCF348166A}"/>
              </a:ext>
            </a:extLst>
          </p:cNvPr>
          <p:cNvPicPr>
            <a:picLocks noChangeAspect="1"/>
          </p:cNvPicPr>
          <p:nvPr/>
        </p:nvPicPr>
        <p:blipFill rotWithShape="1">
          <a:blip r:embed="rId3">
            <a:alphaModFix amt="20000"/>
            <a:extLst>
              <a:ext uri="{837473B0-CC2E-450A-ABE3-18F120FF3D39}">
                <a1611:picAttrSrcUrl xmlns:a1611="http://schemas.microsoft.com/office/drawing/2016/11/main" r:id="rId4"/>
              </a:ext>
            </a:extLst>
          </a:blip>
          <a:srcRect/>
          <a:stretch/>
        </p:blipFill>
        <p:spPr>
          <a:xfrm>
            <a:off x="438068" y="295946"/>
            <a:ext cx="11317284" cy="6266108"/>
          </a:xfrm>
          <a:prstGeom prst="rect">
            <a:avLst/>
          </a:prstGeom>
        </p:spPr>
      </p:pic>
      <p:sp>
        <p:nvSpPr>
          <p:cNvPr id="29" name="TextBox 28">
            <a:extLst>
              <a:ext uri="{FF2B5EF4-FFF2-40B4-BE49-F238E27FC236}">
                <a16:creationId xmlns:a16="http://schemas.microsoft.com/office/drawing/2014/main" id="{F6BCBBC0-580C-4DC2-BE40-A8080985F101}"/>
              </a:ext>
            </a:extLst>
          </p:cNvPr>
          <p:cNvSpPr txBox="1"/>
          <p:nvPr/>
        </p:nvSpPr>
        <p:spPr>
          <a:xfrm>
            <a:off x="4584202" y="631153"/>
            <a:ext cx="7056782" cy="1938992"/>
          </a:xfrm>
          <a:prstGeom prst="rect">
            <a:avLst/>
          </a:prstGeom>
          <a:noFill/>
        </p:spPr>
        <p:txBody>
          <a:bodyPr wrap="square">
            <a:spAutoFit/>
          </a:bodyPr>
          <a:lstStyle/>
          <a:p>
            <a:pPr eaLnBrk="1" hangingPunct="1">
              <a:spcAft>
                <a:spcPts val="600"/>
              </a:spcAft>
              <a:buClr>
                <a:srgbClr val="F4E7ED"/>
              </a:buClr>
            </a:pPr>
            <a:r>
              <a:rPr lang="en-US" altLang="en-US" sz="3200"/>
              <a:t>Health:  “A state of complete physical,</a:t>
            </a:r>
            <a:br>
              <a:rPr lang="en-US" altLang="en-US" sz="3200"/>
            </a:br>
            <a:r>
              <a:rPr lang="en-US" altLang="en-US" sz="3200"/>
              <a:t>mental and social well-being, and</a:t>
            </a:r>
            <a:br>
              <a:rPr lang="en-US" altLang="en-US" sz="3200"/>
            </a:br>
            <a:r>
              <a:rPr lang="en-US" altLang="en-US" sz="3200"/>
              <a:t>not merely the absence of disease”</a:t>
            </a:r>
            <a:br>
              <a:rPr lang="en-US" altLang="en-US" sz="2800"/>
            </a:br>
            <a:r>
              <a:rPr lang="en-US" altLang="en-US" sz="2400"/>
              <a:t>									</a:t>
            </a:r>
            <a:r>
              <a:rPr lang="en-US" altLang="en-US"/>
              <a:t>-World Health Organization</a:t>
            </a:r>
          </a:p>
        </p:txBody>
      </p:sp>
      <p:sp>
        <p:nvSpPr>
          <p:cNvPr id="31" name="TextBox 30">
            <a:extLst>
              <a:ext uri="{FF2B5EF4-FFF2-40B4-BE49-F238E27FC236}">
                <a16:creationId xmlns:a16="http://schemas.microsoft.com/office/drawing/2014/main" id="{C7DB0ABB-A8FC-403D-88D3-A46EF48D6E29}"/>
              </a:ext>
            </a:extLst>
          </p:cNvPr>
          <p:cNvSpPr txBox="1"/>
          <p:nvPr/>
        </p:nvSpPr>
        <p:spPr>
          <a:xfrm>
            <a:off x="4342803" y="4518738"/>
            <a:ext cx="7298181" cy="1892826"/>
          </a:xfrm>
          <a:prstGeom prst="rect">
            <a:avLst/>
          </a:prstGeom>
          <a:noFill/>
        </p:spPr>
        <p:txBody>
          <a:bodyPr wrap="square">
            <a:spAutoFit/>
          </a:bodyPr>
          <a:lstStyle/>
          <a:p>
            <a:pPr algn="r">
              <a:spcBef>
                <a:spcPts val="600"/>
              </a:spcBef>
            </a:pPr>
            <a:r>
              <a:rPr lang="en-US" sz="3000"/>
              <a:t>“Includes the presence of positive emotions and moods, satisfaction with life,</a:t>
            </a:r>
            <a:br>
              <a:rPr lang="en-US" sz="3000"/>
            </a:br>
            <a:r>
              <a:rPr lang="en-US" sz="3000"/>
              <a:t>fulfillment and positive functioning”</a:t>
            </a:r>
            <a:br>
              <a:rPr lang="en-US" sz="100"/>
            </a:br>
            <a:endParaRPr lang="en-US" sz="100"/>
          </a:p>
          <a:p>
            <a:pPr algn="r">
              <a:spcBef>
                <a:spcPts val="600"/>
              </a:spcBef>
            </a:pPr>
            <a:r>
              <a:rPr lang="en-US" altLang="en-US"/>
              <a:t>-</a:t>
            </a:r>
            <a:r>
              <a:rPr lang="en-US"/>
              <a:t>Centers for Disease Control and Prevention</a:t>
            </a:r>
          </a:p>
        </p:txBody>
      </p:sp>
    </p:spTree>
    <p:extLst>
      <p:ext uri="{BB962C8B-B14F-4D97-AF65-F5344CB8AC3E}">
        <p14:creationId xmlns:p14="http://schemas.microsoft.com/office/powerpoint/2010/main" val="36572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picture containing text, electronics, compact disk&#10;&#10;Description automatically generated">
            <a:extLst>
              <a:ext uri="{FF2B5EF4-FFF2-40B4-BE49-F238E27FC236}">
                <a16:creationId xmlns:a16="http://schemas.microsoft.com/office/drawing/2014/main" id="{518BE328-2906-4D1A-B9F4-0215F63840D6}"/>
              </a:ext>
            </a:extLst>
          </p:cNvPr>
          <p:cNvPicPr>
            <a:picLocks noChangeAspect="1"/>
          </p:cNvPicPr>
          <p:nvPr/>
        </p:nvPicPr>
        <p:blipFill>
          <a:blip r:embed="rId3"/>
          <a:stretch>
            <a:fillRect/>
          </a:stretch>
        </p:blipFill>
        <p:spPr>
          <a:xfrm>
            <a:off x="2667123" y="-34217"/>
            <a:ext cx="6857756" cy="6892217"/>
          </a:xfrm>
          <a:prstGeom prst="rect">
            <a:avLst/>
          </a:prstGeom>
        </p:spPr>
      </p:pic>
      <p:sp>
        <p:nvSpPr>
          <p:cNvPr id="2" name="Rectangle 1">
            <a:extLst>
              <a:ext uri="{FF2B5EF4-FFF2-40B4-BE49-F238E27FC236}">
                <a16:creationId xmlns:a16="http://schemas.microsoft.com/office/drawing/2014/main" id="{421B88CE-26CE-4FBF-8B34-29076E337CFF}"/>
              </a:ext>
            </a:extLst>
          </p:cNvPr>
          <p:cNvSpPr/>
          <p:nvPr/>
        </p:nvSpPr>
        <p:spPr>
          <a:xfrm>
            <a:off x="217313" y="-34217"/>
            <a:ext cx="2679031" cy="882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DAB24072-538F-464F-B95F-D5E73A6486AF}"/>
              </a:ext>
            </a:extLst>
          </p:cNvPr>
          <p:cNvSpPr/>
          <p:nvPr/>
        </p:nvSpPr>
        <p:spPr>
          <a:xfrm>
            <a:off x="9087854" y="-34217"/>
            <a:ext cx="2679031" cy="882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3550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5C4AA144-A80B-4816-A40E-2DECE27DAF8D}"/>
              </a:ext>
            </a:extLst>
          </p:cNvPr>
          <p:cNvSpPr/>
          <p:nvPr/>
        </p:nvSpPr>
        <p:spPr>
          <a:xfrm>
            <a:off x="5309197" y="4830415"/>
            <a:ext cx="1449355" cy="12876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a16="http://schemas.microsoft.com/office/drawing/2014/main" id="{E63F3069-E535-4ED2-AF0B-5A4816D64BD4}"/>
              </a:ext>
            </a:extLst>
          </p:cNvPr>
          <p:cNvSpPr/>
          <p:nvPr/>
        </p:nvSpPr>
        <p:spPr>
          <a:xfrm>
            <a:off x="2193524" y="3913815"/>
            <a:ext cx="1449355" cy="12876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38C569E8-681A-48B4-A9B6-5492FB47817F}"/>
              </a:ext>
            </a:extLst>
          </p:cNvPr>
          <p:cNvSpPr/>
          <p:nvPr/>
        </p:nvSpPr>
        <p:spPr>
          <a:xfrm>
            <a:off x="8731369" y="4034561"/>
            <a:ext cx="1449355" cy="12876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B2C48CCE-FD65-4FB9-A18D-CDE96402F7F9}"/>
              </a:ext>
            </a:extLst>
          </p:cNvPr>
          <p:cNvSpPr/>
          <p:nvPr/>
        </p:nvSpPr>
        <p:spPr>
          <a:xfrm>
            <a:off x="5225648" y="788632"/>
            <a:ext cx="1449355" cy="12876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7AFDD4F7-D0E5-4EC1-97B2-E31CB478D85A}"/>
              </a:ext>
            </a:extLst>
          </p:cNvPr>
          <p:cNvSpPr/>
          <p:nvPr/>
        </p:nvSpPr>
        <p:spPr>
          <a:xfrm>
            <a:off x="8674292" y="1520730"/>
            <a:ext cx="1449355" cy="12876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4D7A6A4A-5477-4E40-B00C-3A8709BBE63F}"/>
              </a:ext>
            </a:extLst>
          </p:cNvPr>
          <p:cNvSpPr/>
          <p:nvPr/>
        </p:nvSpPr>
        <p:spPr>
          <a:xfrm>
            <a:off x="2167394" y="1379490"/>
            <a:ext cx="1449355" cy="12876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Graphic 2" descr="Run with solid fill">
            <a:extLst>
              <a:ext uri="{FF2B5EF4-FFF2-40B4-BE49-F238E27FC236}">
                <a16:creationId xmlns:a16="http://schemas.microsoft.com/office/drawing/2014/main" id="{D2C7E694-807A-4AF6-AF80-0E28BF17A3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9345" y="1002770"/>
            <a:ext cx="914401" cy="914401"/>
          </a:xfrm>
          <a:prstGeom prst="rect">
            <a:avLst/>
          </a:prstGeom>
        </p:spPr>
      </p:pic>
      <p:pic>
        <p:nvPicPr>
          <p:cNvPr id="5" name="Graphic 4" descr="Meditation with solid fill">
            <a:extLst>
              <a:ext uri="{FF2B5EF4-FFF2-40B4-BE49-F238E27FC236}">
                <a16:creationId xmlns:a16="http://schemas.microsoft.com/office/drawing/2014/main" id="{30400531-62BA-422F-94B0-F912CC867E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4701" y="5000985"/>
            <a:ext cx="914400" cy="914400"/>
          </a:xfrm>
          <a:prstGeom prst="rect">
            <a:avLst/>
          </a:prstGeom>
        </p:spPr>
      </p:pic>
      <p:pic>
        <p:nvPicPr>
          <p:cNvPr id="7" name="Graphic 6" descr="Sleep with solid fill">
            <a:extLst>
              <a:ext uri="{FF2B5EF4-FFF2-40B4-BE49-F238E27FC236}">
                <a16:creationId xmlns:a16="http://schemas.microsoft.com/office/drawing/2014/main" id="{80025418-2E4C-4829-9A03-3090F76D21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81891" y="4106418"/>
            <a:ext cx="914400" cy="914400"/>
          </a:xfrm>
          <a:prstGeom prst="rect">
            <a:avLst/>
          </a:prstGeom>
        </p:spPr>
      </p:pic>
      <p:pic>
        <p:nvPicPr>
          <p:cNvPr id="9" name="Graphic 8" descr="Dancing with solid fill">
            <a:extLst>
              <a:ext uri="{FF2B5EF4-FFF2-40B4-BE49-F238E27FC236}">
                <a16:creationId xmlns:a16="http://schemas.microsoft.com/office/drawing/2014/main" id="{03ABBF87-2B11-4B6A-8A8F-7777107BA4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61001" y="1566102"/>
            <a:ext cx="914400" cy="914400"/>
          </a:xfrm>
          <a:prstGeom prst="rect">
            <a:avLst/>
          </a:prstGeom>
        </p:spPr>
      </p:pic>
      <p:pic>
        <p:nvPicPr>
          <p:cNvPr id="11" name="Graphic 10" descr="Mental Health outline">
            <a:extLst>
              <a:ext uri="{FF2B5EF4-FFF2-40B4-BE49-F238E27FC236}">
                <a16:creationId xmlns:a16="http://schemas.microsoft.com/office/drawing/2014/main" id="{705FCEEC-B9BA-476A-B40E-0FE8254A19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98846" y="1707342"/>
            <a:ext cx="914400" cy="914400"/>
          </a:xfrm>
          <a:prstGeom prst="rect">
            <a:avLst/>
          </a:prstGeom>
        </p:spPr>
      </p:pic>
      <p:pic>
        <p:nvPicPr>
          <p:cNvPr id="13" name="Graphic 12" descr="Cheers with solid fill">
            <a:extLst>
              <a:ext uri="{FF2B5EF4-FFF2-40B4-BE49-F238E27FC236}">
                <a16:creationId xmlns:a16="http://schemas.microsoft.com/office/drawing/2014/main" id="{E33824F6-4BC2-4931-A1E4-08E17F1B65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70189" y="4277539"/>
            <a:ext cx="914400" cy="914400"/>
          </a:xfrm>
          <a:prstGeom prst="rect">
            <a:avLst/>
          </a:prstGeom>
        </p:spPr>
      </p:pic>
      <p:sp>
        <p:nvSpPr>
          <p:cNvPr id="21" name="TextBox 20">
            <a:extLst>
              <a:ext uri="{FF2B5EF4-FFF2-40B4-BE49-F238E27FC236}">
                <a16:creationId xmlns:a16="http://schemas.microsoft.com/office/drawing/2014/main" id="{679DA4A3-DCE1-4170-8642-EF799127B796}"/>
              </a:ext>
            </a:extLst>
          </p:cNvPr>
          <p:cNvSpPr txBox="1"/>
          <p:nvPr/>
        </p:nvSpPr>
        <p:spPr>
          <a:xfrm>
            <a:off x="3931413" y="2447381"/>
            <a:ext cx="4238656" cy="1938992"/>
          </a:xfrm>
          <a:prstGeom prst="rect">
            <a:avLst/>
          </a:prstGeom>
          <a:noFill/>
        </p:spPr>
        <p:txBody>
          <a:bodyPr wrap="square" rtlCol="0">
            <a:spAutoFit/>
          </a:bodyPr>
          <a:lstStyle/>
          <a:p>
            <a:pPr algn="ctr"/>
            <a:r>
              <a:rPr lang="en-US" sz="4000" b="1">
                <a:solidFill>
                  <a:schemeClr val="accent1"/>
                </a:solidFill>
              </a:rPr>
              <a:t>Healthy</a:t>
            </a:r>
            <a:br>
              <a:rPr lang="en-US" sz="4000" b="1">
                <a:solidFill>
                  <a:schemeClr val="accent1"/>
                </a:solidFill>
              </a:rPr>
            </a:br>
            <a:r>
              <a:rPr lang="en-US" sz="4000" b="1">
                <a:solidFill>
                  <a:schemeClr val="accent1"/>
                </a:solidFill>
              </a:rPr>
              <a:t>coping strategies</a:t>
            </a:r>
            <a:br>
              <a:rPr lang="en-US" sz="4000" b="1">
                <a:solidFill>
                  <a:schemeClr val="accent1"/>
                </a:solidFill>
              </a:rPr>
            </a:br>
            <a:r>
              <a:rPr lang="en-US" sz="4000" b="1">
                <a:solidFill>
                  <a:schemeClr val="accent1"/>
                </a:solidFill>
              </a:rPr>
              <a:t>for wellness</a:t>
            </a:r>
          </a:p>
        </p:txBody>
      </p:sp>
      <p:sp>
        <p:nvSpPr>
          <p:cNvPr id="29" name="TextBox 28">
            <a:extLst>
              <a:ext uri="{FF2B5EF4-FFF2-40B4-BE49-F238E27FC236}">
                <a16:creationId xmlns:a16="http://schemas.microsoft.com/office/drawing/2014/main" id="{14111E00-61FA-4313-AA01-D881222CBAC6}"/>
              </a:ext>
            </a:extLst>
          </p:cNvPr>
          <p:cNvSpPr txBox="1"/>
          <p:nvPr/>
        </p:nvSpPr>
        <p:spPr>
          <a:xfrm>
            <a:off x="4759055" y="271532"/>
            <a:ext cx="2549638" cy="523220"/>
          </a:xfrm>
          <a:prstGeom prst="rect">
            <a:avLst/>
          </a:prstGeom>
          <a:noFill/>
        </p:spPr>
        <p:txBody>
          <a:bodyPr wrap="square" rtlCol="0">
            <a:spAutoFit/>
          </a:bodyPr>
          <a:lstStyle/>
          <a:p>
            <a:r>
              <a:rPr lang="en-US" sz="2800"/>
              <a:t>Physical Activity</a:t>
            </a:r>
          </a:p>
        </p:txBody>
      </p:sp>
      <p:sp>
        <p:nvSpPr>
          <p:cNvPr id="30" name="TextBox 29">
            <a:extLst>
              <a:ext uri="{FF2B5EF4-FFF2-40B4-BE49-F238E27FC236}">
                <a16:creationId xmlns:a16="http://schemas.microsoft.com/office/drawing/2014/main" id="{16D1B44F-CEF1-4167-B824-1D81F82C3625}"/>
              </a:ext>
            </a:extLst>
          </p:cNvPr>
          <p:cNvSpPr txBox="1"/>
          <p:nvPr/>
        </p:nvSpPr>
        <p:spPr>
          <a:xfrm>
            <a:off x="8067796" y="1022612"/>
            <a:ext cx="2830516" cy="523220"/>
          </a:xfrm>
          <a:prstGeom prst="rect">
            <a:avLst/>
          </a:prstGeom>
          <a:noFill/>
        </p:spPr>
        <p:txBody>
          <a:bodyPr wrap="square" rtlCol="0">
            <a:spAutoFit/>
          </a:bodyPr>
          <a:lstStyle/>
          <a:p>
            <a:r>
              <a:rPr lang="en-US" sz="2800"/>
              <a:t>Professional Help</a:t>
            </a:r>
          </a:p>
        </p:txBody>
      </p:sp>
      <p:sp>
        <p:nvSpPr>
          <p:cNvPr id="32" name="TextBox 31">
            <a:extLst>
              <a:ext uri="{FF2B5EF4-FFF2-40B4-BE49-F238E27FC236}">
                <a16:creationId xmlns:a16="http://schemas.microsoft.com/office/drawing/2014/main" id="{8485E15D-20FB-448B-895F-F39F8CAE3059}"/>
              </a:ext>
            </a:extLst>
          </p:cNvPr>
          <p:cNvSpPr txBox="1"/>
          <p:nvPr/>
        </p:nvSpPr>
        <p:spPr>
          <a:xfrm>
            <a:off x="8324535" y="3511341"/>
            <a:ext cx="2410249" cy="523220"/>
          </a:xfrm>
          <a:prstGeom prst="rect">
            <a:avLst/>
          </a:prstGeom>
          <a:noFill/>
        </p:spPr>
        <p:txBody>
          <a:bodyPr wrap="square" rtlCol="0">
            <a:spAutoFit/>
          </a:bodyPr>
          <a:lstStyle/>
          <a:p>
            <a:r>
              <a:rPr lang="en-US" sz="2800"/>
              <a:t>Social Support</a:t>
            </a:r>
          </a:p>
        </p:txBody>
      </p:sp>
      <p:sp>
        <p:nvSpPr>
          <p:cNvPr id="33" name="TextBox 32">
            <a:extLst>
              <a:ext uri="{FF2B5EF4-FFF2-40B4-BE49-F238E27FC236}">
                <a16:creationId xmlns:a16="http://schemas.microsoft.com/office/drawing/2014/main" id="{C19B3C01-6E52-4FBD-A921-364F53DE7710}"/>
              </a:ext>
            </a:extLst>
          </p:cNvPr>
          <p:cNvSpPr txBox="1"/>
          <p:nvPr/>
        </p:nvSpPr>
        <p:spPr>
          <a:xfrm>
            <a:off x="1994820" y="818064"/>
            <a:ext cx="1846762" cy="523220"/>
          </a:xfrm>
          <a:prstGeom prst="rect">
            <a:avLst/>
          </a:prstGeom>
          <a:noFill/>
        </p:spPr>
        <p:txBody>
          <a:bodyPr wrap="square" rtlCol="0">
            <a:spAutoFit/>
          </a:bodyPr>
          <a:lstStyle/>
          <a:p>
            <a:r>
              <a:rPr lang="en-US" sz="2800"/>
              <a:t>Enjoyment</a:t>
            </a:r>
          </a:p>
        </p:txBody>
      </p:sp>
      <p:sp>
        <p:nvSpPr>
          <p:cNvPr id="34" name="TextBox 33">
            <a:extLst>
              <a:ext uri="{FF2B5EF4-FFF2-40B4-BE49-F238E27FC236}">
                <a16:creationId xmlns:a16="http://schemas.microsoft.com/office/drawing/2014/main" id="{A33CCBBE-6D95-4AC2-9442-FAA898731281}"/>
              </a:ext>
            </a:extLst>
          </p:cNvPr>
          <p:cNvSpPr txBox="1"/>
          <p:nvPr/>
        </p:nvSpPr>
        <p:spPr>
          <a:xfrm>
            <a:off x="2363573" y="3372251"/>
            <a:ext cx="1109256" cy="523220"/>
          </a:xfrm>
          <a:prstGeom prst="rect">
            <a:avLst/>
          </a:prstGeom>
          <a:noFill/>
        </p:spPr>
        <p:txBody>
          <a:bodyPr wrap="square" rtlCol="0">
            <a:spAutoFit/>
          </a:bodyPr>
          <a:lstStyle/>
          <a:p>
            <a:r>
              <a:rPr lang="en-US" sz="2800"/>
              <a:t>Sleep</a:t>
            </a:r>
          </a:p>
        </p:txBody>
      </p:sp>
      <p:sp>
        <p:nvSpPr>
          <p:cNvPr id="35" name="TextBox 34">
            <a:extLst>
              <a:ext uri="{FF2B5EF4-FFF2-40B4-BE49-F238E27FC236}">
                <a16:creationId xmlns:a16="http://schemas.microsoft.com/office/drawing/2014/main" id="{AA1CDD7F-6597-49CD-A737-F07C02F24EC3}"/>
              </a:ext>
            </a:extLst>
          </p:cNvPr>
          <p:cNvSpPr txBox="1"/>
          <p:nvPr/>
        </p:nvSpPr>
        <p:spPr>
          <a:xfrm>
            <a:off x="4780421" y="6201562"/>
            <a:ext cx="2502960" cy="523220"/>
          </a:xfrm>
          <a:prstGeom prst="rect">
            <a:avLst/>
          </a:prstGeom>
          <a:noFill/>
        </p:spPr>
        <p:txBody>
          <a:bodyPr wrap="square" rtlCol="0">
            <a:spAutoFit/>
          </a:bodyPr>
          <a:lstStyle/>
          <a:p>
            <a:r>
              <a:rPr lang="en-US" sz="2800"/>
              <a:t>Mental Wellness</a:t>
            </a:r>
          </a:p>
        </p:txBody>
      </p:sp>
    </p:spTree>
    <p:extLst>
      <p:ext uri="{BB962C8B-B14F-4D97-AF65-F5344CB8AC3E}">
        <p14:creationId xmlns:p14="http://schemas.microsoft.com/office/powerpoint/2010/main" val="117386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1" name="Rectangle 10">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0"/>
            <a:ext cx="110616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D3ECC5E3-5513-4204-BC51-3B4DF32A4B54}"/>
              </a:ext>
            </a:extLst>
          </p:cNvPr>
          <p:cNvSpPr>
            <a:spLocks noGrp="1"/>
          </p:cNvSpPr>
          <p:nvPr>
            <p:ph type="ctrTitle"/>
          </p:nvPr>
        </p:nvSpPr>
        <p:spPr>
          <a:xfrm>
            <a:off x="2057947" y="770021"/>
            <a:ext cx="9552861" cy="3228776"/>
          </a:xfrm>
        </p:spPr>
        <p:txBody>
          <a:bodyPr anchor="t">
            <a:noAutofit/>
          </a:bodyPr>
          <a:lstStyle/>
          <a:p>
            <a:r>
              <a:rPr lang="en-US" sz="6000" cap="none">
                <a:solidFill>
                  <a:schemeClr val="bg1"/>
                </a:solidFill>
              </a:rPr>
              <a:t>TRUE OR FALSE?</a:t>
            </a:r>
            <a:br>
              <a:rPr lang="en-US" sz="3200" cap="none">
                <a:solidFill>
                  <a:schemeClr val="bg1"/>
                </a:solidFill>
              </a:rPr>
            </a:br>
            <a:br>
              <a:rPr lang="en-US" sz="3200" cap="none">
                <a:solidFill>
                  <a:schemeClr val="bg1"/>
                </a:solidFill>
              </a:rPr>
            </a:br>
            <a:r>
              <a:rPr lang="en-US" sz="4000" cap="none">
                <a:solidFill>
                  <a:schemeClr val="bg1"/>
                </a:solidFill>
              </a:rPr>
              <a:t>“I am dependent on health care professionals </a:t>
            </a:r>
            <a:r>
              <a:rPr lang="en-US" sz="4400" cap="none">
                <a:solidFill>
                  <a:schemeClr val="bg1"/>
                </a:solidFill>
              </a:rPr>
              <a:t>to manage my chronic condition”</a:t>
            </a:r>
          </a:p>
        </p:txBody>
      </p:sp>
      <p:sp>
        <p:nvSpPr>
          <p:cNvPr id="15" name="Rectangle 14">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itle 3">
            <a:extLst>
              <a:ext uri="{FF2B5EF4-FFF2-40B4-BE49-F238E27FC236}">
                <a16:creationId xmlns:a16="http://schemas.microsoft.com/office/drawing/2014/main" id="{D3ECC5E3-5513-4204-BC51-3B4DF32A4B54}"/>
              </a:ext>
            </a:extLst>
          </p:cNvPr>
          <p:cNvSpPr txBox="1">
            <a:spLocks/>
          </p:cNvSpPr>
          <p:nvPr/>
        </p:nvSpPr>
        <p:spPr>
          <a:xfrm>
            <a:off x="2057948" y="4546601"/>
            <a:ext cx="9413923" cy="1704455"/>
          </a:xfrm>
          <a:prstGeom prst="rect">
            <a:avLst/>
          </a:prstGeom>
          <a:effectLst/>
        </p:spPr>
        <p:txBody>
          <a:bodyPr vert="horz" lIns="121917" tIns="60958" rIns="121917" bIns="60958" rtlCol="0" anchor="t">
            <a:normAutofit/>
          </a:bodyPr>
          <a:lstStyle>
            <a:lvl1pPr algn="l" defTabSz="342892" rtl="0" eaLnBrk="1" latinLnBrk="0" hangingPunct="1">
              <a:spcBef>
                <a:spcPct val="0"/>
              </a:spcBef>
              <a:buNone/>
              <a:defRPr sz="27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067"/>
              </a:spcAft>
              <a:defRPr/>
            </a:pPr>
            <a:r>
              <a:rPr lang="en-US" sz="6400" b="1" cap="none">
                <a:solidFill>
                  <a:srgbClr val="FFFFFF"/>
                </a:solidFill>
              </a:rPr>
              <a:t>FALSE</a:t>
            </a:r>
          </a:p>
        </p:txBody>
      </p:sp>
    </p:spTree>
    <p:extLst>
      <p:ext uri="{BB962C8B-B14F-4D97-AF65-F5344CB8AC3E}">
        <p14:creationId xmlns:p14="http://schemas.microsoft.com/office/powerpoint/2010/main" val="201726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ECCB-FF78-4CA1-A8D1-856057605A6A}"/>
              </a:ext>
            </a:extLst>
          </p:cNvPr>
          <p:cNvSpPr>
            <a:spLocks noGrp="1"/>
          </p:cNvSpPr>
          <p:nvPr>
            <p:ph type="title"/>
          </p:nvPr>
        </p:nvSpPr>
        <p:spPr/>
        <p:txBody>
          <a:bodyPr>
            <a:normAutofit/>
          </a:bodyPr>
          <a:lstStyle/>
          <a:p>
            <a:r>
              <a:rPr lang="en-US" sz="4800" cap="none"/>
              <a:t>HEALTH SELF-MANAGEMENT</a:t>
            </a:r>
          </a:p>
        </p:txBody>
      </p:sp>
      <p:sp>
        <p:nvSpPr>
          <p:cNvPr id="5" name="TextBox 4">
            <a:extLst>
              <a:ext uri="{FF2B5EF4-FFF2-40B4-BE49-F238E27FC236}">
                <a16:creationId xmlns:a16="http://schemas.microsoft.com/office/drawing/2014/main" id="{EF0BCB17-0AF9-4897-B935-7D8AD2A5C3C7}"/>
              </a:ext>
            </a:extLst>
          </p:cNvPr>
          <p:cNvSpPr txBox="1"/>
          <p:nvPr/>
        </p:nvSpPr>
        <p:spPr>
          <a:xfrm>
            <a:off x="1161687" y="2125245"/>
            <a:ext cx="9931720" cy="3416320"/>
          </a:xfrm>
          <a:prstGeom prst="rect">
            <a:avLst/>
          </a:prstGeom>
          <a:noFill/>
        </p:spPr>
        <p:txBody>
          <a:bodyPr wrap="square">
            <a:spAutoFit/>
          </a:bodyPr>
          <a:lstStyle/>
          <a:p>
            <a:pPr lvl="0" algn="ctr"/>
            <a:r>
              <a:rPr lang="en-US" sz="3600"/>
              <a:t>We can live a healthy life with a chronic condition</a:t>
            </a:r>
            <a:br>
              <a:rPr lang="en-US" sz="3600"/>
            </a:br>
            <a:r>
              <a:rPr lang="en-US" sz="3600"/>
              <a:t>by working to overcome the problems</a:t>
            </a:r>
            <a:br>
              <a:rPr lang="en-US" sz="3600"/>
            </a:br>
            <a:r>
              <a:rPr lang="en-US" sz="3600"/>
              <a:t>caused by the condition, which may be:</a:t>
            </a:r>
          </a:p>
          <a:p>
            <a:pPr lvl="0"/>
            <a:endParaRPr lang="en-US" sz="3600"/>
          </a:p>
          <a:p>
            <a:pPr lvl="0"/>
            <a:r>
              <a:rPr lang="en-US" sz="3600"/>
              <a:t>              </a:t>
            </a:r>
          </a:p>
          <a:p>
            <a:pPr lvl="0"/>
            <a:r>
              <a:rPr lang="en-US" sz="3600"/>
              <a:t> </a:t>
            </a:r>
          </a:p>
        </p:txBody>
      </p:sp>
      <p:sp>
        <p:nvSpPr>
          <p:cNvPr id="12" name="Rectangle: Rounded Corners 11">
            <a:extLst>
              <a:ext uri="{FF2B5EF4-FFF2-40B4-BE49-F238E27FC236}">
                <a16:creationId xmlns:a16="http://schemas.microsoft.com/office/drawing/2014/main" id="{CB4D9792-9EAC-40D8-B236-10D3E5F4889C}"/>
              </a:ext>
            </a:extLst>
          </p:cNvPr>
          <p:cNvSpPr/>
          <p:nvPr/>
        </p:nvSpPr>
        <p:spPr>
          <a:xfrm>
            <a:off x="963059" y="5585580"/>
            <a:ext cx="4537267" cy="759882"/>
          </a:xfrm>
          <a:prstGeom prst="roundRect">
            <a:avLst>
              <a:gd name="adj" fmla="val 10000"/>
            </a:avLst>
          </a:prstGeom>
          <a:solidFill>
            <a:srgbClr val="B17ED8"/>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Rounded Corners 12">
            <a:extLst>
              <a:ext uri="{FF2B5EF4-FFF2-40B4-BE49-F238E27FC236}">
                <a16:creationId xmlns:a16="http://schemas.microsoft.com/office/drawing/2014/main" id="{96DA1D34-72F1-4033-82B4-4275ABE22B03}"/>
              </a:ext>
            </a:extLst>
          </p:cNvPr>
          <p:cNvSpPr/>
          <p:nvPr/>
        </p:nvSpPr>
        <p:spPr>
          <a:xfrm>
            <a:off x="963060" y="4482224"/>
            <a:ext cx="4537267" cy="759882"/>
          </a:xfrm>
          <a:prstGeom prst="roundRect">
            <a:avLst>
              <a:gd name="adj" fmla="val 10000"/>
            </a:avLst>
          </a:prstGeom>
          <a:solidFill>
            <a:schemeClr val="accent2"/>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ctangle: Rounded Corners 13">
            <a:extLst>
              <a:ext uri="{FF2B5EF4-FFF2-40B4-BE49-F238E27FC236}">
                <a16:creationId xmlns:a16="http://schemas.microsoft.com/office/drawing/2014/main" id="{D3EB8DBC-906A-4C73-B667-BDB82C1AED35}"/>
              </a:ext>
            </a:extLst>
          </p:cNvPr>
          <p:cNvSpPr/>
          <p:nvPr/>
        </p:nvSpPr>
        <p:spPr>
          <a:xfrm>
            <a:off x="6273738" y="4407405"/>
            <a:ext cx="4537267" cy="759882"/>
          </a:xfrm>
          <a:prstGeom prst="roundRect">
            <a:avLst>
              <a:gd name="adj" fmla="val 10000"/>
            </a:avLst>
          </a:prstGeom>
          <a:solidFill>
            <a:schemeClr val="accent5"/>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5" name="Rectangle: Rounded Corners 14">
            <a:extLst>
              <a:ext uri="{FF2B5EF4-FFF2-40B4-BE49-F238E27FC236}">
                <a16:creationId xmlns:a16="http://schemas.microsoft.com/office/drawing/2014/main" id="{54A285A8-2A2A-4DAC-B439-38C2F240FC0E}"/>
              </a:ext>
            </a:extLst>
          </p:cNvPr>
          <p:cNvSpPr/>
          <p:nvPr/>
        </p:nvSpPr>
        <p:spPr>
          <a:xfrm>
            <a:off x="6273738" y="5556196"/>
            <a:ext cx="4537267" cy="759882"/>
          </a:xfrm>
          <a:prstGeom prst="roundRect">
            <a:avLst>
              <a:gd name="adj" fmla="val 10000"/>
            </a:avLst>
          </a:prstGeom>
          <a:solidFill>
            <a:schemeClr val="accent3"/>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pic>
        <p:nvPicPr>
          <p:cNvPr id="21" name="Graphic 20" descr="Run with solid fill">
            <a:extLst>
              <a:ext uri="{FF2B5EF4-FFF2-40B4-BE49-F238E27FC236}">
                <a16:creationId xmlns:a16="http://schemas.microsoft.com/office/drawing/2014/main" id="{8DBF1FC6-5A98-47A9-9111-789F7F5D59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593" y="4518634"/>
            <a:ext cx="671324" cy="671324"/>
          </a:xfrm>
          <a:prstGeom prst="rect">
            <a:avLst/>
          </a:prstGeom>
        </p:spPr>
      </p:pic>
      <p:sp>
        <p:nvSpPr>
          <p:cNvPr id="23" name="TextBox 22">
            <a:extLst>
              <a:ext uri="{FF2B5EF4-FFF2-40B4-BE49-F238E27FC236}">
                <a16:creationId xmlns:a16="http://schemas.microsoft.com/office/drawing/2014/main" id="{1846968E-CCB2-4255-8F5E-51990492E4B2}"/>
              </a:ext>
            </a:extLst>
          </p:cNvPr>
          <p:cNvSpPr txBox="1"/>
          <p:nvPr/>
        </p:nvSpPr>
        <p:spPr>
          <a:xfrm>
            <a:off x="1999437" y="4559640"/>
            <a:ext cx="2174758" cy="584775"/>
          </a:xfrm>
          <a:prstGeom prst="rect">
            <a:avLst/>
          </a:prstGeom>
          <a:noFill/>
        </p:spPr>
        <p:txBody>
          <a:bodyPr wrap="square" rtlCol="0" anchor="ctr">
            <a:spAutoFit/>
          </a:bodyPr>
          <a:lstStyle/>
          <a:p>
            <a:r>
              <a:rPr lang="en-US" sz="3200"/>
              <a:t>Physical</a:t>
            </a:r>
          </a:p>
        </p:txBody>
      </p:sp>
      <p:sp>
        <p:nvSpPr>
          <p:cNvPr id="24" name="TextBox 23">
            <a:extLst>
              <a:ext uri="{FF2B5EF4-FFF2-40B4-BE49-F238E27FC236}">
                <a16:creationId xmlns:a16="http://schemas.microsoft.com/office/drawing/2014/main" id="{FA26EF01-5D4F-459B-807B-88B385645D41}"/>
              </a:ext>
            </a:extLst>
          </p:cNvPr>
          <p:cNvSpPr txBox="1"/>
          <p:nvPr/>
        </p:nvSpPr>
        <p:spPr>
          <a:xfrm>
            <a:off x="1991515" y="5668837"/>
            <a:ext cx="2174758" cy="584775"/>
          </a:xfrm>
          <a:prstGeom prst="rect">
            <a:avLst/>
          </a:prstGeom>
          <a:noFill/>
        </p:spPr>
        <p:txBody>
          <a:bodyPr wrap="square" rtlCol="0">
            <a:spAutoFit/>
          </a:bodyPr>
          <a:lstStyle/>
          <a:p>
            <a:r>
              <a:rPr lang="en-US" sz="3200"/>
              <a:t>Emotional</a:t>
            </a:r>
          </a:p>
        </p:txBody>
      </p:sp>
      <p:pic>
        <p:nvPicPr>
          <p:cNvPr id="26" name="Graphic 25" descr="Head with gears with solid fill">
            <a:extLst>
              <a:ext uri="{FF2B5EF4-FFF2-40B4-BE49-F238E27FC236}">
                <a16:creationId xmlns:a16="http://schemas.microsoft.com/office/drawing/2014/main" id="{064518D3-3412-4A93-A1BF-1FA9033780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3258" y="4482224"/>
            <a:ext cx="647455" cy="647455"/>
          </a:xfrm>
          <a:prstGeom prst="rect">
            <a:avLst/>
          </a:prstGeom>
        </p:spPr>
      </p:pic>
      <p:sp>
        <p:nvSpPr>
          <p:cNvPr id="27" name="TextBox 26">
            <a:extLst>
              <a:ext uri="{FF2B5EF4-FFF2-40B4-BE49-F238E27FC236}">
                <a16:creationId xmlns:a16="http://schemas.microsoft.com/office/drawing/2014/main" id="{57AA2B91-7C2B-4557-8C8C-725431689301}"/>
              </a:ext>
            </a:extLst>
          </p:cNvPr>
          <p:cNvSpPr txBox="1"/>
          <p:nvPr/>
        </p:nvSpPr>
        <p:spPr>
          <a:xfrm>
            <a:off x="7533692" y="4517678"/>
            <a:ext cx="2174758" cy="584775"/>
          </a:xfrm>
          <a:prstGeom prst="rect">
            <a:avLst/>
          </a:prstGeom>
          <a:noFill/>
        </p:spPr>
        <p:txBody>
          <a:bodyPr wrap="square" rtlCol="0">
            <a:spAutoFit/>
          </a:bodyPr>
          <a:lstStyle/>
          <a:p>
            <a:r>
              <a:rPr lang="en-US" sz="3200"/>
              <a:t>Mental</a:t>
            </a:r>
          </a:p>
        </p:txBody>
      </p:sp>
      <p:pic>
        <p:nvPicPr>
          <p:cNvPr id="29" name="Graphic 28" descr="Worried face outline with solid fill">
            <a:extLst>
              <a:ext uri="{FF2B5EF4-FFF2-40B4-BE49-F238E27FC236}">
                <a16:creationId xmlns:a16="http://schemas.microsoft.com/office/drawing/2014/main" id="{5C0D62F6-0274-4C12-A5A6-CA3BE2CEEF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1688" y="5620537"/>
            <a:ext cx="631199" cy="631199"/>
          </a:xfrm>
          <a:prstGeom prst="rect">
            <a:avLst/>
          </a:prstGeom>
        </p:spPr>
      </p:pic>
      <p:sp>
        <p:nvSpPr>
          <p:cNvPr id="30" name="TextBox 29">
            <a:extLst>
              <a:ext uri="{FF2B5EF4-FFF2-40B4-BE49-F238E27FC236}">
                <a16:creationId xmlns:a16="http://schemas.microsoft.com/office/drawing/2014/main" id="{005B7BB5-17D6-4460-BE4B-59A0BAD8283C}"/>
              </a:ext>
            </a:extLst>
          </p:cNvPr>
          <p:cNvSpPr txBox="1"/>
          <p:nvPr/>
        </p:nvSpPr>
        <p:spPr>
          <a:xfrm>
            <a:off x="7533692" y="5647948"/>
            <a:ext cx="2174758" cy="584775"/>
          </a:xfrm>
          <a:prstGeom prst="rect">
            <a:avLst/>
          </a:prstGeom>
          <a:noFill/>
        </p:spPr>
        <p:txBody>
          <a:bodyPr wrap="square" rtlCol="0">
            <a:spAutoFit/>
          </a:bodyPr>
          <a:lstStyle/>
          <a:p>
            <a:r>
              <a:rPr lang="en-US" sz="3200"/>
              <a:t>Social</a:t>
            </a:r>
          </a:p>
        </p:txBody>
      </p:sp>
      <p:pic>
        <p:nvPicPr>
          <p:cNvPr id="32" name="Graphic 31" descr="Cheers with solid fill">
            <a:extLst>
              <a:ext uri="{FF2B5EF4-FFF2-40B4-BE49-F238E27FC236}">
                <a16:creationId xmlns:a16="http://schemas.microsoft.com/office/drawing/2014/main" id="{0036F00C-8326-43D2-9B0B-272C027B3E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5910" y="5603990"/>
            <a:ext cx="618113" cy="618113"/>
          </a:xfrm>
          <a:prstGeom prst="rect">
            <a:avLst/>
          </a:prstGeom>
        </p:spPr>
      </p:pic>
    </p:spTree>
    <p:extLst>
      <p:ext uri="{BB962C8B-B14F-4D97-AF65-F5344CB8AC3E}">
        <p14:creationId xmlns:p14="http://schemas.microsoft.com/office/powerpoint/2010/main" val="35711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8B79-843A-48F9-95AE-348508068C99}"/>
              </a:ext>
            </a:extLst>
          </p:cNvPr>
          <p:cNvSpPr>
            <a:spLocks noGrp="1"/>
          </p:cNvSpPr>
          <p:nvPr>
            <p:ph type="title"/>
          </p:nvPr>
        </p:nvSpPr>
        <p:spPr/>
        <p:txBody>
          <a:bodyPr>
            <a:normAutofit/>
          </a:bodyPr>
          <a:lstStyle/>
          <a:p>
            <a:pPr marL="0" indent="0"/>
            <a:r>
              <a:rPr lang="en-US" sz="4800"/>
              <a:t>Health self-management skills</a:t>
            </a:r>
          </a:p>
        </p:txBody>
      </p:sp>
      <p:sp>
        <p:nvSpPr>
          <p:cNvPr id="11" name="Content Placeholder 2">
            <a:extLst>
              <a:ext uri="{FF2B5EF4-FFF2-40B4-BE49-F238E27FC236}">
                <a16:creationId xmlns:a16="http://schemas.microsoft.com/office/drawing/2014/main" id="{4E4DDA39-E448-481E-BA51-692CF372D5AC}"/>
              </a:ext>
            </a:extLst>
          </p:cNvPr>
          <p:cNvSpPr txBox="1">
            <a:spLocks/>
          </p:cNvSpPr>
          <p:nvPr/>
        </p:nvSpPr>
        <p:spPr>
          <a:xfrm>
            <a:off x="4298702" y="610849"/>
            <a:ext cx="7423654" cy="553063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3200"/>
              <a:t>		</a:t>
            </a:r>
          </a:p>
          <a:p>
            <a:pPr marL="0" indent="0">
              <a:buFont typeface="Wingdings 2" panose="05020102010507070707" pitchFamily="18" charset="2"/>
              <a:buNone/>
            </a:pPr>
            <a:endParaRPr lang="en-US" sz="3600"/>
          </a:p>
          <a:p>
            <a:pPr marL="0" indent="0">
              <a:buFont typeface="Wingdings 2" panose="05020102010507070707" pitchFamily="18" charset="2"/>
              <a:buNone/>
            </a:pPr>
            <a:endParaRPr lang="en-US"/>
          </a:p>
          <a:p>
            <a:pPr marL="342900" indent="-342900"/>
            <a:endParaRPr lang="en-US"/>
          </a:p>
          <a:p>
            <a:pPr marL="0" indent="0">
              <a:buFont typeface="Wingdings 2" panose="05020102010507070707" pitchFamily="18" charset="2"/>
              <a:buNone/>
            </a:pPr>
            <a:endParaRPr lang="en-US"/>
          </a:p>
          <a:p>
            <a:pPr marL="342900" indent="-342900"/>
            <a:endParaRPr lang="en-US"/>
          </a:p>
          <a:p>
            <a:pPr marL="342900" indent="-342900"/>
            <a:endParaRPr lang="en-US"/>
          </a:p>
        </p:txBody>
      </p:sp>
      <p:sp>
        <p:nvSpPr>
          <p:cNvPr id="4" name="TextBox 3">
            <a:extLst>
              <a:ext uri="{FF2B5EF4-FFF2-40B4-BE49-F238E27FC236}">
                <a16:creationId xmlns:a16="http://schemas.microsoft.com/office/drawing/2014/main" id="{0CF8DC67-1065-4A4E-9785-8A2A7B5ED695}"/>
              </a:ext>
            </a:extLst>
          </p:cNvPr>
          <p:cNvSpPr txBox="1"/>
          <p:nvPr/>
        </p:nvSpPr>
        <p:spPr>
          <a:xfrm>
            <a:off x="581192" y="1964353"/>
            <a:ext cx="11141164" cy="4462760"/>
          </a:xfrm>
          <a:prstGeom prst="rect">
            <a:avLst/>
          </a:prstGeom>
          <a:noFill/>
        </p:spPr>
        <p:txBody>
          <a:bodyPr wrap="square" rtlCol="0">
            <a:spAutoFit/>
          </a:bodyPr>
          <a:lstStyle/>
          <a:p>
            <a:pPr marL="274320" indent="-274320">
              <a:spcBef>
                <a:spcPts val="1200"/>
              </a:spcBef>
              <a:buClr>
                <a:srgbClr val="92D050"/>
              </a:buClr>
              <a:buFont typeface="Wingdings" panose="05000000000000000000" pitchFamily="2" charset="2"/>
              <a:buChar char="§"/>
            </a:pPr>
            <a:r>
              <a:rPr lang="en-US" sz="3200"/>
              <a:t>Managing common symptoms and problem solving</a:t>
            </a:r>
          </a:p>
          <a:p>
            <a:pPr marL="274320" indent="-274320">
              <a:spcBef>
                <a:spcPts val="1200"/>
              </a:spcBef>
              <a:buClr>
                <a:srgbClr val="92D050"/>
              </a:buClr>
              <a:buFont typeface="Wingdings" panose="05000000000000000000" pitchFamily="2" charset="2"/>
              <a:buChar char="§"/>
            </a:pPr>
            <a:r>
              <a:rPr lang="en-US" sz="3200"/>
              <a:t>Maintaining a healthy lifestyle</a:t>
            </a:r>
          </a:p>
          <a:p>
            <a:pPr marL="274320" indent="-274320">
              <a:spcBef>
                <a:spcPts val="1200"/>
              </a:spcBef>
              <a:buClr>
                <a:srgbClr val="92D050"/>
              </a:buClr>
              <a:buFont typeface="Wingdings" panose="05000000000000000000" pitchFamily="2" charset="2"/>
              <a:buChar char="§"/>
            </a:pPr>
            <a:r>
              <a:rPr lang="en-US" sz="3200"/>
              <a:t>Decision making</a:t>
            </a:r>
          </a:p>
          <a:p>
            <a:pPr marL="274320" indent="-274320">
              <a:spcBef>
                <a:spcPts val="1200"/>
              </a:spcBef>
              <a:buClr>
                <a:srgbClr val="92D050"/>
              </a:buClr>
              <a:buFont typeface="Wingdings" panose="05000000000000000000" pitchFamily="2" charset="2"/>
              <a:buChar char="§"/>
            </a:pPr>
            <a:r>
              <a:rPr lang="en-US" sz="3200"/>
              <a:t>Safe use of medication</a:t>
            </a:r>
          </a:p>
          <a:p>
            <a:pPr marL="274320" indent="-274320">
              <a:spcBef>
                <a:spcPts val="1200"/>
              </a:spcBef>
              <a:buClr>
                <a:srgbClr val="92D050"/>
              </a:buClr>
              <a:buFont typeface="Wingdings" panose="05000000000000000000" pitchFamily="2" charset="2"/>
              <a:buChar char="§"/>
            </a:pPr>
            <a:r>
              <a:rPr lang="en-US" sz="3200"/>
              <a:t>Community resources</a:t>
            </a:r>
          </a:p>
          <a:p>
            <a:pPr marL="274320" indent="-274320">
              <a:spcBef>
                <a:spcPts val="1200"/>
              </a:spcBef>
              <a:buClr>
                <a:srgbClr val="92D050"/>
              </a:buClr>
              <a:buFont typeface="Wingdings" panose="05000000000000000000" pitchFamily="2" charset="2"/>
              <a:buChar char="§"/>
            </a:pPr>
            <a:r>
              <a:rPr lang="en-US" sz="3200"/>
              <a:t>Effective communication with family and health care team</a:t>
            </a:r>
          </a:p>
          <a:p>
            <a:pPr marL="274320" indent="-274320">
              <a:spcBef>
                <a:spcPts val="1200"/>
              </a:spcBef>
              <a:buClr>
                <a:srgbClr val="92D050"/>
              </a:buClr>
              <a:buFont typeface="Wingdings" panose="05000000000000000000" pitchFamily="2" charset="2"/>
              <a:buChar char="§"/>
            </a:pPr>
            <a:r>
              <a:rPr lang="en-US" sz="3200"/>
              <a:t>Adapting social activities</a:t>
            </a:r>
          </a:p>
        </p:txBody>
      </p:sp>
    </p:spTree>
    <p:extLst>
      <p:ext uri="{BB962C8B-B14F-4D97-AF65-F5344CB8AC3E}">
        <p14:creationId xmlns:p14="http://schemas.microsoft.com/office/powerpoint/2010/main" val="278389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B614-0BDC-4BF0-8FC0-C709C701EF61}"/>
              </a:ext>
            </a:extLst>
          </p:cNvPr>
          <p:cNvSpPr>
            <a:spLocks noGrp="1"/>
          </p:cNvSpPr>
          <p:nvPr>
            <p:ph type="title"/>
          </p:nvPr>
        </p:nvSpPr>
        <p:spPr/>
        <p:txBody>
          <a:bodyPr>
            <a:normAutofit/>
          </a:bodyPr>
          <a:lstStyle/>
          <a:p>
            <a:r>
              <a:rPr lang="en-US" sz="4800" cap="none"/>
              <a:t>ONLINE CLASS ETIQUETTE</a:t>
            </a:r>
          </a:p>
        </p:txBody>
      </p:sp>
      <p:sp>
        <p:nvSpPr>
          <p:cNvPr id="16" name="Content Placeholder 15">
            <a:extLst>
              <a:ext uri="{FF2B5EF4-FFF2-40B4-BE49-F238E27FC236}">
                <a16:creationId xmlns:a16="http://schemas.microsoft.com/office/drawing/2014/main" id="{E3A06053-6404-4BB9-8C06-F0E5F668491E}"/>
              </a:ext>
            </a:extLst>
          </p:cNvPr>
          <p:cNvSpPr>
            <a:spLocks noGrp="1"/>
          </p:cNvSpPr>
          <p:nvPr>
            <p:ph idx="1"/>
          </p:nvPr>
        </p:nvSpPr>
        <p:spPr>
          <a:xfrm>
            <a:off x="581195" y="2108200"/>
            <a:ext cx="11029615" cy="4208736"/>
          </a:xfrm>
        </p:spPr>
        <p:txBody>
          <a:bodyPr>
            <a:noAutofit/>
          </a:bodyPr>
          <a:lstStyle/>
          <a:p>
            <a:pPr>
              <a:spcAft>
                <a:spcPts val="0"/>
              </a:spcAft>
            </a:pPr>
            <a:r>
              <a:rPr lang="en-US" sz="4000">
                <a:solidFill>
                  <a:schemeClr val="tx1"/>
                </a:solidFill>
              </a:rPr>
              <a:t>Minimize distractions</a:t>
            </a:r>
          </a:p>
          <a:p>
            <a:pPr lvl="1">
              <a:spcBef>
                <a:spcPts val="0"/>
              </a:spcBef>
            </a:pPr>
            <a:r>
              <a:rPr lang="en-US" sz="4000">
                <a:solidFill>
                  <a:schemeClr val="tx1"/>
                </a:solidFill>
              </a:rPr>
              <a:t>Turn off the TV, radio, cell phone ringer </a:t>
            </a:r>
          </a:p>
          <a:p>
            <a:r>
              <a:rPr lang="en-US" sz="4000">
                <a:solidFill>
                  <a:schemeClr val="tx1"/>
                </a:solidFill>
              </a:rPr>
              <a:t>Privacy &amp; security</a:t>
            </a:r>
          </a:p>
          <a:p>
            <a:pPr>
              <a:spcAft>
                <a:spcPts val="0"/>
              </a:spcAft>
            </a:pPr>
            <a:r>
              <a:rPr lang="en-US" sz="4000">
                <a:solidFill>
                  <a:schemeClr val="tx1"/>
                </a:solidFill>
              </a:rPr>
              <a:t>Asking questions</a:t>
            </a:r>
          </a:p>
          <a:p>
            <a:pPr lvl="1">
              <a:spcBef>
                <a:spcPts val="0"/>
              </a:spcBef>
            </a:pPr>
            <a:r>
              <a:rPr lang="en-US" sz="4000">
                <a:solidFill>
                  <a:schemeClr val="tx1"/>
                </a:solidFill>
              </a:rPr>
              <a:t>Chat box</a:t>
            </a:r>
          </a:p>
          <a:p>
            <a:r>
              <a:rPr lang="en-US" sz="4000">
                <a:solidFill>
                  <a:schemeClr val="tx1"/>
                </a:solidFill>
              </a:rPr>
              <a:t>Zoom tips</a:t>
            </a:r>
          </a:p>
        </p:txBody>
      </p:sp>
    </p:spTree>
    <p:extLst>
      <p:ext uri="{BB962C8B-B14F-4D97-AF65-F5344CB8AC3E}">
        <p14:creationId xmlns:p14="http://schemas.microsoft.com/office/powerpoint/2010/main" val="37137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E3DD1ED9-7847-4E1F-8455-6A5ECF646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31A3DFEF-67D3-4CCE-BFE8-397D542A4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24E4445D-D137-4867-B463-009D641E9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8">
            <a:extLst>
              <a:ext uri="{FF2B5EF4-FFF2-40B4-BE49-F238E27FC236}">
                <a16:creationId xmlns:a16="http://schemas.microsoft.com/office/drawing/2014/main" id="{9239343D-682B-4C59-A34A-69D332A71C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63" name="Rectangle 6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DDD125-AA5B-4DCF-BBDF-A87B5D45717D}"/>
              </a:ext>
            </a:extLst>
          </p:cNvPr>
          <p:cNvSpPr txBox="1"/>
          <p:nvPr/>
        </p:nvSpPr>
        <p:spPr>
          <a:xfrm>
            <a:off x="192351" y="1033389"/>
            <a:ext cx="5734541" cy="4825409"/>
          </a:xfrm>
          <a:prstGeom prst="rect">
            <a:avLst/>
          </a:prstGeom>
        </p:spPr>
        <p:txBody>
          <a:bodyPr vert="horz" lIns="91440" tIns="45720" rIns="91440" bIns="45720" rtlCol="0" anchor="ctr">
            <a:normAutofit/>
          </a:bodyPr>
          <a:lstStyle/>
          <a:p>
            <a:pPr algn="ctr">
              <a:spcBef>
                <a:spcPct val="0"/>
              </a:spcBef>
              <a:spcAft>
                <a:spcPts val="1200"/>
              </a:spcAft>
              <a:buClr>
                <a:schemeClr val="accent2"/>
              </a:buClr>
              <a:buSzPct val="92000"/>
            </a:pPr>
            <a:r>
              <a:rPr lang="en-US" sz="4800" b="1">
                <a:solidFill>
                  <a:srgbClr val="FFFFFF"/>
                </a:solidFill>
                <a:latin typeface="+mj-lt"/>
                <a:ea typeface="+mj-ea"/>
                <a:cs typeface="+mj-cs"/>
              </a:rPr>
              <a:t>Take Back Control: </a:t>
            </a:r>
          </a:p>
          <a:p>
            <a:pPr algn="ctr">
              <a:spcBef>
                <a:spcPct val="0"/>
              </a:spcBef>
              <a:buClr>
                <a:schemeClr val="accent2"/>
              </a:buClr>
              <a:buSzPct val="92000"/>
            </a:pPr>
            <a:r>
              <a:rPr lang="en-US" sz="4800">
                <a:solidFill>
                  <a:srgbClr val="FFFFFF"/>
                </a:solidFill>
                <a:latin typeface="+mj-lt"/>
                <a:ea typeface="+mj-ea"/>
                <a:cs typeface="+mj-cs"/>
              </a:rPr>
              <a:t>Steps to </a:t>
            </a:r>
          </a:p>
          <a:p>
            <a:pPr algn="ctr">
              <a:spcBef>
                <a:spcPct val="0"/>
              </a:spcBef>
              <a:buClr>
                <a:schemeClr val="accent2"/>
              </a:buClr>
              <a:buSzPct val="92000"/>
            </a:pPr>
            <a:r>
              <a:rPr lang="en-US" sz="4800">
                <a:solidFill>
                  <a:srgbClr val="FFFFFF"/>
                </a:solidFill>
                <a:latin typeface="+mj-lt"/>
                <a:ea typeface="+mj-ea"/>
                <a:cs typeface="+mj-cs"/>
              </a:rPr>
              <a:t>self-management</a:t>
            </a:r>
          </a:p>
        </p:txBody>
      </p:sp>
      <p:sp>
        <p:nvSpPr>
          <p:cNvPr id="65" name="Rectangle 6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6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FBD4C3E6-64D9-4222-969D-DCC4E89B81AE}"/>
              </a:ext>
            </a:extLst>
          </p:cNvPr>
          <p:cNvSpPr txBox="1"/>
          <p:nvPr/>
        </p:nvSpPr>
        <p:spPr>
          <a:xfrm>
            <a:off x="6369269" y="788272"/>
            <a:ext cx="5628290" cy="5738648"/>
          </a:xfrm>
          <a:prstGeom prst="rect">
            <a:avLst/>
          </a:prstGeom>
          <a:ln w="57150">
            <a:noFill/>
          </a:ln>
        </p:spPr>
        <p:txBody>
          <a:bodyPr vert="horz" lIns="91440" tIns="45720" rIns="91440" bIns="45720" rtlCol="0" anchor="ctr">
            <a:noAutofit/>
          </a:bodyPr>
          <a:lstStyle/>
          <a:p>
            <a:pPr marL="285750" indent="-285750">
              <a:buClr>
                <a:schemeClr val="accent2"/>
              </a:buClr>
              <a:buSzPct val="92000"/>
              <a:buFont typeface="Wingdings 2" panose="05020102010507070707" pitchFamily="18" charset="2"/>
              <a:buChar char=""/>
            </a:pPr>
            <a:r>
              <a:rPr lang="en-US" sz="2800"/>
              <a:t>Educate yourself</a:t>
            </a:r>
          </a:p>
          <a:p>
            <a:pPr marL="914400" lvl="1" indent="-457200">
              <a:spcAft>
                <a:spcPts val="1200"/>
              </a:spcAft>
              <a:buClr>
                <a:schemeClr val="accent2"/>
              </a:buClr>
              <a:buSzPct val="92000"/>
              <a:buFont typeface="Wingdings" panose="05000000000000000000" pitchFamily="2" charset="2"/>
              <a:buChar char="Ø"/>
            </a:pPr>
            <a:r>
              <a:rPr lang="en-US" sz="2800"/>
              <a:t>Fight fear with knowledge</a:t>
            </a:r>
          </a:p>
          <a:p>
            <a:pPr marL="285750" indent="-285750">
              <a:spcAft>
                <a:spcPts val="1200"/>
              </a:spcAft>
              <a:buClr>
                <a:schemeClr val="accent2"/>
              </a:buClr>
              <a:buSzPct val="92000"/>
              <a:buFont typeface="Wingdings 2" panose="05020102010507070707" pitchFamily="18" charset="2"/>
              <a:buChar char=""/>
            </a:pPr>
            <a:r>
              <a:rPr lang="en-US" sz="2800"/>
              <a:t>Stay informed</a:t>
            </a:r>
          </a:p>
          <a:p>
            <a:pPr marL="285750" indent="-285750">
              <a:spcAft>
                <a:spcPts val="1200"/>
              </a:spcAft>
              <a:buClr>
                <a:schemeClr val="accent2"/>
              </a:buClr>
              <a:buSzPct val="92000"/>
              <a:buFont typeface="Wingdings 2" panose="05020102010507070707" pitchFamily="18" charset="2"/>
              <a:buChar char=""/>
            </a:pPr>
            <a:r>
              <a:rPr lang="en-US" sz="2800"/>
              <a:t>Give up the guilt</a:t>
            </a:r>
          </a:p>
          <a:p>
            <a:pPr marL="285750" indent="-285750">
              <a:spcAft>
                <a:spcPts val="1200"/>
              </a:spcAft>
              <a:buClr>
                <a:schemeClr val="accent2"/>
              </a:buClr>
              <a:buSzPct val="92000"/>
              <a:buFont typeface="Wingdings 2" panose="05020102010507070707" pitchFamily="18" charset="2"/>
              <a:buChar char=""/>
            </a:pPr>
            <a:r>
              <a:rPr lang="en-US" sz="2800"/>
              <a:t>Ask for support from those</a:t>
            </a:r>
            <a:br>
              <a:rPr lang="en-US" sz="2800"/>
            </a:br>
            <a:r>
              <a:rPr lang="en-US" sz="2800"/>
              <a:t>around you</a:t>
            </a:r>
          </a:p>
          <a:p>
            <a:pPr marL="285750" indent="-285750">
              <a:spcAft>
                <a:spcPts val="1200"/>
              </a:spcAft>
              <a:buClr>
                <a:schemeClr val="accent2"/>
              </a:buClr>
              <a:buSzPct val="92000"/>
              <a:buFont typeface="Wingdings 2" panose="05020102010507070707" pitchFamily="18" charset="2"/>
              <a:buChar char=""/>
            </a:pPr>
            <a:r>
              <a:rPr lang="en-US" sz="2800"/>
              <a:t>Practice self-care</a:t>
            </a:r>
          </a:p>
          <a:p>
            <a:pPr marL="285750" indent="-285750">
              <a:spcAft>
                <a:spcPts val="1200"/>
              </a:spcAft>
              <a:buClr>
                <a:schemeClr val="accent2"/>
              </a:buClr>
              <a:buSzPct val="92000"/>
              <a:buFont typeface="Wingdings 2" panose="05020102010507070707" pitchFamily="18" charset="2"/>
              <a:buChar char=""/>
            </a:pPr>
            <a:r>
              <a:rPr lang="en-US" sz="2800"/>
              <a:t>Develop a realistic plan</a:t>
            </a:r>
          </a:p>
          <a:p>
            <a:pPr marL="285750" indent="-285750">
              <a:buClr>
                <a:schemeClr val="accent2"/>
              </a:buClr>
              <a:buSzPct val="92000"/>
              <a:buFont typeface="Wingdings 2" panose="05020102010507070707" pitchFamily="18" charset="2"/>
              <a:buChar char=""/>
            </a:pPr>
            <a:r>
              <a:rPr lang="en-US" sz="2800"/>
              <a:t>Take action</a:t>
            </a:r>
          </a:p>
          <a:p>
            <a:pPr marL="914400" lvl="1" indent="-457200">
              <a:spcAft>
                <a:spcPts val="1200"/>
              </a:spcAft>
              <a:buClr>
                <a:schemeClr val="accent2"/>
              </a:buClr>
              <a:buSzPct val="92000"/>
              <a:buFont typeface="Wingdings" panose="05000000000000000000" pitchFamily="2" charset="2"/>
              <a:buChar char="Ø"/>
            </a:pPr>
            <a:r>
              <a:rPr lang="en-US" sz="2800"/>
              <a:t>Set clear,  specific,</a:t>
            </a:r>
            <a:br>
              <a:rPr lang="en-US" sz="2800"/>
            </a:br>
            <a:r>
              <a:rPr lang="en-US" sz="2800"/>
              <a:t>short-term goals for action</a:t>
            </a:r>
          </a:p>
        </p:txBody>
      </p:sp>
    </p:spTree>
    <p:extLst>
      <p:ext uri="{BB962C8B-B14F-4D97-AF65-F5344CB8AC3E}">
        <p14:creationId xmlns:p14="http://schemas.microsoft.com/office/powerpoint/2010/main" val="42768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7391BF-BF10-A241-8714-50EA49F74760}"/>
              </a:ext>
            </a:extLst>
          </p:cNvPr>
          <p:cNvSpPr>
            <a:spLocks noGrp="1"/>
          </p:cNvSpPr>
          <p:nvPr>
            <p:ph type="ctrTitle"/>
          </p:nvPr>
        </p:nvSpPr>
        <p:spPr>
          <a:xfrm>
            <a:off x="581191" y="4610099"/>
            <a:ext cx="10993549" cy="1066801"/>
          </a:xfrm>
        </p:spPr>
        <p:txBody>
          <a:bodyPr>
            <a:normAutofit/>
          </a:bodyPr>
          <a:lstStyle/>
          <a:p>
            <a:pPr>
              <a:lnSpc>
                <a:spcPct val="90000"/>
              </a:lnSpc>
              <a:defRPr/>
            </a:pPr>
            <a:br>
              <a:rPr lang="en-US" sz="3300" u="sng">
                <a:solidFill>
                  <a:schemeClr val="bg1"/>
                </a:solidFill>
              </a:rPr>
            </a:br>
            <a:r>
              <a:rPr lang="en-US" sz="3300">
                <a:solidFill>
                  <a:schemeClr val="bg1"/>
                </a:solidFill>
              </a:rPr>
              <a:t>get ready to change</a:t>
            </a:r>
          </a:p>
        </p:txBody>
      </p:sp>
      <p:sp useBgFill="1">
        <p:nvSpPr>
          <p:cNvPr id="39" name="Rectangle 32">
            <a:extLst>
              <a:ext uri="{FF2B5EF4-FFF2-40B4-BE49-F238E27FC236}">
                <a16:creationId xmlns:a16="http://schemas.microsoft.com/office/drawing/2014/main" id="{B916921E-0792-45DC-AB86-1F53A5A7D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590E08-FC78-4361-97E5-BDFDE7ED2957}"/>
              </a:ext>
            </a:extLst>
          </p:cNvPr>
          <p:cNvSpPr/>
          <p:nvPr/>
        </p:nvSpPr>
        <p:spPr>
          <a:xfrm>
            <a:off x="6722075" y="4610099"/>
            <a:ext cx="4201561"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A picture containing diagram&#10;&#10;Description automatically generated">
            <a:extLst>
              <a:ext uri="{FF2B5EF4-FFF2-40B4-BE49-F238E27FC236}">
                <a16:creationId xmlns:a16="http://schemas.microsoft.com/office/drawing/2014/main" id="{E5F99D64-B423-4D80-8777-EC4989A2411D}"/>
              </a:ext>
            </a:extLst>
          </p:cNvPr>
          <p:cNvPicPr>
            <a:picLocks noChangeAspect="1"/>
          </p:cNvPicPr>
          <p:nvPr/>
        </p:nvPicPr>
        <p:blipFill rotWithShape="1">
          <a:blip r:embed="rId3">
            <a:extLst>
              <a:ext uri="{837473B0-CC2E-450A-ABE3-18F120FF3D39}">
                <a1611:picAttrSrcUrl xmlns:a1611="http://schemas.microsoft.com/office/drawing/2016/11/main" r:id="rId4"/>
              </a:ext>
            </a:extLst>
          </a:blip>
          <a:stretch/>
        </p:blipFill>
        <p:spPr>
          <a:xfrm>
            <a:off x="432646" y="753407"/>
            <a:ext cx="11326707" cy="5746247"/>
          </a:xfrm>
          <a:prstGeom prst="rect">
            <a:avLst/>
          </a:prstGeom>
        </p:spPr>
      </p:pic>
      <p:sp>
        <p:nvSpPr>
          <p:cNvPr id="27" name="TextBox 26">
            <a:extLst>
              <a:ext uri="{FF2B5EF4-FFF2-40B4-BE49-F238E27FC236}">
                <a16:creationId xmlns:a16="http://schemas.microsoft.com/office/drawing/2014/main" id="{493C279C-865D-4FF7-A5A6-AF4A8D7E154E}"/>
              </a:ext>
            </a:extLst>
          </p:cNvPr>
          <p:cNvSpPr txBox="1"/>
          <p:nvPr/>
        </p:nvSpPr>
        <p:spPr>
          <a:xfrm>
            <a:off x="702980" y="1052764"/>
            <a:ext cx="7414325" cy="830997"/>
          </a:xfrm>
          <a:prstGeom prst="rect">
            <a:avLst/>
          </a:prstGeom>
          <a:noFill/>
        </p:spPr>
        <p:txBody>
          <a:bodyPr wrap="square">
            <a:spAutoFit/>
          </a:bodyPr>
          <a:lstStyle/>
          <a:p>
            <a:r>
              <a:rPr lang="en-US" sz="4800">
                <a:solidFill>
                  <a:schemeClr val="bg1"/>
                </a:solidFill>
              </a:rPr>
              <a:t>GET READY TO CHANGE</a:t>
            </a:r>
          </a:p>
        </p:txBody>
      </p:sp>
      <p:sp>
        <p:nvSpPr>
          <p:cNvPr id="7" name="Rectangle 6">
            <a:extLst>
              <a:ext uri="{FF2B5EF4-FFF2-40B4-BE49-F238E27FC236}">
                <a16:creationId xmlns:a16="http://schemas.microsoft.com/office/drawing/2014/main" id="{7C8DC752-DDF7-4B36-A1E0-0076726E50A2}"/>
              </a:ext>
            </a:extLst>
          </p:cNvPr>
          <p:cNvSpPr/>
          <p:nvPr/>
        </p:nvSpPr>
        <p:spPr>
          <a:xfrm>
            <a:off x="10322432" y="4849018"/>
            <a:ext cx="61783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173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1" name="Rectangle 10">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0"/>
            <a:ext cx="110616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D3ECC5E3-5513-4204-BC51-3B4DF32A4B54}"/>
              </a:ext>
            </a:extLst>
          </p:cNvPr>
          <p:cNvSpPr>
            <a:spLocks noGrp="1"/>
          </p:cNvSpPr>
          <p:nvPr>
            <p:ph type="ctrTitle"/>
          </p:nvPr>
        </p:nvSpPr>
        <p:spPr>
          <a:xfrm>
            <a:off x="1965277" y="668741"/>
            <a:ext cx="9413923" cy="3330055"/>
          </a:xfrm>
        </p:spPr>
        <p:txBody>
          <a:bodyPr anchor="t">
            <a:noAutofit/>
          </a:bodyPr>
          <a:lstStyle/>
          <a:p>
            <a:pPr>
              <a:spcAft>
                <a:spcPts val="1067"/>
              </a:spcAft>
              <a:defRPr/>
            </a:pPr>
            <a:r>
              <a:rPr lang="en-US" sz="6000" cap="none">
                <a:solidFill>
                  <a:schemeClr val="bg1"/>
                </a:solidFill>
              </a:rPr>
              <a:t>TRUE OR FALSE?</a:t>
            </a:r>
            <a:br>
              <a:rPr lang="en-US" sz="3200" cap="none">
                <a:solidFill>
                  <a:schemeClr val="bg1"/>
                </a:solidFill>
              </a:rPr>
            </a:br>
            <a:br>
              <a:rPr lang="en-US" sz="3200" cap="none">
                <a:solidFill>
                  <a:schemeClr val="bg1"/>
                </a:solidFill>
              </a:rPr>
            </a:br>
            <a:r>
              <a:rPr lang="en-US" sz="4800" cap="none">
                <a:solidFill>
                  <a:schemeClr val="bg1"/>
                </a:solidFill>
              </a:rPr>
              <a:t>“To make a change, all I need</a:t>
            </a:r>
            <a:br>
              <a:rPr lang="en-US" sz="4800" cap="none">
                <a:solidFill>
                  <a:schemeClr val="bg1"/>
                </a:solidFill>
              </a:rPr>
            </a:br>
            <a:r>
              <a:rPr lang="en-US" sz="4800" cap="none">
                <a:solidFill>
                  <a:schemeClr val="bg1"/>
                </a:solidFill>
              </a:rPr>
              <a:t>is willpower”</a:t>
            </a:r>
          </a:p>
        </p:txBody>
      </p:sp>
      <p:sp>
        <p:nvSpPr>
          <p:cNvPr id="15" name="Rectangle 14">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itle 3">
            <a:extLst>
              <a:ext uri="{FF2B5EF4-FFF2-40B4-BE49-F238E27FC236}">
                <a16:creationId xmlns:a16="http://schemas.microsoft.com/office/drawing/2014/main" id="{D3ECC5E3-5513-4204-BC51-3B4DF32A4B54}"/>
              </a:ext>
            </a:extLst>
          </p:cNvPr>
          <p:cNvSpPr txBox="1">
            <a:spLocks/>
          </p:cNvSpPr>
          <p:nvPr/>
        </p:nvSpPr>
        <p:spPr>
          <a:xfrm>
            <a:off x="2057948" y="4546601"/>
            <a:ext cx="9413923" cy="1704455"/>
          </a:xfrm>
          <a:prstGeom prst="rect">
            <a:avLst/>
          </a:prstGeom>
          <a:effectLst/>
        </p:spPr>
        <p:txBody>
          <a:bodyPr vert="horz" lIns="121917" tIns="60958" rIns="121917" bIns="60958" rtlCol="0" anchor="t">
            <a:normAutofit/>
          </a:bodyPr>
          <a:lstStyle>
            <a:lvl1pPr algn="l" defTabSz="342892" rtl="0" eaLnBrk="1" latinLnBrk="0" hangingPunct="1">
              <a:spcBef>
                <a:spcPct val="0"/>
              </a:spcBef>
              <a:buNone/>
              <a:defRPr sz="27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067"/>
              </a:spcAft>
              <a:defRPr/>
            </a:pPr>
            <a:r>
              <a:rPr lang="en-US" sz="6400" b="1" cap="none">
                <a:solidFill>
                  <a:srgbClr val="FFFFFF"/>
                </a:solidFill>
              </a:rPr>
              <a:t>FALSE</a:t>
            </a:r>
          </a:p>
        </p:txBody>
      </p:sp>
    </p:spTree>
    <p:extLst>
      <p:ext uri="{BB962C8B-B14F-4D97-AF65-F5344CB8AC3E}">
        <p14:creationId xmlns:p14="http://schemas.microsoft.com/office/powerpoint/2010/main" val="199102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340336-E0F8-45B3-A266-7CCAD2AD75B0}"/>
              </a:ext>
            </a:extLst>
          </p:cNvPr>
          <p:cNvSpPr/>
          <p:nvPr/>
        </p:nvSpPr>
        <p:spPr>
          <a:xfrm>
            <a:off x="5589544" y="934587"/>
            <a:ext cx="5906181" cy="1494125"/>
          </a:xfrm>
          <a:prstGeom prst="roundRect">
            <a:avLst>
              <a:gd name="adj" fmla="val 10000"/>
            </a:avLst>
          </a:prstGeom>
          <a:solidFill>
            <a:srgbClr val="B17ED8"/>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 name="Rectangle: Rounded Corners 4">
            <a:extLst>
              <a:ext uri="{FF2B5EF4-FFF2-40B4-BE49-F238E27FC236}">
                <a16:creationId xmlns:a16="http://schemas.microsoft.com/office/drawing/2014/main" id="{7CF9C908-ACC4-4B31-920E-0D20DD50EDEA}"/>
              </a:ext>
            </a:extLst>
          </p:cNvPr>
          <p:cNvSpPr/>
          <p:nvPr/>
        </p:nvSpPr>
        <p:spPr>
          <a:xfrm>
            <a:off x="5589545" y="2953786"/>
            <a:ext cx="5906181" cy="1494125"/>
          </a:xfrm>
          <a:prstGeom prst="roundRect">
            <a:avLst>
              <a:gd name="adj" fmla="val 10000"/>
            </a:avLst>
          </a:prstGeom>
          <a:solidFill>
            <a:schemeClr val="accent2">
              <a:lumMod val="60000"/>
              <a:lumOff val="40000"/>
            </a:schemeClr>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6" name="Rectangle: Rounded Corners 5">
            <a:extLst>
              <a:ext uri="{FF2B5EF4-FFF2-40B4-BE49-F238E27FC236}">
                <a16:creationId xmlns:a16="http://schemas.microsoft.com/office/drawing/2014/main" id="{1F539D02-33D2-4B5D-971C-578AADB17A8A}"/>
              </a:ext>
            </a:extLst>
          </p:cNvPr>
          <p:cNvSpPr/>
          <p:nvPr/>
        </p:nvSpPr>
        <p:spPr>
          <a:xfrm>
            <a:off x="5589546" y="4904590"/>
            <a:ext cx="5906181" cy="1494125"/>
          </a:xfrm>
          <a:prstGeom prst="roundRect">
            <a:avLst>
              <a:gd name="adj" fmla="val 10000"/>
            </a:avLst>
          </a:prstGeom>
          <a:solidFill>
            <a:schemeClr val="accent5">
              <a:lumMod val="60000"/>
              <a:lumOff val="40000"/>
            </a:schemeClr>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Rectangle 6" descr="Blind">
            <a:extLst>
              <a:ext uri="{FF2B5EF4-FFF2-40B4-BE49-F238E27FC236}">
                <a16:creationId xmlns:a16="http://schemas.microsoft.com/office/drawing/2014/main" id="{0AB7C2CC-CAB0-4B80-BD50-5B1DDA7F3EF0}"/>
              </a:ext>
            </a:extLst>
          </p:cNvPr>
          <p:cNvSpPr/>
          <p:nvPr/>
        </p:nvSpPr>
        <p:spPr>
          <a:xfrm>
            <a:off x="5741844" y="1309078"/>
            <a:ext cx="821769" cy="821769"/>
          </a:xfrm>
          <a:prstGeom prst="rect">
            <a:avLst/>
          </a:prstGeom>
          <a:blipFill>
            <a:blip r:embed="rId2">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Rectangle 7" descr="Angel Face Outline">
            <a:extLst>
              <a:ext uri="{FF2B5EF4-FFF2-40B4-BE49-F238E27FC236}">
                <a16:creationId xmlns:a16="http://schemas.microsoft.com/office/drawing/2014/main" id="{A7DB4E4D-095E-4856-A997-5E42A26448B6}"/>
              </a:ext>
            </a:extLst>
          </p:cNvPr>
          <p:cNvSpPr/>
          <p:nvPr/>
        </p:nvSpPr>
        <p:spPr>
          <a:xfrm>
            <a:off x="5757600" y="3349655"/>
            <a:ext cx="821769" cy="821769"/>
          </a:xfrm>
          <a:prstGeom prst="rect">
            <a:avLst/>
          </a:prstGeom>
          <a:blipFill>
            <a:blip r:embed="rId4">
              <a:biLevel thresh="2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8" descr="Disconnected">
            <a:extLst>
              <a:ext uri="{FF2B5EF4-FFF2-40B4-BE49-F238E27FC236}">
                <a16:creationId xmlns:a16="http://schemas.microsoft.com/office/drawing/2014/main" id="{27F08528-6E99-4ABC-BC8C-4D4700FA5310}"/>
              </a:ext>
            </a:extLst>
          </p:cNvPr>
          <p:cNvSpPr/>
          <p:nvPr/>
        </p:nvSpPr>
        <p:spPr>
          <a:xfrm>
            <a:off x="5807117" y="5143820"/>
            <a:ext cx="843884" cy="1015663"/>
          </a:xfrm>
          <a:prstGeom prst="rect">
            <a:avLst/>
          </a:prstGeom>
          <a:blipFill>
            <a:blip r:embed="rId6">
              <a:biLevel thresh="5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3A49F968-FA31-423C-A43F-CF9D97B80C54}"/>
              </a:ext>
            </a:extLst>
          </p:cNvPr>
          <p:cNvSpPr txBox="1"/>
          <p:nvPr/>
        </p:nvSpPr>
        <p:spPr>
          <a:xfrm>
            <a:off x="6870471" y="3267513"/>
            <a:ext cx="4511966" cy="954107"/>
          </a:xfrm>
          <a:prstGeom prst="rect">
            <a:avLst/>
          </a:prstGeom>
          <a:noFill/>
        </p:spPr>
        <p:txBody>
          <a:bodyPr wrap="square" rtlCol="0">
            <a:spAutoFit/>
          </a:bodyPr>
          <a:lstStyle/>
          <a:p>
            <a:r>
              <a:rPr lang="en-US" sz="2800"/>
              <a:t>If only we could just wish</a:t>
            </a:r>
            <a:br>
              <a:rPr lang="en-US" sz="2800"/>
            </a:br>
            <a:r>
              <a:rPr lang="en-US" sz="2800"/>
              <a:t>we could change, and we did!</a:t>
            </a:r>
          </a:p>
        </p:txBody>
      </p:sp>
      <p:sp>
        <p:nvSpPr>
          <p:cNvPr id="12" name="TextBox 11">
            <a:extLst>
              <a:ext uri="{FF2B5EF4-FFF2-40B4-BE49-F238E27FC236}">
                <a16:creationId xmlns:a16="http://schemas.microsoft.com/office/drawing/2014/main" id="{1CBBE0B8-1009-47CE-B043-EC3265F23BFF}"/>
              </a:ext>
            </a:extLst>
          </p:cNvPr>
          <p:cNvSpPr txBox="1"/>
          <p:nvPr/>
        </p:nvSpPr>
        <p:spPr>
          <a:xfrm>
            <a:off x="8695035" y="1645193"/>
            <a:ext cx="1960608" cy="369332"/>
          </a:xfrm>
          <a:prstGeom prst="rect">
            <a:avLst/>
          </a:prstGeom>
          <a:noFill/>
        </p:spPr>
        <p:txBody>
          <a:bodyPr wrap="square" rtlCol="0">
            <a:spAutoFit/>
          </a:bodyPr>
          <a:lstStyle/>
          <a:p>
            <a:endParaRPr lang="en-US"/>
          </a:p>
        </p:txBody>
      </p:sp>
      <p:sp>
        <p:nvSpPr>
          <p:cNvPr id="13" name="TextBox 12">
            <a:extLst>
              <a:ext uri="{FF2B5EF4-FFF2-40B4-BE49-F238E27FC236}">
                <a16:creationId xmlns:a16="http://schemas.microsoft.com/office/drawing/2014/main" id="{63E76296-7215-4C76-BB74-FA19AA5D6EB6}"/>
              </a:ext>
            </a:extLst>
          </p:cNvPr>
          <p:cNvSpPr txBox="1"/>
          <p:nvPr/>
        </p:nvSpPr>
        <p:spPr>
          <a:xfrm>
            <a:off x="6799127" y="1399900"/>
            <a:ext cx="4654654" cy="584775"/>
          </a:xfrm>
          <a:prstGeom prst="rect">
            <a:avLst/>
          </a:prstGeom>
          <a:noFill/>
        </p:spPr>
        <p:txBody>
          <a:bodyPr wrap="square" rtlCol="0">
            <a:spAutoFit/>
          </a:bodyPr>
          <a:lstStyle/>
          <a:p>
            <a:r>
              <a:rPr lang="en-US" sz="3200"/>
              <a:t>Change is not that simple</a:t>
            </a:r>
          </a:p>
        </p:txBody>
      </p:sp>
      <p:sp>
        <p:nvSpPr>
          <p:cNvPr id="14" name="TextBox 13">
            <a:extLst>
              <a:ext uri="{FF2B5EF4-FFF2-40B4-BE49-F238E27FC236}">
                <a16:creationId xmlns:a16="http://schemas.microsoft.com/office/drawing/2014/main" id="{154EC944-7D32-4FF5-B802-3A288B8A5C03}"/>
              </a:ext>
            </a:extLst>
          </p:cNvPr>
          <p:cNvSpPr txBox="1"/>
          <p:nvPr/>
        </p:nvSpPr>
        <p:spPr>
          <a:xfrm>
            <a:off x="6932739" y="5112710"/>
            <a:ext cx="4562986" cy="1015663"/>
          </a:xfrm>
          <a:prstGeom prst="rect">
            <a:avLst/>
          </a:prstGeom>
          <a:noFill/>
        </p:spPr>
        <p:txBody>
          <a:bodyPr wrap="square" rtlCol="0">
            <a:spAutoFit/>
          </a:bodyPr>
          <a:lstStyle/>
          <a:p>
            <a:pPr lvl="0"/>
            <a:r>
              <a:rPr lang="en-US" sz="3000"/>
              <a:t>Change is hard for many reasons …</a:t>
            </a:r>
          </a:p>
        </p:txBody>
      </p:sp>
      <p:sp>
        <p:nvSpPr>
          <p:cNvPr id="15" name="TextBox 14">
            <a:extLst>
              <a:ext uri="{FF2B5EF4-FFF2-40B4-BE49-F238E27FC236}">
                <a16:creationId xmlns:a16="http://schemas.microsoft.com/office/drawing/2014/main" id="{0F04DD33-CAD4-44DC-ADC0-45B5C35C2F0A}"/>
              </a:ext>
            </a:extLst>
          </p:cNvPr>
          <p:cNvSpPr txBox="1"/>
          <p:nvPr/>
        </p:nvSpPr>
        <p:spPr>
          <a:xfrm>
            <a:off x="696274" y="2546686"/>
            <a:ext cx="3633062" cy="2308324"/>
          </a:xfrm>
          <a:prstGeom prst="rect">
            <a:avLst/>
          </a:prstGeom>
          <a:noFill/>
        </p:spPr>
        <p:txBody>
          <a:bodyPr wrap="square" rtlCol="0">
            <a:spAutoFit/>
          </a:bodyPr>
          <a:lstStyle/>
          <a:p>
            <a:pPr algn="ctr"/>
            <a:r>
              <a:rPr lang="en-US" sz="7200"/>
              <a:t>THE FACTS</a:t>
            </a:r>
          </a:p>
        </p:txBody>
      </p:sp>
    </p:spTree>
    <p:extLst>
      <p:ext uri="{BB962C8B-B14F-4D97-AF65-F5344CB8AC3E}">
        <p14:creationId xmlns:p14="http://schemas.microsoft.com/office/powerpoint/2010/main" val="37990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6F36DF-9CED-3A42-AFDC-6E13B61F8078}"/>
              </a:ext>
            </a:extLst>
          </p:cNvPr>
          <p:cNvSpPr>
            <a:spLocks noGrp="1"/>
          </p:cNvSpPr>
          <p:nvPr>
            <p:ph type="title" idx="4294967295"/>
          </p:nvPr>
        </p:nvSpPr>
        <p:spPr>
          <a:xfrm>
            <a:off x="5549461" y="776171"/>
            <a:ext cx="6514201" cy="876165"/>
          </a:xfrm>
        </p:spPr>
        <p:txBody>
          <a:bodyPr vert="horz" lIns="91440" tIns="45720" rIns="91440" bIns="45720" rtlCol="0" anchor="ctr">
            <a:normAutofit/>
          </a:bodyPr>
          <a:lstStyle/>
          <a:p>
            <a:pPr>
              <a:defRPr/>
            </a:pPr>
            <a:r>
              <a:rPr lang="en-US" sz="4800" cap="none">
                <a:solidFill>
                  <a:schemeClr val="tx1"/>
                </a:solidFill>
                <a:latin typeface="+mn-lt"/>
              </a:rPr>
              <a:t>Why is change so hard?</a:t>
            </a:r>
          </a:p>
        </p:txBody>
      </p:sp>
      <p:pic>
        <p:nvPicPr>
          <p:cNvPr id="63496" name="Picture 8" descr="Why Is Change So Hard?. (Because you make it harder than it… | by Gary Ryan  Blair | Mind Munchies | Medium">
            <a:extLst>
              <a:ext uri="{FF2B5EF4-FFF2-40B4-BE49-F238E27FC236}">
                <a16:creationId xmlns:a16="http://schemas.microsoft.com/office/drawing/2014/main" id="{B5A38612-2E41-4885-A879-2596D6B53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64" y="1350309"/>
            <a:ext cx="4745976" cy="46439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51482F-5DB0-46C1-8A8C-1080DD5563E5}"/>
              </a:ext>
            </a:extLst>
          </p:cNvPr>
          <p:cNvSpPr txBox="1"/>
          <p:nvPr/>
        </p:nvSpPr>
        <p:spPr>
          <a:xfrm>
            <a:off x="5544229" y="1844841"/>
            <a:ext cx="6306207" cy="4501232"/>
          </a:xfrm>
          <a:prstGeom prst="rect">
            <a:avLst/>
          </a:prstGeom>
          <a:noFill/>
        </p:spPr>
        <p:txBody>
          <a:bodyPr wrap="square" rtlCol="0">
            <a:spAutoFit/>
          </a:bodyPr>
          <a:lstStyle/>
          <a:p>
            <a:pPr marL="342900" indent="-342900">
              <a:spcAft>
                <a:spcPts val="1200"/>
              </a:spcAft>
              <a:buClr>
                <a:schemeClr val="accent2"/>
              </a:buClr>
              <a:buFont typeface="Wingdings" panose="05000000000000000000" pitchFamily="2" charset="2"/>
              <a:buChar char="§"/>
            </a:pPr>
            <a:r>
              <a:rPr lang="en-US" sz="3200"/>
              <a:t>We are creatures of habit</a:t>
            </a:r>
          </a:p>
          <a:p>
            <a:pPr marL="342900" indent="-342900">
              <a:spcAft>
                <a:spcPts val="1200"/>
              </a:spcAft>
              <a:buClr>
                <a:schemeClr val="accent2"/>
              </a:buClr>
              <a:buFont typeface="Wingdings" panose="05000000000000000000" pitchFamily="2" charset="2"/>
              <a:buChar char="§"/>
            </a:pPr>
            <a:r>
              <a:rPr lang="en-US" sz="3200"/>
              <a:t>Path of least resistance</a:t>
            </a:r>
          </a:p>
          <a:p>
            <a:pPr marL="342900" indent="-342900">
              <a:spcAft>
                <a:spcPts val="1200"/>
              </a:spcAft>
              <a:buClr>
                <a:schemeClr val="accent2"/>
              </a:buClr>
              <a:buFont typeface="Wingdings" panose="05000000000000000000" pitchFamily="2" charset="2"/>
              <a:buChar char="§"/>
            </a:pPr>
            <a:r>
              <a:rPr lang="en-US" sz="3200"/>
              <a:t>Disease management is demanding</a:t>
            </a:r>
          </a:p>
          <a:p>
            <a:pPr marL="342900" indent="-342900">
              <a:spcAft>
                <a:spcPts val="1200"/>
              </a:spcAft>
              <a:buClr>
                <a:schemeClr val="accent2"/>
              </a:buClr>
              <a:buFont typeface="Wingdings" panose="05000000000000000000" pitchFamily="2" charset="2"/>
              <a:buChar char="§"/>
            </a:pPr>
            <a:r>
              <a:rPr lang="en-US" sz="3200"/>
              <a:t>“Pleasure principle”</a:t>
            </a:r>
          </a:p>
          <a:p>
            <a:pPr marL="342900" indent="-342900">
              <a:spcAft>
                <a:spcPts val="300"/>
              </a:spcAft>
              <a:buClr>
                <a:schemeClr val="accent2"/>
              </a:buClr>
              <a:buFont typeface="Wingdings" panose="05000000000000000000" pitchFamily="2" charset="2"/>
              <a:buChar char="§"/>
            </a:pPr>
            <a:r>
              <a:rPr lang="en-US" sz="3200"/>
              <a:t>Culture</a:t>
            </a:r>
          </a:p>
          <a:p>
            <a:pPr marL="800100" lvl="1" indent="-342900">
              <a:buClr>
                <a:schemeClr val="accent2"/>
              </a:buClr>
              <a:buFont typeface="Wingdings" panose="05000000000000000000" pitchFamily="2" charset="2"/>
              <a:buChar char="§"/>
            </a:pPr>
            <a:r>
              <a:rPr lang="en-US" sz="2800"/>
              <a:t>High stress</a:t>
            </a:r>
          </a:p>
          <a:p>
            <a:pPr marL="800100" lvl="1" indent="-342900">
              <a:buClr>
                <a:schemeClr val="accent2"/>
              </a:buClr>
              <a:buFont typeface="Wingdings" panose="05000000000000000000" pitchFamily="2" charset="2"/>
              <a:buChar char="§"/>
            </a:pPr>
            <a:r>
              <a:rPr lang="en-US" sz="2800"/>
              <a:t>Over-consumption of high fat,</a:t>
            </a:r>
            <a:br>
              <a:rPr lang="en-US" sz="2800"/>
            </a:br>
            <a:r>
              <a:rPr lang="en-US" sz="2800"/>
              <a:t>high sugar, and high salt foods</a:t>
            </a:r>
          </a:p>
        </p:txBody>
      </p:sp>
    </p:spTree>
    <p:extLst>
      <p:ext uri="{BB962C8B-B14F-4D97-AF65-F5344CB8AC3E}">
        <p14:creationId xmlns:p14="http://schemas.microsoft.com/office/powerpoint/2010/main" val="323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700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Staff Engagement: How to Motivate Employees – With a Checklist">
            <a:extLst>
              <a:ext uri="{FF2B5EF4-FFF2-40B4-BE49-F238E27FC236}">
                <a16:creationId xmlns:a16="http://schemas.microsoft.com/office/drawing/2014/main" id="{7EF73EBA-2632-4625-8B6C-DA40C1AFD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8475" cy="70672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59B22F-3DB4-45F7-B7E1-C525D53BFD97}"/>
              </a:ext>
            </a:extLst>
          </p:cNvPr>
          <p:cNvSpPr txBox="1"/>
          <p:nvPr/>
        </p:nvSpPr>
        <p:spPr>
          <a:xfrm>
            <a:off x="438110" y="916818"/>
            <a:ext cx="7262101" cy="1569660"/>
          </a:xfrm>
          <a:prstGeom prst="rect">
            <a:avLst/>
          </a:prstGeom>
          <a:noFill/>
        </p:spPr>
        <p:txBody>
          <a:bodyPr wrap="square">
            <a:spAutoFit/>
          </a:bodyPr>
          <a:lstStyle/>
          <a:p>
            <a:r>
              <a:rPr lang="en-CA" sz="4800" b="1">
                <a:solidFill>
                  <a:schemeClr val="accent2"/>
                </a:solidFill>
              </a:rPr>
              <a:t>GETTING MOTIVATED</a:t>
            </a:r>
            <a:br>
              <a:rPr lang="en-CA" sz="4800" b="1">
                <a:solidFill>
                  <a:schemeClr val="accent2"/>
                </a:solidFill>
              </a:rPr>
            </a:br>
            <a:r>
              <a:rPr lang="en-CA" sz="4800" b="1">
                <a:solidFill>
                  <a:schemeClr val="accent2"/>
                </a:solidFill>
              </a:rPr>
              <a:t>TO MAKE A CHANGE</a:t>
            </a:r>
            <a:endParaRPr lang="en-US" sz="4800" b="1"/>
          </a:p>
        </p:txBody>
      </p:sp>
    </p:spTree>
    <p:extLst>
      <p:ext uri="{BB962C8B-B14F-4D97-AF65-F5344CB8AC3E}">
        <p14:creationId xmlns:p14="http://schemas.microsoft.com/office/powerpoint/2010/main" val="379880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738AFB9-C469-4992-ADFF-2E82E8DCD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C2D01-925A-5B4F-8B9F-F9D539126AA0}"/>
              </a:ext>
            </a:extLst>
          </p:cNvPr>
          <p:cNvSpPr>
            <a:spLocks noGrp="1"/>
          </p:cNvSpPr>
          <p:nvPr>
            <p:ph type="title"/>
          </p:nvPr>
        </p:nvSpPr>
        <p:spPr>
          <a:xfrm>
            <a:off x="4165300" y="749649"/>
            <a:ext cx="7753694" cy="1615114"/>
          </a:xfrm>
        </p:spPr>
        <p:txBody>
          <a:bodyPr vert="horz" lIns="91440" tIns="45720" rIns="91440" bIns="45720" rtlCol="0" anchor="b">
            <a:noAutofit/>
          </a:bodyPr>
          <a:lstStyle/>
          <a:p>
            <a:pPr algn="ctr">
              <a:defRPr/>
            </a:pPr>
            <a:r>
              <a:rPr lang="en-US" sz="4400" cap="none">
                <a:solidFill>
                  <a:schemeClr val="tx1"/>
                </a:solidFill>
                <a:latin typeface="+mn-lt"/>
              </a:rPr>
              <a:t>Changing our behaviour requires </a:t>
            </a:r>
            <a:r>
              <a:rPr lang="en-US" sz="4400" b="1" i="1" cap="none">
                <a:solidFill>
                  <a:schemeClr val="tx1"/>
                </a:solidFill>
                <a:latin typeface="+mn-lt"/>
              </a:rPr>
              <a:t>practice</a:t>
            </a:r>
            <a:r>
              <a:rPr lang="en-US" sz="4400" cap="none">
                <a:solidFill>
                  <a:schemeClr val="tx1"/>
                </a:solidFill>
                <a:latin typeface="+mn-lt"/>
              </a:rPr>
              <a:t> and a </a:t>
            </a:r>
            <a:r>
              <a:rPr lang="en-US" sz="4400" b="1" i="1" cap="none">
                <a:solidFill>
                  <a:schemeClr val="tx1"/>
                </a:solidFill>
                <a:latin typeface="+mn-lt"/>
              </a:rPr>
              <a:t>desire</a:t>
            </a:r>
            <a:r>
              <a:rPr lang="en-US" sz="4400" cap="none">
                <a:solidFill>
                  <a:schemeClr val="tx1"/>
                </a:solidFill>
                <a:latin typeface="+mn-lt"/>
              </a:rPr>
              <a:t> to change</a:t>
            </a:r>
          </a:p>
        </p:txBody>
      </p:sp>
      <p:grpSp>
        <p:nvGrpSpPr>
          <p:cNvPr id="24" name="Group 23">
            <a:extLst>
              <a:ext uri="{FF2B5EF4-FFF2-40B4-BE49-F238E27FC236}">
                <a16:creationId xmlns:a16="http://schemas.microsoft.com/office/drawing/2014/main" id="{B4B0B915-9AC5-4E4B-84C4-8B377E6878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5" name="Rectangle 24">
              <a:extLst>
                <a:ext uri="{FF2B5EF4-FFF2-40B4-BE49-F238E27FC236}">
                  <a16:creationId xmlns:a16="http://schemas.microsoft.com/office/drawing/2014/main" id="{388827FC-FEA8-43FF-B709-9696594AA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C82A3A24-9A7A-4135-BB21-051DB62CA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AC290C3-45C0-4820-9036-CA1E9D9EC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Plant growing in a concrete crack">
            <a:extLst>
              <a:ext uri="{FF2B5EF4-FFF2-40B4-BE49-F238E27FC236}">
                <a16:creationId xmlns:a16="http://schemas.microsoft.com/office/drawing/2014/main" id="{C54A6EDB-B055-4560-B871-EAABFD841EFA}"/>
              </a:ext>
            </a:extLst>
          </p:cNvPr>
          <p:cNvPicPr>
            <a:picLocks noChangeAspect="1"/>
          </p:cNvPicPr>
          <p:nvPr/>
        </p:nvPicPr>
        <p:blipFill rotWithShape="1">
          <a:blip r:embed="rId3"/>
          <a:srcRect l="19583" r="37849" b="-2"/>
          <a:stretch/>
        </p:blipFill>
        <p:spPr>
          <a:xfrm>
            <a:off x="196476" y="805033"/>
            <a:ext cx="3683001" cy="5775325"/>
          </a:xfrm>
          <a:prstGeom prst="rect">
            <a:avLst/>
          </a:prstGeom>
        </p:spPr>
      </p:pic>
      <p:sp>
        <p:nvSpPr>
          <p:cNvPr id="17" name="Content Placeholder 5">
            <a:extLst>
              <a:ext uri="{FF2B5EF4-FFF2-40B4-BE49-F238E27FC236}">
                <a16:creationId xmlns:a16="http://schemas.microsoft.com/office/drawing/2014/main" id="{8029A844-46B5-4F41-935B-49893E287EF2}"/>
              </a:ext>
            </a:extLst>
          </p:cNvPr>
          <p:cNvSpPr txBox="1">
            <a:spLocks/>
          </p:cNvSpPr>
          <p:nvPr/>
        </p:nvSpPr>
        <p:spPr bwMode="auto">
          <a:xfrm>
            <a:off x="4347411" y="2438534"/>
            <a:ext cx="7620001" cy="3962266"/>
          </a:xfrm>
          <a:prstGeom prst="rect">
            <a:avLst/>
          </a:prstGeom>
        </p:spPr>
        <p:txBody>
          <a:bodyPr vert="horz" lIns="91440" tIns="45720" rIns="91440" bIns="45720" rtlCol="0" anchor="ctr">
            <a:noAutofit/>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74320" indent="-274320" eaLnBrk="1" fontAlgn="auto" hangingPunct="1">
              <a:spcBef>
                <a:spcPts val="0"/>
              </a:spcBef>
              <a:spcAft>
                <a:spcPts val="1800"/>
              </a:spcAft>
              <a:buClr>
                <a:schemeClr val="accent2"/>
              </a:buClr>
              <a:buSzPct val="92000"/>
              <a:buNone/>
              <a:defRPr/>
            </a:pPr>
            <a:r>
              <a:rPr lang="en-US" sz="3000"/>
              <a:t>Ask yourself:</a:t>
            </a:r>
          </a:p>
          <a:p>
            <a:pPr marL="274320" indent="-274320" eaLnBrk="1" fontAlgn="auto" hangingPunct="1">
              <a:spcBef>
                <a:spcPts val="0"/>
              </a:spcBef>
              <a:spcAft>
                <a:spcPts val="1800"/>
              </a:spcAft>
              <a:buClr>
                <a:schemeClr val="accent2"/>
              </a:buClr>
              <a:buSzPct val="92000"/>
              <a:buFont typeface="Wingdings 2" panose="05020102010507070707" pitchFamily="18" charset="2"/>
              <a:buChar char=""/>
              <a:defRPr/>
            </a:pPr>
            <a:r>
              <a:rPr lang="en-US" sz="3000"/>
              <a:t>What is the behaviour that I’d like</a:t>
            </a:r>
            <a:br>
              <a:rPr lang="en-US" sz="3000"/>
            </a:br>
            <a:r>
              <a:rPr lang="en-US" sz="3000"/>
              <a:t>to change and </a:t>
            </a:r>
            <a:r>
              <a:rPr lang="en-US" sz="3000" b="1"/>
              <a:t>WHY?</a:t>
            </a:r>
          </a:p>
          <a:p>
            <a:pPr marL="274320" indent="-274320" eaLnBrk="1" fontAlgn="auto" hangingPunct="1">
              <a:spcBef>
                <a:spcPts val="0"/>
              </a:spcBef>
              <a:spcAft>
                <a:spcPts val="1800"/>
              </a:spcAft>
              <a:buClr>
                <a:schemeClr val="accent2"/>
              </a:buClr>
              <a:buSzPct val="92000"/>
              <a:buFont typeface="Wingdings 2" panose="05020102010507070707" pitchFamily="18" charset="2"/>
              <a:buChar char=""/>
              <a:defRPr/>
            </a:pPr>
            <a:r>
              <a:rPr lang="en-US" sz="3000"/>
              <a:t>What are 3 benefits to this change right now?</a:t>
            </a:r>
          </a:p>
          <a:p>
            <a:pPr marL="274320" indent="-274320" eaLnBrk="1" fontAlgn="auto" hangingPunct="1">
              <a:spcBef>
                <a:spcPts val="0"/>
              </a:spcBef>
              <a:spcAft>
                <a:spcPts val="1800"/>
              </a:spcAft>
              <a:buClr>
                <a:schemeClr val="accent2"/>
              </a:buClr>
              <a:buSzPct val="92000"/>
              <a:buFont typeface="Wingdings 2" panose="05020102010507070707" pitchFamily="18" charset="2"/>
              <a:buChar char=""/>
              <a:defRPr/>
            </a:pPr>
            <a:r>
              <a:rPr lang="en-US" sz="3000"/>
              <a:t>What are the long-term benefits?</a:t>
            </a:r>
          </a:p>
        </p:txBody>
      </p:sp>
    </p:spTree>
    <p:extLst>
      <p:ext uri="{BB962C8B-B14F-4D97-AF65-F5344CB8AC3E}">
        <p14:creationId xmlns:p14="http://schemas.microsoft.com/office/powerpoint/2010/main" val="11392283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4C4D34-5572-604E-81A4-171D2CDCF600}"/>
              </a:ext>
            </a:extLst>
          </p:cNvPr>
          <p:cNvSpPr>
            <a:spLocks noGrp="1"/>
          </p:cNvSpPr>
          <p:nvPr>
            <p:ph type="title"/>
          </p:nvPr>
        </p:nvSpPr>
        <p:spPr/>
        <p:txBody>
          <a:bodyPr>
            <a:noAutofit/>
          </a:bodyPr>
          <a:lstStyle/>
          <a:p>
            <a:r>
              <a:rPr lang="en-CA" sz="4800" cap="none"/>
              <a:t>Break down the change into small pieces</a:t>
            </a:r>
            <a:endParaRPr lang="en-US" sz="4800" cap="none"/>
          </a:p>
        </p:txBody>
      </p:sp>
      <p:pic>
        <p:nvPicPr>
          <p:cNvPr id="11" name="Content Placeholder 10" descr="Red Apple Isolated Free Stock Photo - Public Domain Pictures">
            <a:extLst>
              <a:ext uri="{FF2B5EF4-FFF2-40B4-BE49-F238E27FC236}">
                <a16:creationId xmlns:a16="http://schemas.microsoft.com/office/drawing/2014/main" id="{D96D903B-BFD1-E049-965D-9DD0E922D400}"/>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971550" y="2345773"/>
            <a:ext cx="3898900" cy="3898900"/>
          </a:xfrm>
        </p:spPr>
      </p:pic>
      <p:pic>
        <p:nvPicPr>
          <p:cNvPr id="13" name="Picture 12" descr="301 Moved Permanently">
            <a:extLst>
              <a:ext uri="{FF2B5EF4-FFF2-40B4-BE49-F238E27FC236}">
                <a16:creationId xmlns:a16="http://schemas.microsoft.com/office/drawing/2014/main" id="{FB40F13F-6912-2247-B0DC-D0485BD5DCC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824361" y="2269044"/>
            <a:ext cx="5300839" cy="3975629"/>
          </a:xfrm>
          <a:prstGeom prst="rect">
            <a:avLst/>
          </a:prstGeom>
        </p:spPr>
      </p:pic>
    </p:spTree>
    <p:extLst>
      <p:ext uri="{BB962C8B-B14F-4D97-AF65-F5344CB8AC3E}">
        <p14:creationId xmlns:p14="http://schemas.microsoft.com/office/powerpoint/2010/main" val="17252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7389C-BA3F-3444-BD77-BEB875659FFB}"/>
              </a:ext>
            </a:extLst>
          </p:cNvPr>
          <p:cNvSpPr>
            <a:spLocks noGrp="1"/>
          </p:cNvSpPr>
          <p:nvPr>
            <p:ph type="title" idx="4294967295"/>
          </p:nvPr>
        </p:nvSpPr>
        <p:spPr>
          <a:xfrm>
            <a:off x="0" y="674688"/>
            <a:ext cx="3765550" cy="5480050"/>
          </a:xfrm>
        </p:spPr>
        <p:txBody>
          <a:bodyPr>
            <a:normAutofit/>
          </a:bodyPr>
          <a:lstStyle/>
          <a:p>
            <a:pPr algn="ctr">
              <a:defRPr/>
            </a:pPr>
            <a:r>
              <a:rPr lang="en-CA" sz="3000">
                <a:solidFill>
                  <a:schemeClr val="bg1"/>
                </a:solidFill>
              </a:rPr>
              <a:t>Behavior change….Where do I start?</a:t>
            </a:r>
          </a:p>
        </p:txBody>
      </p:sp>
      <p:graphicFrame>
        <p:nvGraphicFramePr>
          <p:cNvPr id="8" name="Content Placeholder 5">
            <a:extLst>
              <a:ext uri="{FF2B5EF4-FFF2-40B4-BE49-F238E27FC236}">
                <a16:creationId xmlns:a16="http://schemas.microsoft.com/office/drawing/2014/main" id="{21076591-75FD-40DE-8849-B13E44389960}"/>
              </a:ext>
            </a:extLst>
          </p:cNvPr>
          <p:cNvGraphicFramePr>
            <a:graphicFrameLocks noGrp="1"/>
          </p:cNvGraphicFramePr>
          <p:nvPr>
            <p:ph idx="4294967295"/>
            <p:extLst>
              <p:ext uri="{D42A27DB-BD31-4B8C-83A1-F6EECF244321}">
                <p14:modId xmlns:p14="http://schemas.microsoft.com/office/powerpoint/2010/main" val="2194235450"/>
              </p:ext>
            </p:extLst>
          </p:nvPr>
        </p:nvGraphicFramePr>
        <p:xfrm>
          <a:off x="6096000" y="814387"/>
          <a:ext cx="590550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E4B01AD-9A2D-47D2-B4E0-5889EFDA8C1F}"/>
              </a:ext>
            </a:extLst>
          </p:cNvPr>
          <p:cNvSpPr txBox="1"/>
          <p:nvPr/>
        </p:nvSpPr>
        <p:spPr>
          <a:xfrm>
            <a:off x="380498" y="2587937"/>
            <a:ext cx="5121664" cy="1569660"/>
          </a:xfrm>
          <a:prstGeom prst="rect">
            <a:avLst/>
          </a:prstGeom>
          <a:noFill/>
        </p:spPr>
        <p:txBody>
          <a:bodyPr wrap="square" lIns="91440" tIns="45720" rIns="91440" bIns="45720" anchor="t">
            <a:spAutoFit/>
          </a:bodyPr>
          <a:lstStyle/>
          <a:p>
            <a:r>
              <a:rPr lang="en-CA" sz="4800"/>
              <a:t>Behaviour change:</a:t>
            </a:r>
            <a:br>
              <a:rPr lang="en-CA" sz="4800"/>
            </a:br>
            <a:r>
              <a:rPr lang="en-CA" sz="4800"/>
              <a:t>Where do I start?</a:t>
            </a:r>
            <a:endParaRPr lang="en-US" sz="4800"/>
          </a:p>
        </p:txBody>
      </p:sp>
    </p:spTree>
    <p:extLst>
      <p:ext uri="{BB962C8B-B14F-4D97-AF65-F5344CB8AC3E}">
        <p14:creationId xmlns:p14="http://schemas.microsoft.com/office/powerpoint/2010/main" val="383383847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A9914EC-BACB-C543-A73C-067EF865FC8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CCBC4233-7A2F-4A4C-8694-B8FFE0164BD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F02B55F6-E0A9-2448-AFCA-5FB1DE8A1DC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BC9C7A4F-E2C0-0643-BCA1-CF9140291F3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2BA20E06-50A3-A746-BF90-6475326B26C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FA5940EC-785F-3245-A875-80FCB12FF96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97BCF0CF-9E13-0546-9940-BBCA47B961C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C7D83AA3-5A6B-134B-8904-DE152B30249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maraderie at Work: Team building &amp; Bonding - Walrath Recruiting, Inc.">
            <a:extLst>
              <a:ext uri="{FF2B5EF4-FFF2-40B4-BE49-F238E27FC236}">
                <a16:creationId xmlns:a16="http://schemas.microsoft.com/office/drawing/2014/main" id="{B385FE55-6C8C-404B-9623-3A04B078E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22" y="2133949"/>
            <a:ext cx="5831784" cy="43349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60C4924-556D-4E98-8041-C8516C13C7B5}"/>
              </a:ext>
            </a:extLst>
          </p:cNvPr>
          <p:cNvSpPr>
            <a:spLocks noGrp="1"/>
          </p:cNvSpPr>
          <p:nvPr>
            <p:ph type="title"/>
          </p:nvPr>
        </p:nvSpPr>
        <p:spPr>
          <a:xfrm>
            <a:off x="643098" y="720168"/>
            <a:ext cx="11029616" cy="1013800"/>
          </a:xfrm>
        </p:spPr>
        <p:txBody>
          <a:bodyPr>
            <a:normAutofit/>
          </a:bodyPr>
          <a:lstStyle/>
          <a:p>
            <a:r>
              <a:rPr lang="en-US" sz="4800" cap="none"/>
              <a:t>GROUP ACTIVITY</a:t>
            </a:r>
          </a:p>
        </p:txBody>
      </p:sp>
      <p:sp>
        <p:nvSpPr>
          <p:cNvPr id="4" name="Content Placeholder 3">
            <a:extLst>
              <a:ext uri="{FF2B5EF4-FFF2-40B4-BE49-F238E27FC236}">
                <a16:creationId xmlns:a16="http://schemas.microsoft.com/office/drawing/2014/main" id="{EC51AE19-CED3-4C09-B5D7-19861A280928}"/>
              </a:ext>
            </a:extLst>
          </p:cNvPr>
          <p:cNvSpPr>
            <a:spLocks noGrp="1"/>
          </p:cNvSpPr>
          <p:nvPr>
            <p:ph idx="1"/>
          </p:nvPr>
        </p:nvSpPr>
        <p:spPr>
          <a:xfrm>
            <a:off x="6556177" y="2458382"/>
            <a:ext cx="5189129" cy="3023929"/>
          </a:xfrm>
        </p:spPr>
        <p:txBody>
          <a:bodyPr>
            <a:normAutofit/>
          </a:bodyPr>
          <a:lstStyle/>
          <a:p>
            <a:pPr marL="0" indent="0" algn="ctr">
              <a:buNone/>
            </a:pPr>
            <a:r>
              <a:rPr lang="en-US" altLang="en-US" sz="3600">
                <a:solidFill>
                  <a:schemeClr val="tx1"/>
                </a:solidFill>
              </a:rPr>
              <a:t>Let’s identify a behaviour you would like to change</a:t>
            </a:r>
          </a:p>
        </p:txBody>
      </p:sp>
    </p:spTree>
    <p:extLst>
      <p:ext uri="{BB962C8B-B14F-4D97-AF65-F5344CB8AC3E}">
        <p14:creationId xmlns:p14="http://schemas.microsoft.com/office/powerpoint/2010/main" val="13086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doerksen2\Desktop\Zoom blank.jpg">
            <a:extLst>
              <a:ext uri="{FF2B5EF4-FFF2-40B4-BE49-F238E27FC236}">
                <a16:creationId xmlns:a16="http://schemas.microsoft.com/office/drawing/2014/main" id="{9F9FF00D-8050-4D08-8937-A1CC849F5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1" y="76200"/>
            <a:ext cx="12096749"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a:extLst>
              <a:ext uri="{FF2B5EF4-FFF2-40B4-BE49-F238E27FC236}">
                <a16:creationId xmlns:a16="http://schemas.microsoft.com/office/drawing/2014/main" id="{135FFDB2-F24B-4391-A192-E0F9BBEACE62}"/>
              </a:ext>
            </a:extLst>
          </p:cNvPr>
          <p:cNvSpPr/>
          <p:nvPr/>
        </p:nvSpPr>
        <p:spPr>
          <a:xfrm>
            <a:off x="4546600" y="5679018"/>
            <a:ext cx="330200" cy="5905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33">
              <a:solidFill>
                <a:prstClr val="white"/>
              </a:solidFill>
            </a:endParaRPr>
          </a:p>
        </p:txBody>
      </p:sp>
      <p:sp>
        <p:nvSpPr>
          <p:cNvPr id="6" name="Down Arrow 5">
            <a:extLst>
              <a:ext uri="{FF2B5EF4-FFF2-40B4-BE49-F238E27FC236}">
                <a16:creationId xmlns:a16="http://schemas.microsoft.com/office/drawing/2014/main" id="{C3B50E28-8A40-465A-9AEE-D0D142813DE5}"/>
              </a:ext>
            </a:extLst>
          </p:cNvPr>
          <p:cNvSpPr/>
          <p:nvPr/>
        </p:nvSpPr>
        <p:spPr>
          <a:xfrm>
            <a:off x="9550400" y="5348818"/>
            <a:ext cx="330200" cy="5905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33">
              <a:solidFill>
                <a:prstClr val="white"/>
              </a:solidFill>
            </a:endParaRPr>
          </a:p>
        </p:txBody>
      </p:sp>
      <p:sp>
        <p:nvSpPr>
          <p:cNvPr id="8" name="Down Arrow 7">
            <a:extLst>
              <a:ext uri="{FF2B5EF4-FFF2-40B4-BE49-F238E27FC236}">
                <a16:creationId xmlns:a16="http://schemas.microsoft.com/office/drawing/2014/main" id="{A0515E69-9AEC-491E-BBA6-EAED68F8992A}"/>
              </a:ext>
            </a:extLst>
          </p:cNvPr>
          <p:cNvSpPr/>
          <p:nvPr/>
        </p:nvSpPr>
        <p:spPr>
          <a:xfrm>
            <a:off x="1117600" y="5708651"/>
            <a:ext cx="330200" cy="5905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33">
              <a:solidFill>
                <a:prstClr val="white"/>
              </a:solidFill>
            </a:endParaRPr>
          </a:p>
        </p:txBody>
      </p:sp>
      <p:sp>
        <p:nvSpPr>
          <p:cNvPr id="12" name="Rectangle 11">
            <a:extLst>
              <a:ext uri="{FF2B5EF4-FFF2-40B4-BE49-F238E27FC236}">
                <a16:creationId xmlns:a16="http://schemas.microsoft.com/office/drawing/2014/main" id="{E73D1909-DD84-45CF-948C-205EA3BFA82C}"/>
              </a:ext>
            </a:extLst>
          </p:cNvPr>
          <p:cNvSpPr/>
          <p:nvPr/>
        </p:nvSpPr>
        <p:spPr>
          <a:xfrm>
            <a:off x="95251" y="5939367"/>
            <a:ext cx="960917" cy="369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327AD16B-50E0-4DD1-BD1C-5129FC077F48}"/>
              </a:ext>
            </a:extLst>
          </p:cNvPr>
          <p:cNvSpPr/>
          <p:nvPr/>
        </p:nvSpPr>
        <p:spPr>
          <a:xfrm>
            <a:off x="4598483" y="0"/>
            <a:ext cx="2988675" cy="275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7" name="Down Arrow 6">
            <a:extLst>
              <a:ext uri="{FF2B5EF4-FFF2-40B4-BE49-F238E27FC236}">
                <a16:creationId xmlns:a16="http://schemas.microsoft.com/office/drawing/2014/main" id="{6B16AEA9-5B40-4AED-8820-EBE9B75C6E97}"/>
              </a:ext>
            </a:extLst>
          </p:cNvPr>
          <p:cNvSpPr/>
          <p:nvPr/>
        </p:nvSpPr>
        <p:spPr>
          <a:xfrm>
            <a:off x="304800" y="5708651"/>
            <a:ext cx="330200" cy="5905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33">
              <a:solidFill>
                <a:prstClr val="white"/>
              </a:solidFill>
            </a:endParaRPr>
          </a:p>
        </p:txBody>
      </p:sp>
      <p:sp>
        <p:nvSpPr>
          <p:cNvPr id="10" name="Rectangle 9">
            <a:extLst>
              <a:ext uri="{FF2B5EF4-FFF2-40B4-BE49-F238E27FC236}">
                <a16:creationId xmlns:a16="http://schemas.microsoft.com/office/drawing/2014/main" id="{7BA52331-A3E2-4E48-8C86-9F3D2CDD1071}"/>
              </a:ext>
            </a:extLst>
          </p:cNvPr>
          <p:cNvSpPr/>
          <p:nvPr/>
        </p:nvSpPr>
        <p:spPr>
          <a:xfrm>
            <a:off x="4615841" y="266061"/>
            <a:ext cx="2985495" cy="3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C4924-556D-4E98-8041-C8516C13C7B5}"/>
              </a:ext>
            </a:extLst>
          </p:cNvPr>
          <p:cNvSpPr>
            <a:spLocks noGrp="1"/>
          </p:cNvSpPr>
          <p:nvPr>
            <p:ph type="title"/>
          </p:nvPr>
        </p:nvSpPr>
        <p:spPr>
          <a:xfrm>
            <a:off x="643098" y="720168"/>
            <a:ext cx="11029616" cy="1013800"/>
          </a:xfrm>
        </p:spPr>
        <p:txBody>
          <a:bodyPr>
            <a:normAutofit/>
          </a:bodyPr>
          <a:lstStyle/>
          <a:p>
            <a:r>
              <a:rPr lang="en-US" sz="4800" cap="none"/>
              <a:t>CHANGE PLAN WORKSHEET</a:t>
            </a:r>
          </a:p>
        </p:txBody>
      </p:sp>
      <p:pic>
        <p:nvPicPr>
          <p:cNvPr id="1026" name="Picture 2" descr="C:\Users\sdoerksen2\Desktop\worksheet.jpg"/>
          <p:cNvPicPr>
            <a:picLocks noChangeAspect="1" noChangeArrowheads="1"/>
          </p:cNvPicPr>
          <p:nvPr/>
        </p:nvPicPr>
        <p:blipFill rotWithShape="1">
          <a:blip r:embed="rId3">
            <a:extLst>
              <a:ext uri="{28A0092B-C50C-407E-A947-70E740481C1C}">
                <a14:useLocalDpi xmlns:a14="http://schemas.microsoft.com/office/drawing/2010/main" val="0"/>
              </a:ext>
            </a:extLst>
          </a:blip>
          <a:srcRect l="7456" t="5186" r="5360" b="4619"/>
          <a:stretch/>
        </p:blipFill>
        <p:spPr bwMode="auto">
          <a:xfrm>
            <a:off x="1959094" y="1963370"/>
            <a:ext cx="3850106" cy="47141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83451" y="3429000"/>
            <a:ext cx="5604677" cy="1015663"/>
          </a:xfrm>
          <a:prstGeom prst="rect">
            <a:avLst/>
          </a:prstGeom>
          <a:noFill/>
        </p:spPr>
        <p:txBody>
          <a:bodyPr wrap="square" rtlCol="0">
            <a:spAutoFit/>
          </a:bodyPr>
          <a:lstStyle/>
          <a:p>
            <a:pPr algn="ctr"/>
            <a:r>
              <a:rPr lang="en-US" sz="3200"/>
              <a:t>Check your email</a:t>
            </a:r>
          </a:p>
          <a:p>
            <a:pPr algn="ctr"/>
            <a:r>
              <a:rPr lang="en-US" sz="2800"/>
              <a:t>(sent with the link to today’s class)</a:t>
            </a:r>
          </a:p>
        </p:txBody>
      </p:sp>
    </p:spTree>
    <p:extLst>
      <p:ext uri="{BB962C8B-B14F-4D97-AF65-F5344CB8AC3E}">
        <p14:creationId xmlns:p14="http://schemas.microsoft.com/office/powerpoint/2010/main" val="1165820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6054A2-0A3D-9F48-A672-30BA640FB5BF}"/>
              </a:ext>
            </a:extLst>
          </p:cNvPr>
          <p:cNvSpPr>
            <a:spLocks noGrp="1"/>
          </p:cNvSpPr>
          <p:nvPr>
            <p:ph type="body" sz="half" idx="2"/>
          </p:nvPr>
        </p:nvSpPr>
        <p:spPr>
          <a:xfrm>
            <a:off x="740008" y="1440728"/>
            <a:ext cx="11005302" cy="5234940"/>
          </a:xfrm>
        </p:spPr>
        <p:txBody>
          <a:bodyPr vert="horz" lIns="91440" tIns="45720" rIns="91440" bIns="45720" rtlCol="0">
            <a:normAutofit/>
          </a:bodyPr>
          <a:lstStyle/>
          <a:p>
            <a:pPr marL="445770" indent="-342900">
              <a:spcBef>
                <a:spcPts val="0"/>
              </a:spcBef>
              <a:spcAft>
                <a:spcPts val="1200"/>
              </a:spcAft>
              <a:buAutoNum type="arabicParenR"/>
            </a:pPr>
            <a:r>
              <a:rPr lang="en-US" sz="3200">
                <a:solidFill>
                  <a:schemeClr val="tx1"/>
                </a:solidFill>
              </a:rPr>
              <a:t> The change(s) that I want to make (or continue making) are: </a:t>
            </a:r>
          </a:p>
          <a:p>
            <a:pPr marL="445770" indent="-342900">
              <a:spcBef>
                <a:spcPts val="0"/>
              </a:spcBef>
              <a:spcAft>
                <a:spcPts val="1200"/>
              </a:spcAft>
              <a:buAutoNum type="arabicParenR"/>
            </a:pPr>
            <a:r>
              <a:rPr lang="en-US" sz="3200">
                <a:solidFill>
                  <a:schemeClr val="tx1"/>
                </a:solidFill>
              </a:rPr>
              <a:t> The reasons why I want to make this change are:</a:t>
            </a:r>
          </a:p>
          <a:p>
            <a:pPr marL="445770" indent="-342900">
              <a:spcBef>
                <a:spcPts val="0"/>
              </a:spcBef>
              <a:spcAft>
                <a:spcPts val="1200"/>
              </a:spcAft>
              <a:buAutoNum type="arabicParenR"/>
            </a:pPr>
            <a:r>
              <a:rPr lang="en-US" sz="3200">
                <a:solidFill>
                  <a:schemeClr val="tx1"/>
                </a:solidFill>
              </a:rPr>
              <a:t> The steps I plan to take in changing are:</a:t>
            </a:r>
          </a:p>
          <a:p>
            <a:pPr marL="445770" indent="-342900">
              <a:spcBef>
                <a:spcPts val="0"/>
              </a:spcBef>
              <a:spcAft>
                <a:spcPts val="1200"/>
              </a:spcAft>
              <a:buAutoNum type="arabicParenR"/>
            </a:pPr>
            <a:r>
              <a:rPr lang="en-US" sz="3200">
                <a:solidFill>
                  <a:schemeClr val="tx1"/>
                </a:solidFill>
              </a:rPr>
              <a:t> The ways other people can help me are:</a:t>
            </a:r>
          </a:p>
          <a:p>
            <a:pPr marL="445770" indent="-342900">
              <a:spcBef>
                <a:spcPts val="0"/>
              </a:spcBef>
              <a:spcAft>
                <a:spcPts val="1200"/>
              </a:spcAft>
              <a:buAutoNum type="arabicParenR"/>
            </a:pPr>
            <a:r>
              <a:rPr lang="en-US" sz="3200">
                <a:solidFill>
                  <a:schemeClr val="tx1"/>
                </a:solidFill>
              </a:rPr>
              <a:t> I will know that my plan is working if:</a:t>
            </a:r>
          </a:p>
          <a:p>
            <a:pPr marL="445770" indent="-342900">
              <a:spcBef>
                <a:spcPts val="0"/>
              </a:spcBef>
              <a:spcAft>
                <a:spcPts val="1200"/>
              </a:spcAft>
              <a:buAutoNum type="arabicParenR"/>
            </a:pPr>
            <a:r>
              <a:rPr lang="en-US" sz="3200">
                <a:solidFill>
                  <a:schemeClr val="tx1"/>
                </a:solidFill>
              </a:rPr>
              <a:t> Some things that could interfere with my plan are:</a:t>
            </a:r>
          </a:p>
          <a:p>
            <a:pPr marL="445770" indent="-342900">
              <a:spcBef>
                <a:spcPts val="0"/>
              </a:spcBef>
              <a:spcAft>
                <a:spcPts val="1200"/>
              </a:spcAft>
              <a:buAutoNum type="arabicParenR"/>
            </a:pPr>
            <a:r>
              <a:rPr lang="en-US" sz="3200">
                <a:solidFill>
                  <a:schemeClr val="tx1"/>
                </a:solidFill>
              </a:rPr>
              <a:t> What I will do if the plan isn’t working:</a:t>
            </a:r>
          </a:p>
        </p:txBody>
      </p:sp>
      <p:sp>
        <p:nvSpPr>
          <p:cNvPr id="14" name="Rectangle 13">
            <a:extLst>
              <a:ext uri="{FF2B5EF4-FFF2-40B4-BE49-F238E27FC236}">
                <a16:creationId xmlns:a16="http://schemas.microsoft.com/office/drawing/2014/main" id="{6DB54D24-3341-4690-A7CD-AB606EE1BF10}"/>
              </a:ext>
            </a:extLst>
          </p:cNvPr>
          <p:cNvSpPr/>
          <p:nvPr/>
        </p:nvSpPr>
        <p:spPr>
          <a:xfrm>
            <a:off x="437703" y="611909"/>
            <a:ext cx="1585369" cy="914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466850">
              <a:lnSpc>
                <a:spcPct val="90000"/>
              </a:lnSpc>
              <a:spcBef>
                <a:spcPct val="0"/>
              </a:spcBef>
              <a:spcAft>
                <a:spcPct val="35000"/>
              </a:spcAft>
            </a:pPr>
            <a:r>
              <a:rPr lang="en-US" sz="3200"/>
              <a:t>Step 1</a:t>
            </a:r>
          </a:p>
        </p:txBody>
      </p:sp>
      <p:sp>
        <p:nvSpPr>
          <p:cNvPr id="5" name="Title 1">
            <a:extLst>
              <a:ext uri="{FF2B5EF4-FFF2-40B4-BE49-F238E27FC236}">
                <a16:creationId xmlns:a16="http://schemas.microsoft.com/office/drawing/2014/main" id="{8053739F-69CE-5748-A8F6-F5357818D110}"/>
              </a:ext>
            </a:extLst>
          </p:cNvPr>
          <p:cNvSpPr txBox="1">
            <a:spLocks/>
          </p:cNvSpPr>
          <p:nvPr/>
        </p:nvSpPr>
        <p:spPr>
          <a:xfrm>
            <a:off x="2008416" y="328717"/>
            <a:ext cx="8175167" cy="13716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800" cap="none">
                <a:solidFill>
                  <a:schemeClr val="tx1"/>
                </a:solidFill>
              </a:rPr>
              <a:t>CHANGE PLAN WORKSHEET</a:t>
            </a:r>
          </a:p>
        </p:txBody>
      </p:sp>
    </p:spTree>
    <p:extLst>
      <p:ext uri="{BB962C8B-B14F-4D97-AF65-F5344CB8AC3E}">
        <p14:creationId xmlns:p14="http://schemas.microsoft.com/office/powerpoint/2010/main" val="15637291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573D-D64A-FA4F-BB14-609A848607C1}"/>
              </a:ext>
            </a:extLst>
          </p:cNvPr>
          <p:cNvSpPr>
            <a:spLocks noGrp="1"/>
          </p:cNvSpPr>
          <p:nvPr>
            <p:ph type="title" idx="4294967295"/>
          </p:nvPr>
        </p:nvSpPr>
        <p:spPr>
          <a:xfrm>
            <a:off x="2313406" y="371475"/>
            <a:ext cx="7565188" cy="1371600"/>
          </a:xfrm>
        </p:spPr>
        <p:txBody>
          <a:bodyPr vert="horz" lIns="91440" tIns="45720" rIns="91440" bIns="45720" rtlCol="0" anchor="ctr">
            <a:normAutofit/>
          </a:bodyPr>
          <a:lstStyle/>
          <a:p>
            <a:r>
              <a:rPr lang="en-US" sz="4800" cap="none">
                <a:solidFill>
                  <a:schemeClr val="tx1"/>
                </a:solidFill>
              </a:rPr>
              <a:t>BARRIERS TO CHANGE</a:t>
            </a:r>
          </a:p>
        </p:txBody>
      </p:sp>
      <p:sp>
        <p:nvSpPr>
          <p:cNvPr id="4" name="Text Placeholder 3">
            <a:extLst>
              <a:ext uri="{FF2B5EF4-FFF2-40B4-BE49-F238E27FC236}">
                <a16:creationId xmlns:a16="http://schemas.microsoft.com/office/drawing/2014/main" id="{99717A22-0864-DA40-9FBD-F758ABCDFA37}"/>
              </a:ext>
            </a:extLst>
          </p:cNvPr>
          <p:cNvSpPr>
            <a:spLocks noGrp="1"/>
          </p:cNvSpPr>
          <p:nvPr>
            <p:ph type="body" sz="half" idx="4294967295"/>
          </p:nvPr>
        </p:nvSpPr>
        <p:spPr>
          <a:xfrm>
            <a:off x="5711082" y="1667543"/>
            <a:ext cx="6128820" cy="5029200"/>
          </a:xfrm>
        </p:spPr>
        <p:txBody>
          <a:bodyPr vert="horz" lIns="91440" tIns="45720" rIns="91440" bIns="45720" rtlCol="0">
            <a:normAutofit/>
          </a:bodyPr>
          <a:lstStyle/>
          <a:p>
            <a:pPr marL="580320" indent="-457200">
              <a:lnSpc>
                <a:spcPct val="100000"/>
              </a:lnSpc>
              <a:buFont typeface="Wingdings" panose="05000000000000000000" pitchFamily="2" charset="2"/>
              <a:buChar char="§"/>
            </a:pPr>
            <a:r>
              <a:rPr lang="en-US" sz="3200">
                <a:solidFill>
                  <a:schemeClr val="tx1"/>
                </a:solidFill>
              </a:rPr>
              <a:t>Change is hard</a:t>
            </a:r>
          </a:p>
          <a:p>
            <a:pPr marL="580320" indent="-457200">
              <a:lnSpc>
                <a:spcPct val="100000"/>
              </a:lnSpc>
              <a:buFont typeface="Wingdings" panose="05000000000000000000" pitchFamily="2" charset="2"/>
              <a:buChar char="§"/>
            </a:pPr>
            <a:r>
              <a:rPr lang="en-US" sz="3200">
                <a:solidFill>
                  <a:schemeClr val="tx1"/>
                </a:solidFill>
              </a:rPr>
              <a:t>It takes practice</a:t>
            </a:r>
            <a:br>
              <a:rPr lang="en-US" sz="3200">
                <a:solidFill>
                  <a:schemeClr val="tx1"/>
                </a:solidFill>
              </a:rPr>
            </a:br>
            <a:r>
              <a:rPr lang="en-US" sz="3200">
                <a:solidFill>
                  <a:schemeClr val="tx1"/>
                </a:solidFill>
              </a:rPr>
              <a:t>to change old habits</a:t>
            </a:r>
          </a:p>
          <a:p>
            <a:pPr marL="580320" indent="-457200">
              <a:lnSpc>
                <a:spcPct val="100000"/>
              </a:lnSpc>
              <a:buFont typeface="Wingdings" panose="05000000000000000000" pitchFamily="2" charset="2"/>
              <a:buChar char="§"/>
            </a:pPr>
            <a:r>
              <a:rPr lang="en-US" sz="3200">
                <a:solidFill>
                  <a:schemeClr val="tx1"/>
                </a:solidFill>
              </a:rPr>
              <a:t>What could prevent you</a:t>
            </a:r>
            <a:br>
              <a:rPr lang="en-US" sz="3200">
                <a:solidFill>
                  <a:schemeClr val="tx1"/>
                </a:solidFill>
              </a:rPr>
            </a:br>
            <a:r>
              <a:rPr lang="en-US" sz="3200">
                <a:solidFill>
                  <a:schemeClr val="tx1"/>
                </a:solidFill>
              </a:rPr>
              <a:t>from achieving your goal?</a:t>
            </a:r>
          </a:p>
          <a:p>
            <a:pPr marL="580320" indent="-457200">
              <a:lnSpc>
                <a:spcPct val="100000"/>
              </a:lnSpc>
              <a:buFont typeface="Wingdings" panose="05000000000000000000" pitchFamily="2" charset="2"/>
              <a:buChar char="§"/>
            </a:pPr>
            <a:r>
              <a:rPr lang="en-US" sz="3200">
                <a:solidFill>
                  <a:schemeClr val="tx1"/>
                </a:solidFill>
              </a:rPr>
              <a:t>What can you do to</a:t>
            </a:r>
            <a:br>
              <a:rPr lang="en-US" sz="3200">
                <a:solidFill>
                  <a:schemeClr val="tx1"/>
                </a:solidFill>
              </a:rPr>
            </a:br>
            <a:r>
              <a:rPr lang="en-US" sz="3200">
                <a:solidFill>
                  <a:schemeClr val="tx1"/>
                </a:solidFill>
              </a:rPr>
              <a:t>overcome these barriers?</a:t>
            </a:r>
          </a:p>
        </p:txBody>
      </p:sp>
      <p:pic>
        <p:nvPicPr>
          <p:cNvPr id="5" name="Picture 4" descr="Barrier Construction Road · Free vector graphic on Pixabay">
            <a:extLst>
              <a:ext uri="{FF2B5EF4-FFF2-40B4-BE49-F238E27FC236}">
                <a16:creationId xmlns:a16="http://schemas.microsoft.com/office/drawing/2014/main" id="{E25D20D3-6DFA-1B48-9C87-195E57BA891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572" r="16747" b="1"/>
          <a:stretch/>
        </p:blipFill>
        <p:spPr>
          <a:xfrm>
            <a:off x="658129" y="1943268"/>
            <a:ext cx="4188221" cy="4227415"/>
          </a:xfrm>
          <a:prstGeom prst="rect">
            <a:avLst/>
          </a:prstGeom>
        </p:spPr>
      </p:pic>
      <p:sp>
        <p:nvSpPr>
          <p:cNvPr id="15" name="Rectangle 14">
            <a:extLst>
              <a:ext uri="{FF2B5EF4-FFF2-40B4-BE49-F238E27FC236}">
                <a16:creationId xmlns:a16="http://schemas.microsoft.com/office/drawing/2014/main" id="{A5FD99F3-4E4C-4CDF-B3F0-96EB09E36FEB}"/>
              </a:ext>
            </a:extLst>
          </p:cNvPr>
          <p:cNvSpPr/>
          <p:nvPr/>
        </p:nvSpPr>
        <p:spPr>
          <a:xfrm>
            <a:off x="464024" y="600075"/>
            <a:ext cx="161043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466850">
              <a:lnSpc>
                <a:spcPct val="90000"/>
              </a:lnSpc>
              <a:spcBef>
                <a:spcPct val="0"/>
              </a:spcBef>
              <a:spcAft>
                <a:spcPct val="35000"/>
              </a:spcAft>
            </a:pPr>
            <a:r>
              <a:rPr lang="en-US" sz="3200"/>
              <a:t>Step 2</a:t>
            </a:r>
          </a:p>
        </p:txBody>
      </p:sp>
    </p:spTree>
    <p:extLst>
      <p:ext uri="{BB962C8B-B14F-4D97-AF65-F5344CB8AC3E}">
        <p14:creationId xmlns:p14="http://schemas.microsoft.com/office/powerpoint/2010/main" val="243013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53739F-69CE-5748-A8F6-F5357818D110}"/>
              </a:ext>
            </a:extLst>
          </p:cNvPr>
          <p:cNvSpPr txBox="1">
            <a:spLocks/>
          </p:cNvSpPr>
          <p:nvPr/>
        </p:nvSpPr>
        <p:spPr>
          <a:xfrm>
            <a:off x="2169995" y="420386"/>
            <a:ext cx="7088695" cy="13716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800" cap="none">
                <a:solidFill>
                  <a:schemeClr val="tx1"/>
                </a:solidFill>
              </a:rPr>
              <a:t>OVERCOMING BARRIERS</a:t>
            </a:r>
          </a:p>
        </p:txBody>
      </p:sp>
      <p:sp>
        <p:nvSpPr>
          <p:cNvPr id="7" name="Rectangle 6"/>
          <p:cNvSpPr/>
          <p:nvPr/>
        </p:nvSpPr>
        <p:spPr>
          <a:xfrm>
            <a:off x="410407" y="1885458"/>
            <a:ext cx="11319138" cy="4708981"/>
          </a:xfrm>
          <a:prstGeom prst="rect">
            <a:avLst/>
          </a:prstGeom>
        </p:spPr>
        <p:txBody>
          <a:bodyPr wrap="square">
            <a:spAutoFit/>
          </a:bodyPr>
          <a:lstStyle/>
          <a:p>
            <a:pPr>
              <a:spcAft>
                <a:spcPts val="1800"/>
              </a:spcAft>
            </a:pPr>
            <a:r>
              <a:rPr lang="en-US" altLang="en-US" sz="2800" i="1"/>
              <a:t>The change you want to make</a:t>
            </a:r>
            <a:r>
              <a:rPr lang="en-US" altLang="en-US" sz="2800"/>
              <a:t>:   “Eat healthier”  (for example)</a:t>
            </a:r>
            <a:endParaRPr lang="en-US" altLang="en-US" sz="2800" u="sng"/>
          </a:p>
          <a:p>
            <a:r>
              <a:rPr lang="en-US" altLang="en-US" sz="2800" i="1"/>
              <a:t>Barriers</a:t>
            </a:r>
            <a:r>
              <a:rPr lang="en-US" altLang="en-US" sz="2800"/>
              <a:t>:</a:t>
            </a:r>
          </a:p>
          <a:p>
            <a:pPr marL="457200" indent="-457200">
              <a:buClr>
                <a:schemeClr val="accent2"/>
              </a:buClr>
              <a:buFont typeface="Wingdings" panose="05000000000000000000" pitchFamily="2" charset="2"/>
              <a:buChar char="§"/>
            </a:pPr>
            <a:r>
              <a:rPr lang="en-US" altLang="en-US" sz="2800"/>
              <a:t>Difficult to choose better foods at the grocery store</a:t>
            </a:r>
          </a:p>
          <a:p>
            <a:pPr marL="457200" indent="-457200">
              <a:buClr>
                <a:schemeClr val="accent2"/>
              </a:buClr>
              <a:buFont typeface="Wingdings" panose="05000000000000000000" pitchFamily="2" charset="2"/>
              <a:buChar char="§"/>
            </a:pPr>
            <a:r>
              <a:rPr lang="en-US" altLang="en-US" sz="2800"/>
              <a:t>Don’t know which foods are healthy</a:t>
            </a:r>
          </a:p>
          <a:p>
            <a:pPr marL="457200" indent="-457200">
              <a:buClr>
                <a:schemeClr val="accent2"/>
              </a:buClr>
              <a:buFont typeface="Wingdings" panose="05000000000000000000" pitchFamily="2" charset="2"/>
              <a:buChar char="§"/>
            </a:pPr>
            <a:r>
              <a:rPr lang="en-US" altLang="en-US" sz="2800"/>
              <a:t>Your partner also eats unhealthy foods</a:t>
            </a:r>
          </a:p>
          <a:p>
            <a:endParaRPr lang="en-US" altLang="en-US" sz="2800"/>
          </a:p>
          <a:p>
            <a:r>
              <a:rPr lang="en-US" altLang="en-US" sz="2800" i="1"/>
              <a:t>Overcome the barriers: </a:t>
            </a:r>
          </a:p>
          <a:p>
            <a:pPr marL="457200" indent="-457200">
              <a:buClr>
                <a:schemeClr val="accent2"/>
              </a:buClr>
              <a:buFont typeface="Wingdings" panose="05000000000000000000" pitchFamily="2" charset="2"/>
              <a:buChar char="§"/>
            </a:pPr>
            <a:r>
              <a:rPr lang="en-US" altLang="en-US" sz="2800"/>
              <a:t>Make a grocery list before going to the store</a:t>
            </a:r>
          </a:p>
          <a:p>
            <a:pPr marL="457200" indent="-457200">
              <a:buClr>
                <a:schemeClr val="accent2"/>
              </a:buClr>
              <a:buFont typeface="Wingdings" panose="05000000000000000000" pitchFamily="2" charset="2"/>
              <a:buChar char="§"/>
            </a:pPr>
            <a:r>
              <a:rPr lang="en-US" altLang="en-US" sz="2800"/>
              <a:t>Research healthy foods online</a:t>
            </a:r>
          </a:p>
          <a:p>
            <a:pPr marL="457200" indent="-457200">
              <a:buClr>
                <a:schemeClr val="accent2"/>
              </a:buClr>
              <a:buFont typeface="Wingdings" panose="05000000000000000000" pitchFamily="2" charset="2"/>
              <a:buChar char="§"/>
            </a:pPr>
            <a:r>
              <a:rPr lang="en-US" altLang="en-US" sz="2800"/>
              <a:t>Ask your partner to agree to the same meal plan</a:t>
            </a:r>
          </a:p>
        </p:txBody>
      </p:sp>
      <p:sp>
        <p:nvSpPr>
          <p:cNvPr id="4" name="Rectangle 3">
            <a:extLst>
              <a:ext uri="{FF2B5EF4-FFF2-40B4-BE49-F238E27FC236}">
                <a16:creationId xmlns:a16="http://schemas.microsoft.com/office/drawing/2014/main" id="{51678A5F-5424-4980-9B0C-6A80809656BC}"/>
              </a:ext>
            </a:extLst>
          </p:cNvPr>
          <p:cNvSpPr/>
          <p:nvPr/>
        </p:nvSpPr>
        <p:spPr>
          <a:xfrm>
            <a:off x="464024" y="600075"/>
            <a:ext cx="161043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466850">
              <a:lnSpc>
                <a:spcPct val="90000"/>
              </a:lnSpc>
              <a:spcBef>
                <a:spcPct val="0"/>
              </a:spcBef>
              <a:spcAft>
                <a:spcPct val="35000"/>
              </a:spcAft>
            </a:pPr>
            <a:r>
              <a:rPr lang="en-US" sz="3200"/>
              <a:t>Step 2</a:t>
            </a:r>
          </a:p>
        </p:txBody>
      </p:sp>
    </p:spTree>
    <p:extLst>
      <p:ext uri="{BB962C8B-B14F-4D97-AF65-F5344CB8AC3E}">
        <p14:creationId xmlns:p14="http://schemas.microsoft.com/office/powerpoint/2010/main" val="19029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573D-D64A-FA4F-BB14-609A848607C1}"/>
              </a:ext>
            </a:extLst>
          </p:cNvPr>
          <p:cNvSpPr>
            <a:spLocks noGrp="1"/>
          </p:cNvSpPr>
          <p:nvPr>
            <p:ph type="title" idx="4294967295"/>
          </p:nvPr>
        </p:nvSpPr>
        <p:spPr>
          <a:xfrm>
            <a:off x="2313406" y="371475"/>
            <a:ext cx="7565188" cy="1371600"/>
          </a:xfrm>
        </p:spPr>
        <p:txBody>
          <a:bodyPr vert="horz" lIns="91440" tIns="45720" rIns="91440" bIns="45720" rtlCol="0" anchor="ctr">
            <a:normAutofit/>
          </a:bodyPr>
          <a:lstStyle/>
          <a:p>
            <a:r>
              <a:rPr lang="en-US" sz="4800" cap="none">
                <a:solidFill>
                  <a:schemeClr val="tx1"/>
                </a:solidFill>
              </a:rPr>
              <a:t>GOAL SETTING</a:t>
            </a:r>
          </a:p>
        </p:txBody>
      </p:sp>
      <p:sp>
        <p:nvSpPr>
          <p:cNvPr id="15" name="Rectangle 14">
            <a:extLst>
              <a:ext uri="{FF2B5EF4-FFF2-40B4-BE49-F238E27FC236}">
                <a16:creationId xmlns:a16="http://schemas.microsoft.com/office/drawing/2014/main" id="{A5FD99F3-4E4C-4CDF-B3F0-96EB09E36FEB}"/>
              </a:ext>
            </a:extLst>
          </p:cNvPr>
          <p:cNvSpPr/>
          <p:nvPr/>
        </p:nvSpPr>
        <p:spPr>
          <a:xfrm>
            <a:off x="464024" y="600075"/>
            <a:ext cx="161043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466850">
              <a:lnSpc>
                <a:spcPct val="90000"/>
              </a:lnSpc>
              <a:spcBef>
                <a:spcPct val="0"/>
              </a:spcBef>
              <a:spcAft>
                <a:spcPct val="35000"/>
              </a:spcAft>
            </a:pPr>
            <a:r>
              <a:rPr lang="en-US" sz="3200"/>
              <a:t>Step 3</a:t>
            </a:r>
          </a:p>
        </p:txBody>
      </p:sp>
      <p:graphicFrame>
        <p:nvGraphicFramePr>
          <p:cNvPr id="6" name="Content Placeholder 2">
            <a:extLst>
              <a:ext uri="{FF2B5EF4-FFF2-40B4-BE49-F238E27FC236}">
                <a16:creationId xmlns:a16="http://schemas.microsoft.com/office/drawing/2014/main" id="{F74BD5A7-C833-45FC-B87B-E322C55CD693}"/>
              </a:ext>
            </a:extLst>
          </p:cNvPr>
          <p:cNvGraphicFramePr>
            <a:graphicFrameLocks/>
          </p:cNvGraphicFramePr>
          <p:nvPr>
            <p:extLst>
              <p:ext uri="{D42A27DB-BD31-4B8C-83A1-F6EECF244321}">
                <p14:modId xmlns:p14="http://schemas.microsoft.com/office/powerpoint/2010/main" val="2151045742"/>
              </p:ext>
            </p:extLst>
          </p:nvPr>
        </p:nvGraphicFramePr>
        <p:xfrm>
          <a:off x="4555132" y="2010362"/>
          <a:ext cx="6978990"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Goal PNG Transparent Images | PNG All">
            <a:extLst>
              <a:ext uri="{FF2B5EF4-FFF2-40B4-BE49-F238E27FC236}">
                <a16:creationId xmlns:a16="http://schemas.microsoft.com/office/drawing/2014/main" id="{69A598B9-6ED2-4D88-B510-BA84539827B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66420" y="2816210"/>
            <a:ext cx="3416079" cy="2604762"/>
          </a:xfrm>
          <a:prstGeom prst="rect">
            <a:avLst/>
          </a:prstGeom>
        </p:spPr>
      </p:pic>
    </p:spTree>
    <p:extLst>
      <p:ext uri="{BB962C8B-B14F-4D97-AF65-F5344CB8AC3E}">
        <p14:creationId xmlns:p14="http://schemas.microsoft.com/office/powerpoint/2010/main" val="1810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D8AF3BB-284D-E54B-85A5-522298EBC07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942D5D1-BB57-D94F-BC19-AB44E788BF7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907BCCC-F1E3-EE41-B6E4-EE0C24F25A9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17B3C0CA-A95A-D240-AAEA-177771D5755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3EF8148-1D80-E844-A1D0-9AEA0D98ED1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C146336A-00F4-0443-B760-A1F2D6AA29F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A3FD67CB-929B-B145-B65F-459B90E66DA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7BF4F7C3-FF73-A445-BD10-DC4A4A37EB7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0EDA701-4C2B-4983-A61C-952E63C6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BD094A0-0F03-4392-AAF0-F48FBDB6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9E0280E-61DD-4698-8FF2-C4AF0ADFDBA2}"/>
              </a:ext>
            </a:extLst>
          </p:cNvPr>
          <p:cNvSpPr>
            <a:spLocks noGrp="1"/>
          </p:cNvSpPr>
          <p:nvPr>
            <p:ph type="title"/>
          </p:nvPr>
        </p:nvSpPr>
        <p:spPr>
          <a:xfrm>
            <a:off x="8369643" y="1037967"/>
            <a:ext cx="3054091" cy="4709131"/>
          </a:xfrm>
        </p:spPr>
        <p:txBody>
          <a:bodyPr anchor="ctr">
            <a:normAutofit/>
          </a:bodyPr>
          <a:lstStyle/>
          <a:p>
            <a:pPr algn="ctr"/>
            <a:r>
              <a:rPr lang="en-US" sz="7200" cap="none">
                <a:solidFill>
                  <a:srgbClr val="FFFEFF"/>
                </a:solidFill>
              </a:rPr>
              <a:t>Types</a:t>
            </a:r>
            <a:br>
              <a:rPr lang="en-US" sz="7200" cap="none">
                <a:solidFill>
                  <a:srgbClr val="FFFEFF"/>
                </a:solidFill>
              </a:rPr>
            </a:br>
            <a:r>
              <a:rPr lang="en-US" sz="7200" cap="none">
                <a:solidFill>
                  <a:srgbClr val="FFFEFF"/>
                </a:solidFill>
              </a:rPr>
              <a:t>of Goals</a:t>
            </a:r>
          </a:p>
        </p:txBody>
      </p:sp>
      <p:graphicFrame>
        <p:nvGraphicFramePr>
          <p:cNvPr id="11" name="Content Placeholder 8">
            <a:extLst>
              <a:ext uri="{FF2B5EF4-FFF2-40B4-BE49-F238E27FC236}">
                <a16:creationId xmlns:a16="http://schemas.microsoft.com/office/drawing/2014/main" id="{3FBCAA67-4293-4E36-AF8A-C9B65D1E4481}"/>
              </a:ext>
            </a:extLst>
          </p:cNvPr>
          <p:cNvGraphicFramePr>
            <a:graphicFrameLocks noGrp="1"/>
          </p:cNvGraphicFramePr>
          <p:nvPr>
            <p:ph idx="1"/>
            <p:extLst>
              <p:ext uri="{D42A27DB-BD31-4B8C-83A1-F6EECF244321}">
                <p14:modId xmlns:p14="http://schemas.microsoft.com/office/powerpoint/2010/main" val="638632499"/>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2FECAA62-3895-4B14-A662-5C4BD6FF9D25}"/>
                                            </p:graphicEl>
                                          </p:spTgt>
                                        </p:tgtEl>
                                        <p:attrNameLst>
                                          <p:attrName>style.visibility</p:attrName>
                                        </p:attrNameLst>
                                      </p:cBhvr>
                                      <p:to>
                                        <p:strVal val="visible"/>
                                      </p:to>
                                    </p:set>
                                    <p:animEffect transition="in" filter="fade">
                                      <p:cBhvr>
                                        <p:cTn id="7" dur="500"/>
                                        <p:tgtEl>
                                          <p:spTgt spid="11">
                                            <p:graphicEl>
                                              <a:dgm id="{2FECAA62-3895-4B14-A662-5C4BD6FF9D2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graphicEl>
                                              <a:dgm id="{88E2FE0F-B591-459C-9D52-1F3A39AE1179}"/>
                                            </p:graphicEl>
                                          </p:spTgt>
                                        </p:tgtEl>
                                        <p:attrNameLst>
                                          <p:attrName>style.visibility</p:attrName>
                                        </p:attrNameLst>
                                      </p:cBhvr>
                                      <p:to>
                                        <p:strVal val="visible"/>
                                      </p:to>
                                    </p:set>
                                    <p:animEffect transition="in" filter="fade">
                                      <p:cBhvr>
                                        <p:cTn id="10" dur="500"/>
                                        <p:tgtEl>
                                          <p:spTgt spid="11">
                                            <p:graphicEl>
                                              <a:dgm id="{88E2FE0F-B591-459C-9D52-1F3A39AE117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graphicEl>
                                              <a:dgm id="{5C1986F3-E277-4E0E-8429-1F3482E3E3B4}"/>
                                            </p:graphicEl>
                                          </p:spTgt>
                                        </p:tgtEl>
                                        <p:attrNameLst>
                                          <p:attrName>style.visibility</p:attrName>
                                        </p:attrNameLst>
                                      </p:cBhvr>
                                      <p:to>
                                        <p:strVal val="visible"/>
                                      </p:to>
                                    </p:set>
                                    <p:animEffect transition="in" filter="fade">
                                      <p:cBhvr>
                                        <p:cTn id="13" dur="500"/>
                                        <p:tgtEl>
                                          <p:spTgt spid="11">
                                            <p:graphicEl>
                                              <a:dgm id="{5C1986F3-E277-4E0E-8429-1F3482E3E3B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graphicEl>
                                              <a:dgm id="{30497EC1-D8B0-46CA-81AB-682376C19B98}"/>
                                            </p:graphicEl>
                                          </p:spTgt>
                                        </p:tgtEl>
                                        <p:attrNameLst>
                                          <p:attrName>style.visibility</p:attrName>
                                        </p:attrNameLst>
                                      </p:cBhvr>
                                      <p:to>
                                        <p:strVal val="visible"/>
                                      </p:to>
                                    </p:set>
                                    <p:animEffect transition="in" filter="fade">
                                      <p:cBhvr>
                                        <p:cTn id="18" dur="500"/>
                                        <p:tgtEl>
                                          <p:spTgt spid="11">
                                            <p:graphicEl>
                                              <a:dgm id="{30497EC1-D8B0-46CA-81AB-682376C19B9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graphicEl>
                                              <a:dgm id="{AD7B08BF-8E4E-4EE7-8FAB-C043C61F7DD5}"/>
                                            </p:graphicEl>
                                          </p:spTgt>
                                        </p:tgtEl>
                                        <p:attrNameLst>
                                          <p:attrName>style.visibility</p:attrName>
                                        </p:attrNameLst>
                                      </p:cBhvr>
                                      <p:to>
                                        <p:strVal val="visible"/>
                                      </p:to>
                                    </p:set>
                                    <p:animEffect transition="in" filter="fade">
                                      <p:cBhvr>
                                        <p:cTn id="21" dur="500"/>
                                        <p:tgtEl>
                                          <p:spTgt spid="11">
                                            <p:graphicEl>
                                              <a:dgm id="{AD7B08BF-8E4E-4EE7-8FAB-C043C61F7DD5}"/>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graphicEl>
                                              <a:dgm id="{E4E5ECA6-B8AD-462F-8E5B-E73B6B29CC52}"/>
                                            </p:graphicEl>
                                          </p:spTgt>
                                        </p:tgtEl>
                                        <p:attrNameLst>
                                          <p:attrName>style.visibility</p:attrName>
                                        </p:attrNameLst>
                                      </p:cBhvr>
                                      <p:to>
                                        <p:strVal val="visible"/>
                                      </p:to>
                                    </p:set>
                                    <p:animEffect transition="in" filter="fade">
                                      <p:cBhvr>
                                        <p:cTn id="24" dur="500"/>
                                        <p:tgtEl>
                                          <p:spTgt spid="11">
                                            <p:graphicEl>
                                              <a:dgm id="{E4E5ECA6-B8AD-462F-8E5B-E73B6B29CC52}"/>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graphicEl>
                                              <a:dgm id="{BA8A12F3-7C0D-407E-8CF2-4A94837757C0}"/>
                                            </p:graphicEl>
                                          </p:spTgt>
                                        </p:tgtEl>
                                        <p:attrNameLst>
                                          <p:attrName>style.visibility</p:attrName>
                                        </p:attrNameLst>
                                      </p:cBhvr>
                                      <p:to>
                                        <p:strVal val="visible"/>
                                      </p:to>
                                    </p:set>
                                    <p:animEffect transition="in" filter="fade">
                                      <p:cBhvr>
                                        <p:cTn id="29" dur="500"/>
                                        <p:tgtEl>
                                          <p:spTgt spid="11">
                                            <p:graphicEl>
                                              <a:dgm id="{BA8A12F3-7C0D-407E-8CF2-4A94837757C0}"/>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graphicEl>
                                              <a:dgm id="{6D0B1D1B-369A-4287-BFB9-ADA0FC129217}"/>
                                            </p:graphicEl>
                                          </p:spTgt>
                                        </p:tgtEl>
                                        <p:attrNameLst>
                                          <p:attrName>style.visibility</p:attrName>
                                        </p:attrNameLst>
                                      </p:cBhvr>
                                      <p:to>
                                        <p:strVal val="visible"/>
                                      </p:to>
                                    </p:set>
                                    <p:animEffect transition="in" filter="fade">
                                      <p:cBhvr>
                                        <p:cTn id="32" dur="500"/>
                                        <p:tgtEl>
                                          <p:spTgt spid="11">
                                            <p:graphicEl>
                                              <a:dgm id="{6D0B1D1B-369A-4287-BFB9-ADA0FC129217}"/>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graphicEl>
                                              <a:dgm id="{DDCF2295-3CCA-4DED-AB87-A0352384F656}"/>
                                            </p:graphicEl>
                                          </p:spTgt>
                                        </p:tgtEl>
                                        <p:attrNameLst>
                                          <p:attrName>style.visibility</p:attrName>
                                        </p:attrNameLst>
                                      </p:cBhvr>
                                      <p:to>
                                        <p:strVal val="visible"/>
                                      </p:to>
                                    </p:set>
                                    <p:animEffect transition="in" filter="fade">
                                      <p:cBhvr>
                                        <p:cTn id="35" dur="500"/>
                                        <p:tgtEl>
                                          <p:spTgt spid="11">
                                            <p:graphicEl>
                                              <a:dgm id="{DDCF2295-3CCA-4DED-AB87-A0352384F6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D0D8-49F4-9A45-8D55-20DB12D506E1}"/>
              </a:ext>
            </a:extLst>
          </p:cNvPr>
          <p:cNvSpPr>
            <a:spLocks noGrp="1"/>
          </p:cNvSpPr>
          <p:nvPr>
            <p:ph type="title" idx="4294967295"/>
          </p:nvPr>
        </p:nvSpPr>
        <p:spPr>
          <a:xfrm>
            <a:off x="0" y="674688"/>
            <a:ext cx="3765550" cy="5480050"/>
          </a:xfrm>
        </p:spPr>
        <p:txBody>
          <a:bodyPr>
            <a:normAutofit/>
          </a:bodyPr>
          <a:lstStyle/>
          <a:p>
            <a:pPr algn="ctr"/>
            <a:r>
              <a:rPr lang="en-US">
                <a:solidFill>
                  <a:schemeClr val="bg1"/>
                </a:solidFill>
              </a:rPr>
              <a:t>Example </a:t>
            </a:r>
          </a:p>
        </p:txBody>
      </p:sp>
      <p:graphicFrame>
        <p:nvGraphicFramePr>
          <p:cNvPr id="5" name="Content Placeholder 2">
            <a:extLst>
              <a:ext uri="{FF2B5EF4-FFF2-40B4-BE49-F238E27FC236}">
                <a16:creationId xmlns:a16="http://schemas.microsoft.com/office/drawing/2014/main" id="{1CA5CE1C-986F-4C5D-AD72-431991E59AA7}"/>
              </a:ext>
            </a:extLst>
          </p:cNvPr>
          <p:cNvGraphicFramePr>
            <a:graphicFrameLocks noGrp="1"/>
          </p:cNvGraphicFramePr>
          <p:nvPr>
            <p:ph idx="4294967295"/>
            <p:extLst>
              <p:ext uri="{D42A27DB-BD31-4B8C-83A1-F6EECF244321}">
                <p14:modId xmlns:p14="http://schemas.microsoft.com/office/powerpoint/2010/main" val="1925109052"/>
              </p:ext>
            </p:extLst>
          </p:nvPr>
        </p:nvGraphicFramePr>
        <p:xfrm>
          <a:off x="5668662" y="886942"/>
          <a:ext cx="590550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4E169ED-C758-49FF-9C19-154823DBEDBB}"/>
              </a:ext>
            </a:extLst>
          </p:cNvPr>
          <p:cNvSpPr/>
          <p:nvPr/>
        </p:nvSpPr>
        <p:spPr>
          <a:xfrm>
            <a:off x="345989" y="908222"/>
            <a:ext cx="4371117" cy="548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solidFill>
                  <a:schemeClr val="bg1"/>
                </a:solidFill>
              </a:rPr>
              <a:t>Steps</a:t>
            </a:r>
            <a:br>
              <a:rPr lang="en-US" sz="7200">
                <a:solidFill>
                  <a:schemeClr val="bg1"/>
                </a:solidFill>
              </a:rPr>
            </a:br>
            <a:r>
              <a:rPr lang="en-US" sz="7200">
                <a:solidFill>
                  <a:schemeClr val="bg1"/>
                </a:solidFill>
              </a:rPr>
              <a:t>to create</a:t>
            </a:r>
          </a:p>
          <a:p>
            <a:pPr algn="ctr"/>
            <a:r>
              <a:rPr lang="en-US" sz="7200">
                <a:solidFill>
                  <a:schemeClr val="bg1"/>
                </a:solidFill>
              </a:rPr>
              <a:t>a goal</a:t>
            </a:r>
          </a:p>
        </p:txBody>
      </p:sp>
    </p:spTree>
    <p:extLst>
      <p:ext uri="{BB962C8B-B14F-4D97-AF65-F5344CB8AC3E}">
        <p14:creationId xmlns:p14="http://schemas.microsoft.com/office/powerpoint/2010/main" val="3248079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8C4F639-0F02-4AA4-8074-253684EF67A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CF5E41F0-2A42-4121-AA95-FD18BB73BE7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013F9E32-9087-4AAF-9EC9-D60915B8C5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930EA9F-9DDE-440E-B8A4-E65FD54242C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DD916838-6B62-4D82-834B-2087D2694B0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CEE7E9B-C1A0-4358-BA02-EB08072E577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4F886B8-A572-4E68-9027-FA3D2C6DFAD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C6D84A6C-4D7A-48E5-A215-11550BFBFD9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54CD1424-1F28-4A8E-8627-D92F3B1C7E0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7A9BF81D-25E5-46ED-BBEF-2FCAD0ADFB5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239BBCE0-1935-40FB-90A4-971700CC24E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6808F714-3284-4924-A924-CDD72917324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D0D8-49F4-9A45-8D55-20DB12D506E1}"/>
              </a:ext>
            </a:extLst>
          </p:cNvPr>
          <p:cNvSpPr>
            <a:spLocks noGrp="1"/>
          </p:cNvSpPr>
          <p:nvPr>
            <p:ph type="title" idx="4294967295"/>
          </p:nvPr>
        </p:nvSpPr>
        <p:spPr>
          <a:xfrm>
            <a:off x="0" y="674688"/>
            <a:ext cx="3765550" cy="5480050"/>
          </a:xfrm>
        </p:spPr>
        <p:txBody>
          <a:bodyPr>
            <a:normAutofit/>
          </a:bodyPr>
          <a:lstStyle/>
          <a:p>
            <a:pPr algn="ctr"/>
            <a:r>
              <a:rPr lang="en-US">
                <a:solidFill>
                  <a:schemeClr val="bg1"/>
                </a:solidFill>
              </a:rPr>
              <a:t>Example </a:t>
            </a:r>
          </a:p>
        </p:txBody>
      </p:sp>
      <p:graphicFrame>
        <p:nvGraphicFramePr>
          <p:cNvPr id="5" name="Content Placeholder 2">
            <a:extLst>
              <a:ext uri="{FF2B5EF4-FFF2-40B4-BE49-F238E27FC236}">
                <a16:creationId xmlns:a16="http://schemas.microsoft.com/office/drawing/2014/main" id="{1CA5CE1C-986F-4C5D-AD72-431991E59AA7}"/>
              </a:ext>
            </a:extLst>
          </p:cNvPr>
          <p:cNvGraphicFramePr>
            <a:graphicFrameLocks noGrp="1"/>
          </p:cNvGraphicFramePr>
          <p:nvPr>
            <p:ph idx="4294967295"/>
            <p:extLst>
              <p:ext uri="{D42A27DB-BD31-4B8C-83A1-F6EECF244321}">
                <p14:modId xmlns:p14="http://schemas.microsoft.com/office/powerpoint/2010/main" val="2667334330"/>
              </p:ext>
            </p:extLst>
          </p:nvPr>
        </p:nvGraphicFramePr>
        <p:xfrm>
          <a:off x="5768053" y="762109"/>
          <a:ext cx="6215400" cy="577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4E169ED-C758-49FF-9C19-154823DBEDBB}"/>
              </a:ext>
            </a:extLst>
          </p:cNvPr>
          <p:cNvSpPr/>
          <p:nvPr/>
        </p:nvSpPr>
        <p:spPr>
          <a:xfrm>
            <a:off x="331921" y="908222"/>
            <a:ext cx="4371117" cy="548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solidFill>
                  <a:schemeClr val="bg1"/>
                </a:solidFill>
              </a:rPr>
              <a:t>Example</a:t>
            </a:r>
          </a:p>
        </p:txBody>
      </p:sp>
      <p:sp>
        <p:nvSpPr>
          <p:cNvPr id="9" name="Rectangle 8"/>
          <p:cNvSpPr/>
          <p:nvPr/>
        </p:nvSpPr>
        <p:spPr>
          <a:xfrm>
            <a:off x="4621931" y="2876675"/>
            <a:ext cx="3889853" cy="11046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426292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8C4F639-0F02-4AA4-8074-253684EF67A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CF5E41F0-2A42-4121-AA95-FD18BB73BE7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013F9E32-9087-4AAF-9EC9-D60915B8C5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930EA9F-9DDE-440E-B8A4-E65FD54242C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DD916838-6B62-4D82-834B-2087D2694B0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CEE7E9B-C1A0-4358-BA02-EB08072E577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4F886B8-A572-4E68-9027-FA3D2C6DFAD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C6D84A6C-4D7A-48E5-A215-11550BFBFD9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54CD1424-1F28-4A8E-8627-D92F3B1C7E0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7A9BF81D-25E5-46ED-BBEF-2FCAD0ADFB5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239BBCE0-1935-40FB-90A4-971700CC24E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6808F714-3284-4924-A924-CDD72917324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C4924-556D-4E98-8041-C8516C13C7B5}"/>
              </a:ext>
            </a:extLst>
          </p:cNvPr>
          <p:cNvSpPr>
            <a:spLocks noGrp="1"/>
          </p:cNvSpPr>
          <p:nvPr>
            <p:ph type="title"/>
          </p:nvPr>
        </p:nvSpPr>
        <p:spPr>
          <a:xfrm>
            <a:off x="643098" y="720168"/>
            <a:ext cx="11029616" cy="1013800"/>
          </a:xfrm>
        </p:spPr>
        <p:txBody>
          <a:bodyPr>
            <a:normAutofit/>
          </a:bodyPr>
          <a:lstStyle/>
          <a:p>
            <a:r>
              <a:rPr lang="en-US" sz="3600" cap="none"/>
              <a:t>              ACTION PLANNING</a:t>
            </a:r>
          </a:p>
        </p:txBody>
      </p:sp>
      <p:pic>
        <p:nvPicPr>
          <p:cNvPr id="4" name="Picture 3" descr="Table&#10;&#10;Description automatically generated">
            <a:extLst>
              <a:ext uri="{FF2B5EF4-FFF2-40B4-BE49-F238E27FC236}">
                <a16:creationId xmlns:a16="http://schemas.microsoft.com/office/drawing/2014/main" id="{6FC2239A-5819-41F9-9ADB-ED110A606CD0}"/>
              </a:ext>
            </a:extLst>
          </p:cNvPr>
          <p:cNvPicPr>
            <a:picLocks noChangeAspect="1"/>
          </p:cNvPicPr>
          <p:nvPr/>
        </p:nvPicPr>
        <p:blipFill>
          <a:blip r:embed="rId3"/>
          <a:stretch>
            <a:fillRect/>
          </a:stretch>
        </p:blipFill>
        <p:spPr>
          <a:xfrm>
            <a:off x="8629418" y="1967948"/>
            <a:ext cx="3005623" cy="3842306"/>
          </a:xfrm>
          <a:prstGeom prst="rect">
            <a:avLst/>
          </a:prstGeom>
          <a:ln>
            <a:solidFill>
              <a:schemeClr val="tx1"/>
            </a:solidFill>
          </a:ln>
        </p:spPr>
      </p:pic>
      <p:sp>
        <p:nvSpPr>
          <p:cNvPr id="2" name="TextBox 1">
            <a:extLst>
              <a:ext uri="{FF2B5EF4-FFF2-40B4-BE49-F238E27FC236}">
                <a16:creationId xmlns:a16="http://schemas.microsoft.com/office/drawing/2014/main" id="{16F16ADD-90DC-4C09-83F5-B09D6133DC5D}"/>
              </a:ext>
            </a:extLst>
          </p:cNvPr>
          <p:cNvSpPr txBox="1"/>
          <p:nvPr/>
        </p:nvSpPr>
        <p:spPr>
          <a:xfrm>
            <a:off x="425659" y="1919822"/>
            <a:ext cx="7483100" cy="4878259"/>
          </a:xfrm>
          <a:prstGeom prst="rect">
            <a:avLst/>
          </a:prstGeom>
          <a:noFill/>
        </p:spPr>
        <p:txBody>
          <a:bodyPr wrap="square" rtlCol="0">
            <a:spAutoFit/>
          </a:bodyPr>
          <a:lstStyle/>
          <a:p>
            <a:r>
              <a:rPr lang="en-US" sz="3200" dirty="0"/>
              <a:t>An ‘action plan’ is a tool you can use to</a:t>
            </a:r>
            <a:br>
              <a:rPr lang="en-US" sz="3200" dirty="0"/>
            </a:br>
            <a:r>
              <a:rPr lang="en-US" sz="3200" dirty="0"/>
              <a:t>help you accomplish your goal.  It asks:</a:t>
            </a:r>
          </a:p>
          <a:p>
            <a:pPr marL="342900" indent="-342900">
              <a:spcBef>
                <a:spcPts val="1800"/>
              </a:spcBef>
              <a:buClr>
                <a:schemeClr val="accent2"/>
              </a:buClr>
              <a:buFont typeface="Wingdings" panose="05000000000000000000" pitchFamily="2" charset="2"/>
              <a:buChar char="§"/>
            </a:pPr>
            <a:r>
              <a:rPr lang="en-US" sz="3200" dirty="0"/>
              <a:t>Exactly </a:t>
            </a:r>
            <a:r>
              <a:rPr lang="en-US" sz="3200" b="1" i="1" dirty="0"/>
              <a:t>what</a:t>
            </a:r>
            <a:r>
              <a:rPr lang="en-US" sz="3200" dirty="0"/>
              <a:t> are you going to do?</a:t>
            </a:r>
          </a:p>
          <a:p>
            <a:pPr marL="342900" indent="-342900">
              <a:spcBef>
                <a:spcPts val="900"/>
              </a:spcBef>
              <a:buClr>
                <a:schemeClr val="accent2"/>
              </a:buClr>
              <a:buFont typeface="Wingdings" panose="05000000000000000000" pitchFamily="2" charset="2"/>
              <a:buChar char="§"/>
            </a:pPr>
            <a:r>
              <a:rPr lang="en-US" sz="3200" b="1" i="1" dirty="0"/>
              <a:t>How much </a:t>
            </a:r>
            <a:r>
              <a:rPr lang="en-US" sz="3200" dirty="0"/>
              <a:t>will you do?</a:t>
            </a:r>
          </a:p>
          <a:p>
            <a:pPr marL="342900" indent="-342900">
              <a:spcBef>
                <a:spcPts val="900"/>
              </a:spcBef>
              <a:buClr>
                <a:schemeClr val="accent2"/>
              </a:buClr>
              <a:buFont typeface="Wingdings" panose="05000000000000000000" pitchFamily="2" charset="2"/>
              <a:buChar char="§"/>
            </a:pPr>
            <a:r>
              <a:rPr lang="en-US" sz="3200" b="1" i="1" dirty="0"/>
              <a:t>When</a:t>
            </a:r>
            <a:r>
              <a:rPr lang="en-US" sz="3200" dirty="0"/>
              <a:t> will you do this?</a:t>
            </a:r>
          </a:p>
          <a:p>
            <a:pPr marL="342900" indent="-342900">
              <a:spcBef>
                <a:spcPts val="900"/>
              </a:spcBef>
              <a:buClr>
                <a:schemeClr val="accent2"/>
              </a:buClr>
              <a:buFont typeface="Wingdings" panose="05000000000000000000" pitchFamily="2" charset="2"/>
              <a:buChar char="§"/>
            </a:pPr>
            <a:r>
              <a:rPr lang="en-US" sz="3200" b="1" i="1" dirty="0"/>
              <a:t>How often</a:t>
            </a:r>
            <a:r>
              <a:rPr lang="en-US" sz="3200" dirty="0"/>
              <a:t> will you do the activity?</a:t>
            </a:r>
          </a:p>
          <a:p>
            <a:pPr marL="342900" indent="-342900">
              <a:spcBef>
                <a:spcPts val="900"/>
              </a:spcBef>
              <a:buClr>
                <a:schemeClr val="accent2"/>
              </a:buClr>
              <a:buFont typeface="Wingdings" panose="05000000000000000000" pitchFamily="2" charset="2"/>
              <a:buChar char="§"/>
            </a:pPr>
            <a:r>
              <a:rPr lang="en-US" sz="3200" dirty="0"/>
              <a:t>On a scale of 1-10,  </a:t>
            </a:r>
            <a:r>
              <a:rPr lang="en-US" sz="3200" b="1" i="1" dirty="0"/>
              <a:t>how confident</a:t>
            </a:r>
            <a:br>
              <a:rPr lang="en-US" sz="3200" b="1" i="1" dirty="0"/>
            </a:br>
            <a:r>
              <a:rPr lang="en-US" sz="3200" dirty="0"/>
              <a:t>are you that you can complete your plan?</a:t>
            </a:r>
          </a:p>
        </p:txBody>
      </p:sp>
      <p:sp>
        <p:nvSpPr>
          <p:cNvPr id="7" name="Rectangle 6">
            <a:extLst>
              <a:ext uri="{FF2B5EF4-FFF2-40B4-BE49-F238E27FC236}">
                <a16:creationId xmlns:a16="http://schemas.microsoft.com/office/drawing/2014/main" id="{04EA042E-2DF4-4571-92AC-C5E63EC3CFB8}"/>
              </a:ext>
            </a:extLst>
          </p:cNvPr>
          <p:cNvSpPr/>
          <p:nvPr/>
        </p:nvSpPr>
        <p:spPr>
          <a:xfrm>
            <a:off x="440286" y="633966"/>
            <a:ext cx="1631064" cy="783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466850">
              <a:lnSpc>
                <a:spcPct val="90000"/>
              </a:lnSpc>
              <a:spcBef>
                <a:spcPct val="0"/>
              </a:spcBef>
              <a:spcAft>
                <a:spcPct val="35000"/>
              </a:spcAft>
            </a:pPr>
            <a:r>
              <a:rPr lang="en-US" sz="3200"/>
              <a:t>Step 4</a:t>
            </a:r>
          </a:p>
        </p:txBody>
      </p:sp>
      <p:sp>
        <p:nvSpPr>
          <p:cNvPr id="6" name="TextBox 5">
            <a:extLst>
              <a:ext uri="{FF2B5EF4-FFF2-40B4-BE49-F238E27FC236}">
                <a16:creationId xmlns:a16="http://schemas.microsoft.com/office/drawing/2014/main" id="{8F38DB9E-1CC4-48D7-B0DA-3D06EE13EE7A}"/>
              </a:ext>
            </a:extLst>
          </p:cNvPr>
          <p:cNvSpPr txBox="1"/>
          <p:nvPr/>
        </p:nvSpPr>
        <p:spPr>
          <a:xfrm>
            <a:off x="8510372" y="5845444"/>
            <a:ext cx="3243714" cy="584775"/>
          </a:xfrm>
          <a:prstGeom prst="rect">
            <a:avLst/>
          </a:prstGeom>
          <a:noFill/>
        </p:spPr>
        <p:txBody>
          <a:bodyPr wrap="square" lIns="91440" tIns="45720" rIns="91440" bIns="45720" rtlCol="0" anchor="t">
            <a:spAutoFit/>
          </a:bodyPr>
          <a:lstStyle/>
          <a:p>
            <a:pPr algn="ctr"/>
            <a:r>
              <a:rPr lang="en-US" sz="3200" b="1"/>
              <a:t>In your email </a:t>
            </a:r>
            <a:r>
              <a:rPr lang="en-US" sz="3200" b="1">
                <a:latin typeface="Avenir Next LT Pro"/>
              </a:rPr>
              <a:t>↑</a:t>
            </a:r>
          </a:p>
        </p:txBody>
      </p:sp>
    </p:spTree>
    <p:extLst>
      <p:ext uri="{BB962C8B-B14F-4D97-AF65-F5344CB8AC3E}">
        <p14:creationId xmlns:p14="http://schemas.microsoft.com/office/powerpoint/2010/main" val="258755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F0EDA701-4C2B-4983-A61C-952E63C6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ABD094A0-0F03-4392-AAF0-F48FBDB6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AD3AC95-8601-6240-BAAD-ED3AD5AF5C77}"/>
              </a:ext>
            </a:extLst>
          </p:cNvPr>
          <p:cNvSpPr>
            <a:spLocks noGrp="1"/>
          </p:cNvSpPr>
          <p:nvPr>
            <p:ph type="title"/>
          </p:nvPr>
        </p:nvSpPr>
        <p:spPr>
          <a:xfrm>
            <a:off x="8369643" y="1037967"/>
            <a:ext cx="3054091" cy="4709131"/>
          </a:xfrm>
        </p:spPr>
        <p:txBody>
          <a:bodyPr anchor="ctr">
            <a:normAutofit/>
          </a:bodyPr>
          <a:lstStyle/>
          <a:p>
            <a:pPr algn="ctr"/>
            <a:r>
              <a:rPr lang="en-US" sz="4400" b="1" cap="none">
                <a:solidFill>
                  <a:srgbClr val="FFFEFF"/>
                </a:solidFill>
              </a:rPr>
              <a:t>YOUR TURN</a:t>
            </a:r>
          </a:p>
        </p:txBody>
      </p:sp>
      <p:graphicFrame>
        <p:nvGraphicFramePr>
          <p:cNvPr id="11" name="Content Placeholder 2">
            <a:extLst>
              <a:ext uri="{FF2B5EF4-FFF2-40B4-BE49-F238E27FC236}">
                <a16:creationId xmlns:a16="http://schemas.microsoft.com/office/drawing/2014/main" id="{A8D017A2-709D-47B3-87E6-E005B92115CD}"/>
              </a:ext>
            </a:extLst>
          </p:cNvPr>
          <p:cNvGraphicFramePr>
            <a:graphicFrameLocks/>
          </p:cNvGraphicFramePr>
          <p:nvPr>
            <p:extLst>
              <p:ext uri="{D42A27DB-BD31-4B8C-83A1-F6EECF244321}">
                <p14:modId xmlns:p14="http://schemas.microsoft.com/office/powerpoint/2010/main" val="1918274508"/>
              </p:ext>
            </p:extLst>
          </p:nvPr>
        </p:nvGraphicFramePr>
        <p:xfrm>
          <a:off x="1197104" y="629868"/>
          <a:ext cx="6439584" cy="6049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F202FEB-293C-46E6-ABC5-D6CBD39F8469}"/>
              </a:ext>
            </a:extLst>
          </p:cNvPr>
          <p:cNvSpPr txBox="1"/>
          <p:nvPr/>
        </p:nvSpPr>
        <p:spPr>
          <a:xfrm>
            <a:off x="2502396" y="3582428"/>
            <a:ext cx="4594143" cy="2000548"/>
          </a:xfrm>
          <a:prstGeom prst="rect">
            <a:avLst/>
          </a:prstGeom>
          <a:noFill/>
        </p:spPr>
        <p:txBody>
          <a:bodyPr wrap="square" rtlCol="0">
            <a:spAutoFit/>
          </a:bodyPr>
          <a:lstStyle/>
          <a:p>
            <a:r>
              <a:rPr lang="en-US" sz="3200"/>
              <a:t>3) Create an action plan</a:t>
            </a:r>
          </a:p>
          <a:p>
            <a:r>
              <a:rPr lang="en-US" sz="2000" b="0"/>
              <a:t>This week I will _____  </a:t>
            </a:r>
            <a:r>
              <a:rPr lang="en-US" sz="2000" b="1" i="1" u="none"/>
              <a:t>(what)  </a:t>
            </a:r>
            <a:br>
              <a:rPr lang="en-US" sz="2000" b="1" u="none"/>
            </a:br>
            <a:r>
              <a:rPr lang="en-US" sz="2000" b="1" u="none"/>
              <a:t>_____  </a:t>
            </a:r>
            <a:r>
              <a:rPr lang="en-US" sz="2000" b="1" i="1"/>
              <a:t>(how much)  _____  (when)</a:t>
            </a:r>
            <a:r>
              <a:rPr lang="en-US" sz="2000" b="0"/>
              <a:t>, </a:t>
            </a:r>
          </a:p>
          <a:p>
            <a:r>
              <a:rPr lang="en-US" sz="2000"/>
              <a:t>___ times per </a:t>
            </a:r>
            <a:r>
              <a:rPr lang="en-US" sz="2000" b="0"/>
              <a:t>week  </a:t>
            </a:r>
            <a:r>
              <a:rPr lang="en-US" sz="2000" b="1" i="1"/>
              <a:t>(how often)</a:t>
            </a:r>
            <a:endParaRPr lang="en-US" sz="2000" i="1"/>
          </a:p>
          <a:p>
            <a:endParaRPr lang="en-US" sz="3200"/>
          </a:p>
        </p:txBody>
      </p:sp>
    </p:spTree>
    <p:extLst>
      <p:ext uri="{BB962C8B-B14F-4D97-AF65-F5344CB8AC3E}">
        <p14:creationId xmlns:p14="http://schemas.microsoft.com/office/powerpoint/2010/main" val="10356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E8C4F639-0F02-4AA4-8074-253684EF67A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CF5E41F0-2A42-4121-AA95-FD18BB73BE7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dgm id="{013F9E32-9087-4AAF-9EC9-D60915B8C5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F930EA9F-9DDE-440E-B8A4-E65FD54242C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graphicEl>
                                              <a:dgm id="{DD916838-6B62-4D82-834B-2087D2694B0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dgm id="{BCEE7E9B-C1A0-4358-BA02-EB08072E577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A4F886B8-A572-4E68-9027-FA3D2C6DFAD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C6D84A6C-4D7A-48E5-A215-11550BFBFD9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54CD1424-1F28-4A8E-8627-D92F3B1C7E08}"/>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graphicEl>
                                              <a:dgm id="{7A9BF81D-25E5-46ED-BBEF-2FCAD0ADFB5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graphicEl>
                                              <a:dgm id="{239BBCE0-1935-40FB-90A4-971700CC24E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graphicEl>
                                              <a:dgm id="{6808F714-3284-4924-A924-CDD72917324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0276-BA50-474A-A850-E7D0FACF313A}"/>
              </a:ext>
            </a:extLst>
          </p:cNvPr>
          <p:cNvSpPr>
            <a:spLocks noGrp="1"/>
          </p:cNvSpPr>
          <p:nvPr>
            <p:ph type="title" idx="4294967295"/>
          </p:nvPr>
        </p:nvSpPr>
        <p:spPr>
          <a:xfrm>
            <a:off x="486383" y="1038225"/>
            <a:ext cx="3054350" cy="4708525"/>
          </a:xfrm>
        </p:spPr>
        <p:txBody>
          <a:bodyPr anchor="ctr">
            <a:normAutofit/>
          </a:bodyPr>
          <a:lstStyle/>
          <a:p>
            <a:pPr>
              <a:defRPr/>
            </a:pPr>
            <a:r>
              <a:rPr lang="en-US" sz="4800" cap="none"/>
              <a:t>TODAY WE</a:t>
            </a:r>
            <a:r>
              <a:rPr lang="en-US" sz="2400" cap="none"/>
              <a:t>  </a:t>
            </a:r>
            <a:r>
              <a:rPr lang="en-US" sz="4800" cap="none"/>
              <a:t>WILL TALK ABOUT</a:t>
            </a:r>
            <a:r>
              <a:rPr lang="en-US" sz="2400" cap="none"/>
              <a:t> </a:t>
            </a:r>
            <a:r>
              <a:rPr lang="en-US" sz="4800" cap="none"/>
              <a:t>…</a:t>
            </a:r>
          </a:p>
        </p:txBody>
      </p:sp>
      <p:graphicFrame>
        <p:nvGraphicFramePr>
          <p:cNvPr id="7" name="Content Placeholder 2">
            <a:extLst>
              <a:ext uri="{FF2B5EF4-FFF2-40B4-BE49-F238E27FC236}">
                <a16:creationId xmlns:a16="http://schemas.microsoft.com/office/drawing/2014/main" id="{E8EB9011-960D-4BC4-88B6-70F890207E46}"/>
              </a:ext>
            </a:extLst>
          </p:cNvPr>
          <p:cNvGraphicFramePr>
            <a:graphicFrameLocks noGrp="1"/>
          </p:cNvGraphicFramePr>
          <p:nvPr>
            <p:ph idx="4294967295"/>
            <p:extLst>
              <p:ext uri="{D42A27DB-BD31-4B8C-83A1-F6EECF244321}">
                <p14:modId xmlns:p14="http://schemas.microsoft.com/office/powerpoint/2010/main" val="3165861900"/>
              </p:ext>
            </p:extLst>
          </p:nvPr>
        </p:nvGraphicFramePr>
        <p:xfrm>
          <a:off x="4231758" y="1038224"/>
          <a:ext cx="7740502" cy="5490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6376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0F5BF05-9296-4B71-83DD-4FFA3485803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E7E247BC-79CE-46EF-8763-4F6A2E58EF5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440A9E89-FAD9-4A76-B252-DFF7C43B279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C742B99C-8340-4490-99C6-786D31F76F6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9C6E9434-9A75-4163-A0C2-4B349FA11CC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BE02609F-62AB-410E-A74A-0C7D4578013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14EE-FC72-C74A-BC19-99265C5263F0}"/>
              </a:ext>
            </a:extLst>
          </p:cNvPr>
          <p:cNvSpPr>
            <a:spLocks noGrp="1"/>
          </p:cNvSpPr>
          <p:nvPr>
            <p:ph type="title"/>
          </p:nvPr>
        </p:nvSpPr>
        <p:spPr/>
        <p:txBody>
          <a:bodyPr>
            <a:normAutofit/>
          </a:bodyPr>
          <a:lstStyle/>
          <a:p>
            <a:r>
              <a:rPr lang="en-US" sz="4000" cap="none"/>
              <a:t>TIPS FOR SUCCESS TO ACHIEVE YOUR GOAL</a:t>
            </a:r>
          </a:p>
        </p:txBody>
      </p:sp>
      <p:sp>
        <p:nvSpPr>
          <p:cNvPr id="3" name="Content Placeholder 2">
            <a:extLst>
              <a:ext uri="{FF2B5EF4-FFF2-40B4-BE49-F238E27FC236}">
                <a16:creationId xmlns:a16="http://schemas.microsoft.com/office/drawing/2014/main" id="{8E550E04-84E8-AE40-B08C-8ED676E419DA}"/>
              </a:ext>
            </a:extLst>
          </p:cNvPr>
          <p:cNvSpPr>
            <a:spLocks noGrp="1"/>
          </p:cNvSpPr>
          <p:nvPr>
            <p:ph idx="1"/>
          </p:nvPr>
        </p:nvSpPr>
        <p:spPr>
          <a:xfrm>
            <a:off x="581192" y="2054368"/>
            <a:ext cx="11029615" cy="3678303"/>
          </a:xfrm>
        </p:spPr>
        <p:txBody>
          <a:bodyPr>
            <a:noAutofit/>
          </a:bodyPr>
          <a:lstStyle/>
          <a:p>
            <a:r>
              <a:rPr lang="en-CA" sz="3200" dirty="0">
                <a:solidFill>
                  <a:schemeClr val="tx1"/>
                </a:solidFill>
              </a:rPr>
              <a:t>Start small</a:t>
            </a:r>
          </a:p>
          <a:p>
            <a:r>
              <a:rPr lang="en-CA" sz="3200" dirty="0">
                <a:solidFill>
                  <a:schemeClr val="tx1"/>
                </a:solidFill>
              </a:rPr>
              <a:t>Only work on 1 or 2 goals at a time</a:t>
            </a:r>
          </a:p>
          <a:p>
            <a:r>
              <a:rPr lang="en-CA" sz="3200" dirty="0">
                <a:solidFill>
                  <a:schemeClr val="tx1"/>
                </a:solidFill>
              </a:rPr>
              <a:t>Re-evaluate your goals regularly</a:t>
            </a:r>
          </a:p>
          <a:p>
            <a:r>
              <a:rPr lang="en-CA" sz="3200" dirty="0">
                <a:solidFill>
                  <a:schemeClr val="tx1"/>
                </a:solidFill>
              </a:rPr>
              <a:t>If at first you don’t succeed, try again</a:t>
            </a:r>
          </a:p>
          <a:p>
            <a:r>
              <a:rPr lang="en-CA" sz="3200" dirty="0">
                <a:solidFill>
                  <a:schemeClr val="tx1"/>
                </a:solidFill>
              </a:rPr>
              <a:t>Celebrate your successes</a:t>
            </a:r>
            <a:endParaRPr lang="en-US" sz="3200" dirty="0">
              <a:solidFill>
                <a:schemeClr val="tx1"/>
              </a:solidFill>
            </a:endParaRPr>
          </a:p>
        </p:txBody>
      </p:sp>
      <p:pic>
        <p:nvPicPr>
          <p:cNvPr id="5" name="Picture 4" descr="MEdIC Series: The Case of the Failure to Fail">
            <a:extLst>
              <a:ext uri="{FF2B5EF4-FFF2-40B4-BE49-F238E27FC236}">
                <a16:creationId xmlns:a16="http://schemas.microsoft.com/office/drawing/2014/main" id="{680B826B-DFFF-8B49-979C-BFBB418A1DE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16123" y="3399458"/>
            <a:ext cx="4422347" cy="2999270"/>
          </a:xfrm>
          <a:prstGeom prst="rect">
            <a:avLst/>
          </a:prstGeom>
        </p:spPr>
      </p:pic>
      <p:sp>
        <p:nvSpPr>
          <p:cNvPr id="6" name="TextBox 5">
            <a:extLst>
              <a:ext uri="{FF2B5EF4-FFF2-40B4-BE49-F238E27FC236}">
                <a16:creationId xmlns:a16="http://schemas.microsoft.com/office/drawing/2014/main" id="{1BEBF683-3399-C943-B350-023948B05B80}"/>
              </a:ext>
            </a:extLst>
          </p:cNvPr>
          <p:cNvSpPr txBox="1"/>
          <p:nvPr/>
        </p:nvSpPr>
        <p:spPr>
          <a:xfrm>
            <a:off x="8059357" y="6486242"/>
            <a:ext cx="4467860" cy="230832"/>
          </a:xfrm>
          <a:prstGeom prst="rect">
            <a:avLst/>
          </a:prstGeom>
          <a:noFill/>
        </p:spPr>
        <p:txBody>
          <a:bodyPr wrap="square" rtlCol="0">
            <a:spAutoFit/>
          </a:bodyPr>
          <a:lstStyle/>
          <a:p>
            <a:r>
              <a:rPr lang="en-US" sz="900">
                <a:hlinkClick r:id="rId4" tooltip="https://www.aliem.com/2017/06/medic-case-failure-to-fai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0833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D832-2B47-4564-9E67-ECAD38E5DD63}"/>
              </a:ext>
            </a:extLst>
          </p:cNvPr>
          <p:cNvSpPr>
            <a:spLocks noGrp="1"/>
          </p:cNvSpPr>
          <p:nvPr>
            <p:ph type="title"/>
          </p:nvPr>
        </p:nvSpPr>
        <p:spPr/>
        <p:txBody>
          <a:bodyPr>
            <a:normAutofit/>
          </a:bodyPr>
          <a:lstStyle/>
          <a:p>
            <a:r>
              <a:rPr lang="en-US" sz="4800"/>
              <a:t>RECOVERING FROM SLIP-UPS</a:t>
            </a:r>
            <a:endParaRPr lang="en-CA" sz="4800"/>
          </a:p>
        </p:txBody>
      </p:sp>
      <p:sp>
        <p:nvSpPr>
          <p:cNvPr id="3" name="Content Placeholder 2">
            <a:extLst>
              <a:ext uri="{FF2B5EF4-FFF2-40B4-BE49-F238E27FC236}">
                <a16:creationId xmlns:a16="http://schemas.microsoft.com/office/drawing/2014/main" id="{0DC2D4EC-D7AB-4D73-819A-0E62BC259660}"/>
              </a:ext>
            </a:extLst>
          </p:cNvPr>
          <p:cNvSpPr>
            <a:spLocks noGrp="1"/>
          </p:cNvSpPr>
          <p:nvPr>
            <p:ph idx="1"/>
          </p:nvPr>
        </p:nvSpPr>
        <p:spPr>
          <a:xfrm>
            <a:off x="581192" y="2180496"/>
            <a:ext cx="11029615" cy="4677504"/>
          </a:xfrm>
        </p:spPr>
        <p:txBody>
          <a:bodyPr anchor="t">
            <a:normAutofit/>
          </a:bodyPr>
          <a:lstStyle/>
          <a:p>
            <a:pPr>
              <a:spcBef>
                <a:spcPts val="1800"/>
              </a:spcBef>
            </a:pPr>
            <a:r>
              <a:rPr lang="en-US" sz="3600" dirty="0">
                <a:solidFill>
                  <a:schemeClr val="tx1"/>
                </a:solidFill>
              </a:rPr>
              <a:t>Everyone slips up or “falls off the wagon” once in a while</a:t>
            </a:r>
          </a:p>
          <a:p>
            <a:pPr>
              <a:spcBef>
                <a:spcPts val="1800"/>
              </a:spcBef>
            </a:pPr>
            <a:r>
              <a:rPr lang="en-US" sz="3600" dirty="0">
                <a:solidFill>
                  <a:schemeClr val="tx1"/>
                </a:solidFill>
              </a:rPr>
              <a:t>Change is hard and it requires practice</a:t>
            </a:r>
          </a:p>
          <a:p>
            <a:pPr>
              <a:spcBef>
                <a:spcPts val="1800"/>
              </a:spcBef>
            </a:pPr>
            <a:r>
              <a:rPr lang="en-US" sz="3600" dirty="0">
                <a:solidFill>
                  <a:schemeClr val="tx1"/>
                </a:solidFill>
              </a:rPr>
              <a:t>Don’t blame yourself or cast judgment</a:t>
            </a:r>
          </a:p>
          <a:p>
            <a:pPr>
              <a:spcBef>
                <a:spcPts val="1800"/>
              </a:spcBef>
            </a:pPr>
            <a:r>
              <a:rPr lang="en-US" sz="3600" dirty="0">
                <a:solidFill>
                  <a:schemeClr val="tx1"/>
                </a:solidFill>
              </a:rPr>
              <a:t>Problem solve:  What caused you to slip up?</a:t>
            </a:r>
          </a:p>
          <a:p>
            <a:pPr>
              <a:spcBef>
                <a:spcPts val="1800"/>
              </a:spcBef>
            </a:pPr>
            <a:r>
              <a:rPr lang="en-US" sz="3600" dirty="0">
                <a:solidFill>
                  <a:schemeClr val="tx1"/>
                </a:solidFill>
              </a:rPr>
              <a:t>There is no such thing as failure, just feedback!</a:t>
            </a:r>
          </a:p>
        </p:txBody>
      </p:sp>
    </p:spTree>
    <p:extLst>
      <p:ext uri="{BB962C8B-B14F-4D97-AF65-F5344CB8AC3E}">
        <p14:creationId xmlns:p14="http://schemas.microsoft.com/office/powerpoint/2010/main" val="61715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ECCB-FF78-4CA1-A8D1-856057605A6A}"/>
              </a:ext>
            </a:extLst>
          </p:cNvPr>
          <p:cNvSpPr>
            <a:spLocks noGrp="1"/>
          </p:cNvSpPr>
          <p:nvPr>
            <p:ph type="title"/>
          </p:nvPr>
        </p:nvSpPr>
        <p:spPr/>
        <p:txBody>
          <a:bodyPr>
            <a:normAutofit/>
          </a:bodyPr>
          <a:lstStyle/>
          <a:p>
            <a:r>
              <a:rPr lang="en-US" sz="3600" cap="none"/>
              <a:t>STRESS / MENTAL HEALTH RESOURCES</a:t>
            </a:r>
          </a:p>
        </p:txBody>
      </p:sp>
      <p:sp>
        <p:nvSpPr>
          <p:cNvPr id="4" name="Rectangle 3"/>
          <p:cNvSpPr/>
          <p:nvPr/>
        </p:nvSpPr>
        <p:spPr>
          <a:xfrm>
            <a:off x="581192" y="2247082"/>
            <a:ext cx="11574379" cy="3908762"/>
          </a:xfrm>
          <a:prstGeom prst="rect">
            <a:avLst/>
          </a:prstGeom>
        </p:spPr>
        <p:txBody>
          <a:bodyPr wrap="square">
            <a:spAutoFit/>
          </a:bodyPr>
          <a:lstStyle/>
          <a:p>
            <a:pPr marL="182880" indent="-274320">
              <a:spcAft>
                <a:spcPts val="0"/>
              </a:spcAft>
              <a:buClr>
                <a:schemeClr val="accent2"/>
              </a:buClr>
              <a:buFont typeface="Wingdings" panose="05000000000000000000" pitchFamily="2" charset="2"/>
              <a:buChar char="§"/>
              <a:defRPr/>
            </a:pPr>
            <a:r>
              <a:rPr lang="en-US" sz="3200">
                <a:cs typeface="Calibri" panose="020F0502020204030204" pitchFamily="34" charset="0"/>
              </a:rPr>
              <a:t>Mental Health &amp; Wellness Resource Finder</a:t>
            </a:r>
          </a:p>
          <a:p>
            <a:pPr marL="457200">
              <a:spcAft>
                <a:spcPts val="0"/>
              </a:spcAft>
              <a:buClr>
                <a:schemeClr val="accent2"/>
              </a:buClr>
              <a:defRPr/>
            </a:pPr>
            <a:r>
              <a:rPr lang="en-US" sz="2800">
                <a:cs typeface="Calibri" panose="020F0502020204030204" pitchFamily="34" charset="0"/>
                <a:hlinkClick r:id="rId3"/>
              </a:rPr>
              <a:t>https://sharedhealthmb.ca/health-providers/mental-health-and-addictions/</a:t>
            </a:r>
            <a:br>
              <a:rPr lang="en-US" sz="2800">
                <a:cs typeface="Calibri" panose="020F0502020204030204" pitchFamily="34" charset="0"/>
                <a:hlinkClick r:id="rId3"/>
              </a:rPr>
            </a:br>
            <a:r>
              <a:rPr lang="en-US" sz="2800">
                <a:cs typeface="Calibri" panose="020F0502020204030204" pitchFamily="34" charset="0"/>
                <a:hlinkClick r:id="rId3"/>
              </a:rPr>
              <a:t>mental-health-and-wellness-resource-finder/</a:t>
            </a:r>
            <a:endParaRPr lang="en-US" sz="2800">
              <a:cs typeface="Calibri" panose="020F0502020204030204" pitchFamily="34" charset="0"/>
            </a:endParaRPr>
          </a:p>
          <a:p>
            <a:pPr marL="182880" indent="-274320">
              <a:spcBef>
                <a:spcPts val="2400"/>
              </a:spcBef>
              <a:spcAft>
                <a:spcPts val="0"/>
              </a:spcAft>
              <a:buClr>
                <a:schemeClr val="accent2"/>
              </a:buClr>
              <a:buFont typeface="Wingdings" panose="05000000000000000000" pitchFamily="2" charset="2"/>
              <a:buChar char="§"/>
              <a:defRPr/>
            </a:pPr>
            <a:r>
              <a:rPr lang="en-US" altLang="en-US" sz="3200">
                <a:cs typeface="Calibri" panose="020F0502020204030204" pitchFamily="34" charset="0"/>
              </a:rPr>
              <a:t>Body Scan (4 minute meditation)</a:t>
            </a:r>
          </a:p>
          <a:p>
            <a:pPr marL="457200">
              <a:spcAft>
                <a:spcPts val="0"/>
              </a:spcAft>
              <a:buClr>
                <a:schemeClr val="accent2"/>
              </a:buClr>
              <a:defRPr/>
            </a:pPr>
            <a:r>
              <a:rPr lang="en-US" altLang="en-US" sz="2800">
                <a:cs typeface="Calibri" panose="020F0502020204030204" pitchFamily="34" charset="0"/>
                <a:hlinkClick r:id="rId4"/>
              </a:rPr>
              <a:t>https://www.youtube.com/watch?v=ZM3eYRODNbc</a:t>
            </a:r>
            <a:endParaRPr lang="en-US" sz="2800">
              <a:cs typeface="Calibri" panose="020F0502020204030204" pitchFamily="34" charset="0"/>
            </a:endParaRPr>
          </a:p>
          <a:p>
            <a:pPr marL="182880" indent="-274320">
              <a:spcBef>
                <a:spcPts val="2400"/>
              </a:spcBef>
              <a:spcAft>
                <a:spcPts val="0"/>
              </a:spcAft>
              <a:buClr>
                <a:schemeClr val="accent2"/>
              </a:buClr>
              <a:buFont typeface="Wingdings" panose="05000000000000000000" pitchFamily="2" charset="2"/>
              <a:buChar char="§"/>
              <a:defRPr/>
            </a:pPr>
            <a:r>
              <a:rPr lang="en-US" altLang="en-US" sz="3200">
                <a:cs typeface="Calibri" panose="020F0502020204030204" pitchFamily="34" charset="0"/>
              </a:rPr>
              <a:t>Breathing Exercise &amp; Deep Muscle Relaxation Exercise</a:t>
            </a:r>
          </a:p>
          <a:p>
            <a:pPr marL="457200">
              <a:spcBef>
                <a:spcPts val="0"/>
              </a:spcBef>
              <a:spcAft>
                <a:spcPts val="0"/>
              </a:spcAft>
              <a:buClr>
                <a:schemeClr val="accent2"/>
              </a:buClr>
              <a:defRPr/>
            </a:pPr>
            <a:r>
              <a:rPr lang="en-US" altLang="en-US" sz="2800">
                <a:cs typeface="Calibri" panose="020F0502020204030204" pitchFamily="34" charset="0"/>
                <a:hlinkClick r:id="rId5"/>
              </a:rPr>
              <a:t>http://www.adam.mb.ca/audio-relaxation</a:t>
            </a:r>
            <a:endParaRPr lang="en-US" altLang="en-US" sz="2800">
              <a:cs typeface="Calibri" panose="020F0502020204030204" pitchFamily="34" charset="0"/>
            </a:endParaRPr>
          </a:p>
        </p:txBody>
      </p:sp>
    </p:spTree>
    <p:extLst>
      <p:ext uri="{BB962C8B-B14F-4D97-AF65-F5344CB8AC3E}">
        <p14:creationId xmlns:p14="http://schemas.microsoft.com/office/powerpoint/2010/main" val="10855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ECCB-FF78-4CA1-A8D1-856057605A6A}"/>
              </a:ext>
            </a:extLst>
          </p:cNvPr>
          <p:cNvSpPr>
            <a:spLocks noGrp="1"/>
          </p:cNvSpPr>
          <p:nvPr>
            <p:ph type="title"/>
          </p:nvPr>
        </p:nvSpPr>
        <p:spPr/>
        <p:txBody>
          <a:bodyPr>
            <a:normAutofit/>
          </a:bodyPr>
          <a:lstStyle/>
          <a:p>
            <a:r>
              <a:rPr lang="en-US" sz="3600" cap="none"/>
              <a:t>STRESS / MENTAL HEALTH RESOURCES</a:t>
            </a:r>
          </a:p>
        </p:txBody>
      </p:sp>
      <p:sp>
        <p:nvSpPr>
          <p:cNvPr id="4" name="Rectangle 3"/>
          <p:cNvSpPr/>
          <p:nvPr/>
        </p:nvSpPr>
        <p:spPr>
          <a:xfrm>
            <a:off x="425114" y="2244060"/>
            <a:ext cx="11574379" cy="3785652"/>
          </a:xfrm>
          <a:prstGeom prst="rect">
            <a:avLst/>
          </a:prstGeom>
        </p:spPr>
        <p:txBody>
          <a:bodyPr wrap="square">
            <a:spAutoFit/>
          </a:bodyPr>
          <a:lstStyle/>
          <a:p>
            <a:pPr marL="182880" indent="-274320">
              <a:spcAft>
                <a:spcPts val="0"/>
              </a:spcAft>
              <a:buClr>
                <a:schemeClr val="accent2"/>
              </a:buClr>
              <a:buFont typeface="Wingdings" panose="05000000000000000000" pitchFamily="2" charset="2"/>
              <a:buChar char="§"/>
              <a:defRPr/>
            </a:pPr>
            <a:r>
              <a:rPr lang="en-US" sz="3600">
                <a:cs typeface="Calibri" panose="020F0502020204030204" pitchFamily="34" charset="0"/>
              </a:rPr>
              <a:t>Anxiety Canada resources:  </a:t>
            </a:r>
            <a:r>
              <a:rPr lang="en-US" sz="3600">
                <a:cs typeface="Calibri" panose="020F0502020204030204" pitchFamily="34" charset="0"/>
                <a:hlinkClick r:id="rId3"/>
              </a:rPr>
              <a:t>AnxietyCanada.com</a:t>
            </a:r>
            <a:endParaRPr lang="en-US" sz="3600">
              <a:cs typeface="Calibri" panose="020F0502020204030204" pitchFamily="34" charset="0"/>
            </a:endParaRPr>
          </a:p>
          <a:p>
            <a:pPr marL="182880" indent="-274320">
              <a:spcBef>
                <a:spcPts val="2400"/>
              </a:spcBef>
              <a:buClr>
                <a:schemeClr val="accent2"/>
              </a:buClr>
              <a:buFont typeface="Wingdings" panose="05000000000000000000" pitchFamily="2" charset="2"/>
              <a:buChar char="§"/>
              <a:defRPr/>
            </a:pPr>
            <a:r>
              <a:rPr lang="en-US" sz="3600">
                <a:cs typeface="Calibri" panose="020F0502020204030204" pitchFamily="34" charset="0"/>
              </a:rPr>
              <a:t>Smartphone app:  </a:t>
            </a:r>
            <a:r>
              <a:rPr lang="en-US" sz="3600" i="1" err="1">
                <a:cs typeface="Calibri" panose="020F0502020204030204" pitchFamily="34" charset="0"/>
              </a:rPr>
              <a:t>MindShift</a:t>
            </a:r>
            <a:r>
              <a:rPr lang="en-US" sz="3600" i="1">
                <a:cs typeface="Calibri" panose="020F0502020204030204" pitchFamily="34" charset="0"/>
              </a:rPr>
              <a:t> CBT</a:t>
            </a:r>
          </a:p>
          <a:p>
            <a:pPr marL="182880" indent="-274320">
              <a:spcBef>
                <a:spcPts val="2400"/>
              </a:spcBef>
              <a:buClr>
                <a:schemeClr val="accent2"/>
              </a:buClr>
              <a:buFont typeface="Wingdings" panose="05000000000000000000" pitchFamily="2" charset="2"/>
              <a:buChar char="§"/>
              <a:defRPr/>
            </a:pPr>
            <a:r>
              <a:rPr lang="en-US" sz="3600">
                <a:cs typeface="Calibri" panose="020F0502020204030204" pitchFamily="34" charset="0"/>
              </a:rPr>
              <a:t>Free online counselling (</a:t>
            </a:r>
            <a:r>
              <a:rPr lang="en-US" sz="3600" i="1" err="1">
                <a:cs typeface="Calibri" panose="020F0502020204030204" pitchFamily="34" charset="0"/>
              </a:rPr>
              <a:t>AbilitiCBT</a:t>
            </a:r>
            <a:r>
              <a:rPr lang="en-US" sz="3600">
                <a:cs typeface="Calibri" panose="020F0502020204030204" pitchFamily="34" charset="0"/>
              </a:rPr>
              <a:t>):  </a:t>
            </a:r>
            <a:r>
              <a:rPr lang="en-US" sz="3600">
                <a:cs typeface="Calibri" panose="020F0502020204030204" pitchFamily="34" charset="0"/>
                <a:hlinkClick r:id="rId4"/>
              </a:rPr>
              <a:t>myicbt.com/home</a:t>
            </a:r>
            <a:endParaRPr lang="en-US" sz="3600">
              <a:cs typeface="Calibri" panose="020F0502020204030204" pitchFamily="34" charset="0"/>
            </a:endParaRPr>
          </a:p>
          <a:p>
            <a:pPr marL="182880" indent="-274320">
              <a:spcBef>
                <a:spcPts val="2400"/>
              </a:spcBef>
              <a:buClr>
                <a:schemeClr val="accent2"/>
              </a:buClr>
              <a:buFont typeface="Wingdings" panose="05000000000000000000" pitchFamily="2" charset="2"/>
              <a:buChar char="§"/>
              <a:defRPr/>
            </a:pPr>
            <a:r>
              <a:rPr lang="en-US" sz="3600">
                <a:cs typeface="Calibri" panose="020F0502020204030204" pitchFamily="34" charset="0"/>
              </a:rPr>
              <a:t>Counselling:  Check if your benefits include </a:t>
            </a:r>
            <a:r>
              <a:rPr lang="en-US" sz="3600" err="1">
                <a:cs typeface="Calibri" panose="020F0502020204030204" pitchFamily="34" charset="0"/>
              </a:rPr>
              <a:t>EAP</a:t>
            </a:r>
            <a:br>
              <a:rPr lang="en-US" sz="3600">
                <a:cs typeface="Calibri" panose="020F0502020204030204" pitchFamily="34" charset="0"/>
              </a:rPr>
            </a:br>
            <a:r>
              <a:rPr lang="en-US" sz="2800">
                <a:cs typeface="Calibri" panose="020F0502020204030204" pitchFamily="34" charset="0"/>
              </a:rPr>
              <a:t>(Employee Assistance Plan)</a:t>
            </a:r>
            <a:r>
              <a:rPr lang="en-US" sz="3600">
                <a:cs typeface="Calibri" panose="020F0502020204030204" pitchFamily="34" charset="0"/>
              </a:rPr>
              <a:t> or cover other mental health services</a:t>
            </a:r>
          </a:p>
        </p:txBody>
      </p:sp>
    </p:spTree>
    <p:extLst>
      <p:ext uri="{BB962C8B-B14F-4D97-AF65-F5344CB8AC3E}">
        <p14:creationId xmlns:p14="http://schemas.microsoft.com/office/powerpoint/2010/main" val="282246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ECCB-FF78-4CA1-A8D1-856057605A6A}"/>
              </a:ext>
            </a:extLst>
          </p:cNvPr>
          <p:cNvSpPr>
            <a:spLocks noGrp="1"/>
          </p:cNvSpPr>
          <p:nvPr>
            <p:ph type="title"/>
          </p:nvPr>
        </p:nvSpPr>
        <p:spPr/>
        <p:txBody>
          <a:bodyPr>
            <a:normAutofit/>
          </a:bodyPr>
          <a:lstStyle/>
          <a:p>
            <a:r>
              <a:rPr lang="en-US" sz="3600" cap="none"/>
              <a:t>FREE CLASS SERIES</a:t>
            </a:r>
          </a:p>
        </p:txBody>
      </p:sp>
      <p:sp>
        <p:nvSpPr>
          <p:cNvPr id="4" name="Rectangle 3"/>
          <p:cNvSpPr/>
          <p:nvPr/>
        </p:nvSpPr>
        <p:spPr>
          <a:xfrm>
            <a:off x="292768" y="1976933"/>
            <a:ext cx="11606464" cy="4739759"/>
          </a:xfrm>
          <a:prstGeom prst="rect">
            <a:avLst/>
          </a:prstGeom>
        </p:spPr>
        <p:txBody>
          <a:bodyPr wrap="square">
            <a:spAutoFit/>
          </a:bodyPr>
          <a:lstStyle/>
          <a:p>
            <a:pPr marL="182880" indent="-274320">
              <a:buClr>
                <a:schemeClr val="accent2"/>
              </a:buClr>
              <a:buFont typeface="Wingdings" panose="05000000000000000000" pitchFamily="2" charset="2"/>
              <a:buChar char="§"/>
              <a:defRPr/>
            </a:pPr>
            <a:r>
              <a:rPr lang="en-US" sz="3200" b="1" i="1">
                <a:cs typeface="Calibri" panose="020F0502020204030204" pitchFamily="34" charset="0"/>
              </a:rPr>
              <a:t>Cognitive </a:t>
            </a:r>
            <a:r>
              <a:rPr lang="en-US" sz="3200" b="1" i="1" err="1">
                <a:cs typeface="Calibri" panose="020F0502020204030204" pitchFamily="34" charset="0"/>
              </a:rPr>
              <a:t>Behavioural</a:t>
            </a:r>
            <a:r>
              <a:rPr lang="en-US" sz="3200" b="1" i="1">
                <a:cs typeface="Calibri" panose="020F0502020204030204" pitchFamily="34" charset="0"/>
              </a:rPr>
              <a:t> Therapy with Mindfulness (CBTm)</a:t>
            </a:r>
          </a:p>
          <a:p>
            <a:pPr marL="731520" lvl="1" indent="-274320">
              <a:buClr>
                <a:schemeClr val="accent2"/>
              </a:buClr>
              <a:buFont typeface="Wingdings" panose="05000000000000000000" pitchFamily="2" charset="2"/>
              <a:buChar char="§"/>
              <a:defRPr/>
            </a:pPr>
            <a:r>
              <a:rPr lang="en-US" sz="3200">
                <a:cs typeface="Calibri" panose="020F0502020204030204" pitchFamily="34" charset="0"/>
              </a:rPr>
              <a:t>Changing your thought patterns to improve your mental health</a:t>
            </a:r>
          </a:p>
          <a:p>
            <a:pPr marL="182880" lvl="1" indent="-274320">
              <a:spcBef>
                <a:spcPts val="2400"/>
              </a:spcBef>
              <a:buClr>
                <a:schemeClr val="accent2"/>
              </a:buClr>
              <a:buFont typeface="Wingdings" panose="05000000000000000000" pitchFamily="2" charset="2"/>
              <a:buChar char="§"/>
              <a:defRPr/>
            </a:pPr>
            <a:r>
              <a:rPr lang="en-US" sz="3200" b="1" i="1">
                <a:cs typeface="Calibri" panose="020F0502020204030204" pitchFamily="34" charset="0"/>
              </a:rPr>
              <a:t>Get Better Together</a:t>
            </a:r>
          </a:p>
          <a:p>
            <a:pPr marL="731520" lvl="2" indent="-274320">
              <a:spcBef>
                <a:spcPts val="600"/>
              </a:spcBef>
              <a:buClr>
                <a:schemeClr val="accent2"/>
              </a:buClr>
              <a:buFont typeface="Wingdings" panose="05000000000000000000" pitchFamily="2" charset="2"/>
              <a:buChar char="§"/>
              <a:defRPr/>
            </a:pPr>
            <a:r>
              <a:rPr lang="en-US" sz="3200">
                <a:cs typeface="Calibri" panose="020F0502020204030204" pitchFamily="34" charset="0"/>
              </a:rPr>
              <a:t>Coping with a chronic physical or mental health condition</a:t>
            </a:r>
          </a:p>
          <a:p>
            <a:pPr marL="182880" lvl="1" indent="-274320">
              <a:spcBef>
                <a:spcPts val="2400"/>
              </a:spcBef>
              <a:buClr>
                <a:schemeClr val="accent2"/>
              </a:buClr>
              <a:buFont typeface="Wingdings" panose="05000000000000000000" pitchFamily="2" charset="2"/>
              <a:buChar char="§"/>
              <a:defRPr/>
            </a:pPr>
            <a:r>
              <a:rPr lang="en-US" sz="3200" b="1" i="1">
                <a:cs typeface="Calibri" panose="020F0502020204030204" pitchFamily="34" charset="0"/>
              </a:rPr>
              <a:t>Powerful Tools for Caregivers</a:t>
            </a:r>
          </a:p>
          <a:p>
            <a:pPr marL="731520" lvl="2" indent="-274320">
              <a:spcBef>
                <a:spcPts val="600"/>
              </a:spcBef>
              <a:buClr>
                <a:schemeClr val="accent2"/>
              </a:buClr>
              <a:buFont typeface="Wingdings" panose="05000000000000000000" pitchFamily="2" charset="2"/>
              <a:buChar char="§"/>
              <a:defRPr/>
            </a:pPr>
            <a:r>
              <a:rPr lang="en-US" sz="3200">
                <a:cs typeface="Calibri" panose="020F0502020204030204" pitchFamily="34" charset="0"/>
              </a:rPr>
              <a:t>Managing your own wellbeing while caring for a loved one</a:t>
            </a:r>
          </a:p>
          <a:p>
            <a:pPr algn="ctr">
              <a:spcBef>
                <a:spcPts val="2400"/>
              </a:spcBef>
              <a:buClr>
                <a:schemeClr val="accent2"/>
              </a:buClr>
              <a:defRPr/>
            </a:pPr>
            <a:r>
              <a:rPr lang="en-US" sz="4000">
                <a:cs typeface="Calibri" panose="020F0502020204030204" pitchFamily="34" charset="0"/>
                <a:hlinkClick r:id="rId3"/>
              </a:rPr>
              <a:t>wrha.mb.ca/groups/</a:t>
            </a:r>
            <a:endParaRPr lang="en-US" sz="4000">
              <a:cs typeface="Calibri" panose="020F0502020204030204" pitchFamily="34" charset="0"/>
            </a:endParaRPr>
          </a:p>
        </p:txBody>
      </p:sp>
    </p:spTree>
    <p:extLst>
      <p:ext uri="{BB962C8B-B14F-4D97-AF65-F5344CB8AC3E}">
        <p14:creationId xmlns:p14="http://schemas.microsoft.com/office/powerpoint/2010/main" val="18849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74" name="Rectangle 7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0" y="485679"/>
            <a:ext cx="4174744"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1"/>
          <p:cNvSpPr>
            <a:spLocks noGrp="1"/>
          </p:cNvSpPr>
          <p:nvPr>
            <p:ph type="title"/>
          </p:nvPr>
        </p:nvSpPr>
        <p:spPr>
          <a:xfrm>
            <a:off x="687186" y="1113766"/>
            <a:ext cx="3746269" cy="4624327"/>
          </a:xfrm>
        </p:spPr>
        <p:txBody>
          <a:bodyPr anchor="ctr">
            <a:normAutofit/>
          </a:bodyPr>
          <a:lstStyle/>
          <a:p>
            <a:pPr>
              <a:defRPr/>
            </a:pPr>
            <a:r>
              <a:rPr lang="en-US" sz="4500">
                <a:solidFill>
                  <a:srgbClr val="FFFFFF"/>
                </a:solidFill>
              </a:rPr>
              <a:t>Thank you!</a:t>
            </a:r>
            <a:br>
              <a:rPr lang="en-US" sz="4500">
                <a:solidFill>
                  <a:srgbClr val="FFFFFF"/>
                </a:solidFill>
              </a:rPr>
            </a:br>
            <a:br>
              <a:rPr lang="en-US" sz="4500">
                <a:solidFill>
                  <a:srgbClr val="FFFFFF"/>
                </a:solidFill>
              </a:rPr>
            </a:br>
            <a:br>
              <a:rPr lang="en-US" sz="4500">
                <a:solidFill>
                  <a:srgbClr val="FFFFFF"/>
                </a:solidFill>
              </a:rPr>
            </a:br>
            <a:r>
              <a:rPr lang="en-US" sz="4500">
                <a:solidFill>
                  <a:srgbClr val="FFFFFF"/>
                </a:solidFill>
              </a:rPr>
              <a:t>Any questions?</a:t>
            </a:r>
          </a:p>
        </p:txBody>
      </p:sp>
      <p:sp>
        <p:nvSpPr>
          <p:cNvPr id="7171" name="Content Placeholder 2"/>
          <p:cNvSpPr>
            <a:spLocks noGrp="1"/>
          </p:cNvSpPr>
          <p:nvPr>
            <p:ph idx="1"/>
          </p:nvPr>
        </p:nvSpPr>
        <p:spPr>
          <a:xfrm>
            <a:off x="5091738" y="1113766"/>
            <a:ext cx="6651084" cy="4624327"/>
          </a:xfrm>
        </p:spPr>
        <p:txBody>
          <a:bodyPr anchor="ctr">
            <a:noAutofit/>
          </a:bodyPr>
          <a:lstStyle/>
          <a:p>
            <a:pPr marL="0" indent="0">
              <a:buNone/>
            </a:pPr>
            <a:r>
              <a:rPr lang="en-US" altLang="en-US" sz="4300" b="1">
                <a:solidFill>
                  <a:schemeClr val="tx1"/>
                </a:solidFill>
              </a:rPr>
              <a:t>Any questions?</a:t>
            </a:r>
          </a:p>
          <a:p>
            <a:pPr marL="0" indent="0">
              <a:buNone/>
            </a:pPr>
            <a:r>
              <a:rPr lang="en-US" altLang="en-US" sz="3700">
                <a:solidFill>
                  <a:schemeClr val="tx1"/>
                </a:solidFill>
              </a:rPr>
              <a:t>Use the chat function</a:t>
            </a:r>
            <a:br>
              <a:rPr lang="en-US" altLang="en-US" sz="3700">
                <a:solidFill>
                  <a:schemeClr val="tx1"/>
                </a:solidFill>
              </a:rPr>
            </a:br>
            <a:r>
              <a:rPr lang="en-US" altLang="en-US" sz="3700">
                <a:solidFill>
                  <a:schemeClr val="tx1"/>
                </a:solidFill>
              </a:rPr>
              <a:t>or un-mute your microphone</a:t>
            </a:r>
          </a:p>
          <a:p>
            <a:pPr marL="0" indent="0">
              <a:buNone/>
            </a:pPr>
            <a:endParaRPr lang="en-US" altLang="en-US" sz="3700">
              <a:solidFill>
                <a:schemeClr val="tx1"/>
              </a:solidFill>
            </a:endParaRPr>
          </a:p>
          <a:p>
            <a:pPr marL="0" indent="0">
              <a:buNone/>
            </a:pPr>
            <a:r>
              <a:rPr lang="en-US" altLang="en-US" sz="4300" b="1">
                <a:solidFill>
                  <a:schemeClr val="tx1"/>
                </a:solidFill>
              </a:rPr>
              <a:t>Please complete</a:t>
            </a:r>
            <a:br>
              <a:rPr lang="en-US" altLang="en-US" sz="4300" b="1">
                <a:solidFill>
                  <a:schemeClr val="tx1"/>
                </a:solidFill>
              </a:rPr>
            </a:br>
            <a:r>
              <a:rPr lang="en-US" altLang="en-US" sz="4300" b="1">
                <a:solidFill>
                  <a:schemeClr val="tx1"/>
                </a:solidFill>
              </a:rPr>
              <a:t>an evaluation</a:t>
            </a:r>
            <a:endParaRPr lang="en-US" altLang="en-US" sz="3700">
              <a:solidFill>
                <a:schemeClr val="tx1"/>
              </a:solidFill>
            </a:endParaRPr>
          </a:p>
        </p:txBody>
      </p:sp>
    </p:spTree>
    <p:extLst>
      <p:ext uri="{BB962C8B-B14F-4D97-AF65-F5344CB8AC3E}">
        <p14:creationId xmlns:p14="http://schemas.microsoft.com/office/powerpoint/2010/main" val="821504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F34E49B-FFBC-5E48-8ED0-89BA951C06D7}"/>
              </a:ext>
            </a:extLst>
          </p:cNvPr>
          <p:cNvSpPr>
            <a:spLocks noGrp="1" noChangeArrowheads="1"/>
          </p:cNvSpPr>
          <p:nvPr>
            <p:ph type="title"/>
          </p:nvPr>
        </p:nvSpPr>
        <p:spPr>
          <a:xfrm>
            <a:off x="581192" y="641653"/>
            <a:ext cx="11029616" cy="1095560"/>
          </a:xfrm>
        </p:spPr>
        <p:txBody>
          <a:bodyPr anchor="b">
            <a:normAutofit/>
          </a:bodyPr>
          <a:lstStyle/>
          <a:p>
            <a:pPr>
              <a:defRPr/>
            </a:pPr>
            <a:r>
              <a:rPr lang="en-US" altLang="en-US" sz="4800" cap="none"/>
              <a:t>REFERENCES</a:t>
            </a:r>
          </a:p>
        </p:txBody>
      </p:sp>
      <p:sp>
        <p:nvSpPr>
          <p:cNvPr id="61441" name="Rectangle 3">
            <a:extLst>
              <a:ext uri="{FF2B5EF4-FFF2-40B4-BE49-F238E27FC236}">
                <a16:creationId xmlns:a16="http://schemas.microsoft.com/office/drawing/2014/main" id="{1ED7A11D-F5CE-1B47-AEF3-1FBDFE3170FD}"/>
              </a:ext>
            </a:extLst>
          </p:cNvPr>
          <p:cNvSpPr>
            <a:spLocks noGrp="1"/>
          </p:cNvSpPr>
          <p:nvPr>
            <p:ph idx="1"/>
          </p:nvPr>
        </p:nvSpPr>
        <p:spPr>
          <a:xfrm>
            <a:off x="410818" y="1925052"/>
            <a:ext cx="11317356" cy="4754043"/>
          </a:xfrm>
        </p:spPr>
        <p:txBody>
          <a:bodyPr>
            <a:noAutofit/>
          </a:bodyPr>
          <a:lstStyle/>
          <a:p>
            <a:pPr marL="91440" indent="-91440">
              <a:spcBef>
                <a:spcPts val="0"/>
              </a:spcBef>
              <a:buFont typeface="Wingdings" panose="05000000000000000000" pitchFamily="2" charset="2"/>
              <a:buChar char="§"/>
            </a:pPr>
            <a:r>
              <a:rPr lang="en-US" altLang="en-US" sz="1170">
                <a:solidFill>
                  <a:schemeClr val="tx1"/>
                </a:solidFill>
                <a:cs typeface="Times New Roman" panose="02020603050405020304" pitchFamily="18" charset="0"/>
              </a:rPr>
              <a:t>Blair, S. N., </a:t>
            </a:r>
            <a:r>
              <a:rPr lang="en-US" altLang="en-US" sz="1170" err="1">
                <a:solidFill>
                  <a:schemeClr val="tx1"/>
                </a:solidFill>
                <a:cs typeface="Times New Roman" panose="02020603050405020304" pitchFamily="18" charset="0"/>
              </a:rPr>
              <a:t>Sallis</a:t>
            </a:r>
            <a:r>
              <a:rPr lang="en-US" altLang="en-US" sz="1170">
                <a:solidFill>
                  <a:schemeClr val="tx1"/>
                </a:solidFill>
                <a:cs typeface="Times New Roman" panose="02020603050405020304" pitchFamily="18" charset="0"/>
              </a:rPr>
              <a:t>, R. E., </a:t>
            </a:r>
            <a:r>
              <a:rPr lang="en-US" altLang="en-US" sz="1170" err="1">
                <a:solidFill>
                  <a:schemeClr val="tx1"/>
                </a:solidFill>
                <a:cs typeface="Times New Roman" panose="02020603050405020304" pitchFamily="18" charset="0"/>
              </a:rPr>
              <a:t>Hutber</a:t>
            </a:r>
            <a:r>
              <a:rPr lang="en-US" altLang="en-US" sz="1170">
                <a:solidFill>
                  <a:schemeClr val="tx1"/>
                </a:solidFill>
                <a:cs typeface="Times New Roman" panose="02020603050405020304" pitchFamily="18" charset="0"/>
              </a:rPr>
              <a:t>, A., &amp; Archer, E. (2012). Exercise therapy – The public health message. </a:t>
            </a:r>
            <a:r>
              <a:rPr lang="en-US" altLang="en-US" sz="1170" i="1">
                <a:solidFill>
                  <a:schemeClr val="tx1"/>
                </a:solidFill>
                <a:cs typeface="Times New Roman" panose="02020603050405020304" pitchFamily="18" charset="0"/>
              </a:rPr>
              <a:t>Scandinavian Journal of Medicine and Science in Sports</a:t>
            </a:r>
            <a:r>
              <a:rPr lang="en-US" altLang="en-US" sz="1170">
                <a:solidFill>
                  <a:schemeClr val="tx1"/>
                </a:solidFill>
                <a:cs typeface="Times New Roman" panose="02020603050405020304" pitchFamily="18" charset="0"/>
              </a:rPr>
              <a:t>, 22, e24-e28. </a:t>
            </a:r>
            <a:r>
              <a:rPr lang="en-US" altLang="en-US" sz="1170">
                <a:solidFill>
                  <a:schemeClr val="tx1"/>
                </a:solidFill>
                <a:cs typeface="Times New Roman" panose="02020603050405020304" pitchFamily="18" charset="0"/>
                <a:hlinkClick r:id="rId3"/>
              </a:rPr>
              <a:t>https://doi.org/10.1111/j.1600-0838.2012.01462.x</a:t>
            </a:r>
            <a:endParaRPr lang="en-US" altLang="en-US"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170" err="1">
                <a:solidFill>
                  <a:schemeClr val="tx1"/>
                </a:solidFill>
                <a:cs typeface="Times New Roman" panose="02020603050405020304" pitchFamily="18" charset="0"/>
              </a:rPr>
              <a:t>Clockify</a:t>
            </a:r>
            <a:r>
              <a:rPr lang="en-CA" sz="1170">
                <a:solidFill>
                  <a:schemeClr val="tx1"/>
                </a:solidFill>
                <a:cs typeface="Times New Roman" panose="02020603050405020304" pitchFamily="18" charset="0"/>
              </a:rPr>
              <a:t>. (2021). </a:t>
            </a:r>
            <a:r>
              <a:rPr lang="en-CA" sz="1170" i="1">
                <a:solidFill>
                  <a:schemeClr val="tx1"/>
                </a:solidFill>
                <a:cs typeface="Times New Roman" panose="02020603050405020304" pitchFamily="18" charset="0"/>
              </a:rPr>
              <a:t>How to set SMART goals: 10 helpful templates. </a:t>
            </a:r>
            <a:r>
              <a:rPr lang="en-CA" sz="1170">
                <a:solidFill>
                  <a:schemeClr val="tx1"/>
                </a:solidFill>
                <a:cs typeface="Times New Roman" panose="02020603050405020304" pitchFamily="18" charset="0"/>
              </a:rPr>
              <a:t>Retrieved October 4, 2021, from: </a:t>
            </a:r>
            <a:r>
              <a:rPr lang="en-CA" sz="1170">
                <a:solidFill>
                  <a:schemeClr val="tx1"/>
                </a:solidFill>
                <a:cs typeface="Times New Roman" panose="02020603050405020304" pitchFamily="18" charset="0"/>
                <a:hlinkClick r:id="rId4"/>
              </a:rPr>
              <a:t>https://clockify.me/blog/productivity/smart-goals/</a:t>
            </a:r>
            <a:endParaRPr lang="en-CA"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US" altLang="en-US" sz="1170" err="1">
                <a:solidFill>
                  <a:schemeClr val="tx1"/>
                </a:solidFill>
                <a:cs typeface="Times New Roman" panose="02020603050405020304" pitchFamily="18" charset="0"/>
              </a:rPr>
              <a:t>Colberg</a:t>
            </a:r>
            <a:r>
              <a:rPr lang="en-US" altLang="en-US" sz="1170">
                <a:solidFill>
                  <a:schemeClr val="tx1"/>
                </a:solidFill>
                <a:cs typeface="Times New Roman" panose="02020603050405020304" pitchFamily="18" charset="0"/>
              </a:rPr>
              <a:t>, S. R., Albright, A. L., </a:t>
            </a:r>
            <a:r>
              <a:rPr lang="en-US" altLang="en-US" sz="1170" err="1">
                <a:solidFill>
                  <a:schemeClr val="tx1"/>
                </a:solidFill>
                <a:cs typeface="Times New Roman" panose="02020603050405020304" pitchFamily="18" charset="0"/>
              </a:rPr>
              <a:t>Blissmer</a:t>
            </a:r>
            <a:r>
              <a:rPr lang="en-US" altLang="en-US" sz="1170">
                <a:solidFill>
                  <a:schemeClr val="tx1"/>
                </a:solidFill>
                <a:cs typeface="Times New Roman" panose="02020603050405020304" pitchFamily="18" charset="0"/>
              </a:rPr>
              <a:t>, B. J., Braun, B,, </a:t>
            </a:r>
            <a:r>
              <a:rPr lang="en-US" altLang="en-US" sz="1170" err="1">
                <a:solidFill>
                  <a:schemeClr val="tx1"/>
                </a:solidFill>
                <a:cs typeface="Times New Roman" panose="02020603050405020304" pitchFamily="18" charset="0"/>
              </a:rPr>
              <a:t>Chasan</a:t>
            </a:r>
            <a:r>
              <a:rPr lang="en-US" altLang="en-US" sz="1170">
                <a:solidFill>
                  <a:schemeClr val="tx1"/>
                </a:solidFill>
                <a:cs typeface="Times New Roman" panose="02020603050405020304" pitchFamily="18" charset="0"/>
              </a:rPr>
              <a:t>-Taber, L., </a:t>
            </a:r>
            <a:r>
              <a:rPr lang="en-US" altLang="en-US" sz="1170" err="1">
                <a:solidFill>
                  <a:schemeClr val="tx1"/>
                </a:solidFill>
                <a:cs typeface="Times New Roman" panose="02020603050405020304" pitchFamily="18" charset="0"/>
              </a:rPr>
              <a:t>Fernhall</a:t>
            </a:r>
            <a:r>
              <a:rPr lang="en-US" altLang="en-US" sz="1170">
                <a:solidFill>
                  <a:schemeClr val="tx1"/>
                </a:solidFill>
                <a:cs typeface="Times New Roman" panose="02020603050405020304" pitchFamily="18" charset="0"/>
              </a:rPr>
              <a:t>, B., </a:t>
            </a:r>
            <a:r>
              <a:rPr lang="en-US" altLang="en-US" sz="1170" err="1">
                <a:solidFill>
                  <a:schemeClr val="tx1"/>
                </a:solidFill>
                <a:cs typeface="Times New Roman" panose="02020603050405020304" pitchFamily="18" charset="0"/>
              </a:rPr>
              <a:t>Regensteiner</a:t>
            </a:r>
            <a:r>
              <a:rPr lang="en-US" altLang="en-US" sz="1170">
                <a:solidFill>
                  <a:schemeClr val="tx1"/>
                </a:solidFill>
                <a:cs typeface="Times New Roman" panose="02020603050405020304" pitchFamily="18" charset="0"/>
              </a:rPr>
              <a:t>, J. G., Rubin, R, R,, </a:t>
            </a:r>
            <a:r>
              <a:rPr lang="en-US" altLang="en-US" sz="1170" err="1">
                <a:solidFill>
                  <a:schemeClr val="tx1"/>
                </a:solidFill>
                <a:cs typeface="Times New Roman" panose="02020603050405020304" pitchFamily="18" charset="0"/>
              </a:rPr>
              <a:t>Sigal</a:t>
            </a:r>
            <a:r>
              <a:rPr lang="en-US" altLang="en-US" sz="1170">
                <a:solidFill>
                  <a:schemeClr val="tx1"/>
                </a:solidFill>
                <a:cs typeface="Times New Roman" panose="02020603050405020304" pitchFamily="18" charset="0"/>
              </a:rPr>
              <a:t>, R. J., American College of Sports Medicine, &amp; American Diabetes Association. (2010).  Exercise and type 2 diabetes: American College of Sports Medicine and the American Diabetes Association: Joint position statement. </a:t>
            </a:r>
            <a:r>
              <a:rPr lang="en-US" altLang="en-US" sz="1170" i="1">
                <a:solidFill>
                  <a:schemeClr val="tx1"/>
                </a:solidFill>
                <a:cs typeface="Times New Roman" panose="02020603050405020304" pitchFamily="18" charset="0"/>
              </a:rPr>
              <a:t>Medicine and Science in Sports and Exercise, 42</a:t>
            </a:r>
            <a:r>
              <a:rPr lang="en-US" altLang="en-US" sz="1170">
                <a:solidFill>
                  <a:schemeClr val="tx1"/>
                </a:solidFill>
                <a:cs typeface="Times New Roman" panose="02020603050405020304" pitchFamily="18" charset="0"/>
              </a:rPr>
              <a:t>(12), 2282-2303. </a:t>
            </a:r>
            <a:r>
              <a:rPr lang="en-US" altLang="en-US" sz="1170">
                <a:solidFill>
                  <a:schemeClr val="tx1"/>
                </a:solidFill>
                <a:cs typeface="Times New Roman" panose="02020603050405020304" pitchFamily="18" charset="0"/>
                <a:hlinkClick r:id="rId5"/>
              </a:rPr>
              <a:t>https://doi.org/10.1249/mss.0b013e3181eeb61c</a:t>
            </a:r>
            <a:endParaRPr lang="en-US" altLang="en-US"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170">
                <a:solidFill>
                  <a:schemeClr val="tx1"/>
                </a:solidFill>
                <a:cs typeface="Times New Roman" panose="02020603050405020304" pitchFamily="18" charset="0"/>
              </a:rPr>
              <a:t>Dietitians of Canada. (2021). </a:t>
            </a:r>
            <a:r>
              <a:rPr lang="en-CA" sz="1170" i="1">
                <a:solidFill>
                  <a:schemeClr val="tx1"/>
                </a:solidFill>
                <a:cs typeface="Times New Roman" panose="02020603050405020304" pitchFamily="18" charset="0"/>
              </a:rPr>
              <a:t>10 SMART healthy eating goals. </a:t>
            </a:r>
            <a:r>
              <a:rPr lang="en-CA" sz="1170">
                <a:solidFill>
                  <a:schemeClr val="tx1"/>
                </a:solidFill>
                <a:cs typeface="Times New Roman" panose="02020603050405020304" pitchFamily="18" charset="0"/>
              </a:rPr>
              <a:t>Retrieved October 4, 2021, from: </a:t>
            </a:r>
            <a:r>
              <a:rPr lang="en-CA" sz="1170">
                <a:solidFill>
                  <a:schemeClr val="tx1"/>
                </a:solidFill>
                <a:cs typeface="Times New Roman" panose="02020603050405020304" pitchFamily="18" charset="0"/>
                <a:hlinkClick r:id="rId6"/>
              </a:rPr>
              <a:t>https://www.unlockfood.ca/en/Articles/Weight-and-Health/10-SMART%E2%80%9D-Healthy-Eating-Goals.aspx</a:t>
            </a:r>
            <a:endParaRPr lang="en-CA"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US" altLang="en-US" sz="1170" err="1">
                <a:solidFill>
                  <a:schemeClr val="tx1"/>
                </a:solidFill>
                <a:cs typeface="Times New Roman" panose="02020603050405020304" pitchFamily="18" charset="0"/>
              </a:rPr>
              <a:t>Gulve</a:t>
            </a:r>
            <a:r>
              <a:rPr lang="en-US" altLang="en-US" sz="1170">
                <a:solidFill>
                  <a:schemeClr val="tx1"/>
                </a:solidFill>
                <a:cs typeface="Times New Roman" panose="02020603050405020304" pitchFamily="18" charset="0"/>
              </a:rPr>
              <a:t>, E. A. (2008). Exercise and glycemic control in diabetes: Benefits, challenges, and adjustments to pharmacotherapy. </a:t>
            </a:r>
            <a:r>
              <a:rPr lang="en-US" altLang="en-US" sz="1170" i="1">
                <a:solidFill>
                  <a:schemeClr val="tx1"/>
                </a:solidFill>
                <a:cs typeface="Times New Roman" panose="02020603050405020304" pitchFamily="18" charset="0"/>
              </a:rPr>
              <a:t>Physical Therapy, 88</a:t>
            </a:r>
            <a:r>
              <a:rPr lang="en-US" altLang="en-US" sz="1170">
                <a:solidFill>
                  <a:schemeClr val="tx1"/>
                </a:solidFill>
                <a:cs typeface="Times New Roman" panose="02020603050405020304" pitchFamily="18" charset="0"/>
              </a:rPr>
              <a:t>(11), 1297-1321. </a:t>
            </a:r>
            <a:r>
              <a:rPr lang="en-US" altLang="en-US" sz="1170">
                <a:solidFill>
                  <a:schemeClr val="tx1"/>
                </a:solidFill>
                <a:cs typeface="Times New Roman" panose="02020603050405020304" pitchFamily="18" charset="0"/>
                <a:hlinkClick r:id="rId7"/>
              </a:rPr>
              <a:t>https://doi.org/10.2522/ptj.20080114</a:t>
            </a:r>
            <a:endParaRPr lang="en-US" altLang="en-US"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170">
                <a:solidFill>
                  <a:schemeClr val="tx1"/>
                </a:solidFill>
                <a:cs typeface="Times New Roman" panose="02020603050405020304" pitchFamily="18" charset="0"/>
              </a:rPr>
              <a:t>Hughes, J. (2018, November 17). </a:t>
            </a:r>
            <a:r>
              <a:rPr lang="en-CA" sz="1170" i="1">
                <a:solidFill>
                  <a:schemeClr val="tx1"/>
                </a:solidFill>
                <a:cs typeface="Times New Roman" panose="02020603050405020304" pitchFamily="18" charset="0"/>
              </a:rPr>
              <a:t>How to set SMART goals (with 5 examples). </a:t>
            </a:r>
            <a:r>
              <a:rPr lang="en-CA" sz="1170">
                <a:solidFill>
                  <a:schemeClr val="tx1"/>
                </a:solidFill>
                <a:cs typeface="Times New Roman" panose="02020603050405020304" pitchFamily="18" charset="0"/>
              </a:rPr>
              <a:t>Retrieved October 4, 2021, from </a:t>
            </a:r>
            <a:r>
              <a:rPr lang="en-CA" sz="1170">
                <a:solidFill>
                  <a:schemeClr val="tx1"/>
                </a:solidFill>
                <a:cs typeface="Times New Roman" panose="02020603050405020304" pitchFamily="18" charset="0"/>
                <a:hlinkClick r:id="rId8"/>
              </a:rPr>
              <a:t>https://www.elegantthemes.com/blog/business/smart-goals</a:t>
            </a:r>
            <a:endParaRPr lang="en-CA"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US" altLang="en-US" sz="1170" err="1">
                <a:solidFill>
                  <a:schemeClr val="tx1"/>
                </a:solidFill>
                <a:cs typeface="Times New Roman" panose="02020603050405020304" pitchFamily="18" charset="0"/>
              </a:rPr>
              <a:t>Knowler</a:t>
            </a:r>
            <a:r>
              <a:rPr lang="en-US" altLang="en-US" sz="1170">
                <a:solidFill>
                  <a:schemeClr val="tx1"/>
                </a:solidFill>
                <a:cs typeface="Times New Roman" panose="02020603050405020304" pitchFamily="18" charset="0"/>
              </a:rPr>
              <a:t>, W. C., Barrett-Connor, E., Fowler, S. E., Hamman, R. F., </a:t>
            </a:r>
            <a:r>
              <a:rPr lang="en-US" altLang="en-US" sz="1170" err="1">
                <a:solidFill>
                  <a:schemeClr val="tx1"/>
                </a:solidFill>
                <a:cs typeface="Times New Roman" panose="02020603050405020304" pitchFamily="18" charset="0"/>
              </a:rPr>
              <a:t>Lachin</a:t>
            </a:r>
            <a:r>
              <a:rPr lang="en-US" altLang="en-US" sz="1170">
                <a:solidFill>
                  <a:schemeClr val="tx1"/>
                </a:solidFill>
                <a:cs typeface="Times New Roman" panose="02020603050405020304" pitchFamily="18" charset="0"/>
              </a:rPr>
              <a:t>, J. M., Walker, E. A., &amp; Nathan, D. M. (2002). Reduction in the incidence of type 2 diabetes with lifestyle intervention or metformin. </a:t>
            </a:r>
            <a:r>
              <a:rPr lang="en-US" altLang="en-US" sz="1170" i="1">
                <a:solidFill>
                  <a:schemeClr val="tx1"/>
                </a:solidFill>
                <a:cs typeface="Times New Roman" panose="02020603050405020304" pitchFamily="18" charset="0"/>
              </a:rPr>
              <a:t>New England Journal of Medicine, 346</a:t>
            </a:r>
            <a:r>
              <a:rPr lang="en-US" altLang="en-US" sz="1170">
                <a:solidFill>
                  <a:schemeClr val="tx1"/>
                </a:solidFill>
                <a:cs typeface="Times New Roman" panose="02020603050405020304" pitchFamily="18" charset="0"/>
              </a:rPr>
              <a:t>(6), 393-403. </a:t>
            </a:r>
            <a:r>
              <a:rPr lang="en-US" altLang="en-US" sz="1170">
                <a:solidFill>
                  <a:schemeClr val="tx1"/>
                </a:solidFill>
                <a:cs typeface="Times New Roman" panose="02020603050405020304" pitchFamily="18" charset="0"/>
                <a:hlinkClick r:id="rId9"/>
              </a:rPr>
              <a:t>https://doi.org/10.1056/NEJMoa012512</a:t>
            </a:r>
            <a:endParaRPr lang="en-US" altLang="en-US"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US" altLang="en-US" sz="1170" err="1">
                <a:solidFill>
                  <a:schemeClr val="tx1"/>
                </a:solidFill>
                <a:cs typeface="Times New Roman" panose="02020603050405020304" pitchFamily="18" charset="0"/>
              </a:rPr>
              <a:t>Lorig</a:t>
            </a:r>
            <a:r>
              <a:rPr lang="en-US" altLang="en-US" sz="1170">
                <a:solidFill>
                  <a:schemeClr val="tx1"/>
                </a:solidFill>
                <a:cs typeface="Times New Roman" panose="02020603050405020304" pitchFamily="18" charset="0"/>
              </a:rPr>
              <a:t>, K., Holman, H., Sobel, D., Laurent, D., Gonzalez, V., &amp; Minor, M. (2013). </a:t>
            </a:r>
            <a:r>
              <a:rPr lang="en-US" altLang="en-US" sz="1170" i="1">
                <a:solidFill>
                  <a:schemeClr val="tx1"/>
                </a:solidFill>
                <a:cs typeface="Times New Roman" panose="02020603050405020304" pitchFamily="18" charset="0"/>
              </a:rPr>
              <a:t>Living a healthy life with chronic conditions </a:t>
            </a:r>
            <a:r>
              <a:rPr lang="en-US" altLang="en-US" sz="1170">
                <a:solidFill>
                  <a:schemeClr val="tx1"/>
                </a:solidFill>
                <a:cs typeface="Times New Roman" panose="02020603050405020304" pitchFamily="18" charset="0"/>
              </a:rPr>
              <a:t>(4</a:t>
            </a:r>
            <a:r>
              <a:rPr lang="en-US" altLang="en-US" sz="1170" baseline="30000">
                <a:solidFill>
                  <a:schemeClr val="tx1"/>
                </a:solidFill>
                <a:cs typeface="Times New Roman" panose="02020603050405020304" pitchFamily="18" charset="0"/>
              </a:rPr>
              <a:t>th</a:t>
            </a:r>
            <a:r>
              <a:rPr lang="en-US" altLang="en-US" sz="1170">
                <a:solidFill>
                  <a:schemeClr val="tx1"/>
                </a:solidFill>
                <a:cs typeface="Times New Roman" panose="02020603050405020304" pitchFamily="18" charset="0"/>
              </a:rPr>
              <a:t> ed.). Bull Publishing Company.</a:t>
            </a:r>
          </a:p>
          <a:p>
            <a:pPr marL="91440" indent="-91440">
              <a:spcBef>
                <a:spcPts val="0"/>
              </a:spcBef>
              <a:buFont typeface="Wingdings" panose="05000000000000000000" pitchFamily="2" charset="2"/>
              <a:buChar char="§"/>
            </a:pPr>
            <a:r>
              <a:rPr lang="en-CA" sz="1170">
                <a:solidFill>
                  <a:schemeClr val="tx1"/>
                </a:solidFill>
                <a:cs typeface="Times New Roman" panose="02020603050405020304" pitchFamily="18" charset="0"/>
              </a:rPr>
              <a:t>Mind Tools. (2021). </a:t>
            </a:r>
            <a:r>
              <a:rPr lang="en-CA" sz="1170" i="1">
                <a:solidFill>
                  <a:schemeClr val="tx1"/>
                </a:solidFill>
                <a:cs typeface="Times New Roman" panose="02020603050405020304" pitchFamily="18" charset="0"/>
              </a:rPr>
              <a:t>SMART goals: How to make your goals achievable. </a:t>
            </a:r>
            <a:r>
              <a:rPr lang="en-CA" sz="1170">
                <a:solidFill>
                  <a:schemeClr val="tx1"/>
                </a:solidFill>
                <a:cs typeface="Times New Roman" panose="02020603050405020304" pitchFamily="18" charset="0"/>
              </a:rPr>
              <a:t>Retrieved October 4, 2021, from: </a:t>
            </a:r>
            <a:r>
              <a:rPr lang="en-CA" sz="1170">
                <a:solidFill>
                  <a:schemeClr val="tx1"/>
                </a:solidFill>
                <a:cs typeface="Times New Roman" panose="02020603050405020304" pitchFamily="18" charset="0"/>
                <a:hlinkClick r:id="rId10"/>
              </a:rPr>
              <a:t>https://www.mindtools.com/pages/article/smart-goals.htm</a:t>
            </a:r>
            <a:endParaRPr lang="en-CA"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US" altLang="en-US" sz="1170">
                <a:solidFill>
                  <a:schemeClr val="tx1"/>
                </a:solidFill>
                <a:cs typeface="Times New Roman" panose="02020603050405020304" pitchFamily="18" charset="0"/>
              </a:rPr>
              <a:t>Nathan, D. M., Cleary, P. A., Backlund, J. C., </a:t>
            </a:r>
            <a:r>
              <a:rPr lang="en-US" altLang="en-US" sz="1170" err="1">
                <a:solidFill>
                  <a:schemeClr val="tx1"/>
                </a:solidFill>
                <a:cs typeface="Times New Roman" panose="02020603050405020304" pitchFamily="18" charset="0"/>
              </a:rPr>
              <a:t>Genuth</a:t>
            </a:r>
            <a:r>
              <a:rPr lang="en-US" altLang="en-US" sz="1170">
                <a:solidFill>
                  <a:schemeClr val="tx1"/>
                </a:solidFill>
                <a:cs typeface="Times New Roman" panose="02020603050405020304" pitchFamily="18" charset="0"/>
              </a:rPr>
              <a:t>, </a:t>
            </a:r>
            <a:r>
              <a:rPr lang="en-US" altLang="en-US" sz="1170" err="1">
                <a:solidFill>
                  <a:schemeClr val="tx1"/>
                </a:solidFill>
                <a:cs typeface="Times New Roman" panose="02020603050405020304" pitchFamily="18" charset="0"/>
              </a:rPr>
              <a:t>S.M</a:t>
            </a:r>
            <a:r>
              <a:rPr lang="en-US" altLang="en-US" sz="1170">
                <a:solidFill>
                  <a:schemeClr val="tx1"/>
                </a:solidFill>
                <a:cs typeface="Times New Roman" panose="02020603050405020304" pitchFamily="18" charset="0"/>
              </a:rPr>
              <a:t>., </a:t>
            </a:r>
            <a:r>
              <a:rPr lang="en-US" altLang="en-US" sz="1170" err="1">
                <a:solidFill>
                  <a:schemeClr val="tx1"/>
                </a:solidFill>
                <a:cs typeface="Times New Roman" panose="02020603050405020304" pitchFamily="18" charset="0"/>
              </a:rPr>
              <a:t>Lachin</a:t>
            </a:r>
            <a:r>
              <a:rPr lang="en-US" altLang="en-US" sz="1170">
                <a:solidFill>
                  <a:schemeClr val="tx1"/>
                </a:solidFill>
                <a:cs typeface="Times New Roman" panose="02020603050405020304" pitchFamily="18" charset="0"/>
              </a:rPr>
              <a:t>, J. M., Orchard, T. J., </a:t>
            </a:r>
            <a:r>
              <a:rPr lang="en-US" altLang="en-US" sz="1170" err="1">
                <a:solidFill>
                  <a:schemeClr val="tx1"/>
                </a:solidFill>
                <a:cs typeface="Times New Roman" panose="02020603050405020304" pitchFamily="18" charset="0"/>
              </a:rPr>
              <a:t>Raskin</a:t>
            </a:r>
            <a:r>
              <a:rPr lang="en-US" altLang="en-US" sz="1170">
                <a:solidFill>
                  <a:schemeClr val="tx1"/>
                </a:solidFill>
                <a:cs typeface="Times New Roman" panose="02020603050405020304" pitchFamily="18" charset="0"/>
              </a:rPr>
              <a:t>, P., &amp; </a:t>
            </a:r>
            <a:r>
              <a:rPr lang="en-US" altLang="en-US" sz="1170" err="1">
                <a:solidFill>
                  <a:schemeClr val="tx1"/>
                </a:solidFill>
                <a:cs typeface="Times New Roman" panose="02020603050405020304" pitchFamily="18" charset="0"/>
              </a:rPr>
              <a:t>Zinman</a:t>
            </a:r>
            <a:r>
              <a:rPr lang="en-US" altLang="en-US" sz="1170">
                <a:solidFill>
                  <a:schemeClr val="tx1"/>
                </a:solidFill>
                <a:cs typeface="Times New Roman" panose="02020603050405020304" pitchFamily="18" charset="0"/>
              </a:rPr>
              <a:t>, B. (2005). Intensive diabetes treatment and cardiovascular disease in patients with type 1 diabetes. </a:t>
            </a:r>
            <a:r>
              <a:rPr lang="en-US" altLang="en-US" sz="1170" i="1">
                <a:solidFill>
                  <a:schemeClr val="tx1"/>
                </a:solidFill>
                <a:cs typeface="Times New Roman" panose="02020603050405020304" pitchFamily="18" charset="0"/>
              </a:rPr>
              <a:t>New England Journal of Medicine, 353</a:t>
            </a:r>
            <a:r>
              <a:rPr lang="en-US" altLang="en-US" sz="1170">
                <a:solidFill>
                  <a:schemeClr val="tx1"/>
                </a:solidFill>
                <a:cs typeface="Times New Roman" panose="02020603050405020304" pitchFamily="18" charset="0"/>
              </a:rPr>
              <a:t>(25), 2643-2651. </a:t>
            </a:r>
            <a:r>
              <a:rPr lang="en-US" altLang="en-US" sz="1170">
                <a:solidFill>
                  <a:schemeClr val="tx1"/>
                </a:solidFill>
                <a:cs typeface="Times New Roman" panose="02020603050405020304" pitchFamily="18" charset="0"/>
                <a:hlinkClick r:id="rId11"/>
              </a:rPr>
              <a:t>https://doi.org/10.1056/nejmoa052187</a:t>
            </a:r>
            <a:endParaRPr lang="en-US" altLang="en-US" sz="1170">
              <a:solidFill>
                <a:schemeClr val="tx1"/>
              </a:solidFill>
              <a:cs typeface="Times New Roman" panose="02020603050405020304" pitchFamily="18" charset="0"/>
            </a:endParaRPr>
          </a:p>
          <a:p>
            <a:pPr marL="91440" indent="-91440" eaLnBrk="1" hangingPunct="1">
              <a:spcBef>
                <a:spcPts val="0"/>
              </a:spcBef>
              <a:buFont typeface="Wingdings" panose="05000000000000000000" pitchFamily="2" charset="2"/>
              <a:buChar char="§"/>
            </a:pPr>
            <a:r>
              <a:rPr lang="en-US" altLang="en-US" sz="1170">
                <a:solidFill>
                  <a:schemeClr val="tx1"/>
                </a:solidFill>
                <a:cs typeface="Times New Roman" panose="02020603050405020304" pitchFamily="18" charset="0"/>
              </a:rPr>
              <a:t>National Diabetes Information Clearinghouse. (2013, November 21). </a:t>
            </a:r>
            <a:r>
              <a:rPr lang="en-US" altLang="en-US" sz="1170" i="1">
                <a:solidFill>
                  <a:schemeClr val="tx1"/>
                </a:solidFill>
                <a:cs typeface="Times New Roman" panose="02020603050405020304" pitchFamily="18" charset="0"/>
              </a:rPr>
              <a:t>DCCT and EDIC: The Diabetes Control and Complications Trial and Follow-up Study</a:t>
            </a:r>
            <a:r>
              <a:rPr lang="en-US" altLang="en-US" sz="1170">
                <a:solidFill>
                  <a:schemeClr val="tx1"/>
                </a:solidFill>
                <a:cs typeface="Times New Roman" panose="02020603050405020304" pitchFamily="18" charset="0"/>
              </a:rPr>
              <a:t>. Retrieved May 2, 2014 from </a:t>
            </a:r>
            <a:r>
              <a:rPr lang="en-US" altLang="en-US" sz="1170">
                <a:solidFill>
                  <a:schemeClr val="tx1"/>
                </a:solidFill>
                <a:cs typeface="Times New Roman" panose="02020603050405020304" pitchFamily="18" charset="0"/>
                <a:hlinkClick r:id="rId12"/>
              </a:rPr>
              <a:t>http://diabetes.niddk.nih.gov/dm/pubs/control/</a:t>
            </a:r>
            <a:endParaRPr lang="en-US" altLang="en-US"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170" err="1">
                <a:solidFill>
                  <a:schemeClr val="tx1"/>
                </a:solidFill>
                <a:cs typeface="Times New Roman" panose="02020603050405020304" pitchFamily="18" charset="0"/>
              </a:rPr>
              <a:t>NutriProCan</a:t>
            </a:r>
            <a:r>
              <a:rPr lang="en-CA" sz="1170">
                <a:solidFill>
                  <a:schemeClr val="tx1"/>
                </a:solidFill>
                <a:cs typeface="Times New Roman" panose="02020603050405020304" pitchFamily="18" charset="0"/>
              </a:rPr>
              <a:t>. (2020, May 14). </a:t>
            </a:r>
            <a:r>
              <a:rPr lang="en-US" sz="1170" i="1">
                <a:solidFill>
                  <a:schemeClr val="tx1"/>
                </a:solidFill>
                <a:cs typeface="Times New Roman" panose="02020603050405020304" pitchFamily="18" charset="0"/>
              </a:rPr>
              <a:t>SMART nutrition goals guide and worksheet</a:t>
            </a:r>
            <a:r>
              <a:rPr lang="en-CA" sz="1170" i="1">
                <a:solidFill>
                  <a:schemeClr val="tx1"/>
                </a:solidFill>
                <a:cs typeface="Times New Roman" panose="02020603050405020304" pitchFamily="18" charset="0"/>
              </a:rPr>
              <a:t>. </a:t>
            </a:r>
            <a:r>
              <a:rPr lang="en-CA" sz="1170">
                <a:solidFill>
                  <a:schemeClr val="tx1"/>
                </a:solidFill>
                <a:cs typeface="Times New Roman" panose="02020603050405020304" pitchFamily="18" charset="0"/>
              </a:rPr>
              <a:t>Retrieved October 4, 2021, from: </a:t>
            </a:r>
            <a:r>
              <a:rPr lang="en-CA" sz="1170">
                <a:solidFill>
                  <a:schemeClr val="tx1"/>
                </a:solidFill>
                <a:cs typeface="Times New Roman" panose="02020603050405020304" pitchFamily="18" charset="0"/>
                <a:hlinkClick r:id="rId13"/>
              </a:rPr>
              <a:t>https://www.nutriprocan.ca/smart-nutrition-goals/</a:t>
            </a:r>
            <a:endParaRPr lang="en-CA" sz="117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170" err="1">
                <a:solidFill>
                  <a:schemeClr val="tx1"/>
                </a:solidFill>
                <a:cs typeface="Times New Roman" panose="02020603050405020304" pitchFamily="18" charset="0"/>
              </a:rPr>
              <a:t>Streit</a:t>
            </a:r>
            <a:r>
              <a:rPr lang="en-CA" sz="1170">
                <a:solidFill>
                  <a:schemeClr val="tx1"/>
                </a:solidFill>
                <a:cs typeface="Times New Roman" panose="02020603050405020304" pitchFamily="18" charset="0"/>
              </a:rPr>
              <a:t>, L. (2018, May 2). SMART goals for healthy eating and weight loss. Retrieved October 4, 2021, from: </a:t>
            </a:r>
            <a:r>
              <a:rPr lang="en-CA" sz="1170">
                <a:solidFill>
                  <a:schemeClr val="tx1"/>
                </a:solidFill>
                <a:cs typeface="Times New Roman" panose="02020603050405020304" pitchFamily="18" charset="0"/>
                <a:hlinkClick r:id="rId14"/>
              </a:rPr>
              <a:t>https://www.healthyforlifemeals.com/blog/smart-goals-for-healthy-eating-and-weight-loss</a:t>
            </a:r>
            <a:endParaRPr lang="en-CA" sz="1170">
              <a:solidFill>
                <a:schemeClr val="tx1"/>
              </a:solidFill>
              <a:cs typeface="Times New Roman" panose="02020603050405020304" pitchFamily="18" charset="0"/>
            </a:endParaRPr>
          </a:p>
        </p:txBody>
      </p:sp>
    </p:spTree>
    <p:extLst>
      <p:ext uri="{BB962C8B-B14F-4D97-AF65-F5344CB8AC3E}">
        <p14:creationId xmlns:p14="http://schemas.microsoft.com/office/powerpoint/2010/main" val="1730816209"/>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3D104-4FEF-46F3-9ED9-501B784CA25E}"/>
              </a:ext>
            </a:extLst>
          </p:cNvPr>
          <p:cNvSpPr>
            <a:spLocks noGrp="1"/>
          </p:cNvSpPr>
          <p:nvPr>
            <p:ph type="title"/>
          </p:nvPr>
        </p:nvSpPr>
        <p:spPr/>
        <p:txBody>
          <a:bodyPr/>
          <a:lstStyle/>
          <a:p>
            <a:r>
              <a:rPr lang="en-US"/>
              <a:t>ACKNOWLEDGMENTS</a:t>
            </a:r>
            <a:endParaRPr lang="en-CA"/>
          </a:p>
        </p:txBody>
      </p:sp>
      <p:sp>
        <p:nvSpPr>
          <p:cNvPr id="2" name="Content Placeholder 1">
            <a:extLst>
              <a:ext uri="{FF2B5EF4-FFF2-40B4-BE49-F238E27FC236}">
                <a16:creationId xmlns:a16="http://schemas.microsoft.com/office/drawing/2014/main" id="{3D9E03BD-2742-4470-9012-AC7D5D52B818}"/>
              </a:ext>
            </a:extLst>
          </p:cNvPr>
          <p:cNvSpPr>
            <a:spLocks noGrp="1"/>
          </p:cNvSpPr>
          <p:nvPr>
            <p:ph idx="1"/>
          </p:nvPr>
        </p:nvSpPr>
        <p:spPr>
          <a:xfrm>
            <a:off x="193007" y="2092737"/>
            <a:ext cx="11805991" cy="4612388"/>
          </a:xfrm>
        </p:spPr>
        <p:txBody>
          <a:bodyPr vert="horz" lIns="91440" tIns="45720" rIns="91440" bIns="45720" rtlCol="0" anchor="t" anchorCtr="0">
            <a:noAutofit/>
          </a:bodyPr>
          <a:lstStyle/>
          <a:p>
            <a:pPr marL="45719" indent="0">
              <a:buNone/>
            </a:pPr>
            <a:r>
              <a:rPr lang="en-US" sz="3200" b="1">
                <a:solidFill>
                  <a:schemeClr val="tx1"/>
                </a:solidFill>
              </a:rPr>
              <a:t>Development team:</a:t>
            </a:r>
          </a:p>
          <a:p>
            <a:pPr marL="45719" indent="0">
              <a:buNone/>
            </a:pPr>
            <a:r>
              <a:rPr lang="en-US" sz="2800">
                <a:solidFill>
                  <a:schemeClr val="tx1"/>
                </a:solidFill>
                <a:ea typeface="+mn-lt"/>
                <a:cs typeface="+mn-lt"/>
              </a:rPr>
              <a:t>Cindy Campbell, OT Reg (MB) </a:t>
            </a:r>
            <a:r>
              <a:rPr lang="en-US" sz="2800" err="1">
                <a:solidFill>
                  <a:schemeClr val="tx1"/>
                </a:solidFill>
                <a:ea typeface="+mn-lt"/>
                <a:cs typeface="+mn-lt"/>
              </a:rPr>
              <a:t>CRE</a:t>
            </a:r>
            <a:r>
              <a:rPr lang="en-US" sz="2800">
                <a:solidFill>
                  <a:schemeClr val="tx1"/>
                </a:solidFill>
                <a:ea typeface="+mn-lt"/>
                <a:cs typeface="+mn-lt"/>
              </a:rPr>
              <a:t>;  Laura Durling, OT Reg (MB);</a:t>
            </a:r>
            <a:br>
              <a:rPr lang="en-US" sz="2800">
                <a:solidFill>
                  <a:schemeClr val="tx1"/>
                </a:solidFill>
                <a:ea typeface="+mn-lt"/>
                <a:cs typeface="+mn-lt"/>
              </a:rPr>
            </a:br>
            <a:r>
              <a:rPr lang="en-US" sz="2800">
                <a:solidFill>
                  <a:schemeClr val="tx1"/>
                </a:solidFill>
                <a:ea typeface="+mn-lt"/>
                <a:cs typeface="+mn-lt"/>
              </a:rPr>
              <a:t>Katherine Kehler, OT Reg (MB);  </a:t>
            </a:r>
            <a:r>
              <a:rPr lang="en-US" sz="2800">
                <a:solidFill>
                  <a:schemeClr val="tx1"/>
                </a:solidFill>
              </a:rPr>
              <a:t>Maggie Wallin, </a:t>
            </a:r>
            <a:r>
              <a:rPr lang="en-US" sz="2800" err="1">
                <a:solidFill>
                  <a:schemeClr val="tx1"/>
                </a:solidFill>
                <a:ea typeface="+mn-lt"/>
                <a:cs typeface="+mn-lt"/>
              </a:rPr>
              <a:t>BMR</a:t>
            </a:r>
            <a:r>
              <a:rPr lang="en-US" sz="2800">
                <a:solidFill>
                  <a:schemeClr val="tx1"/>
                </a:solidFill>
                <a:ea typeface="+mn-lt"/>
                <a:cs typeface="+mn-lt"/>
              </a:rPr>
              <a:t>-PT </a:t>
            </a:r>
            <a:r>
              <a:rPr lang="en-US" sz="2800" err="1">
                <a:solidFill>
                  <a:schemeClr val="tx1"/>
                </a:solidFill>
                <a:ea typeface="+mn-lt"/>
                <a:cs typeface="+mn-lt"/>
              </a:rPr>
              <a:t>CRE</a:t>
            </a:r>
            <a:endParaRPr lang="en-CA" sz="2800">
              <a:solidFill>
                <a:schemeClr val="tx1"/>
              </a:solidFill>
              <a:ea typeface="+mn-lt"/>
              <a:cs typeface="+mn-lt"/>
            </a:endParaRPr>
          </a:p>
          <a:p>
            <a:pPr marL="45719" indent="0">
              <a:buNone/>
            </a:pPr>
            <a:endParaRPr lang="en-US" sz="2800">
              <a:solidFill>
                <a:schemeClr val="tx1"/>
              </a:solidFill>
            </a:endParaRPr>
          </a:p>
          <a:p>
            <a:pPr marL="45719" indent="0">
              <a:buNone/>
            </a:pPr>
            <a:r>
              <a:rPr lang="en-US" sz="3200" b="1">
                <a:solidFill>
                  <a:schemeClr val="tx1"/>
                </a:solidFill>
              </a:rPr>
              <a:t>Reviewer team:</a:t>
            </a:r>
          </a:p>
          <a:p>
            <a:pPr marL="45719" indent="0">
              <a:buNone/>
            </a:pPr>
            <a:r>
              <a:rPr lang="en-US" sz="2400">
                <a:solidFill>
                  <a:schemeClr val="tx1"/>
                </a:solidFill>
              </a:rPr>
              <a:t>Aimee Bowcott, MPH RD CDE CRE;  </a:t>
            </a:r>
            <a:r>
              <a:rPr lang="en-US" sz="2400">
                <a:solidFill>
                  <a:schemeClr val="tx1"/>
                </a:solidFill>
                <a:ea typeface="+mn-lt"/>
                <a:cs typeface="+mn-lt"/>
              </a:rPr>
              <a:t>Cindy Campbell, OT Reg (MB) CRE;</a:t>
            </a:r>
            <a:br>
              <a:rPr lang="en-US" sz="2400"/>
            </a:br>
            <a:r>
              <a:rPr lang="en-US" sz="2400">
                <a:solidFill>
                  <a:schemeClr val="tx1"/>
                </a:solidFill>
              </a:rPr>
              <a:t>Shauna Doerksen, RD CDE;  Jenna Hart, RD CDE;  Sheila Pelagio, </a:t>
            </a:r>
            <a:r>
              <a:rPr lang="en-US" sz="2400" err="1">
                <a:solidFill>
                  <a:schemeClr val="tx1"/>
                </a:solidFill>
                <a:ea typeface="+mn-lt"/>
                <a:cs typeface="+mn-lt"/>
              </a:rPr>
              <a:t>BHEcol</a:t>
            </a:r>
            <a:r>
              <a:rPr lang="en-US" sz="2400">
                <a:solidFill>
                  <a:schemeClr val="tx1"/>
                </a:solidFill>
                <a:ea typeface="+mn-lt"/>
                <a:cs typeface="+mn-lt"/>
              </a:rPr>
              <a:t> BN RN </a:t>
            </a:r>
            <a:r>
              <a:rPr lang="en-US" sz="2400" err="1">
                <a:solidFill>
                  <a:schemeClr val="tx1"/>
                </a:solidFill>
                <a:ea typeface="+mn-lt"/>
                <a:cs typeface="+mn-lt"/>
              </a:rPr>
              <a:t>CTE</a:t>
            </a:r>
            <a:r>
              <a:rPr lang="en-CA" sz="2400">
                <a:solidFill>
                  <a:schemeClr val="tx1"/>
                </a:solidFill>
              </a:rPr>
              <a:t>;</a:t>
            </a:r>
            <a:br>
              <a:rPr lang="en-CA" sz="2400">
                <a:solidFill>
                  <a:schemeClr val="tx1"/>
                </a:solidFill>
              </a:rPr>
            </a:br>
            <a:r>
              <a:rPr lang="en-US" sz="2400">
                <a:solidFill>
                  <a:schemeClr val="tx1"/>
                </a:solidFill>
              </a:rPr>
              <a:t>Colin</a:t>
            </a:r>
            <a:r>
              <a:rPr lang="en-US" sz="2400">
                <a:solidFill>
                  <a:schemeClr val="tx1"/>
                </a:solidFill>
                <a:ea typeface="+mn-lt"/>
                <a:cs typeface="+mn-lt"/>
              </a:rPr>
              <a:t> Reeve, BSP CDE CRE </a:t>
            </a:r>
            <a:r>
              <a:rPr lang="en-US" sz="2400" err="1">
                <a:solidFill>
                  <a:schemeClr val="tx1"/>
                </a:solidFill>
                <a:ea typeface="+mn-lt"/>
                <a:cs typeface="+mn-lt"/>
              </a:rPr>
              <a:t>CTE</a:t>
            </a:r>
            <a:r>
              <a:rPr lang="en-US" sz="2400">
                <a:solidFill>
                  <a:schemeClr val="tx1"/>
                </a:solidFill>
              </a:rPr>
              <a:t>;  Cindy Sanchez, </a:t>
            </a:r>
            <a:r>
              <a:rPr lang="en-US" sz="2400">
                <a:solidFill>
                  <a:schemeClr val="tx1"/>
                </a:solidFill>
                <a:ea typeface="+mn-lt"/>
                <a:cs typeface="+mn-lt"/>
              </a:rPr>
              <a:t>RN BN CDE</a:t>
            </a:r>
            <a:r>
              <a:rPr lang="en-US" sz="2400">
                <a:solidFill>
                  <a:schemeClr val="tx1"/>
                </a:solidFill>
              </a:rPr>
              <a:t>;</a:t>
            </a:r>
            <a:br>
              <a:rPr lang="en-US" sz="2400">
                <a:solidFill>
                  <a:schemeClr val="tx1"/>
                </a:solidFill>
              </a:rPr>
            </a:br>
            <a:r>
              <a:rPr lang="en-US" sz="2400">
                <a:solidFill>
                  <a:schemeClr val="tx1"/>
                </a:solidFill>
              </a:rPr>
              <a:t>Cheryl Shaver, </a:t>
            </a:r>
            <a:r>
              <a:rPr lang="en-US" sz="2400" err="1">
                <a:solidFill>
                  <a:schemeClr val="tx1"/>
                </a:solidFill>
                <a:ea typeface="+mn-lt"/>
                <a:cs typeface="+mn-lt"/>
              </a:rPr>
              <a:t>BScPharm</a:t>
            </a:r>
            <a:r>
              <a:rPr lang="en-US" sz="2400">
                <a:solidFill>
                  <a:schemeClr val="tx1"/>
                </a:solidFill>
                <a:ea typeface="+mn-lt"/>
                <a:cs typeface="+mn-lt"/>
              </a:rPr>
              <a:t> </a:t>
            </a:r>
            <a:r>
              <a:rPr lang="en-US" sz="2400" err="1">
                <a:solidFill>
                  <a:schemeClr val="tx1"/>
                </a:solidFill>
                <a:ea typeface="+mn-lt"/>
                <a:cs typeface="+mn-lt"/>
              </a:rPr>
              <a:t>CTE</a:t>
            </a:r>
            <a:r>
              <a:rPr lang="en-US" sz="2400">
                <a:solidFill>
                  <a:schemeClr val="tx1"/>
                </a:solidFill>
              </a:rPr>
              <a:t>;  Maggie Wallin, </a:t>
            </a:r>
            <a:r>
              <a:rPr lang="en-US" sz="2400" err="1">
                <a:solidFill>
                  <a:schemeClr val="tx1"/>
                </a:solidFill>
                <a:ea typeface="+mn-lt"/>
                <a:cs typeface="+mn-lt"/>
              </a:rPr>
              <a:t>BMR</a:t>
            </a:r>
            <a:r>
              <a:rPr lang="en-US" sz="2400">
                <a:solidFill>
                  <a:schemeClr val="tx1"/>
                </a:solidFill>
                <a:ea typeface="+mn-lt"/>
                <a:cs typeface="+mn-lt"/>
              </a:rPr>
              <a:t>-PT </a:t>
            </a:r>
            <a:r>
              <a:rPr lang="en-US" sz="2400" err="1">
                <a:solidFill>
                  <a:schemeClr val="tx1"/>
                </a:solidFill>
                <a:ea typeface="+mn-lt"/>
                <a:cs typeface="+mn-lt"/>
              </a:rPr>
              <a:t>CRE</a:t>
            </a:r>
            <a:endParaRPr lang="en-US" sz="2400">
              <a:solidFill>
                <a:srgbClr val="FF0000"/>
              </a:solidFill>
            </a:endParaRPr>
          </a:p>
        </p:txBody>
      </p:sp>
    </p:spTree>
    <p:extLst>
      <p:ext uri="{BB962C8B-B14F-4D97-AF65-F5344CB8AC3E}">
        <p14:creationId xmlns:p14="http://schemas.microsoft.com/office/powerpoint/2010/main" val="294526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116EF46C-6088-4EA0-98EF-A20BCF09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descr="A person standing on a rock&#10;&#10;Description automatically generated with medium confidence">
            <a:extLst>
              <a:ext uri="{FF2B5EF4-FFF2-40B4-BE49-F238E27FC236}">
                <a16:creationId xmlns:a16="http://schemas.microsoft.com/office/drawing/2014/main" id="{0D0474F3-0A69-B847-AF91-145E1B6B4E2A}"/>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t="10035" b="6010"/>
          <a:stretch/>
        </p:blipFill>
        <p:spPr>
          <a:xfrm>
            <a:off x="20" y="10"/>
            <a:ext cx="12191980" cy="6857990"/>
          </a:xfrm>
          <a:prstGeom prst="rect">
            <a:avLst/>
          </a:prstGeom>
        </p:spPr>
      </p:pic>
      <p:grpSp>
        <p:nvGrpSpPr>
          <p:cNvPr id="81" name="Group 80">
            <a:extLst>
              <a:ext uri="{FF2B5EF4-FFF2-40B4-BE49-F238E27FC236}">
                <a16:creationId xmlns:a16="http://schemas.microsoft.com/office/drawing/2014/main" id="{9EB3C9E9-B079-4FB7-B61A-A243C12BF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2" name="Rectangle 81">
              <a:extLst>
                <a:ext uri="{FF2B5EF4-FFF2-40B4-BE49-F238E27FC236}">
                  <a16:creationId xmlns:a16="http://schemas.microsoft.com/office/drawing/2014/main" id="{9EE557F1-3F95-4462-8122-987673D8A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BEDB2D38-6A36-438C-9448-E704F02A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FDDF961-E3E1-684A-B2D8-8B3F2041E384}"/>
              </a:ext>
            </a:extLst>
          </p:cNvPr>
          <p:cNvSpPr>
            <a:spLocks noGrp="1"/>
          </p:cNvSpPr>
          <p:nvPr>
            <p:ph type="title"/>
          </p:nvPr>
        </p:nvSpPr>
        <p:spPr>
          <a:xfrm>
            <a:off x="482600" y="1388091"/>
            <a:ext cx="3703320" cy="943698"/>
          </a:xfrm>
        </p:spPr>
        <p:txBody>
          <a:bodyPr vert="horz" lIns="91440" tIns="45720" rIns="91440" bIns="45720" rtlCol="0" anchor="ctr">
            <a:normAutofit/>
          </a:bodyPr>
          <a:lstStyle/>
          <a:p>
            <a:pPr algn="ctr">
              <a:defRPr/>
            </a:pPr>
            <a:r>
              <a:rPr lang="en-US" sz="4000" b="1">
                <a:solidFill>
                  <a:schemeClr val="bg1"/>
                </a:solidFill>
              </a:rPr>
              <a:t>Icebreaker</a:t>
            </a:r>
          </a:p>
        </p:txBody>
      </p:sp>
      <p:sp>
        <p:nvSpPr>
          <p:cNvPr id="15362" name="Content Placeholder 2">
            <a:extLst>
              <a:ext uri="{FF2B5EF4-FFF2-40B4-BE49-F238E27FC236}">
                <a16:creationId xmlns:a16="http://schemas.microsoft.com/office/drawing/2014/main" id="{649C579B-AE8A-6140-9326-AC9B4C3087D6}"/>
              </a:ext>
            </a:extLst>
          </p:cNvPr>
          <p:cNvSpPr>
            <a:spLocks noGrp="1"/>
          </p:cNvSpPr>
          <p:nvPr>
            <p:ph type="body" sz="half" idx="2"/>
          </p:nvPr>
        </p:nvSpPr>
        <p:spPr>
          <a:xfrm>
            <a:off x="511134" y="2707958"/>
            <a:ext cx="3556002" cy="2732697"/>
          </a:xfrm>
        </p:spPr>
        <p:txBody>
          <a:bodyPr vert="horz" lIns="91440" tIns="45720" rIns="91440" bIns="45720" rtlCol="0" anchor="ctr">
            <a:normAutofit/>
          </a:bodyPr>
          <a:lstStyle/>
          <a:p>
            <a:pPr algn="ctr"/>
            <a:r>
              <a:rPr lang="en-US" altLang="en-US" sz="4000">
                <a:solidFill>
                  <a:schemeClr val="bg1"/>
                </a:solidFill>
              </a:rPr>
              <a:t>What is an accomplishment that you are</a:t>
            </a:r>
            <a:br>
              <a:rPr lang="en-US" altLang="en-US" sz="4000">
                <a:solidFill>
                  <a:schemeClr val="bg1"/>
                </a:solidFill>
              </a:rPr>
            </a:br>
            <a:r>
              <a:rPr lang="en-US" altLang="en-US" sz="4000">
                <a:solidFill>
                  <a:schemeClr val="bg1"/>
                </a:solidFill>
              </a:rPr>
              <a:t>proud of?</a:t>
            </a:r>
          </a:p>
        </p:txBody>
      </p:sp>
    </p:spTree>
    <p:extLst>
      <p:ext uri="{BB962C8B-B14F-4D97-AF65-F5344CB8AC3E}">
        <p14:creationId xmlns:p14="http://schemas.microsoft.com/office/powerpoint/2010/main" val="150430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CA122780-29D7-4796-95BF-DA8AD947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0F589B4C-3CA2-49DE-9E63-145FF5CB7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42" name="Rectangle 141">
              <a:extLst>
                <a:ext uri="{FF2B5EF4-FFF2-40B4-BE49-F238E27FC236}">
                  <a16:creationId xmlns:a16="http://schemas.microsoft.com/office/drawing/2014/main" id="{DD7D4F7C-6EAA-4D74-BDD3-6602D41F3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65B11D41-504D-4822-8E12-3AD6AB8B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5" name="Content Placeholder 4">
            <a:extLst>
              <a:ext uri="{FF2B5EF4-FFF2-40B4-BE49-F238E27FC236}">
                <a16:creationId xmlns:a16="http://schemas.microsoft.com/office/drawing/2014/main" id="{1E5C3571-5A7D-4C52-B4AF-3CDEB656D86E}"/>
              </a:ext>
            </a:extLst>
          </p:cNvPr>
          <p:cNvSpPr>
            <a:spLocks noGrp="1"/>
          </p:cNvSpPr>
          <p:nvPr>
            <p:ph idx="1"/>
          </p:nvPr>
        </p:nvSpPr>
        <p:spPr>
          <a:xfrm>
            <a:off x="581192" y="1009398"/>
            <a:ext cx="3323543" cy="4849402"/>
          </a:xfrm>
        </p:spPr>
        <p:txBody>
          <a:bodyPr>
            <a:normAutofit/>
          </a:bodyPr>
          <a:lstStyle/>
          <a:p>
            <a:pPr marL="0" indent="0" algn="ctr">
              <a:buNone/>
            </a:pPr>
            <a:r>
              <a:rPr lang="en-US" sz="7200">
                <a:solidFill>
                  <a:schemeClr val="bg1"/>
                </a:solidFill>
              </a:rPr>
              <a:t>Chronic Disease </a:t>
            </a:r>
          </a:p>
        </p:txBody>
      </p:sp>
      <p:sp>
        <p:nvSpPr>
          <p:cNvPr id="31" name="TextBox 30">
            <a:extLst>
              <a:ext uri="{FF2B5EF4-FFF2-40B4-BE49-F238E27FC236}">
                <a16:creationId xmlns:a16="http://schemas.microsoft.com/office/drawing/2014/main" id="{C7DB0ABB-A8FC-403D-88D3-A46EF48D6E29}"/>
              </a:ext>
            </a:extLst>
          </p:cNvPr>
          <p:cNvSpPr txBox="1"/>
          <p:nvPr/>
        </p:nvSpPr>
        <p:spPr>
          <a:xfrm>
            <a:off x="4283326" y="1069523"/>
            <a:ext cx="7744551" cy="1754326"/>
          </a:xfrm>
          <a:prstGeom prst="rect">
            <a:avLst/>
          </a:prstGeom>
          <a:noFill/>
        </p:spPr>
        <p:txBody>
          <a:bodyPr wrap="square" lIns="91440" tIns="45720" rIns="91440" bIns="45720" anchor="t">
            <a:spAutoFit/>
          </a:bodyPr>
          <a:lstStyle/>
          <a:p>
            <a:r>
              <a:rPr lang="en-US" sz="3600"/>
              <a:t>“Conditions that last 1 year or more and require ongoing medical attention, or limit activities of daily living, or both.”</a:t>
            </a:r>
            <a:endParaRPr lang="en-US" altLang="en-US" sz="3600"/>
          </a:p>
        </p:txBody>
      </p:sp>
      <p:pic>
        <p:nvPicPr>
          <p:cNvPr id="1026" name="Picture 2" descr="hands holding up icons for heart disease, cancer, chronic lung disease, stroke, alzheimer's disease, type 2 diabetes, chronic kidney disease">
            <a:extLst>
              <a:ext uri="{FF2B5EF4-FFF2-40B4-BE49-F238E27FC236}">
                <a16:creationId xmlns:a16="http://schemas.microsoft.com/office/drawing/2014/main" id="{82E57D00-D014-4865-B7F2-07219FC51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326" y="3705150"/>
            <a:ext cx="7854236" cy="26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65750A-DF3C-4758-8B6A-D6B3262C0BBF}"/>
              </a:ext>
            </a:extLst>
          </p:cNvPr>
          <p:cNvSpPr txBox="1"/>
          <p:nvPr/>
        </p:nvSpPr>
        <p:spPr>
          <a:xfrm>
            <a:off x="6907339" y="2779539"/>
            <a:ext cx="5202599" cy="400110"/>
          </a:xfrm>
          <a:prstGeom prst="rect">
            <a:avLst/>
          </a:prstGeom>
          <a:noFill/>
        </p:spPr>
        <p:txBody>
          <a:bodyPr wrap="square" rtlCol="0">
            <a:spAutoFit/>
          </a:bodyPr>
          <a:lstStyle/>
          <a:p>
            <a:r>
              <a:rPr lang="en-US" sz="2000"/>
              <a:t>- Centers for Disease Control and Prevention</a:t>
            </a:r>
          </a:p>
        </p:txBody>
      </p:sp>
    </p:spTree>
    <p:extLst>
      <p:ext uri="{BB962C8B-B14F-4D97-AF65-F5344CB8AC3E}">
        <p14:creationId xmlns:p14="http://schemas.microsoft.com/office/powerpoint/2010/main" val="26085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1E5C3571-5A7D-4C52-B4AF-3CDEB656D86E}"/>
              </a:ext>
            </a:extLst>
          </p:cNvPr>
          <p:cNvSpPr>
            <a:spLocks noGrp="1"/>
          </p:cNvSpPr>
          <p:nvPr>
            <p:ph idx="4294967295"/>
          </p:nvPr>
        </p:nvSpPr>
        <p:spPr>
          <a:xfrm>
            <a:off x="591224" y="1410709"/>
            <a:ext cx="3409782" cy="4036582"/>
          </a:xfrm>
        </p:spPr>
        <p:txBody>
          <a:bodyPr vert="horz" lIns="91440" tIns="45720" rIns="91440" bIns="45720" rtlCol="0" anchor="ctr">
            <a:normAutofit/>
          </a:bodyPr>
          <a:lstStyle/>
          <a:p>
            <a:pPr marL="0" indent="0" algn="ctr">
              <a:buNone/>
            </a:pPr>
            <a:r>
              <a:rPr lang="en-US" sz="7200">
                <a:solidFill>
                  <a:schemeClr val="bg1"/>
                </a:solidFill>
              </a:rPr>
              <a:t>Chronic Disease</a:t>
            </a:r>
          </a:p>
        </p:txBody>
      </p:sp>
      <p:pic>
        <p:nvPicPr>
          <p:cNvPr id="3" name="Picture 2" descr="A picture containing diagram&#10;&#10;Description automatically generated">
            <a:extLst>
              <a:ext uri="{FF2B5EF4-FFF2-40B4-BE49-F238E27FC236}">
                <a16:creationId xmlns:a16="http://schemas.microsoft.com/office/drawing/2014/main" id="{DAF6336B-646D-4729-99FA-A4CE6E4BB655}"/>
              </a:ext>
            </a:extLst>
          </p:cNvPr>
          <p:cNvPicPr>
            <a:picLocks noChangeAspect="1"/>
          </p:cNvPicPr>
          <p:nvPr/>
        </p:nvPicPr>
        <p:blipFill rotWithShape="1">
          <a:blip r:embed="rId3"/>
          <a:srcRect l="-1" r="-870"/>
          <a:stretch/>
        </p:blipFill>
        <p:spPr>
          <a:xfrm>
            <a:off x="4274568" y="839165"/>
            <a:ext cx="7792718" cy="5794074"/>
          </a:xfrm>
          <a:prstGeom prst="rect">
            <a:avLst/>
          </a:prstGeom>
          <a:ln>
            <a:noFill/>
          </a:ln>
          <a:effectLst>
            <a:softEdge rad="112500"/>
          </a:effectLst>
        </p:spPr>
      </p:pic>
    </p:spTree>
    <p:extLst>
      <p:ext uri="{BB962C8B-B14F-4D97-AF65-F5344CB8AC3E}">
        <p14:creationId xmlns:p14="http://schemas.microsoft.com/office/powerpoint/2010/main" val="377111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DC969F4-277E-4F95-9ABB-0421358B0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5E3C63C-8F75-4DCC-93A6-25DF825F2001}"/>
              </a:ext>
            </a:extLst>
          </p:cNvPr>
          <p:cNvSpPr txBox="1"/>
          <p:nvPr/>
        </p:nvSpPr>
        <p:spPr>
          <a:xfrm>
            <a:off x="241624" y="1005840"/>
            <a:ext cx="4113139" cy="4709131"/>
          </a:xfrm>
          <a:prstGeom prst="rect">
            <a:avLst/>
          </a:prstGeom>
        </p:spPr>
        <p:txBody>
          <a:bodyPr vert="horz" lIns="91440" tIns="45720" rIns="91440" bIns="45720" rtlCol="0" anchor="ctr">
            <a:normAutofit/>
          </a:bodyPr>
          <a:lstStyle/>
          <a:p>
            <a:pPr>
              <a:spcBef>
                <a:spcPct val="0"/>
              </a:spcBef>
              <a:spcAft>
                <a:spcPts val="600"/>
              </a:spcAft>
            </a:pPr>
            <a:r>
              <a:rPr lang="en-US" sz="4000">
                <a:solidFill>
                  <a:schemeClr val="bg1"/>
                </a:solidFill>
                <a:ea typeface="+mj-ea"/>
                <a:cs typeface="+mj-cs"/>
              </a:rPr>
              <a:t>Individuals</a:t>
            </a:r>
            <a:br>
              <a:rPr lang="en-US" sz="4000">
                <a:solidFill>
                  <a:schemeClr val="bg1"/>
                </a:solidFill>
                <a:ea typeface="+mj-ea"/>
                <a:cs typeface="+mj-cs"/>
              </a:rPr>
            </a:br>
            <a:r>
              <a:rPr lang="en-US" sz="4000">
                <a:solidFill>
                  <a:schemeClr val="bg1"/>
                </a:solidFill>
                <a:ea typeface="+mj-ea"/>
                <a:cs typeface="+mj-cs"/>
              </a:rPr>
              <a:t>living with a</a:t>
            </a:r>
            <a:br>
              <a:rPr lang="en-US" sz="4000">
                <a:solidFill>
                  <a:schemeClr val="bg1"/>
                </a:solidFill>
                <a:ea typeface="+mj-ea"/>
                <a:cs typeface="+mj-cs"/>
              </a:rPr>
            </a:br>
            <a:r>
              <a:rPr lang="en-US" sz="4000">
                <a:solidFill>
                  <a:schemeClr val="bg1"/>
                </a:solidFill>
                <a:ea typeface="+mj-ea"/>
                <a:cs typeface="+mj-cs"/>
              </a:rPr>
              <a:t>chronic condition</a:t>
            </a:r>
            <a:br>
              <a:rPr lang="en-US" sz="4000">
                <a:solidFill>
                  <a:schemeClr val="bg1"/>
                </a:solidFill>
                <a:ea typeface="+mj-ea"/>
                <a:cs typeface="+mj-cs"/>
              </a:rPr>
            </a:br>
            <a:r>
              <a:rPr lang="en-US" sz="4000">
                <a:solidFill>
                  <a:schemeClr val="bg1"/>
                </a:solidFill>
                <a:ea typeface="+mj-ea"/>
                <a:cs typeface="+mj-cs"/>
              </a:rPr>
              <a:t>may experience:</a:t>
            </a:r>
          </a:p>
        </p:txBody>
      </p:sp>
      <p:sp>
        <p:nvSpPr>
          <p:cNvPr id="19" name="Rectangle 18">
            <a:extLst>
              <a:ext uri="{FF2B5EF4-FFF2-40B4-BE49-F238E27FC236}">
                <a16:creationId xmlns:a16="http://schemas.microsoft.com/office/drawing/2014/main" id="{DBB62B70-0FFB-4EBC-A23C-3EE215C71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4F448DF1-A468-4624-99E7-933CC6207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6F7DD6E9-9BF0-44B2-A5B9-1CE2477A4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5E2BD0E-96C7-4908-AD02-AD9AC69C9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extBox 2">
            <a:extLst>
              <a:ext uri="{FF2B5EF4-FFF2-40B4-BE49-F238E27FC236}">
                <a16:creationId xmlns:a16="http://schemas.microsoft.com/office/drawing/2014/main" id="{16B4C035-56F3-426F-AA32-79D1B18C4D4A}"/>
              </a:ext>
            </a:extLst>
          </p:cNvPr>
          <p:cNvGraphicFramePr/>
          <p:nvPr>
            <p:extLst>
              <p:ext uri="{D42A27DB-BD31-4B8C-83A1-F6EECF244321}">
                <p14:modId xmlns:p14="http://schemas.microsoft.com/office/powerpoint/2010/main" val="1387461395"/>
              </p:ext>
            </p:extLst>
          </p:nvPr>
        </p:nvGraphicFramePr>
        <p:xfrm>
          <a:off x="4598438" y="1037967"/>
          <a:ext cx="7012370" cy="5205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892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678BB3D-930B-44EF-893C-161B7A35234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84C5B768-33AD-46ED-BFF8-3AD88683DD48}"/>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3F12C90-B32E-4D6F-B088-99FDBEAD9A8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A5909DB-2F64-4EC1-85E9-E5B78BAE1F5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58C79BF0-DC09-470B-BB60-50DEBD6DAE8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4E179C8-F512-49BD-B0AE-2D52B19C184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7E4D869-F83E-481B-9DBF-BB87B8DDCEF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8B4C9B71-B141-43EF-B3D1-1ECA145CC34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88A0F3ED-497E-43D8-AF8D-7A83E2BE575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569FCC7F-3ED7-4327-AA42-70650C45B0E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A50D4F86-ABDB-492E-A01A-A2344DD6BAD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18223914-1FB4-4446-8E25-190E1EC0E0D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D97ECCEB-609A-4FBD-9281-4EAB85A038AE}"/>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30BEF40C-0FF3-4D2B-ABD4-18FC2AD80EC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53DBB0B5-742D-4B62-A8DD-9F1F078F4D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1E5C3571-5A7D-4C52-B4AF-3CDEB656D86E}"/>
              </a:ext>
            </a:extLst>
          </p:cNvPr>
          <p:cNvSpPr>
            <a:spLocks noGrp="1"/>
          </p:cNvSpPr>
          <p:nvPr>
            <p:ph idx="4294967295"/>
          </p:nvPr>
        </p:nvSpPr>
        <p:spPr>
          <a:xfrm>
            <a:off x="601255" y="802105"/>
            <a:ext cx="3279608" cy="5198645"/>
          </a:xfrm>
        </p:spPr>
        <p:txBody>
          <a:bodyPr vert="horz" lIns="91440" tIns="45720" rIns="91440" bIns="45720" rtlCol="0" anchor="ctr">
            <a:normAutofit/>
          </a:bodyPr>
          <a:lstStyle/>
          <a:p>
            <a:pPr marL="0" indent="0" algn="ctr">
              <a:buNone/>
            </a:pPr>
            <a:r>
              <a:rPr lang="en-US" sz="7200">
                <a:solidFill>
                  <a:schemeClr val="bg1"/>
                </a:solidFill>
              </a:rPr>
              <a:t>Stress</a:t>
            </a:r>
          </a:p>
        </p:txBody>
      </p:sp>
      <p:pic>
        <p:nvPicPr>
          <p:cNvPr id="11" name="Content Placeholder 32767" descr="A picture containing icon&#10;&#10;Description automatically generated">
            <a:extLst>
              <a:ext uri="{FF2B5EF4-FFF2-40B4-BE49-F238E27FC236}">
                <a16:creationId xmlns:a16="http://schemas.microsoft.com/office/drawing/2014/main" id="{0A95D63C-660D-4531-9C2F-F18C4A72E114}"/>
              </a:ext>
            </a:extLst>
          </p:cNvPr>
          <p:cNvPicPr>
            <a:picLocks noChangeAspect="1"/>
          </p:cNvPicPr>
          <p:nvPr/>
        </p:nvPicPr>
        <p:blipFill rotWithShape="1">
          <a:blip r:embed="rId3"/>
          <a:srcRect l="5101" r="6998" b="-1"/>
          <a:stretch/>
        </p:blipFill>
        <p:spPr>
          <a:xfrm>
            <a:off x="4560702" y="777971"/>
            <a:ext cx="7219561" cy="5465622"/>
          </a:xfrm>
          <a:prstGeom prst="rect">
            <a:avLst/>
          </a:prstGeom>
        </p:spPr>
      </p:pic>
    </p:spTree>
    <p:extLst>
      <p:ext uri="{BB962C8B-B14F-4D97-AF65-F5344CB8AC3E}">
        <p14:creationId xmlns:p14="http://schemas.microsoft.com/office/powerpoint/2010/main" val="315062777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2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6EB285F6385848A6687E8839B8E482" ma:contentTypeVersion="2" ma:contentTypeDescription="Create a new document." ma:contentTypeScope="" ma:versionID="e7b61574e58c2f9df0a2f5e4e253edba">
  <xsd:schema xmlns:xsd="http://www.w3.org/2001/XMLSchema" xmlns:xs="http://www.w3.org/2001/XMLSchema" xmlns:p="http://schemas.microsoft.com/office/2006/metadata/properties" xmlns:ns2="ab4e325b-1af0-4f83-8c45-398578fdafca" targetNamespace="http://schemas.microsoft.com/office/2006/metadata/properties" ma:root="true" ma:fieldsID="f16bc6ec6c5726b7dde5f257c3c1331f" ns2:_="">
    <xsd:import namespace="ab4e325b-1af0-4f83-8c45-398578fdafc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e325b-1af0-4f83-8c45-398578fdaf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C0E37A-E983-448F-B975-E1E250EA165D}">
  <ds:schemaRefs>
    <ds:schemaRef ds:uri="http://schemas.microsoft.com/sharepoint/v3/contenttype/forms"/>
  </ds:schemaRefs>
</ds:datastoreItem>
</file>

<file path=customXml/itemProps2.xml><?xml version="1.0" encoding="utf-8"?>
<ds:datastoreItem xmlns:ds="http://schemas.openxmlformats.org/officeDocument/2006/customXml" ds:itemID="{92606341-FA3B-4CEA-9874-9962009B9826}"/>
</file>

<file path=customXml/itemProps3.xml><?xml version="1.0" encoding="utf-8"?>
<ds:datastoreItem xmlns:ds="http://schemas.openxmlformats.org/officeDocument/2006/customXml" ds:itemID="{14A3BD32-9130-4FE5-82B1-335AF386DC0B}">
  <ds:schemaRefs>
    <ds:schemaRef ds:uri="http://purl.org/dc/elements/1.1/"/>
    <ds:schemaRef ds:uri="http://schemas.microsoft.com/office/2006/metadata/properties"/>
    <ds:schemaRef ds:uri="708ba1c0-d857-4dc6-88ea-ef371b0c319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5870</Words>
  <Application>Microsoft Office PowerPoint</Application>
  <PresentationFormat>Widescreen</PresentationFormat>
  <Paragraphs>464</Paragraphs>
  <Slides>47</Slides>
  <Notes>46</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47</vt:i4>
      </vt:variant>
    </vt:vector>
  </HeadingPairs>
  <TitlesOfParts>
    <vt:vector size="58" baseType="lpstr">
      <vt:lpstr>Arial</vt:lpstr>
      <vt:lpstr>Avenir Next LT Pro</vt:lpstr>
      <vt:lpstr>Calibri</vt:lpstr>
      <vt:lpstr>Gill Sans MT</vt:lpstr>
      <vt:lpstr>Times New Roman</vt:lpstr>
      <vt:lpstr>Wingdings</vt:lpstr>
      <vt:lpstr>Wingdings 2</vt:lpstr>
      <vt:lpstr>Wingdings 3</vt:lpstr>
      <vt:lpstr>Dividend</vt:lpstr>
      <vt:lpstr>1_Dividend</vt:lpstr>
      <vt:lpstr>2_Dividend</vt:lpstr>
      <vt:lpstr>PREPARING FOR SUCCESS</vt:lpstr>
      <vt:lpstr>ONLINE CLASS ETIQUETTE</vt:lpstr>
      <vt:lpstr>PowerPoint Presentation</vt:lpstr>
      <vt:lpstr>TODAY WE  WILL TALK ABOUT …</vt:lpstr>
      <vt:lpstr>Icebreaker</vt:lpstr>
      <vt:lpstr>PowerPoint Presentation</vt:lpstr>
      <vt:lpstr>PowerPoint Presentation</vt:lpstr>
      <vt:lpstr>PowerPoint Presentation</vt:lpstr>
      <vt:lpstr>PowerPoint Presentation</vt:lpstr>
      <vt:lpstr>PowerPoint Presentation</vt:lpstr>
      <vt:lpstr>MANAGING STRESS</vt:lpstr>
      <vt:lpstr>TRUE OR FALSE?  “You can have a chronic condition and still live a healthy life”</vt:lpstr>
      <vt:lpstr>THE FACTS</vt:lpstr>
      <vt:lpstr>PowerPoint Presentation</vt:lpstr>
      <vt:lpstr>PowerPoint Presentation</vt:lpstr>
      <vt:lpstr>PowerPoint Presentation</vt:lpstr>
      <vt:lpstr>TRUE OR FALSE?  “I am dependent on health care professionals to manage my chronic condition”</vt:lpstr>
      <vt:lpstr>HEALTH SELF-MANAGEMENT</vt:lpstr>
      <vt:lpstr>Health self-management skills</vt:lpstr>
      <vt:lpstr>PowerPoint Presentation</vt:lpstr>
      <vt:lpstr> get ready to change</vt:lpstr>
      <vt:lpstr>TRUE OR FALSE?  “To make a change, all I need is willpower”</vt:lpstr>
      <vt:lpstr>PowerPoint Presentation</vt:lpstr>
      <vt:lpstr>Why is change so hard?</vt:lpstr>
      <vt:lpstr>PowerPoint Presentation</vt:lpstr>
      <vt:lpstr>Changing our behaviour requires practice and a desire to change</vt:lpstr>
      <vt:lpstr>Break down the change into small pieces</vt:lpstr>
      <vt:lpstr>Behavior change….Where do I start?</vt:lpstr>
      <vt:lpstr>GROUP ACTIVITY</vt:lpstr>
      <vt:lpstr>CHANGE PLAN WORKSHEET</vt:lpstr>
      <vt:lpstr>PowerPoint Presentation</vt:lpstr>
      <vt:lpstr>BARRIERS TO CHANGE</vt:lpstr>
      <vt:lpstr>PowerPoint Presentation</vt:lpstr>
      <vt:lpstr>GOAL SETTING</vt:lpstr>
      <vt:lpstr>Types of Goals</vt:lpstr>
      <vt:lpstr>Example </vt:lpstr>
      <vt:lpstr>Example </vt:lpstr>
      <vt:lpstr>              ACTION PLANNING</vt:lpstr>
      <vt:lpstr>YOUR TURN</vt:lpstr>
      <vt:lpstr>TIPS FOR SUCCESS TO ACHIEVE YOUR GOAL</vt:lpstr>
      <vt:lpstr>RECOVERING FROM SLIP-UPS</vt:lpstr>
      <vt:lpstr>STRESS / MENTAL HEALTH RESOURCES</vt:lpstr>
      <vt:lpstr>STRESS / MENTAL HEALTH RESOURCES</vt:lpstr>
      <vt:lpstr>FREE CLASS SERIES</vt:lpstr>
      <vt:lpstr>Thank you!   Any questions?</vt:lpstr>
      <vt:lpstr>REFERENCES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success  An introduction to  stress management &amp; Goal Setting</dc:title>
  <dc:creator>Cindy Campbell</dc:creator>
  <cp:lastModifiedBy>Aimee Bowcott</cp:lastModifiedBy>
  <cp:revision>4</cp:revision>
  <dcterms:created xsi:type="dcterms:W3CDTF">2021-03-10T19:24:27Z</dcterms:created>
  <dcterms:modified xsi:type="dcterms:W3CDTF">2022-05-26T16:28:59Z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0x010100936EB285F6385848A6687E8839B8E482</vt:lpwstr>
  </property>
</Properties>
</file>