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64" r:id="rId4"/>
    <p:sldMasterId id="2147484188" r:id="rId5"/>
  </p:sldMasterIdLst>
  <p:notesMasterIdLst>
    <p:notesMasterId r:id="rId92"/>
  </p:notesMasterIdLst>
  <p:sldIdLst>
    <p:sldId id="256" r:id="rId6"/>
    <p:sldId id="474" r:id="rId7"/>
    <p:sldId id="475" r:id="rId8"/>
    <p:sldId id="257" r:id="rId9"/>
    <p:sldId id="258" r:id="rId10"/>
    <p:sldId id="373" r:id="rId11"/>
    <p:sldId id="305" r:id="rId12"/>
    <p:sldId id="336" r:id="rId13"/>
    <p:sldId id="338" r:id="rId14"/>
    <p:sldId id="427" r:id="rId15"/>
    <p:sldId id="434" r:id="rId16"/>
    <p:sldId id="344" r:id="rId17"/>
    <p:sldId id="345" r:id="rId18"/>
    <p:sldId id="346" r:id="rId19"/>
    <p:sldId id="447" r:id="rId20"/>
    <p:sldId id="294" r:id="rId21"/>
    <p:sldId id="291" r:id="rId22"/>
    <p:sldId id="290" r:id="rId23"/>
    <p:sldId id="343" r:id="rId24"/>
    <p:sldId id="342" r:id="rId25"/>
    <p:sldId id="428" r:id="rId26"/>
    <p:sldId id="481" r:id="rId27"/>
    <p:sldId id="331" r:id="rId28"/>
    <p:sldId id="429" r:id="rId29"/>
    <p:sldId id="288" r:id="rId30"/>
    <p:sldId id="372" r:id="rId31"/>
    <p:sldId id="453" r:id="rId32"/>
    <p:sldId id="454" r:id="rId33"/>
    <p:sldId id="455" r:id="rId34"/>
    <p:sldId id="456" r:id="rId35"/>
    <p:sldId id="457" r:id="rId36"/>
    <p:sldId id="458" r:id="rId37"/>
    <p:sldId id="324" r:id="rId38"/>
    <p:sldId id="270" r:id="rId39"/>
    <p:sldId id="271" r:id="rId40"/>
    <p:sldId id="299" r:id="rId41"/>
    <p:sldId id="275" r:id="rId42"/>
    <p:sldId id="348" r:id="rId43"/>
    <p:sldId id="349" r:id="rId44"/>
    <p:sldId id="296" r:id="rId45"/>
    <p:sldId id="432" r:id="rId46"/>
    <p:sldId id="403" r:id="rId47"/>
    <p:sldId id="394" r:id="rId48"/>
    <p:sldId id="404" r:id="rId49"/>
    <p:sldId id="433" r:id="rId50"/>
    <p:sldId id="405" r:id="rId51"/>
    <p:sldId id="406" r:id="rId52"/>
    <p:sldId id="408" r:id="rId53"/>
    <p:sldId id="396" r:id="rId54"/>
    <p:sldId id="459" r:id="rId55"/>
    <p:sldId id="397" r:id="rId56"/>
    <p:sldId id="493" r:id="rId57"/>
    <p:sldId id="460" r:id="rId58"/>
    <p:sldId id="462" r:id="rId59"/>
    <p:sldId id="464" r:id="rId60"/>
    <p:sldId id="350" r:id="rId61"/>
    <p:sldId id="443" r:id="rId62"/>
    <p:sldId id="444" r:id="rId63"/>
    <p:sldId id="466" r:id="rId64"/>
    <p:sldId id="276" r:id="rId65"/>
    <p:sldId id="468" r:id="rId66"/>
    <p:sldId id="359" r:id="rId67"/>
    <p:sldId id="467" r:id="rId68"/>
    <p:sldId id="277" r:id="rId69"/>
    <p:sldId id="469" r:id="rId70"/>
    <p:sldId id="367" r:id="rId71"/>
    <p:sldId id="364" r:id="rId72"/>
    <p:sldId id="488" r:id="rId73"/>
    <p:sldId id="489" r:id="rId74"/>
    <p:sldId id="492" r:id="rId75"/>
    <p:sldId id="490" r:id="rId76"/>
    <p:sldId id="478" r:id="rId77"/>
    <p:sldId id="366" r:id="rId78"/>
    <p:sldId id="483" r:id="rId79"/>
    <p:sldId id="484" r:id="rId80"/>
    <p:sldId id="480" r:id="rId81"/>
    <p:sldId id="487" r:id="rId82"/>
    <p:sldId id="486" r:id="rId83"/>
    <p:sldId id="501" r:id="rId84"/>
    <p:sldId id="494" r:id="rId85"/>
    <p:sldId id="471" r:id="rId86"/>
    <p:sldId id="497" r:id="rId87"/>
    <p:sldId id="496" r:id="rId88"/>
    <p:sldId id="498" r:id="rId89"/>
    <p:sldId id="499" r:id="rId90"/>
    <p:sldId id="495" r:id="rId9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dis McCaine" initials="JM" lastIdx="1" clrIdx="0">
    <p:extLst>
      <p:ext uri="{19B8F6BF-5375-455C-9EA6-DF929625EA0E}">
        <p15:presenceInfo xmlns:p15="http://schemas.microsoft.com/office/powerpoint/2012/main" userId="S::jmccaine@wrha.mb.ca::cc5e149a-b2fc-415d-a921-66045fe98f8b" providerId="AD"/>
      </p:ext>
    </p:extLst>
  </p:cmAuthor>
  <p:cmAuthor id="2" name="Sarah Ross" initials="SR" lastIdx="3" clrIdx="1">
    <p:extLst>
      <p:ext uri="{19B8F6BF-5375-455C-9EA6-DF929625EA0E}">
        <p15:presenceInfo xmlns:p15="http://schemas.microsoft.com/office/powerpoint/2012/main" userId="S::sross4@hsc.mb.ca::5879c3ab-6a85-40f5-9eab-e7fa8efbaf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33"/>
    <a:srgbClr val="006600"/>
    <a:srgbClr val="003300"/>
    <a:srgbClr val="336600"/>
    <a:srgbClr val="7DAECA"/>
    <a:srgbClr val="76AED1"/>
    <a:srgbClr val="000000"/>
    <a:srgbClr val="D6A300"/>
    <a:srgbClr val="8A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3B482D-9DE3-41EA-B9EB-0A905F02ED61}" v="64" dt="2021-10-07T14:01:51.8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6354" autoAdjust="0"/>
  </p:normalViewPr>
  <p:slideViewPr>
    <p:cSldViewPr snapToGrid="0">
      <p:cViewPr varScale="1">
        <p:scale>
          <a:sx n="41" d="100"/>
          <a:sy n="41" d="100"/>
        </p:scale>
        <p:origin x="2226" y="42"/>
      </p:cViewPr>
      <p:guideLst>
        <p:guide orient="horz" pos="2160"/>
        <p:guide pos="2880"/>
      </p:guideLst>
    </p:cSldViewPr>
  </p:slideViewPr>
  <p:notesTextViewPr>
    <p:cViewPr>
      <p:scale>
        <a:sx n="1" d="1"/>
        <a:sy n="1" d="1"/>
      </p:scale>
      <p:origin x="0" y="-558"/>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viewProps" Target="view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presProps" Target="presProps.xml"/><Relationship Id="rId9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commentAuthors" Target="commentAuthors.xml"/><Relationship Id="rId9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una Doerksen" userId="S::sdoerksen2@wrha.mb.ca::0a081450-8ca8-4a20-8cfe-026cfbe8670e" providerId="AD" clId="Web-{8C3B482D-9DE3-41EA-B9EB-0A905F02ED61}"/>
    <pc:docChg chg="modSld">
      <pc:chgData name="Shauna Doerksen" userId="S::sdoerksen2@wrha.mb.ca::0a081450-8ca8-4a20-8cfe-026cfbe8670e" providerId="AD" clId="Web-{8C3B482D-9DE3-41EA-B9EB-0A905F02ED61}" dt="2021-10-07T14:01:51.869" v="19" actId="1076"/>
      <pc:docMkLst>
        <pc:docMk/>
      </pc:docMkLst>
      <pc:sldChg chg="addSp delSp modSp">
        <pc:chgData name="Shauna Doerksen" userId="S::sdoerksen2@wrha.mb.ca::0a081450-8ca8-4a20-8cfe-026cfbe8670e" providerId="AD" clId="Web-{8C3B482D-9DE3-41EA-B9EB-0A905F02ED61}" dt="2021-10-07T14:01:51.869" v="19" actId="1076"/>
        <pc:sldMkLst>
          <pc:docMk/>
          <pc:sldMk cId="2868741037" sldId="475"/>
        </pc:sldMkLst>
        <pc:spChg chg="add del mod">
          <ac:chgData name="Shauna Doerksen" userId="S::sdoerksen2@wrha.mb.ca::0a081450-8ca8-4a20-8cfe-026cfbe8670e" providerId="AD" clId="Web-{8C3B482D-9DE3-41EA-B9EB-0A905F02ED61}" dt="2021-10-07T14:01:31.384" v="17"/>
          <ac:spMkLst>
            <pc:docMk/>
            <pc:sldMk cId="2868741037" sldId="475"/>
            <ac:spMk id="2" creationId="{BA0497A7-EC69-4C24-B448-257F30418474}"/>
          </ac:spMkLst>
        </pc:spChg>
        <pc:spChg chg="add del">
          <ac:chgData name="Shauna Doerksen" userId="S::sdoerksen2@wrha.mb.ca::0a081450-8ca8-4a20-8cfe-026cfbe8670e" providerId="AD" clId="Web-{8C3B482D-9DE3-41EA-B9EB-0A905F02ED61}" dt="2021-10-07T14:01:25.650" v="13"/>
          <ac:spMkLst>
            <pc:docMk/>
            <pc:sldMk cId="2868741037" sldId="475"/>
            <ac:spMk id="3" creationId="{0E071EA1-B59B-4AB0-8234-B01A89054F2F}"/>
          </ac:spMkLst>
        </pc:spChg>
        <pc:spChg chg="add del">
          <ac:chgData name="Shauna Doerksen" userId="S::sdoerksen2@wrha.mb.ca::0a081450-8ca8-4a20-8cfe-026cfbe8670e" providerId="AD" clId="Web-{8C3B482D-9DE3-41EA-B9EB-0A905F02ED61}" dt="2021-10-07T14:01:25.009" v="12"/>
          <ac:spMkLst>
            <pc:docMk/>
            <pc:sldMk cId="2868741037" sldId="475"/>
            <ac:spMk id="5" creationId="{FDBABAC3-5D08-448D-B691-B0330A759EAD}"/>
          </ac:spMkLst>
        </pc:spChg>
        <pc:spChg chg="mod">
          <ac:chgData name="Shauna Doerksen" userId="S::sdoerksen2@wrha.mb.ca::0a081450-8ca8-4a20-8cfe-026cfbe8670e" providerId="AD" clId="Web-{8C3B482D-9DE3-41EA-B9EB-0A905F02ED61}" dt="2021-10-07T14:00:56.353" v="5" actId="1076"/>
          <ac:spMkLst>
            <pc:docMk/>
            <pc:sldMk cId="2868741037" sldId="475"/>
            <ac:spMk id="7" creationId="{00000000-0000-0000-0000-000000000000}"/>
          </ac:spMkLst>
        </pc:spChg>
        <pc:spChg chg="add mod">
          <ac:chgData name="Shauna Doerksen" userId="S::sdoerksen2@wrha.mb.ca::0a081450-8ca8-4a20-8cfe-026cfbe8670e" providerId="AD" clId="Web-{8C3B482D-9DE3-41EA-B9EB-0A905F02ED61}" dt="2021-10-07T14:01:51.869" v="19" actId="1076"/>
          <ac:spMkLst>
            <pc:docMk/>
            <pc:sldMk cId="2868741037" sldId="475"/>
            <ac:spMk id="9" creationId="{6D3713CB-402A-49D3-A59D-03C967571DE6}"/>
          </ac:spMkLst>
        </pc:spChg>
      </pc:sldChg>
    </pc:docChg>
  </pc:docChgLst>
  <pc:docChgLst>
    <pc:chgData name="Shauna Doerksen" userId="S::sdoerksen2@wrha.mb.ca::0a081450-8ca8-4a20-8cfe-026cfbe8670e" providerId="AD" clId="Web-{7988E150-70D2-427C-833E-5D888BC11F3B}"/>
    <pc:docChg chg="modSld">
      <pc:chgData name="Shauna Doerksen" userId="S::sdoerksen2@wrha.mb.ca::0a081450-8ca8-4a20-8cfe-026cfbe8670e" providerId="AD" clId="Web-{7988E150-70D2-427C-833E-5D888BC11F3B}" dt="2021-09-23T16:10:05.267" v="33" actId="20577"/>
      <pc:docMkLst>
        <pc:docMk/>
      </pc:docMkLst>
      <pc:sldChg chg="modSp">
        <pc:chgData name="Shauna Doerksen" userId="S::sdoerksen2@wrha.mb.ca::0a081450-8ca8-4a20-8cfe-026cfbe8670e" providerId="AD" clId="Web-{7988E150-70D2-427C-833E-5D888BC11F3B}" dt="2021-09-23T15:59:06.278" v="3" actId="20577"/>
        <pc:sldMkLst>
          <pc:docMk/>
          <pc:sldMk cId="4082685965" sldId="406"/>
        </pc:sldMkLst>
        <pc:spChg chg="mod">
          <ac:chgData name="Shauna Doerksen" userId="S::sdoerksen2@wrha.mb.ca::0a081450-8ca8-4a20-8cfe-026cfbe8670e" providerId="AD" clId="Web-{7988E150-70D2-427C-833E-5D888BC11F3B}" dt="2021-09-23T15:59:06.278" v="3" actId="20577"/>
          <ac:spMkLst>
            <pc:docMk/>
            <pc:sldMk cId="4082685965" sldId="406"/>
            <ac:spMk id="17" creationId="{00000000-0000-0000-0000-000000000000}"/>
          </ac:spMkLst>
        </pc:spChg>
      </pc:sldChg>
      <pc:sldChg chg="modSp">
        <pc:chgData name="Shauna Doerksen" userId="S::sdoerksen2@wrha.mb.ca::0a081450-8ca8-4a20-8cfe-026cfbe8670e" providerId="AD" clId="Web-{7988E150-70D2-427C-833E-5D888BC11F3B}" dt="2021-09-23T16:01:26.779" v="7" actId="20577"/>
        <pc:sldMkLst>
          <pc:docMk/>
          <pc:sldMk cId="3432719537" sldId="460"/>
        </pc:sldMkLst>
        <pc:spChg chg="mod">
          <ac:chgData name="Shauna Doerksen" userId="S::sdoerksen2@wrha.mb.ca::0a081450-8ca8-4a20-8cfe-026cfbe8670e" providerId="AD" clId="Web-{7988E150-70D2-427C-833E-5D888BC11F3B}" dt="2021-09-23T16:01:23.842" v="5" actId="20577"/>
          <ac:spMkLst>
            <pc:docMk/>
            <pc:sldMk cId="3432719537" sldId="460"/>
            <ac:spMk id="73731" creationId="{697897A7-4759-4E06-964F-2CF315BA7C05}"/>
          </ac:spMkLst>
        </pc:spChg>
        <pc:spChg chg="mod">
          <ac:chgData name="Shauna Doerksen" userId="S::sdoerksen2@wrha.mb.ca::0a081450-8ca8-4a20-8cfe-026cfbe8670e" providerId="AD" clId="Web-{7988E150-70D2-427C-833E-5D888BC11F3B}" dt="2021-09-23T16:01:26.779" v="7" actId="20577"/>
          <ac:spMkLst>
            <pc:docMk/>
            <pc:sldMk cId="3432719537" sldId="460"/>
            <ac:spMk id="73733" creationId="{D12E02BF-E0AB-4171-BE13-9737AA593974}"/>
          </ac:spMkLst>
        </pc:spChg>
      </pc:sldChg>
      <pc:sldChg chg="modSp">
        <pc:chgData name="Shauna Doerksen" userId="S::sdoerksen2@wrha.mb.ca::0a081450-8ca8-4a20-8cfe-026cfbe8670e" providerId="AD" clId="Web-{7988E150-70D2-427C-833E-5D888BC11F3B}" dt="2021-09-23T16:10:05.267" v="33" actId="20577"/>
        <pc:sldMkLst>
          <pc:docMk/>
          <pc:sldMk cId="669563035" sldId="462"/>
        </pc:sldMkLst>
        <pc:spChg chg="mod">
          <ac:chgData name="Shauna Doerksen" userId="S::sdoerksen2@wrha.mb.ca::0a081450-8ca8-4a20-8cfe-026cfbe8670e" providerId="AD" clId="Web-{7988E150-70D2-427C-833E-5D888BC11F3B}" dt="2021-09-23T16:01:30.920" v="9" actId="20577"/>
          <ac:spMkLst>
            <pc:docMk/>
            <pc:sldMk cId="669563035" sldId="462"/>
            <ac:spMk id="73731" creationId="{697897A7-4759-4E06-964F-2CF315BA7C05}"/>
          </ac:spMkLst>
        </pc:spChg>
        <pc:spChg chg="mod">
          <ac:chgData name="Shauna Doerksen" userId="S::sdoerksen2@wrha.mb.ca::0a081450-8ca8-4a20-8cfe-026cfbe8670e" providerId="AD" clId="Web-{7988E150-70D2-427C-833E-5D888BC11F3B}" dt="2021-09-23T16:10:05.267" v="33" actId="20577"/>
          <ac:spMkLst>
            <pc:docMk/>
            <pc:sldMk cId="669563035" sldId="462"/>
            <ac:spMk id="73733" creationId="{D12E02BF-E0AB-4171-BE13-9737AA593974}"/>
          </ac:spMkLst>
        </pc:spChg>
      </pc:sldChg>
      <pc:sldChg chg="modSp addAnim delAnim">
        <pc:chgData name="Shauna Doerksen" userId="S::sdoerksen2@wrha.mb.ca::0a081450-8ca8-4a20-8cfe-026cfbe8670e" providerId="AD" clId="Web-{7988E150-70D2-427C-833E-5D888BC11F3B}" dt="2021-09-23T16:09:57.251" v="29" actId="20577"/>
        <pc:sldMkLst>
          <pc:docMk/>
          <pc:sldMk cId="299011978" sldId="467"/>
        </pc:sldMkLst>
        <pc:spChg chg="mod">
          <ac:chgData name="Shauna Doerksen" userId="S::sdoerksen2@wrha.mb.ca::0a081450-8ca8-4a20-8cfe-026cfbe8670e" providerId="AD" clId="Web-{7988E150-70D2-427C-833E-5D888BC11F3B}" dt="2021-09-23T16:09:57.251" v="29" actId="20577"/>
          <ac:spMkLst>
            <pc:docMk/>
            <pc:sldMk cId="299011978" sldId="467"/>
            <ac:spMk id="93187" creationId="{F42C8D28-A875-43D7-9137-B40E84B19BB3}"/>
          </ac:spMkLst>
        </pc:spChg>
      </pc:sldChg>
    </pc:docChg>
  </pc:docChgLst>
  <pc:docChgLst>
    <pc:chgData name="Shauna Doerksen" userId="0a081450-8ca8-4a20-8cfe-026cfbe8670e" providerId="ADAL" clId="{769D1857-2D54-4A0D-AF91-A4E78439025C}"/>
    <pc:docChg chg="undo custSel modSld">
      <pc:chgData name="Shauna Doerksen" userId="0a081450-8ca8-4a20-8cfe-026cfbe8670e" providerId="ADAL" clId="{769D1857-2D54-4A0D-AF91-A4E78439025C}" dt="2021-10-07T18:36:35.773" v="1982" actId="20577"/>
      <pc:docMkLst>
        <pc:docMk/>
      </pc:docMkLst>
      <pc:sldChg chg="modSp">
        <pc:chgData name="Shauna Doerksen" userId="0a081450-8ca8-4a20-8cfe-026cfbe8670e" providerId="ADAL" clId="{769D1857-2D54-4A0D-AF91-A4E78439025C}" dt="2021-10-07T14:20:51.915" v="382" actId="20577"/>
        <pc:sldMkLst>
          <pc:docMk/>
          <pc:sldMk cId="0" sldId="258"/>
        </pc:sldMkLst>
        <pc:spChg chg="mod">
          <ac:chgData name="Shauna Doerksen" userId="0a081450-8ca8-4a20-8cfe-026cfbe8670e" providerId="ADAL" clId="{769D1857-2D54-4A0D-AF91-A4E78439025C}" dt="2021-10-07T14:20:51.915" v="382" actId="20577"/>
          <ac:spMkLst>
            <pc:docMk/>
            <pc:sldMk cId="0" sldId="258"/>
            <ac:spMk id="5123" creationId="{A8EEE74B-3719-467B-AB54-B199DAF37101}"/>
          </ac:spMkLst>
        </pc:spChg>
      </pc:sldChg>
      <pc:sldChg chg="modNotesTx">
        <pc:chgData name="Shauna Doerksen" userId="0a081450-8ca8-4a20-8cfe-026cfbe8670e" providerId="ADAL" clId="{769D1857-2D54-4A0D-AF91-A4E78439025C}" dt="2021-10-07T14:46:40.625" v="1507" actId="6549"/>
        <pc:sldMkLst>
          <pc:docMk/>
          <pc:sldMk cId="0" sldId="275"/>
        </pc:sldMkLst>
      </pc:sldChg>
      <pc:sldChg chg="modSp modNotesTx">
        <pc:chgData name="Shauna Doerksen" userId="0a081450-8ca8-4a20-8cfe-026cfbe8670e" providerId="ADAL" clId="{769D1857-2D54-4A0D-AF91-A4E78439025C}" dt="2021-10-07T18:36:35.773" v="1982" actId="20577"/>
        <pc:sldMkLst>
          <pc:docMk/>
          <pc:sldMk cId="0" sldId="276"/>
        </pc:sldMkLst>
        <pc:spChg chg="mod">
          <ac:chgData name="Shauna Doerksen" userId="0a081450-8ca8-4a20-8cfe-026cfbe8670e" providerId="ADAL" clId="{769D1857-2D54-4A0D-AF91-A4E78439025C}" dt="2021-10-07T18:36:35.773" v="1982" actId="20577"/>
          <ac:spMkLst>
            <pc:docMk/>
            <pc:sldMk cId="0" sldId="276"/>
            <ac:spMk id="57347" creationId="{E1FC009E-5AAD-427F-A828-0726DAA777DB}"/>
          </ac:spMkLst>
        </pc:spChg>
      </pc:sldChg>
      <pc:sldChg chg="modNotesTx">
        <pc:chgData name="Shauna Doerksen" userId="0a081450-8ca8-4a20-8cfe-026cfbe8670e" providerId="ADAL" clId="{769D1857-2D54-4A0D-AF91-A4E78439025C}" dt="2021-10-07T14:58:41.927" v="1961" actId="20577"/>
        <pc:sldMkLst>
          <pc:docMk/>
          <pc:sldMk cId="0" sldId="277"/>
        </pc:sldMkLst>
      </pc:sldChg>
      <pc:sldChg chg="modNotesTx">
        <pc:chgData name="Shauna Doerksen" userId="0a081450-8ca8-4a20-8cfe-026cfbe8670e" providerId="ADAL" clId="{769D1857-2D54-4A0D-AF91-A4E78439025C}" dt="2021-10-07T14:39:16.287" v="1402" actId="20577"/>
        <pc:sldMkLst>
          <pc:docMk/>
          <pc:sldMk cId="0" sldId="288"/>
        </pc:sldMkLst>
      </pc:sldChg>
      <pc:sldChg chg="modNotesTx">
        <pc:chgData name="Shauna Doerksen" userId="0a081450-8ca8-4a20-8cfe-026cfbe8670e" providerId="ADAL" clId="{769D1857-2D54-4A0D-AF91-A4E78439025C}" dt="2021-10-07T14:36:08.621" v="1280" actId="20577"/>
        <pc:sldMkLst>
          <pc:docMk/>
          <pc:sldMk cId="0" sldId="290"/>
        </pc:sldMkLst>
      </pc:sldChg>
      <pc:sldChg chg="modNotesTx">
        <pc:chgData name="Shauna Doerksen" userId="0a081450-8ca8-4a20-8cfe-026cfbe8670e" providerId="ADAL" clId="{769D1857-2D54-4A0D-AF91-A4E78439025C}" dt="2021-10-07T14:28:53.525" v="964" actId="20577"/>
        <pc:sldMkLst>
          <pc:docMk/>
          <pc:sldMk cId="0" sldId="291"/>
        </pc:sldMkLst>
      </pc:sldChg>
      <pc:sldChg chg="modNotesTx">
        <pc:chgData name="Shauna Doerksen" userId="0a081450-8ca8-4a20-8cfe-026cfbe8670e" providerId="ADAL" clId="{769D1857-2D54-4A0D-AF91-A4E78439025C}" dt="2021-10-07T14:28:40.059" v="874" actId="20577"/>
        <pc:sldMkLst>
          <pc:docMk/>
          <pc:sldMk cId="0" sldId="294"/>
        </pc:sldMkLst>
      </pc:sldChg>
      <pc:sldChg chg="modNotesTx">
        <pc:chgData name="Shauna Doerksen" userId="0a081450-8ca8-4a20-8cfe-026cfbe8670e" providerId="ADAL" clId="{769D1857-2D54-4A0D-AF91-A4E78439025C}" dt="2021-10-07T14:22:02.011" v="402" actId="20577"/>
        <pc:sldMkLst>
          <pc:docMk/>
          <pc:sldMk cId="0" sldId="336"/>
        </pc:sldMkLst>
      </pc:sldChg>
      <pc:sldChg chg="modNotesTx">
        <pc:chgData name="Shauna Doerksen" userId="0a081450-8ca8-4a20-8cfe-026cfbe8670e" providerId="ADAL" clId="{769D1857-2D54-4A0D-AF91-A4E78439025C}" dt="2021-10-07T14:23:01.909" v="482" actId="20577"/>
        <pc:sldMkLst>
          <pc:docMk/>
          <pc:sldMk cId="0" sldId="338"/>
        </pc:sldMkLst>
      </pc:sldChg>
      <pc:sldChg chg="modNotesTx">
        <pc:chgData name="Shauna Doerksen" userId="0a081450-8ca8-4a20-8cfe-026cfbe8670e" providerId="ADAL" clId="{769D1857-2D54-4A0D-AF91-A4E78439025C}" dt="2021-10-07T14:25:55.150" v="608" actId="20577"/>
        <pc:sldMkLst>
          <pc:docMk/>
          <pc:sldMk cId="0" sldId="344"/>
        </pc:sldMkLst>
      </pc:sldChg>
      <pc:sldChg chg="modNotesTx">
        <pc:chgData name="Shauna Doerksen" userId="0a081450-8ca8-4a20-8cfe-026cfbe8670e" providerId="ADAL" clId="{769D1857-2D54-4A0D-AF91-A4E78439025C}" dt="2021-10-07T14:26:51.960" v="616" actId="20577"/>
        <pc:sldMkLst>
          <pc:docMk/>
          <pc:sldMk cId="0" sldId="346"/>
        </pc:sldMkLst>
      </pc:sldChg>
      <pc:sldChg chg="modNotesTx">
        <pc:chgData name="Shauna Doerksen" userId="0a081450-8ca8-4a20-8cfe-026cfbe8670e" providerId="ADAL" clId="{769D1857-2D54-4A0D-AF91-A4E78439025C}" dt="2021-10-07T14:47:02.154" v="1538" actId="20577"/>
        <pc:sldMkLst>
          <pc:docMk/>
          <pc:sldMk cId="0" sldId="348"/>
        </pc:sldMkLst>
      </pc:sldChg>
      <pc:sldChg chg="modSp modAnim">
        <pc:chgData name="Shauna Doerksen" userId="0a081450-8ca8-4a20-8cfe-026cfbe8670e" providerId="ADAL" clId="{769D1857-2D54-4A0D-AF91-A4E78439025C}" dt="2021-10-07T17:08:03.629" v="1981" actId="20577"/>
        <pc:sldMkLst>
          <pc:docMk/>
          <pc:sldMk cId="0" sldId="366"/>
        </pc:sldMkLst>
        <pc:spChg chg="mod">
          <ac:chgData name="Shauna Doerksen" userId="0a081450-8ca8-4a20-8cfe-026cfbe8670e" providerId="ADAL" clId="{769D1857-2D54-4A0D-AF91-A4E78439025C}" dt="2021-10-07T17:07:59.546" v="1980" actId="20577"/>
          <ac:spMkLst>
            <pc:docMk/>
            <pc:sldMk cId="0" sldId="366"/>
            <ac:spMk id="8195" creationId="{36900E93-5445-4E26-8B96-3CE749952326}"/>
          </ac:spMkLst>
        </pc:spChg>
      </pc:sldChg>
      <pc:sldChg chg="modNotesTx">
        <pc:chgData name="Shauna Doerksen" userId="0a081450-8ca8-4a20-8cfe-026cfbe8670e" providerId="ADAL" clId="{769D1857-2D54-4A0D-AF91-A4E78439025C}" dt="2021-10-07T14:50:09.319" v="1586" actId="6549"/>
        <pc:sldMkLst>
          <pc:docMk/>
          <pc:sldMk cId="980479717" sldId="397"/>
        </pc:sldMkLst>
      </pc:sldChg>
      <pc:sldChg chg="modNotesTx">
        <pc:chgData name="Shauna Doerksen" userId="0a081450-8ca8-4a20-8cfe-026cfbe8670e" providerId="ADAL" clId="{769D1857-2D54-4A0D-AF91-A4E78439025C}" dt="2021-10-07T14:49:03.931" v="1554" actId="20577"/>
        <pc:sldMkLst>
          <pc:docMk/>
          <pc:sldMk cId="4082685965" sldId="406"/>
        </pc:sldMkLst>
      </pc:sldChg>
      <pc:sldChg chg="modNotesTx">
        <pc:chgData name="Shauna Doerksen" userId="0a081450-8ca8-4a20-8cfe-026cfbe8670e" providerId="ADAL" clId="{769D1857-2D54-4A0D-AF91-A4E78439025C}" dt="2021-10-07T14:23:56.178" v="488" actId="20577"/>
        <pc:sldMkLst>
          <pc:docMk/>
          <pc:sldMk cId="191263005" sldId="427"/>
        </pc:sldMkLst>
      </pc:sldChg>
      <pc:sldChg chg="modNotesTx">
        <pc:chgData name="Shauna Doerksen" userId="0a081450-8ca8-4a20-8cfe-026cfbe8670e" providerId="ADAL" clId="{769D1857-2D54-4A0D-AF91-A4E78439025C}" dt="2021-10-07T14:24:26.340" v="489" actId="6549"/>
        <pc:sldMkLst>
          <pc:docMk/>
          <pc:sldMk cId="3284518501" sldId="434"/>
        </pc:sldMkLst>
      </pc:sldChg>
      <pc:sldChg chg="modNotesTx">
        <pc:chgData name="Shauna Doerksen" userId="0a081450-8ca8-4a20-8cfe-026cfbe8670e" providerId="ADAL" clId="{769D1857-2D54-4A0D-AF91-A4E78439025C}" dt="2021-10-07T14:54:17.430" v="1859" actId="20577"/>
        <pc:sldMkLst>
          <pc:docMk/>
          <pc:sldMk cId="1735889933" sldId="444"/>
        </pc:sldMkLst>
      </pc:sldChg>
      <pc:sldChg chg="modNotesTx">
        <pc:chgData name="Shauna Doerksen" userId="0a081450-8ca8-4a20-8cfe-026cfbe8670e" providerId="ADAL" clId="{769D1857-2D54-4A0D-AF91-A4E78439025C}" dt="2021-10-07T14:28:15.115" v="812" actId="20577"/>
        <pc:sldMkLst>
          <pc:docMk/>
          <pc:sldMk cId="1866507321" sldId="447"/>
        </pc:sldMkLst>
      </pc:sldChg>
      <pc:sldChg chg="modNotesTx">
        <pc:chgData name="Shauna Doerksen" userId="0a081450-8ca8-4a20-8cfe-026cfbe8670e" providerId="ADAL" clId="{769D1857-2D54-4A0D-AF91-A4E78439025C}" dt="2021-10-07T14:49:22.047" v="1556" actId="20577"/>
        <pc:sldMkLst>
          <pc:docMk/>
          <pc:sldMk cId="3763289354" sldId="459"/>
        </pc:sldMkLst>
      </pc:sldChg>
      <pc:sldChg chg="modNotesTx">
        <pc:chgData name="Shauna Doerksen" userId="0a081450-8ca8-4a20-8cfe-026cfbe8670e" providerId="ADAL" clId="{769D1857-2D54-4A0D-AF91-A4E78439025C}" dt="2021-10-07T14:51:16.198" v="1655" actId="6549"/>
        <pc:sldMkLst>
          <pc:docMk/>
          <pc:sldMk cId="3432719537" sldId="460"/>
        </pc:sldMkLst>
      </pc:sldChg>
      <pc:sldChg chg="modNotesTx">
        <pc:chgData name="Shauna Doerksen" userId="0a081450-8ca8-4a20-8cfe-026cfbe8670e" providerId="ADAL" clId="{769D1857-2D54-4A0D-AF91-A4E78439025C}" dt="2021-10-07T14:52:36.132" v="1837" actId="20577"/>
        <pc:sldMkLst>
          <pc:docMk/>
          <pc:sldMk cId="669563035" sldId="462"/>
        </pc:sldMkLst>
      </pc:sldChg>
      <pc:sldChg chg="modNotesTx">
        <pc:chgData name="Shauna Doerksen" userId="0a081450-8ca8-4a20-8cfe-026cfbe8670e" providerId="ADAL" clId="{769D1857-2D54-4A0D-AF91-A4E78439025C}" dt="2021-10-07T14:56:34.915" v="1928" actId="20577"/>
        <pc:sldMkLst>
          <pc:docMk/>
          <pc:sldMk cId="299011978" sldId="467"/>
        </pc:sldMkLst>
      </pc:sldChg>
      <pc:sldChg chg="addSp modSp">
        <pc:chgData name="Shauna Doerksen" userId="0a081450-8ca8-4a20-8cfe-026cfbe8670e" providerId="ADAL" clId="{769D1857-2D54-4A0D-AF91-A4E78439025C}" dt="2021-10-07T14:17:53.915" v="376" actId="1035"/>
        <pc:sldMkLst>
          <pc:docMk/>
          <pc:sldMk cId="2868741037" sldId="475"/>
        </pc:sldMkLst>
        <pc:spChg chg="mod ord">
          <ac:chgData name="Shauna Doerksen" userId="0a081450-8ca8-4a20-8cfe-026cfbe8670e" providerId="ADAL" clId="{769D1857-2D54-4A0D-AF91-A4E78439025C}" dt="2021-10-07T14:07:01.269" v="304" actId="1076"/>
          <ac:spMkLst>
            <pc:docMk/>
            <pc:sldMk cId="2868741037" sldId="475"/>
            <ac:spMk id="7" creationId="{00000000-0000-0000-0000-000000000000}"/>
          </ac:spMkLst>
        </pc:spChg>
        <pc:spChg chg="mod">
          <ac:chgData name="Shauna Doerksen" userId="0a081450-8ca8-4a20-8cfe-026cfbe8670e" providerId="ADAL" clId="{769D1857-2D54-4A0D-AF91-A4E78439025C}" dt="2021-10-07T14:09:33.859" v="358" actId="1036"/>
          <ac:spMkLst>
            <pc:docMk/>
            <pc:sldMk cId="2868741037" sldId="475"/>
            <ac:spMk id="9" creationId="{6D3713CB-402A-49D3-A59D-03C967571DE6}"/>
          </ac:spMkLst>
        </pc:spChg>
        <pc:spChg chg="add mod">
          <ac:chgData name="Shauna Doerksen" userId="0a081450-8ca8-4a20-8cfe-026cfbe8670e" providerId="ADAL" clId="{769D1857-2D54-4A0D-AF91-A4E78439025C}" dt="2021-10-07T14:17:53.915" v="376" actId="1035"/>
          <ac:spMkLst>
            <pc:docMk/>
            <pc:sldMk cId="2868741037" sldId="475"/>
            <ac:spMk id="10" creationId="{39833858-20D2-458E-B6B4-1631E0D9D350}"/>
          </ac:spMkLst>
        </pc:spChg>
        <pc:spChg chg="add mod">
          <ac:chgData name="Shauna Doerksen" userId="0a081450-8ca8-4a20-8cfe-026cfbe8670e" providerId="ADAL" clId="{769D1857-2D54-4A0D-AF91-A4E78439025C}" dt="2021-10-07T14:10:03.312" v="375" actId="1036"/>
          <ac:spMkLst>
            <pc:docMk/>
            <pc:sldMk cId="2868741037" sldId="475"/>
            <ac:spMk id="11" creationId="{4143A4BA-7F2B-4F7F-B5DA-70D74091DAF0}"/>
          </ac:spMkLst>
        </pc:spChg>
        <pc:picChg chg="mod">
          <ac:chgData name="Shauna Doerksen" userId="0a081450-8ca8-4a20-8cfe-026cfbe8670e" providerId="ADAL" clId="{769D1857-2D54-4A0D-AF91-A4E78439025C}" dt="2021-10-07T14:09:29.704" v="352" actId="1036"/>
          <ac:picMkLst>
            <pc:docMk/>
            <pc:sldMk cId="2868741037" sldId="475"/>
            <ac:picMk id="2050" creationId="{00000000-0000-0000-0000-000000000000}"/>
          </ac:picMkLst>
        </pc:picChg>
      </pc:sldChg>
      <pc:sldChg chg="modNotesTx">
        <pc:chgData name="Shauna Doerksen" userId="0a081450-8ca8-4a20-8cfe-026cfbe8670e" providerId="ADAL" clId="{769D1857-2D54-4A0D-AF91-A4E78439025C}" dt="2021-10-07T14:37:34.652" v="1388" actId="20577"/>
        <pc:sldMkLst>
          <pc:docMk/>
          <pc:sldMk cId="3040402361" sldId="481"/>
        </pc:sldMkLst>
      </pc:sldChg>
    </pc:docChg>
  </pc:docChgLst>
  <pc:docChgLst>
    <pc:chgData name="Shauna Doerksen" userId="S::sdoerksen2@wrha.mb.ca::0a081450-8ca8-4a20-8cfe-026cfbe8670e" providerId="AD" clId="Web-{225C6940-3498-4BFD-B8AE-56667B9B93F4}"/>
    <pc:docChg chg="modSld">
      <pc:chgData name="Shauna Doerksen" userId="S::sdoerksen2@wrha.mb.ca::0a081450-8ca8-4a20-8cfe-026cfbe8670e" providerId="AD" clId="Web-{225C6940-3498-4BFD-B8AE-56667B9B93F4}" dt="2021-09-14T15:07:30.571" v="52" actId="20577"/>
      <pc:docMkLst>
        <pc:docMk/>
      </pc:docMkLst>
      <pc:sldChg chg="modSp">
        <pc:chgData name="Shauna Doerksen" userId="S::sdoerksen2@wrha.mb.ca::0a081450-8ca8-4a20-8cfe-026cfbe8670e" providerId="AD" clId="Web-{225C6940-3498-4BFD-B8AE-56667B9B93F4}" dt="2021-09-14T15:07:30.571" v="52" actId="20577"/>
        <pc:sldMkLst>
          <pc:docMk/>
          <pc:sldMk cId="2969244052" sldId="494"/>
        </pc:sldMkLst>
        <pc:spChg chg="mod">
          <ac:chgData name="Shauna Doerksen" userId="S::sdoerksen2@wrha.mb.ca::0a081450-8ca8-4a20-8cfe-026cfbe8670e" providerId="AD" clId="Web-{225C6940-3498-4BFD-B8AE-56667B9B93F4}" dt="2021-09-14T15:07:30.571" v="52" actId="20577"/>
          <ac:spMkLst>
            <pc:docMk/>
            <pc:sldMk cId="2969244052" sldId="494"/>
            <ac:spMk id="66563" creationId="{B919DA91-89D4-4BFA-B848-2CF66BC44C43}"/>
          </ac:spMkLst>
        </pc:spChg>
      </pc:sldChg>
    </pc:docChg>
  </pc:docChgLst>
  <pc:docChgLst>
    <pc:chgData name="Aimee Bowcott" userId="S::abowcott@wrha.mb.ca::de17c31c-8208-42af-ad09-00b034f2fba8" providerId="AD" clId="Web-{73C86F1D-BA33-439E-9F88-9C300AC498C5}"/>
    <pc:docChg chg="modSld">
      <pc:chgData name="Aimee Bowcott" userId="S::abowcott@wrha.mb.ca::de17c31c-8208-42af-ad09-00b034f2fba8" providerId="AD" clId="Web-{73C86F1D-BA33-439E-9F88-9C300AC498C5}" dt="2021-09-14T15:10:54.141" v="31" actId="20577"/>
      <pc:docMkLst>
        <pc:docMk/>
      </pc:docMkLst>
      <pc:sldChg chg="modSp">
        <pc:chgData name="Aimee Bowcott" userId="S::abowcott@wrha.mb.ca::de17c31c-8208-42af-ad09-00b034f2fba8" providerId="AD" clId="Web-{73C86F1D-BA33-439E-9F88-9C300AC498C5}" dt="2021-09-14T15:10:54.141" v="31" actId="20577"/>
        <pc:sldMkLst>
          <pc:docMk/>
          <pc:sldMk cId="2969244052" sldId="494"/>
        </pc:sldMkLst>
        <pc:spChg chg="mod">
          <ac:chgData name="Aimee Bowcott" userId="S::abowcott@wrha.mb.ca::de17c31c-8208-42af-ad09-00b034f2fba8" providerId="AD" clId="Web-{73C86F1D-BA33-439E-9F88-9C300AC498C5}" dt="2021-09-14T15:10:54.141" v="31" actId="20577"/>
          <ac:spMkLst>
            <pc:docMk/>
            <pc:sldMk cId="2969244052" sldId="494"/>
            <ac:spMk id="66563" creationId="{B919DA91-89D4-4BFA-B848-2CF66BC44C43}"/>
          </ac:spMkLst>
        </pc:spChg>
      </pc:sldChg>
    </pc:docChg>
  </pc:docChgLst>
  <pc:docChgLst>
    <pc:chgData name="Sarah Ross" userId="S::sross4@hsc.mb.ca::5879c3ab-6a85-40f5-9eab-e7fa8efbaf20" providerId="AD" clId="Web-{1C317258-9EA4-4E84-BFD3-4D8ADBAC3CD6}"/>
    <pc:docChg chg="addSld modSld sldOrd">
      <pc:chgData name="Sarah Ross" userId="S::sross4@hsc.mb.ca::5879c3ab-6a85-40f5-9eab-e7fa8efbaf20" providerId="AD" clId="Web-{1C317258-9EA4-4E84-BFD3-4D8ADBAC3CD6}" dt="2021-09-17T17:01:00.924" v="306" actId="20577"/>
      <pc:docMkLst>
        <pc:docMk/>
      </pc:docMkLst>
      <pc:sldChg chg="modSp addAnim delAnim">
        <pc:chgData name="Sarah Ross" userId="S::sross4@hsc.mb.ca::5879c3ab-6a85-40f5-9eab-e7fa8efbaf20" providerId="AD" clId="Web-{1C317258-9EA4-4E84-BFD3-4D8ADBAC3CD6}" dt="2021-09-17T16:55:34.159" v="184" actId="20577"/>
        <pc:sldMkLst>
          <pc:docMk/>
          <pc:sldMk cId="2055197690" sldId="496"/>
        </pc:sldMkLst>
        <pc:spChg chg="mod">
          <ac:chgData name="Sarah Ross" userId="S::sross4@hsc.mb.ca::5879c3ab-6a85-40f5-9eab-e7fa8efbaf20" providerId="AD" clId="Web-{1C317258-9EA4-4E84-BFD3-4D8ADBAC3CD6}" dt="2021-09-17T16:55:34.159" v="184" actId="20577"/>
          <ac:spMkLst>
            <pc:docMk/>
            <pc:sldMk cId="2055197690" sldId="496"/>
            <ac:spMk id="2" creationId="{5F6B4EC3-1781-4BE6-AF2E-555828A5530F}"/>
          </ac:spMkLst>
        </pc:spChg>
      </pc:sldChg>
      <pc:sldChg chg="addSp delSp modSp new mod modShow">
        <pc:chgData name="Sarah Ross" userId="S::sross4@hsc.mb.ca::5879c3ab-6a85-40f5-9eab-e7fa8efbaf20" providerId="AD" clId="Web-{1C317258-9EA4-4E84-BFD3-4D8ADBAC3CD6}" dt="2021-09-17T17:00:36.658" v="302"/>
        <pc:sldMkLst>
          <pc:docMk/>
          <pc:sldMk cId="1023502564" sldId="497"/>
        </pc:sldMkLst>
        <pc:spChg chg="mod">
          <ac:chgData name="Sarah Ross" userId="S::sross4@hsc.mb.ca::5879c3ab-6a85-40f5-9eab-e7fa8efbaf20" providerId="AD" clId="Web-{1C317258-9EA4-4E84-BFD3-4D8ADBAC3CD6}" dt="2021-09-17T16:55:41.596" v="190" actId="20577"/>
          <ac:spMkLst>
            <pc:docMk/>
            <pc:sldMk cId="1023502564" sldId="497"/>
            <ac:spMk id="2" creationId="{5AA4C43D-00FD-4AA5-8CEA-6E654EB98E45}"/>
          </ac:spMkLst>
        </pc:spChg>
        <pc:spChg chg="mod">
          <ac:chgData name="Sarah Ross" userId="S::sross4@hsc.mb.ca::5879c3ab-6a85-40f5-9eab-e7fa8efbaf20" providerId="AD" clId="Web-{1C317258-9EA4-4E84-BFD3-4D8ADBAC3CD6}" dt="2021-09-17T16:57:02.205" v="217" actId="20577"/>
          <ac:spMkLst>
            <pc:docMk/>
            <pc:sldMk cId="1023502564" sldId="497"/>
            <ac:spMk id="3" creationId="{2B634936-48DD-471F-A80A-F383F1447333}"/>
          </ac:spMkLst>
        </pc:spChg>
        <pc:spChg chg="add del mod">
          <ac:chgData name="Sarah Ross" userId="S::sross4@hsc.mb.ca::5879c3ab-6a85-40f5-9eab-e7fa8efbaf20" providerId="AD" clId="Web-{1C317258-9EA4-4E84-BFD3-4D8ADBAC3CD6}" dt="2021-09-17T16:56:04.471" v="192"/>
          <ac:spMkLst>
            <pc:docMk/>
            <pc:sldMk cId="1023502564" sldId="497"/>
            <ac:spMk id="4" creationId="{79B9DDF5-2F2C-44A6-9AF7-72F65C3E0AF9}"/>
          </ac:spMkLst>
        </pc:spChg>
      </pc:sldChg>
      <pc:sldChg chg="modSp new mod modShow">
        <pc:chgData name="Sarah Ross" userId="S::sross4@hsc.mb.ca::5879c3ab-6a85-40f5-9eab-e7fa8efbaf20" providerId="AD" clId="Web-{1C317258-9EA4-4E84-BFD3-4D8ADBAC3CD6}" dt="2021-09-17T17:00:39.814" v="303"/>
        <pc:sldMkLst>
          <pc:docMk/>
          <pc:sldMk cId="843735690" sldId="498"/>
        </pc:sldMkLst>
        <pc:spChg chg="mod">
          <ac:chgData name="Sarah Ross" userId="S::sross4@hsc.mb.ca::5879c3ab-6a85-40f5-9eab-e7fa8efbaf20" providerId="AD" clId="Web-{1C317258-9EA4-4E84-BFD3-4D8ADBAC3CD6}" dt="2021-09-17T16:57:09.596" v="229" actId="20577"/>
          <ac:spMkLst>
            <pc:docMk/>
            <pc:sldMk cId="843735690" sldId="498"/>
            <ac:spMk id="2" creationId="{209E5F8F-89C0-4E20-A9E0-ABA2730D991F}"/>
          </ac:spMkLst>
        </pc:spChg>
        <pc:spChg chg="mod">
          <ac:chgData name="Sarah Ross" userId="S::sross4@hsc.mb.ca::5879c3ab-6a85-40f5-9eab-e7fa8efbaf20" providerId="AD" clId="Web-{1C317258-9EA4-4E84-BFD3-4D8ADBAC3CD6}" dt="2021-09-17T16:57:49.893" v="247" actId="20577"/>
          <ac:spMkLst>
            <pc:docMk/>
            <pc:sldMk cId="843735690" sldId="498"/>
            <ac:spMk id="3" creationId="{6EF4B2B6-8B91-493F-8245-EC2FA2CE2134}"/>
          </ac:spMkLst>
        </pc:spChg>
      </pc:sldChg>
      <pc:sldChg chg="modSp new mod ord modShow">
        <pc:chgData name="Sarah Ross" userId="S::sross4@hsc.mb.ca::5879c3ab-6a85-40f5-9eab-e7fa8efbaf20" providerId="AD" clId="Web-{1C317258-9EA4-4E84-BFD3-4D8ADBAC3CD6}" dt="2021-09-17T17:01:00.924" v="306" actId="20577"/>
        <pc:sldMkLst>
          <pc:docMk/>
          <pc:sldMk cId="2112836224" sldId="499"/>
        </pc:sldMkLst>
        <pc:spChg chg="mod">
          <ac:chgData name="Sarah Ross" userId="S::sross4@hsc.mb.ca::5879c3ab-6a85-40f5-9eab-e7fa8efbaf20" providerId="AD" clId="Web-{1C317258-9EA4-4E84-BFD3-4D8ADBAC3CD6}" dt="2021-09-17T16:59:58.299" v="300" actId="20577"/>
          <ac:spMkLst>
            <pc:docMk/>
            <pc:sldMk cId="2112836224" sldId="499"/>
            <ac:spMk id="2" creationId="{609A319D-AF63-4BE0-93B5-FFFF4AB7343C}"/>
          </ac:spMkLst>
        </pc:spChg>
        <pc:spChg chg="mod">
          <ac:chgData name="Sarah Ross" userId="S::sross4@hsc.mb.ca::5879c3ab-6a85-40f5-9eab-e7fa8efbaf20" providerId="AD" clId="Web-{1C317258-9EA4-4E84-BFD3-4D8ADBAC3CD6}" dt="2021-09-17T17:01:00.924" v="306" actId="20577"/>
          <ac:spMkLst>
            <pc:docMk/>
            <pc:sldMk cId="2112836224" sldId="499"/>
            <ac:spMk id="3" creationId="{5D4BAF8E-D1D0-4AA0-B3A6-BC4A501738A3}"/>
          </ac:spMkLst>
        </pc:spChg>
      </pc:sldChg>
    </pc:docChg>
  </pc:docChgLst>
  <pc:docChgLst>
    <pc:chgData name="Sarah Ross" userId="S::sross4@hsc.mb.ca::5879c3ab-6a85-40f5-9eab-e7fa8efbaf20" providerId="AD" clId="Web-{F1DC5063-9890-4830-9A99-F6862AC1290C}"/>
    <pc:docChg chg="modSld">
      <pc:chgData name="Sarah Ross" userId="S::sross4@hsc.mb.ca::5879c3ab-6a85-40f5-9eab-e7fa8efbaf20" providerId="AD" clId="Web-{F1DC5063-9890-4830-9A99-F6862AC1290C}" dt="2021-09-17T17:01:51.834" v="1"/>
      <pc:docMkLst>
        <pc:docMk/>
      </pc:docMkLst>
      <pc:sldChg chg="mod modShow">
        <pc:chgData name="Sarah Ross" userId="S::sross4@hsc.mb.ca::5879c3ab-6a85-40f5-9eab-e7fa8efbaf20" providerId="AD" clId="Web-{F1DC5063-9890-4830-9A99-F6862AC1290C}" dt="2021-09-17T17:01:51.834" v="1"/>
        <pc:sldMkLst>
          <pc:docMk/>
          <pc:sldMk cId="1023502564" sldId="497"/>
        </pc:sldMkLst>
      </pc:sldChg>
    </pc:docChg>
  </pc:docChgLst>
  <pc:docChgLst>
    <pc:chgData name="Shauna Doerksen" userId="S::sdoerksen2@wrha.mb.ca::0a081450-8ca8-4a20-8cfe-026cfbe8670e" providerId="AD" clId="Web-{85CB1A10-E983-4A85-A994-6695D81E7C90}"/>
    <pc:docChg chg="modSld">
      <pc:chgData name="Shauna Doerksen" userId="S::sdoerksen2@wrha.mb.ca::0a081450-8ca8-4a20-8cfe-026cfbe8670e" providerId="AD" clId="Web-{85CB1A10-E983-4A85-A994-6695D81E7C90}" dt="2021-09-14T15:24:51.414" v="154" actId="20577"/>
      <pc:docMkLst>
        <pc:docMk/>
      </pc:docMkLst>
      <pc:sldChg chg="modSp">
        <pc:chgData name="Shauna Doerksen" userId="S::sdoerksen2@wrha.mb.ca::0a081450-8ca8-4a20-8cfe-026cfbe8670e" providerId="AD" clId="Web-{85CB1A10-E983-4A85-A994-6695D81E7C90}" dt="2021-09-14T15:24:51.414" v="154" actId="20577"/>
        <pc:sldMkLst>
          <pc:docMk/>
          <pc:sldMk cId="2969244052" sldId="494"/>
        </pc:sldMkLst>
        <pc:spChg chg="mod">
          <ac:chgData name="Shauna Doerksen" userId="S::sdoerksen2@wrha.mb.ca::0a081450-8ca8-4a20-8cfe-026cfbe8670e" providerId="AD" clId="Web-{85CB1A10-E983-4A85-A994-6695D81E7C90}" dt="2021-09-14T15:24:51.414" v="154" actId="20577"/>
          <ac:spMkLst>
            <pc:docMk/>
            <pc:sldMk cId="2969244052" sldId="494"/>
            <ac:spMk id="66563" creationId="{B919DA91-89D4-4BFA-B848-2CF66BC44C43}"/>
          </ac:spMkLst>
        </pc:spChg>
        <pc:spChg chg="mod">
          <ac:chgData name="Shauna Doerksen" userId="S::sdoerksen2@wrha.mb.ca::0a081450-8ca8-4a20-8cfe-026cfbe8670e" providerId="AD" clId="Web-{85CB1A10-E983-4A85-A994-6695D81E7C90}" dt="2021-09-14T15:17:10.191" v="86" actId="1076"/>
          <ac:spMkLst>
            <pc:docMk/>
            <pc:sldMk cId="2969244052" sldId="494"/>
            <ac:spMk id="109570" creationId="{4553BA96-BA45-4055-B50A-0324803C0C3F}"/>
          </ac:spMkLst>
        </pc:spChg>
      </pc:sldChg>
      <pc:sldChg chg="modSp">
        <pc:chgData name="Shauna Doerksen" userId="S::sdoerksen2@wrha.mb.ca::0a081450-8ca8-4a20-8cfe-026cfbe8670e" providerId="AD" clId="Web-{85CB1A10-E983-4A85-A994-6695D81E7C90}" dt="2021-09-14T15:24:20.726" v="143" actId="20577"/>
        <pc:sldMkLst>
          <pc:docMk/>
          <pc:sldMk cId="2630058337" sldId="495"/>
        </pc:sldMkLst>
        <pc:spChg chg="mod">
          <ac:chgData name="Shauna Doerksen" userId="S::sdoerksen2@wrha.mb.ca::0a081450-8ca8-4a20-8cfe-026cfbe8670e" providerId="AD" clId="Web-{85CB1A10-E983-4A85-A994-6695D81E7C90}" dt="2021-09-14T15:24:20.726" v="143" actId="20577"/>
          <ac:spMkLst>
            <pc:docMk/>
            <pc:sldMk cId="2630058337" sldId="495"/>
            <ac:spMk id="2" creationId="{5F6B4EC3-1781-4BE6-AF2E-555828A5530F}"/>
          </ac:spMkLst>
        </pc:spChg>
      </pc:sldChg>
    </pc:docChg>
  </pc:docChgLst>
  <pc:docChgLst>
    <pc:chgData name="Shauna Doerksen" userId="S::sdoerksen2@wrha.mb.ca::0a081450-8ca8-4a20-8cfe-026cfbe8670e" providerId="AD" clId="Web-{AD1945DB-E160-4425-B280-A101DC90D3E5}"/>
    <pc:docChg chg="modSld">
      <pc:chgData name="Shauna Doerksen" userId="S::sdoerksen2@wrha.mb.ca::0a081450-8ca8-4a20-8cfe-026cfbe8670e" providerId="AD" clId="Web-{AD1945DB-E160-4425-B280-A101DC90D3E5}" dt="2021-09-21T19:29:22.940" v="60" actId="20577"/>
      <pc:docMkLst>
        <pc:docMk/>
      </pc:docMkLst>
      <pc:sldChg chg="modSp">
        <pc:chgData name="Shauna Doerksen" userId="S::sdoerksen2@wrha.mb.ca::0a081450-8ca8-4a20-8cfe-026cfbe8670e" providerId="AD" clId="Web-{AD1945DB-E160-4425-B280-A101DC90D3E5}" dt="2021-09-21T19:24:05.564" v="1" actId="20577"/>
        <pc:sldMkLst>
          <pc:docMk/>
          <pc:sldMk cId="4206718783" sldId="486"/>
        </pc:sldMkLst>
        <pc:spChg chg="mod">
          <ac:chgData name="Shauna Doerksen" userId="S::sdoerksen2@wrha.mb.ca::0a081450-8ca8-4a20-8cfe-026cfbe8670e" providerId="AD" clId="Web-{AD1945DB-E160-4425-B280-A101DC90D3E5}" dt="2021-09-21T19:24:05.564" v="1" actId="20577"/>
          <ac:spMkLst>
            <pc:docMk/>
            <pc:sldMk cId="4206718783" sldId="486"/>
            <ac:spMk id="66563" creationId="{B919DA91-89D4-4BFA-B848-2CF66BC44C43}"/>
          </ac:spMkLst>
        </pc:spChg>
      </pc:sldChg>
      <pc:sldChg chg="modSp">
        <pc:chgData name="Shauna Doerksen" userId="S::sdoerksen2@wrha.mb.ca::0a081450-8ca8-4a20-8cfe-026cfbe8670e" providerId="AD" clId="Web-{AD1945DB-E160-4425-B280-A101DC90D3E5}" dt="2021-09-21T19:29:22.940" v="60" actId="20577"/>
        <pc:sldMkLst>
          <pc:docMk/>
          <pc:sldMk cId="2969244052" sldId="494"/>
        </pc:sldMkLst>
        <pc:spChg chg="mod">
          <ac:chgData name="Shauna Doerksen" userId="S::sdoerksen2@wrha.mb.ca::0a081450-8ca8-4a20-8cfe-026cfbe8670e" providerId="AD" clId="Web-{AD1945DB-E160-4425-B280-A101DC90D3E5}" dt="2021-09-21T19:29:22.940" v="60" actId="20577"/>
          <ac:spMkLst>
            <pc:docMk/>
            <pc:sldMk cId="2969244052" sldId="494"/>
            <ac:spMk id="66563" creationId="{B919DA91-89D4-4BFA-B848-2CF66BC44C43}"/>
          </ac:spMkLst>
        </pc:spChg>
      </pc:sldChg>
    </pc:docChg>
  </pc:docChgLst>
  <pc:docChgLst>
    <pc:chgData name="Shauna Doerksen" userId="0a081450-8ca8-4a20-8cfe-026cfbe8670e" providerId="ADAL" clId="{0D3371DD-A39B-438A-915E-A908E83D5B7D}"/>
    <pc:docChg chg="undo custSel addSld delSld modSld sldOrd">
      <pc:chgData name="Shauna Doerksen" userId="0a081450-8ca8-4a20-8cfe-026cfbe8670e" providerId="ADAL" clId="{0D3371DD-A39B-438A-915E-A908E83D5B7D}" dt="2021-09-23T15:36:35.256" v="6525"/>
      <pc:docMkLst>
        <pc:docMk/>
      </pc:docMkLst>
      <pc:sldChg chg="modNotesTx">
        <pc:chgData name="Shauna Doerksen" userId="0a081450-8ca8-4a20-8cfe-026cfbe8670e" providerId="ADAL" clId="{0D3371DD-A39B-438A-915E-A908E83D5B7D}" dt="2021-09-23T15:35:21.406" v="6520" actId="20577"/>
        <pc:sldMkLst>
          <pc:docMk/>
          <pc:sldMk cId="0" sldId="256"/>
        </pc:sldMkLst>
      </pc:sldChg>
      <pc:sldChg chg="modNotesTx">
        <pc:chgData name="Shauna Doerksen" userId="0a081450-8ca8-4a20-8cfe-026cfbe8670e" providerId="ADAL" clId="{0D3371DD-A39B-438A-915E-A908E83D5B7D}" dt="2021-09-23T14:23:36.198" v="4261" actId="6549"/>
        <pc:sldMkLst>
          <pc:docMk/>
          <pc:sldMk cId="0" sldId="270"/>
        </pc:sldMkLst>
      </pc:sldChg>
      <pc:sldChg chg="modNotesTx">
        <pc:chgData name="Shauna Doerksen" userId="0a081450-8ca8-4a20-8cfe-026cfbe8670e" providerId="ADAL" clId="{0D3371DD-A39B-438A-915E-A908E83D5B7D}" dt="2021-09-23T14:25:18.019" v="4399" actId="20577"/>
        <pc:sldMkLst>
          <pc:docMk/>
          <pc:sldMk cId="0" sldId="275"/>
        </pc:sldMkLst>
      </pc:sldChg>
      <pc:sldChg chg="modNotesTx">
        <pc:chgData name="Shauna Doerksen" userId="0a081450-8ca8-4a20-8cfe-026cfbe8670e" providerId="ADAL" clId="{0D3371DD-A39B-438A-915E-A908E83D5B7D}" dt="2021-09-23T14:43:12.335" v="5908" actId="20577"/>
        <pc:sldMkLst>
          <pc:docMk/>
          <pc:sldMk cId="0" sldId="276"/>
        </pc:sldMkLst>
      </pc:sldChg>
      <pc:sldChg chg="modNotesTx">
        <pc:chgData name="Shauna Doerksen" userId="0a081450-8ca8-4a20-8cfe-026cfbe8670e" providerId="ADAL" clId="{0D3371DD-A39B-438A-915E-A908E83D5B7D}" dt="2021-09-23T14:45:30.315" v="5959" actId="20577"/>
        <pc:sldMkLst>
          <pc:docMk/>
          <pc:sldMk cId="0" sldId="277"/>
        </pc:sldMkLst>
      </pc:sldChg>
      <pc:sldChg chg="modAnim modNotesTx">
        <pc:chgData name="Shauna Doerksen" userId="0a081450-8ca8-4a20-8cfe-026cfbe8670e" providerId="ADAL" clId="{0D3371DD-A39B-438A-915E-A908E83D5B7D}" dt="2021-09-23T15:16:11.807" v="6480"/>
        <pc:sldMkLst>
          <pc:docMk/>
          <pc:sldMk cId="0" sldId="288"/>
        </pc:sldMkLst>
      </pc:sldChg>
      <pc:sldChg chg="modNotesTx">
        <pc:chgData name="Shauna Doerksen" userId="0a081450-8ca8-4a20-8cfe-026cfbe8670e" providerId="ADAL" clId="{0D3371DD-A39B-438A-915E-A908E83D5B7D}" dt="2021-09-23T14:26:00.527" v="4460" actId="20577"/>
        <pc:sldMkLst>
          <pc:docMk/>
          <pc:sldMk cId="0" sldId="296"/>
        </pc:sldMkLst>
      </pc:sldChg>
      <pc:sldChg chg="modNotesTx">
        <pc:chgData name="Shauna Doerksen" userId="0a081450-8ca8-4a20-8cfe-026cfbe8670e" providerId="ADAL" clId="{0D3371DD-A39B-438A-915E-A908E83D5B7D}" dt="2021-09-23T14:24:08.526" v="4270" actId="6549"/>
        <pc:sldMkLst>
          <pc:docMk/>
          <pc:sldMk cId="0" sldId="299"/>
        </pc:sldMkLst>
      </pc:sldChg>
      <pc:sldChg chg="modNotesTx">
        <pc:chgData name="Shauna Doerksen" userId="0a081450-8ca8-4a20-8cfe-026cfbe8670e" providerId="ADAL" clId="{0D3371DD-A39B-438A-915E-A908E83D5B7D}" dt="2021-09-23T14:10:20.757" v="3206" actId="20577"/>
        <pc:sldMkLst>
          <pc:docMk/>
          <pc:sldMk cId="0" sldId="305"/>
        </pc:sldMkLst>
      </pc:sldChg>
      <pc:sldChg chg="modSp modNotesTx">
        <pc:chgData name="Shauna Doerksen" userId="0a081450-8ca8-4a20-8cfe-026cfbe8670e" providerId="ADAL" clId="{0D3371DD-A39B-438A-915E-A908E83D5B7D}" dt="2021-09-23T15:16:38.322" v="6481" actId="732"/>
        <pc:sldMkLst>
          <pc:docMk/>
          <pc:sldMk cId="0" sldId="324"/>
        </pc:sldMkLst>
        <pc:picChg chg="mod modCrop">
          <ac:chgData name="Shauna Doerksen" userId="0a081450-8ca8-4a20-8cfe-026cfbe8670e" providerId="ADAL" clId="{0D3371DD-A39B-438A-915E-A908E83D5B7D}" dt="2021-09-23T15:16:38.322" v="6481" actId="732"/>
          <ac:picMkLst>
            <pc:docMk/>
            <pc:sldMk cId="0" sldId="324"/>
            <ac:picMk id="57348" creationId="{14473584-33F5-406C-ADC9-80998300187C}"/>
          </ac:picMkLst>
        </pc:picChg>
      </pc:sldChg>
      <pc:sldChg chg="modAnim modNotesTx">
        <pc:chgData name="Shauna Doerksen" userId="0a081450-8ca8-4a20-8cfe-026cfbe8670e" providerId="ADAL" clId="{0D3371DD-A39B-438A-915E-A908E83D5B7D}" dt="2021-09-23T15:15:41.377" v="6479"/>
        <pc:sldMkLst>
          <pc:docMk/>
          <pc:sldMk cId="0" sldId="331"/>
        </pc:sldMkLst>
      </pc:sldChg>
      <pc:sldChg chg="modNotesTx">
        <pc:chgData name="Shauna Doerksen" userId="0a081450-8ca8-4a20-8cfe-026cfbe8670e" providerId="ADAL" clId="{0D3371DD-A39B-438A-915E-A908E83D5B7D}" dt="2021-09-23T14:10:36.353" v="3212" actId="6549"/>
        <pc:sldMkLst>
          <pc:docMk/>
          <pc:sldMk cId="0" sldId="336"/>
        </pc:sldMkLst>
      </pc:sldChg>
      <pc:sldChg chg="modNotesTx">
        <pc:chgData name="Shauna Doerksen" userId="0a081450-8ca8-4a20-8cfe-026cfbe8670e" providerId="ADAL" clId="{0D3371DD-A39B-438A-915E-A908E83D5B7D}" dt="2021-09-23T14:11:00.695" v="3215" actId="20577"/>
        <pc:sldMkLst>
          <pc:docMk/>
          <pc:sldMk cId="0" sldId="338"/>
        </pc:sldMkLst>
      </pc:sldChg>
      <pc:sldChg chg="modNotesTx">
        <pc:chgData name="Shauna Doerksen" userId="0a081450-8ca8-4a20-8cfe-026cfbe8670e" providerId="ADAL" clId="{0D3371DD-A39B-438A-915E-A908E83D5B7D}" dt="2021-09-23T14:15:26.643" v="3418" actId="20577"/>
        <pc:sldMkLst>
          <pc:docMk/>
          <pc:sldMk cId="0" sldId="343"/>
        </pc:sldMkLst>
      </pc:sldChg>
      <pc:sldChg chg="modSp modNotesTx">
        <pc:chgData name="Shauna Doerksen" userId="0a081450-8ca8-4a20-8cfe-026cfbe8670e" providerId="ADAL" clId="{0D3371DD-A39B-438A-915E-A908E83D5B7D}" dt="2021-09-23T15:00:51.407" v="6412" actId="20577"/>
        <pc:sldMkLst>
          <pc:docMk/>
          <pc:sldMk cId="0" sldId="344"/>
        </pc:sldMkLst>
        <pc:spChg chg="mod">
          <ac:chgData name="Shauna Doerksen" userId="0a081450-8ca8-4a20-8cfe-026cfbe8670e" providerId="ADAL" clId="{0D3371DD-A39B-438A-915E-A908E83D5B7D}" dt="2021-09-23T15:00:51.407" v="6412" actId="20577"/>
          <ac:spMkLst>
            <pc:docMk/>
            <pc:sldMk cId="0" sldId="344"/>
            <ac:spMk id="4" creationId="{91119FB0-9841-4050-9B2B-877B9711E654}"/>
          </ac:spMkLst>
        </pc:spChg>
      </pc:sldChg>
      <pc:sldChg chg="modSp modNotesTx">
        <pc:chgData name="Shauna Doerksen" userId="0a081450-8ca8-4a20-8cfe-026cfbe8670e" providerId="ADAL" clId="{0D3371DD-A39B-438A-915E-A908E83D5B7D}" dt="2021-09-23T15:00:55.434" v="6413" actId="20577"/>
        <pc:sldMkLst>
          <pc:docMk/>
          <pc:sldMk cId="0" sldId="345"/>
        </pc:sldMkLst>
        <pc:spChg chg="mod">
          <ac:chgData name="Shauna Doerksen" userId="0a081450-8ca8-4a20-8cfe-026cfbe8670e" providerId="ADAL" clId="{0D3371DD-A39B-438A-915E-A908E83D5B7D}" dt="2021-09-23T15:00:55.434" v="6413" actId="20577"/>
          <ac:spMkLst>
            <pc:docMk/>
            <pc:sldMk cId="0" sldId="345"/>
            <ac:spMk id="23557" creationId="{04CC4094-E815-4A87-B5B8-6568A5C5304C}"/>
          </ac:spMkLst>
        </pc:spChg>
      </pc:sldChg>
      <pc:sldChg chg="modAnim modNotesTx">
        <pc:chgData name="Shauna Doerksen" userId="0a081450-8ca8-4a20-8cfe-026cfbe8670e" providerId="ADAL" clId="{0D3371DD-A39B-438A-915E-A908E83D5B7D}" dt="2021-09-23T15:14:54.152" v="6477"/>
        <pc:sldMkLst>
          <pc:docMk/>
          <pc:sldMk cId="0" sldId="346"/>
        </pc:sldMkLst>
      </pc:sldChg>
      <pc:sldChg chg="modNotesTx">
        <pc:chgData name="Shauna Doerksen" userId="0a081450-8ca8-4a20-8cfe-026cfbe8670e" providerId="ADAL" clId="{0D3371DD-A39B-438A-915E-A908E83D5B7D}" dt="2021-09-23T14:25:38.571" v="4441" actId="6549"/>
        <pc:sldMkLst>
          <pc:docMk/>
          <pc:sldMk cId="0" sldId="348"/>
        </pc:sldMkLst>
      </pc:sldChg>
      <pc:sldChg chg="modAnim">
        <pc:chgData name="Shauna Doerksen" userId="0a081450-8ca8-4a20-8cfe-026cfbe8670e" providerId="ADAL" clId="{0D3371DD-A39B-438A-915E-A908E83D5B7D}" dt="2021-09-23T15:17:13.733" v="6485"/>
        <pc:sldMkLst>
          <pc:docMk/>
          <pc:sldMk cId="0" sldId="349"/>
        </pc:sldMkLst>
      </pc:sldChg>
      <pc:sldChg chg="modNotesTx">
        <pc:chgData name="Shauna Doerksen" userId="0a081450-8ca8-4a20-8cfe-026cfbe8670e" providerId="ADAL" clId="{0D3371DD-A39B-438A-915E-A908E83D5B7D}" dt="2021-09-23T14:40:41.268" v="5658" actId="20577"/>
        <pc:sldMkLst>
          <pc:docMk/>
          <pc:sldMk cId="0" sldId="350"/>
        </pc:sldMkLst>
      </pc:sldChg>
      <pc:sldChg chg="modNotesTx">
        <pc:chgData name="Shauna Doerksen" userId="0a081450-8ca8-4a20-8cfe-026cfbe8670e" providerId="ADAL" clId="{0D3371DD-A39B-438A-915E-A908E83D5B7D}" dt="2021-09-23T14:10:02.261" v="3199" actId="20577"/>
        <pc:sldMkLst>
          <pc:docMk/>
          <pc:sldMk cId="1183962369" sldId="373"/>
        </pc:sldMkLst>
      </pc:sldChg>
      <pc:sldChg chg="modNotesTx">
        <pc:chgData name="Shauna Doerksen" userId="0a081450-8ca8-4a20-8cfe-026cfbe8670e" providerId="ADAL" clId="{0D3371DD-A39B-438A-915E-A908E83D5B7D}" dt="2021-09-23T14:26:14.882" v="4464" actId="6549"/>
        <pc:sldMkLst>
          <pc:docMk/>
          <pc:sldMk cId="2845711821" sldId="394"/>
        </pc:sldMkLst>
      </pc:sldChg>
      <pc:sldChg chg="modSp modNotesTx">
        <pc:chgData name="Shauna Doerksen" userId="0a081450-8ca8-4a20-8cfe-026cfbe8670e" providerId="ADAL" clId="{0D3371DD-A39B-438A-915E-A908E83D5B7D}" dt="2021-09-23T15:03:27.366" v="6434" actId="1036"/>
        <pc:sldMkLst>
          <pc:docMk/>
          <pc:sldMk cId="980479717" sldId="397"/>
        </pc:sldMkLst>
        <pc:picChg chg="mod">
          <ac:chgData name="Shauna Doerksen" userId="0a081450-8ca8-4a20-8cfe-026cfbe8670e" providerId="ADAL" clId="{0D3371DD-A39B-438A-915E-A908E83D5B7D}" dt="2021-09-23T15:03:03.892" v="6432" actId="1036"/>
          <ac:picMkLst>
            <pc:docMk/>
            <pc:sldMk cId="980479717" sldId="397"/>
            <ac:picMk id="21" creationId="{00000000-0000-0000-0000-000000000000}"/>
          </ac:picMkLst>
        </pc:picChg>
        <pc:picChg chg="mod">
          <ac:chgData name="Shauna Doerksen" userId="0a081450-8ca8-4a20-8cfe-026cfbe8670e" providerId="ADAL" clId="{0D3371DD-A39B-438A-915E-A908E83D5B7D}" dt="2021-09-23T15:03:27.366" v="6434" actId="1036"/>
          <ac:picMkLst>
            <pc:docMk/>
            <pc:sldMk cId="980479717" sldId="397"/>
            <ac:picMk id="22" creationId="{00000000-0000-0000-0000-000000000000}"/>
          </ac:picMkLst>
        </pc:picChg>
        <pc:picChg chg="mod">
          <ac:chgData name="Shauna Doerksen" userId="0a081450-8ca8-4a20-8cfe-026cfbe8670e" providerId="ADAL" clId="{0D3371DD-A39B-438A-915E-A908E83D5B7D}" dt="2021-09-23T15:02:56.655" v="6428" actId="1035"/>
          <ac:picMkLst>
            <pc:docMk/>
            <pc:sldMk cId="980479717" sldId="397"/>
            <ac:picMk id="109571" creationId="{00000000-0000-0000-0000-000000000000}"/>
          </ac:picMkLst>
        </pc:picChg>
      </pc:sldChg>
      <pc:sldChg chg="modNotesTx">
        <pc:chgData name="Shauna Doerksen" userId="0a081450-8ca8-4a20-8cfe-026cfbe8670e" providerId="ADAL" clId="{0D3371DD-A39B-438A-915E-A908E83D5B7D}" dt="2021-09-23T14:34:49.192" v="5043" actId="20577"/>
        <pc:sldMkLst>
          <pc:docMk/>
          <pc:sldMk cId="4082685965" sldId="406"/>
        </pc:sldMkLst>
      </pc:sldChg>
      <pc:sldChg chg="modAnim modNotesTx">
        <pc:chgData name="Shauna Doerksen" userId="0a081450-8ca8-4a20-8cfe-026cfbe8670e" providerId="ADAL" clId="{0D3371DD-A39B-438A-915E-A908E83D5B7D}" dt="2021-09-23T15:13:41.886" v="6476"/>
        <pc:sldMkLst>
          <pc:docMk/>
          <pc:sldMk cId="191263005" sldId="427"/>
        </pc:sldMkLst>
      </pc:sldChg>
      <pc:sldChg chg="modAnim modNotesTx">
        <pc:chgData name="Shauna Doerksen" userId="0a081450-8ca8-4a20-8cfe-026cfbe8670e" providerId="ADAL" clId="{0D3371DD-A39B-438A-915E-A908E83D5B7D}" dt="2021-09-23T15:29:59.646" v="6501"/>
        <pc:sldMkLst>
          <pc:docMk/>
          <pc:sldMk cId="188442110" sldId="429"/>
        </pc:sldMkLst>
      </pc:sldChg>
      <pc:sldChg chg="modAnim modNotesTx">
        <pc:chgData name="Shauna Doerksen" userId="0a081450-8ca8-4a20-8cfe-026cfbe8670e" providerId="ADAL" clId="{0D3371DD-A39B-438A-915E-A908E83D5B7D}" dt="2021-09-23T15:19:03.547" v="6486"/>
        <pc:sldMkLst>
          <pc:docMk/>
          <pc:sldMk cId="2277379858" sldId="443"/>
        </pc:sldMkLst>
      </pc:sldChg>
      <pc:sldChg chg="modNotesTx">
        <pc:chgData name="Shauna Doerksen" userId="0a081450-8ca8-4a20-8cfe-026cfbe8670e" providerId="ADAL" clId="{0D3371DD-A39B-438A-915E-A908E83D5B7D}" dt="2021-09-23T14:41:42.390" v="5725" actId="20577"/>
        <pc:sldMkLst>
          <pc:docMk/>
          <pc:sldMk cId="1735889933" sldId="444"/>
        </pc:sldMkLst>
      </pc:sldChg>
      <pc:sldChg chg="modNotesTx">
        <pc:chgData name="Shauna Doerksen" userId="0a081450-8ca8-4a20-8cfe-026cfbe8670e" providerId="ADAL" clId="{0D3371DD-A39B-438A-915E-A908E83D5B7D}" dt="2021-09-23T14:39:55.308" v="5559" actId="6549"/>
        <pc:sldMkLst>
          <pc:docMk/>
          <pc:sldMk cId="669563035" sldId="462"/>
        </pc:sldMkLst>
      </pc:sldChg>
      <pc:sldChg chg="addSp modSp modNotesTx">
        <pc:chgData name="Shauna Doerksen" userId="0a081450-8ca8-4a20-8cfe-026cfbe8670e" providerId="ADAL" clId="{0D3371DD-A39B-438A-915E-A908E83D5B7D}" dt="2021-09-23T15:36:01.699" v="6523" actId="207"/>
        <pc:sldMkLst>
          <pc:docMk/>
          <pc:sldMk cId="2555772477" sldId="471"/>
        </pc:sldMkLst>
        <pc:spChg chg="add mod">
          <ac:chgData name="Shauna Doerksen" userId="0a081450-8ca8-4a20-8cfe-026cfbe8670e" providerId="ADAL" clId="{0D3371DD-A39B-438A-915E-A908E83D5B7D}" dt="2021-09-23T15:36:01.699" v="6523" actId="207"/>
          <ac:spMkLst>
            <pc:docMk/>
            <pc:sldMk cId="2555772477" sldId="471"/>
            <ac:spMk id="4" creationId="{EF6318DB-6C1E-44F5-B0B4-E0F83D302903}"/>
          </ac:spMkLst>
        </pc:spChg>
        <pc:picChg chg="mod">
          <ac:chgData name="Shauna Doerksen" userId="0a081450-8ca8-4a20-8cfe-026cfbe8670e" providerId="ADAL" clId="{0D3371DD-A39B-438A-915E-A908E83D5B7D}" dt="2021-09-23T15:34:14.600" v="6502" actId="14100"/>
          <ac:picMkLst>
            <pc:docMk/>
            <pc:sldMk cId="2555772477" sldId="471"/>
            <ac:picMk id="48130" creationId="{00000000-0000-0000-0000-000000000000}"/>
          </ac:picMkLst>
        </pc:picChg>
      </pc:sldChg>
      <pc:sldChg chg="modNotesTx">
        <pc:chgData name="Shauna Doerksen" userId="0a081450-8ca8-4a20-8cfe-026cfbe8670e" providerId="ADAL" clId="{0D3371DD-A39B-438A-915E-A908E83D5B7D}" dt="2021-09-23T14:09:34.622" v="3179" actId="20577"/>
        <pc:sldMkLst>
          <pc:docMk/>
          <pc:sldMk cId="4024135749" sldId="474"/>
        </pc:sldMkLst>
      </pc:sldChg>
      <pc:sldChg chg="modSp">
        <pc:chgData name="Shauna Doerksen" userId="0a081450-8ca8-4a20-8cfe-026cfbe8670e" providerId="ADAL" clId="{0D3371DD-A39B-438A-915E-A908E83D5B7D}" dt="2021-09-23T15:12:51.079" v="6475" actId="1035"/>
        <pc:sldMkLst>
          <pc:docMk/>
          <pc:sldMk cId="2868741037" sldId="475"/>
        </pc:sldMkLst>
        <pc:picChg chg="mod">
          <ac:chgData name="Shauna Doerksen" userId="0a081450-8ca8-4a20-8cfe-026cfbe8670e" providerId="ADAL" clId="{0D3371DD-A39B-438A-915E-A908E83D5B7D}" dt="2021-09-23T15:12:51.079" v="6475" actId="1035"/>
          <ac:picMkLst>
            <pc:docMk/>
            <pc:sldMk cId="2868741037" sldId="475"/>
            <ac:picMk id="2050" creationId="{00000000-0000-0000-0000-000000000000}"/>
          </ac:picMkLst>
        </pc:picChg>
      </pc:sldChg>
      <pc:sldChg chg="modNotesTx">
        <pc:chgData name="Shauna Doerksen" userId="0a081450-8ca8-4a20-8cfe-026cfbe8670e" providerId="ADAL" clId="{0D3371DD-A39B-438A-915E-A908E83D5B7D}" dt="2021-09-23T14:58:07.632" v="6410" actId="113"/>
        <pc:sldMkLst>
          <pc:docMk/>
          <pc:sldMk cId="855778286" sldId="478"/>
        </pc:sldMkLst>
      </pc:sldChg>
      <pc:sldChg chg="modNotesTx">
        <pc:chgData name="Shauna Doerksen" userId="0a081450-8ca8-4a20-8cfe-026cfbe8670e" providerId="ADAL" clId="{0D3371DD-A39B-438A-915E-A908E83D5B7D}" dt="2021-09-23T14:15:55.112" v="3426" actId="20577"/>
        <pc:sldMkLst>
          <pc:docMk/>
          <pc:sldMk cId="3040402361" sldId="481"/>
        </pc:sldMkLst>
      </pc:sldChg>
      <pc:sldChg chg="modSp modAnim">
        <pc:chgData name="Shauna Doerksen" userId="0a081450-8ca8-4a20-8cfe-026cfbe8670e" providerId="ADAL" clId="{0D3371DD-A39B-438A-915E-A908E83D5B7D}" dt="2021-09-23T15:24:27.519" v="6499" actId="167"/>
        <pc:sldMkLst>
          <pc:docMk/>
          <pc:sldMk cId="3604035056" sldId="483"/>
        </pc:sldMkLst>
        <pc:picChg chg="mod modCrop">
          <ac:chgData name="Shauna Doerksen" userId="0a081450-8ca8-4a20-8cfe-026cfbe8670e" providerId="ADAL" clId="{0D3371DD-A39B-438A-915E-A908E83D5B7D}" dt="2021-09-23T15:23:34.615" v="6496" actId="732"/>
          <ac:picMkLst>
            <pc:docMk/>
            <pc:sldMk cId="3604035056" sldId="483"/>
            <ac:picMk id="7" creationId="{380B6A45-1060-4560-92B9-4327D3F7AC05}"/>
          </ac:picMkLst>
        </pc:picChg>
        <pc:picChg chg="ord">
          <ac:chgData name="Shauna Doerksen" userId="0a081450-8ca8-4a20-8cfe-026cfbe8670e" providerId="ADAL" clId="{0D3371DD-A39B-438A-915E-A908E83D5B7D}" dt="2021-09-23T15:23:06.386" v="6491" actId="167"/>
          <ac:picMkLst>
            <pc:docMk/>
            <pc:sldMk cId="3604035056" sldId="483"/>
            <ac:picMk id="8" creationId="{D5C5A49B-DF9B-4BA9-A092-35BEFD4DF27C}"/>
          </ac:picMkLst>
        </pc:picChg>
        <pc:picChg chg="mod ord modCrop">
          <ac:chgData name="Shauna Doerksen" userId="0a081450-8ca8-4a20-8cfe-026cfbe8670e" providerId="ADAL" clId="{0D3371DD-A39B-438A-915E-A908E83D5B7D}" dt="2021-09-23T15:24:27.519" v="6499" actId="167"/>
          <ac:picMkLst>
            <pc:docMk/>
            <pc:sldMk cId="3604035056" sldId="483"/>
            <ac:picMk id="11" creationId="{B7251DD4-A9C1-47F6-9F66-785A79C96EB4}"/>
          </ac:picMkLst>
        </pc:picChg>
      </pc:sldChg>
      <pc:sldChg chg="delSp modSp">
        <pc:chgData name="Shauna Doerksen" userId="0a081450-8ca8-4a20-8cfe-026cfbe8670e" providerId="ADAL" clId="{0D3371DD-A39B-438A-915E-A908E83D5B7D}" dt="2021-09-21T20:10:38.850" v="706" actId="1076"/>
        <pc:sldMkLst>
          <pc:docMk/>
          <pc:sldMk cId="4206718783" sldId="486"/>
        </pc:sldMkLst>
        <pc:spChg chg="del">
          <ac:chgData name="Shauna Doerksen" userId="0a081450-8ca8-4a20-8cfe-026cfbe8670e" providerId="ADAL" clId="{0D3371DD-A39B-438A-915E-A908E83D5B7D}" dt="2021-09-21T20:10:26.942" v="704" actId="478"/>
          <ac:spMkLst>
            <pc:docMk/>
            <pc:sldMk cId="4206718783" sldId="486"/>
            <ac:spMk id="5" creationId="{A190A01C-6151-4D43-ACEF-9FCE2F16D358}"/>
          </ac:spMkLst>
        </pc:spChg>
        <pc:spChg chg="mod">
          <ac:chgData name="Shauna Doerksen" userId="0a081450-8ca8-4a20-8cfe-026cfbe8670e" providerId="ADAL" clId="{0D3371DD-A39B-438A-915E-A908E83D5B7D}" dt="2021-09-21T20:10:31.914" v="705" actId="14100"/>
          <ac:spMkLst>
            <pc:docMk/>
            <pc:sldMk cId="4206718783" sldId="486"/>
            <ac:spMk id="66563" creationId="{B919DA91-89D4-4BFA-B848-2CF66BC44C43}"/>
          </ac:spMkLst>
        </pc:spChg>
        <pc:spChg chg="mod">
          <ac:chgData name="Shauna Doerksen" userId="0a081450-8ca8-4a20-8cfe-026cfbe8670e" providerId="ADAL" clId="{0D3371DD-A39B-438A-915E-A908E83D5B7D}" dt="2021-09-21T20:10:38.850" v="706" actId="1076"/>
          <ac:spMkLst>
            <pc:docMk/>
            <pc:sldMk cId="4206718783" sldId="486"/>
            <ac:spMk id="109570" creationId="{4553BA96-BA45-4055-B50A-0324803C0C3F}"/>
          </ac:spMkLst>
        </pc:spChg>
        <pc:picChg chg="del">
          <ac:chgData name="Shauna Doerksen" userId="0a081450-8ca8-4a20-8cfe-026cfbe8670e" providerId="ADAL" clId="{0D3371DD-A39B-438A-915E-A908E83D5B7D}" dt="2021-09-21T20:10:26.942" v="704" actId="478"/>
          <ac:picMkLst>
            <pc:docMk/>
            <pc:sldMk cId="4206718783" sldId="486"/>
            <ac:picMk id="4" creationId="{87515E82-008D-412C-9F39-6115B3E3636F}"/>
          </ac:picMkLst>
        </pc:picChg>
      </pc:sldChg>
      <pc:sldChg chg="modNotesTx">
        <pc:chgData name="Shauna Doerksen" userId="0a081450-8ca8-4a20-8cfe-026cfbe8670e" providerId="ADAL" clId="{0D3371DD-A39B-438A-915E-A908E83D5B7D}" dt="2021-09-23T14:47:20.331" v="6042" actId="20577"/>
        <pc:sldMkLst>
          <pc:docMk/>
          <pc:sldMk cId="3844506178" sldId="488"/>
        </pc:sldMkLst>
      </pc:sldChg>
      <pc:sldChg chg="modNotesTx">
        <pc:chgData name="Shauna Doerksen" userId="0a081450-8ca8-4a20-8cfe-026cfbe8670e" providerId="ADAL" clId="{0D3371DD-A39B-438A-915E-A908E83D5B7D}" dt="2021-09-23T14:53:40.998" v="6349" actId="6549"/>
        <pc:sldMkLst>
          <pc:docMk/>
          <pc:sldMk cId="1435366826" sldId="489"/>
        </pc:sldMkLst>
      </pc:sldChg>
      <pc:sldChg chg="modNotesTx">
        <pc:chgData name="Shauna Doerksen" userId="0a081450-8ca8-4a20-8cfe-026cfbe8670e" providerId="ADAL" clId="{0D3371DD-A39B-438A-915E-A908E83D5B7D}" dt="2021-09-23T14:55:57.421" v="6383" actId="20577"/>
        <pc:sldMkLst>
          <pc:docMk/>
          <pc:sldMk cId="1165646196" sldId="490"/>
        </pc:sldMkLst>
      </pc:sldChg>
      <pc:sldChg chg="modNotesTx">
        <pc:chgData name="Shauna Doerksen" userId="0a081450-8ca8-4a20-8cfe-026cfbe8670e" providerId="ADAL" clId="{0D3371DD-A39B-438A-915E-A908E83D5B7D}" dt="2021-09-23T14:54:56.460" v="6376" actId="20577"/>
        <pc:sldMkLst>
          <pc:docMk/>
          <pc:sldMk cId="466867543" sldId="492"/>
        </pc:sldMkLst>
      </pc:sldChg>
      <pc:sldChg chg="modSp modAnim">
        <pc:chgData name="Shauna Doerksen" userId="0a081450-8ca8-4a20-8cfe-026cfbe8670e" providerId="ADAL" clId="{0D3371DD-A39B-438A-915E-A908E83D5B7D}" dt="2021-09-21T20:09:05.815" v="664" actId="255"/>
        <pc:sldMkLst>
          <pc:docMk/>
          <pc:sldMk cId="2969244052" sldId="494"/>
        </pc:sldMkLst>
        <pc:spChg chg="mod">
          <ac:chgData name="Shauna Doerksen" userId="0a081450-8ca8-4a20-8cfe-026cfbe8670e" providerId="ADAL" clId="{0D3371DD-A39B-438A-915E-A908E83D5B7D}" dt="2021-09-21T20:09:05.815" v="664" actId="255"/>
          <ac:spMkLst>
            <pc:docMk/>
            <pc:sldMk cId="2969244052" sldId="494"/>
            <ac:spMk id="66563" creationId="{B919DA91-89D4-4BFA-B848-2CF66BC44C43}"/>
          </ac:spMkLst>
        </pc:spChg>
      </pc:sldChg>
      <pc:sldChg chg="modSp modAnim">
        <pc:chgData name="Shauna Doerksen" userId="0a081450-8ca8-4a20-8cfe-026cfbe8670e" providerId="ADAL" clId="{0D3371DD-A39B-438A-915E-A908E83D5B7D}" dt="2021-09-23T15:36:35.256" v="6525"/>
        <pc:sldMkLst>
          <pc:docMk/>
          <pc:sldMk cId="2630058337" sldId="495"/>
        </pc:sldMkLst>
        <pc:spChg chg="mod">
          <ac:chgData name="Shauna Doerksen" userId="0a081450-8ca8-4a20-8cfe-026cfbe8670e" providerId="ADAL" clId="{0D3371DD-A39B-438A-915E-A908E83D5B7D}" dt="2021-09-23T15:12:19.233" v="6460" actId="20577"/>
          <ac:spMkLst>
            <pc:docMk/>
            <pc:sldMk cId="2630058337" sldId="495"/>
            <ac:spMk id="2" creationId="{5F6B4EC3-1781-4BE6-AF2E-555828A5530F}"/>
          </ac:spMkLst>
        </pc:spChg>
      </pc:sldChg>
      <pc:sldChg chg="modSp modAnim">
        <pc:chgData name="Shauna Doerksen" userId="0a081450-8ca8-4a20-8cfe-026cfbe8670e" providerId="ADAL" clId="{0D3371DD-A39B-438A-915E-A908E83D5B7D}" dt="2021-09-23T15:36:29.219" v="6524"/>
        <pc:sldMkLst>
          <pc:docMk/>
          <pc:sldMk cId="2055197690" sldId="496"/>
        </pc:sldMkLst>
        <pc:spChg chg="mod">
          <ac:chgData name="Shauna Doerksen" userId="0a081450-8ca8-4a20-8cfe-026cfbe8670e" providerId="ADAL" clId="{0D3371DD-A39B-438A-915E-A908E83D5B7D}" dt="2021-09-22T14:38:20.224" v="1631" actId="114"/>
          <ac:spMkLst>
            <pc:docMk/>
            <pc:sldMk cId="2055197690" sldId="496"/>
            <ac:spMk id="2" creationId="{5F6B4EC3-1781-4BE6-AF2E-555828A5530F}"/>
          </ac:spMkLst>
        </pc:spChg>
        <pc:spChg chg="mod">
          <ac:chgData name="Shauna Doerksen" userId="0a081450-8ca8-4a20-8cfe-026cfbe8670e" providerId="ADAL" clId="{0D3371DD-A39B-438A-915E-A908E83D5B7D}" dt="2021-09-22T14:31:57.410" v="1405" actId="1036"/>
          <ac:spMkLst>
            <pc:docMk/>
            <pc:sldMk cId="2055197690" sldId="496"/>
            <ac:spMk id="3" creationId="{84C7DF64-EE77-4C46-98B0-B36AD22004E5}"/>
          </ac:spMkLst>
        </pc:spChg>
      </pc:sldChg>
      <pc:sldChg chg="addSp delSp modSp ord">
        <pc:chgData name="Shauna Doerksen" userId="0a081450-8ca8-4a20-8cfe-026cfbe8670e" providerId="ADAL" clId="{0D3371DD-A39B-438A-915E-A908E83D5B7D}" dt="2021-09-23T15:06:27.927" v="6441" actId="20577"/>
        <pc:sldMkLst>
          <pc:docMk/>
          <pc:sldMk cId="1023502564" sldId="497"/>
        </pc:sldMkLst>
        <pc:spChg chg="del">
          <ac:chgData name="Shauna Doerksen" userId="0a081450-8ca8-4a20-8cfe-026cfbe8670e" providerId="ADAL" clId="{0D3371DD-A39B-438A-915E-A908E83D5B7D}" dt="2021-09-22T14:33:53.444" v="1491" actId="478"/>
          <ac:spMkLst>
            <pc:docMk/>
            <pc:sldMk cId="1023502564" sldId="497"/>
            <ac:spMk id="2" creationId="{5AA4C43D-00FD-4AA5-8CEA-6E654EB98E45}"/>
          </ac:spMkLst>
        </pc:spChg>
        <pc:spChg chg="mod">
          <ac:chgData name="Shauna Doerksen" userId="0a081450-8ca8-4a20-8cfe-026cfbe8670e" providerId="ADAL" clId="{0D3371DD-A39B-438A-915E-A908E83D5B7D}" dt="2021-09-23T15:06:27.927" v="6441" actId="20577"/>
          <ac:spMkLst>
            <pc:docMk/>
            <pc:sldMk cId="1023502564" sldId="497"/>
            <ac:spMk id="3" creationId="{2B634936-48DD-471F-A80A-F383F1447333}"/>
          </ac:spMkLst>
        </pc:spChg>
        <pc:spChg chg="add mod">
          <ac:chgData name="Shauna Doerksen" userId="0a081450-8ca8-4a20-8cfe-026cfbe8670e" providerId="ADAL" clId="{0D3371DD-A39B-438A-915E-A908E83D5B7D}" dt="2021-09-22T14:44:25.777" v="1808" actId="20577"/>
          <ac:spMkLst>
            <pc:docMk/>
            <pc:sldMk cId="1023502564" sldId="497"/>
            <ac:spMk id="4" creationId="{4030D0C1-6781-4906-BAE5-FD3A0CD4B738}"/>
          </ac:spMkLst>
        </pc:spChg>
        <pc:spChg chg="add del mod">
          <ac:chgData name="Shauna Doerksen" userId="0a081450-8ca8-4a20-8cfe-026cfbe8670e" providerId="ADAL" clId="{0D3371DD-A39B-438A-915E-A908E83D5B7D}" dt="2021-09-22T14:33:54.819" v="1492" actId="478"/>
          <ac:spMkLst>
            <pc:docMk/>
            <pc:sldMk cId="1023502564" sldId="497"/>
            <ac:spMk id="6" creationId="{72A300BE-44A8-4F63-848E-AE71758655BF}"/>
          </ac:spMkLst>
        </pc:spChg>
      </pc:sldChg>
      <pc:sldChg chg="addSp delSp modSp">
        <pc:chgData name="Shauna Doerksen" userId="0a081450-8ca8-4a20-8cfe-026cfbe8670e" providerId="ADAL" clId="{0D3371DD-A39B-438A-915E-A908E83D5B7D}" dt="2021-09-23T15:09:54.734" v="6447" actId="6549"/>
        <pc:sldMkLst>
          <pc:docMk/>
          <pc:sldMk cId="843735690" sldId="498"/>
        </pc:sldMkLst>
        <pc:spChg chg="del">
          <ac:chgData name="Shauna Doerksen" userId="0a081450-8ca8-4a20-8cfe-026cfbe8670e" providerId="ADAL" clId="{0D3371DD-A39B-438A-915E-A908E83D5B7D}" dt="2021-09-22T14:45:47.542" v="1828" actId="478"/>
          <ac:spMkLst>
            <pc:docMk/>
            <pc:sldMk cId="843735690" sldId="498"/>
            <ac:spMk id="2" creationId="{209E5F8F-89C0-4E20-A9E0-ABA2730D991F}"/>
          </ac:spMkLst>
        </pc:spChg>
        <pc:spChg chg="mod">
          <ac:chgData name="Shauna Doerksen" userId="0a081450-8ca8-4a20-8cfe-026cfbe8670e" providerId="ADAL" clId="{0D3371DD-A39B-438A-915E-A908E83D5B7D}" dt="2021-09-23T15:09:54.734" v="6447" actId="6549"/>
          <ac:spMkLst>
            <pc:docMk/>
            <pc:sldMk cId="843735690" sldId="498"/>
            <ac:spMk id="3" creationId="{6EF4B2B6-8B91-493F-8245-EC2FA2CE2134}"/>
          </ac:spMkLst>
        </pc:spChg>
        <pc:spChg chg="add mod">
          <ac:chgData name="Shauna Doerksen" userId="0a081450-8ca8-4a20-8cfe-026cfbe8670e" providerId="ADAL" clId="{0D3371DD-A39B-438A-915E-A908E83D5B7D}" dt="2021-09-22T14:46:32.129" v="1840" actId="1076"/>
          <ac:spMkLst>
            <pc:docMk/>
            <pc:sldMk cId="843735690" sldId="498"/>
            <ac:spMk id="4" creationId="{C7DA076E-B2DB-43B3-98A3-BE055D08F9D6}"/>
          </ac:spMkLst>
        </pc:spChg>
        <pc:spChg chg="add del mod">
          <ac:chgData name="Shauna Doerksen" userId="0a081450-8ca8-4a20-8cfe-026cfbe8670e" providerId="ADAL" clId="{0D3371DD-A39B-438A-915E-A908E83D5B7D}" dt="2021-09-22T14:45:48.722" v="1829" actId="478"/>
          <ac:spMkLst>
            <pc:docMk/>
            <pc:sldMk cId="843735690" sldId="498"/>
            <ac:spMk id="6" creationId="{5EF8AFB5-EF83-4964-B67C-F4DB2DFAFF8C}"/>
          </ac:spMkLst>
        </pc:spChg>
      </pc:sldChg>
      <pc:sldChg chg="addSp delSp modSp">
        <pc:chgData name="Shauna Doerksen" userId="0a081450-8ca8-4a20-8cfe-026cfbe8670e" providerId="ADAL" clId="{0D3371DD-A39B-438A-915E-A908E83D5B7D}" dt="2021-09-22T18:28:08.573" v="2885" actId="20577"/>
        <pc:sldMkLst>
          <pc:docMk/>
          <pc:sldMk cId="2112836224" sldId="499"/>
        </pc:sldMkLst>
        <pc:spChg chg="del">
          <ac:chgData name="Shauna Doerksen" userId="0a081450-8ca8-4a20-8cfe-026cfbe8670e" providerId="ADAL" clId="{0D3371DD-A39B-438A-915E-A908E83D5B7D}" dt="2021-09-22T18:10:10.188" v="2168" actId="478"/>
          <ac:spMkLst>
            <pc:docMk/>
            <pc:sldMk cId="2112836224" sldId="499"/>
            <ac:spMk id="2" creationId="{609A319D-AF63-4BE0-93B5-FFFF4AB7343C}"/>
          </ac:spMkLst>
        </pc:spChg>
        <pc:spChg chg="mod">
          <ac:chgData name="Shauna Doerksen" userId="0a081450-8ca8-4a20-8cfe-026cfbe8670e" providerId="ADAL" clId="{0D3371DD-A39B-438A-915E-A908E83D5B7D}" dt="2021-09-22T18:28:08.573" v="2885" actId="20577"/>
          <ac:spMkLst>
            <pc:docMk/>
            <pc:sldMk cId="2112836224" sldId="499"/>
            <ac:spMk id="3" creationId="{5D4BAF8E-D1D0-4AA0-B3A6-BC4A501738A3}"/>
          </ac:spMkLst>
        </pc:spChg>
        <pc:spChg chg="add mod">
          <ac:chgData name="Shauna Doerksen" userId="0a081450-8ca8-4a20-8cfe-026cfbe8670e" providerId="ADAL" clId="{0D3371DD-A39B-438A-915E-A908E83D5B7D}" dt="2021-09-22T18:10:23.486" v="2172" actId="20577"/>
          <ac:spMkLst>
            <pc:docMk/>
            <pc:sldMk cId="2112836224" sldId="499"/>
            <ac:spMk id="4" creationId="{6E446798-9C87-4253-931C-8A64FE5ED87D}"/>
          </ac:spMkLst>
        </pc:spChg>
        <pc:spChg chg="add del mod">
          <ac:chgData name="Shauna Doerksen" userId="0a081450-8ca8-4a20-8cfe-026cfbe8670e" providerId="ADAL" clId="{0D3371DD-A39B-438A-915E-A908E83D5B7D}" dt="2021-09-22T18:10:12.044" v="2169" actId="478"/>
          <ac:spMkLst>
            <pc:docMk/>
            <pc:sldMk cId="2112836224" sldId="499"/>
            <ac:spMk id="6" creationId="{1B0A24B1-9CC9-4173-965C-0DEE3D023C29}"/>
          </ac:spMkLst>
        </pc:spChg>
      </pc:sldChg>
      <pc:sldChg chg="addSp delSp modSp add delAnim">
        <pc:chgData name="Shauna Doerksen" userId="0a081450-8ca8-4a20-8cfe-026cfbe8670e" providerId="ADAL" clId="{0D3371DD-A39B-438A-915E-A908E83D5B7D}" dt="2021-09-23T13:22:12.168" v="2890" actId="1076"/>
        <pc:sldMkLst>
          <pc:docMk/>
          <pc:sldMk cId="713180947" sldId="501"/>
        </pc:sldMkLst>
        <pc:spChg chg="add del mod">
          <ac:chgData name="Shauna Doerksen" userId="0a081450-8ca8-4a20-8cfe-026cfbe8670e" providerId="ADAL" clId="{0D3371DD-A39B-438A-915E-A908E83D5B7D}" dt="2021-09-21T20:10:57.846" v="709" actId="478"/>
          <ac:spMkLst>
            <pc:docMk/>
            <pc:sldMk cId="713180947" sldId="501"/>
            <ac:spMk id="3" creationId="{4A48D1FC-FBFB-48CF-858B-B94215C1FDDE}"/>
          </ac:spMkLst>
        </pc:spChg>
        <pc:spChg chg="del mod">
          <ac:chgData name="Shauna Doerksen" userId="0a081450-8ca8-4a20-8cfe-026cfbe8670e" providerId="ADAL" clId="{0D3371DD-A39B-438A-915E-A908E83D5B7D}" dt="2021-09-21T20:16:58.701" v="728" actId="478"/>
          <ac:spMkLst>
            <pc:docMk/>
            <pc:sldMk cId="713180947" sldId="501"/>
            <ac:spMk id="5" creationId="{A190A01C-6151-4D43-ACEF-9FCE2F16D358}"/>
          </ac:spMkLst>
        </pc:spChg>
        <pc:spChg chg="del">
          <ac:chgData name="Shauna Doerksen" userId="0a081450-8ca8-4a20-8cfe-026cfbe8670e" providerId="ADAL" clId="{0D3371DD-A39B-438A-915E-A908E83D5B7D}" dt="2021-09-21T20:10:55.082" v="708" actId="478"/>
          <ac:spMkLst>
            <pc:docMk/>
            <pc:sldMk cId="713180947" sldId="501"/>
            <ac:spMk id="66563" creationId="{B919DA91-89D4-4BFA-B848-2CF66BC44C43}"/>
          </ac:spMkLst>
        </pc:spChg>
        <pc:spChg chg="mod">
          <ac:chgData name="Shauna Doerksen" userId="0a081450-8ca8-4a20-8cfe-026cfbe8670e" providerId="ADAL" clId="{0D3371DD-A39B-438A-915E-A908E83D5B7D}" dt="2021-09-23T13:22:12.168" v="2890" actId="1076"/>
          <ac:spMkLst>
            <pc:docMk/>
            <pc:sldMk cId="713180947" sldId="501"/>
            <ac:spMk id="109570" creationId="{4553BA96-BA45-4055-B50A-0324803C0C3F}"/>
          </ac:spMkLst>
        </pc:spChg>
        <pc:picChg chg="mod">
          <ac:chgData name="Shauna Doerksen" userId="0a081450-8ca8-4a20-8cfe-026cfbe8670e" providerId="ADAL" clId="{0D3371DD-A39B-438A-915E-A908E83D5B7D}" dt="2021-09-21T20:11:06.075" v="711" actId="1076"/>
          <ac:picMkLst>
            <pc:docMk/>
            <pc:sldMk cId="713180947" sldId="501"/>
            <ac:picMk id="4" creationId="{87515E82-008D-412C-9F39-6115B3E3636F}"/>
          </ac:picMkLst>
        </pc:picChg>
      </pc:sldChg>
    </pc:docChg>
  </pc:docChgLst>
  <pc:docChgLst>
    <pc:chgData name="Shauna Doerksen" userId="S::sdoerksen2@wrha.mb.ca::0a081450-8ca8-4a20-8cfe-026cfbe8670e" providerId="AD" clId="Web-{3F70EB46-01D5-4871-8A03-BBE82972EDEE}"/>
    <pc:docChg chg="modSld">
      <pc:chgData name="Shauna Doerksen" userId="S::sdoerksen2@wrha.mb.ca::0a081450-8ca8-4a20-8cfe-026cfbe8670e" providerId="AD" clId="Web-{3F70EB46-01D5-4871-8A03-BBE82972EDEE}" dt="2021-09-15T18:40:22.150" v="0" actId="20577"/>
      <pc:docMkLst>
        <pc:docMk/>
      </pc:docMkLst>
      <pc:sldChg chg="modSp">
        <pc:chgData name="Shauna Doerksen" userId="S::sdoerksen2@wrha.mb.ca::0a081450-8ca8-4a20-8cfe-026cfbe8670e" providerId="AD" clId="Web-{3F70EB46-01D5-4871-8A03-BBE82972EDEE}" dt="2021-09-15T18:40:22.150" v="0" actId="20577"/>
        <pc:sldMkLst>
          <pc:docMk/>
          <pc:sldMk cId="2630058337" sldId="495"/>
        </pc:sldMkLst>
        <pc:spChg chg="mod">
          <ac:chgData name="Shauna Doerksen" userId="S::sdoerksen2@wrha.mb.ca::0a081450-8ca8-4a20-8cfe-026cfbe8670e" providerId="AD" clId="Web-{3F70EB46-01D5-4871-8A03-BBE82972EDEE}" dt="2021-09-15T18:40:22.150" v="0" actId="20577"/>
          <ac:spMkLst>
            <pc:docMk/>
            <pc:sldMk cId="2630058337" sldId="495"/>
            <ac:spMk id="2" creationId="{5F6B4EC3-1781-4BE6-AF2E-555828A5530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B051A4-28A8-4726-A13E-FD2D211EFD1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DF06F6AD-E902-4B4A-8BC7-B3FAA1269703}"/>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DF321152-29CA-431B-AF57-4CEB3BEB6595}" type="datetimeFigureOut">
              <a:rPr lang="en-US"/>
              <a:pPr>
                <a:defRPr/>
              </a:pPr>
              <a:t>10/7/2021</a:t>
            </a:fld>
            <a:endParaRPr lang="en-US"/>
          </a:p>
        </p:txBody>
      </p:sp>
      <p:sp>
        <p:nvSpPr>
          <p:cNvPr id="4" name="Slide Image Placeholder 3">
            <a:extLst>
              <a:ext uri="{FF2B5EF4-FFF2-40B4-BE49-F238E27FC236}">
                <a16:creationId xmlns:a16="http://schemas.microsoft.com/office/drawing/2014/main" id="{FE2F4F0E-D057-45E8-B652-44EBE11E69DF}"/>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758B948-BF88-40A1-B78E-6A60AD78387A}"/>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01652C4-D7C5-4119-B87A-865EC0F474C8}"/>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C6F91C0B-BDE5-4D59-9034-85DC1C21438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F5E0E864-2592-4F1E-A7FA-DA28BF50901F}" type="slidenum">
              <a:rPr lang="en-US" altLang="en-US"/>
              <a:pPr>
                <a:defRPr/>
              </a:pPr>
              <a:t>‹#›</a:t>
            </a:fld>
            <a:endParaRPr lang="en-US" altLang="en-US"/>
          </a:p>
        </p:txBody>
      </p:sp>
    </p:spTree>
    <p:extLst>
      <p:ext uri="{BB962C8B-B14F-4D97-AF65-F5344CB8AC3E}">
        <p14:creationId xmlns:p14="http://schemas.microsoft.com/office/powerpoint/2010/main" val="33045008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producer.com/farmliving/food-waste-costs-canadian-economy-49-billion-a-year/"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We recommend this class be taught by a Registered Dietitian or another health professional who subscribes to the Health At Every Size (HAES) philosophy in their practice.  While the nutrition information presented in the class may seem relatively basic and straightforward, there is a great deal of nuance to the messaging about weight bias and health (slides 65-76).  If you have questions about the HAES philosophy, we suggest to speak to a dietitian and review the references on slides 82-85 before proceeding with this class.**</a:t>
            </a:r>
          </a:p>
          <a:p>
            <a:endParaRPr lang="en-US" dirty="0"/>
          </a:p>
          <a:p>
            <a:endParaRPr lang="en-US" dirty="0"/>
          </a:p>
          <a:p>
            <a:r>
              <a:rPr lang="en-US" dirty="0"/>
              <a:t>---Presenter note</a:t>
            </a:r>
            <a:r>
              <a:rPr lang="en-US" baseline="0" dirty="0"/>
              <a:t>---</a:t>
            </a:r>
          </a:p>
          <a:p>
            <a:endParaRPr lang="en-US" baseline="0" dirty="0"/>
          </a:p>
          <a:p>
            <a:r>
              <a:rPr lang="en-US" dirty="0"/>
              <a:t>This class is designed for clients with:</a:t>
            </a:r>
          </a:p>
          <a:p>
            <a:r>
              <a:rPr lang="en-US" dirty="0"/>
              <a:t>-Weight management/obesity</a:t>
            </a:r>
            <a:r>
              <a:rPr lang="en-US" baseline="0" dirty="0"/>
              <a:t> concerns</a:t>
            </a:r>
            <a:endParaRPr lang="en-US" baseline="0" dirty="0">
              <a:cs typeface="Calibri"/>
            </a:endParaRPr>
          </a:p>
          <a:p>
            <a:r>
              <a:rPr lang="en-US" baseline="0" dirty="0"/>
              <a:t>-Fatty liver disease (specific </a:t>
            </a:r>
            <a:r>
              <a:rPr lang="en-US" baseline="0" dirty="0" err="1"/>
              <a:t>NAFLD</a:t>
            </a:r>
            <a:r>
              <a:rPr lang="en-US" baseline="0" dirty="0"/>
              <a:t> advice is provided where appropriate)</a:t>
            </a:r>
            <a:endParaRPr lang="en-US" baseline="0" dirty="0">
              <a:cs typeface="Calibri"/>
            </a:endParaRPr>
          </a:p>
          <a:p>
            <a:r>
              <a:rPr lang="en-US" baseline="0" dirty="0"/>
              <a:t>-Preventing or managing some chronic diseases (e.g. prediabetes, dyslipidemia, hypertension).</a:t>
            </a:r>
            <a:r>
              <a:rPr lang="en-US" dirty="0"/>
              <a:t> </a:t>
            </a:r>
            <a:r>
              <a:rPr lang="en-US" baseline="0" dirty="0"/>
              <a:t> For the most part, disease-specific nutrition information is </a:t>
            </a:r>
            <a:r>
              <a:rPr lang="en-US" u="sng" baseline="0" dirty="0"/>
              <a:t>not</a:t>
            </a:r>
            <a:r>
              <a:rPr lang="en-US" baseline="0" dirty="0"/>
              <a:t> provided in this class.</a:t>
            </a:r>
            <a:r>
              <a:rPr lang="en-US" dirty="0"/>
              <a:t> </a:t>
            </a:r>
            <a:r>
              <a:rPr lang="en-US" baseline="0" dirty="0"/>
              <a:t> Depending on their concerns, it may be more appropriate for these clients to attend the diabetes class series or heart health class series.</a:t>
            </a:r>
            <a:endParaRPr lang="en-US" baseline="0" dirty="0">
              <a:cs typeface="Calibri"/>
            </a:endParaRPr>
          </a:p>
          <a:p>
            <a:r>
              <a:rPr lang="en-US" baseline="0" dirty="0"/>
              <a:t>-General healthy eating concerns</a:t>
            </a:r>
            <a:endParaRPr lang="en-US" dirty="0">
              <a:cs typeface="Calibri"/>
            </a:endParaRPr>
          </a:p>
          <a:p>
            <a:endParaRPr lang="en-US" dirty="0">
              <a:cs typeface="Calibri"/>
            </a:endParaRPr>
          </a:p>
          <a:p>
            <a:r>
              <a:rPr lang="en-US" dirty="0">
                <a:cs typeface="Calibri"/>
              </a:rPr>
              <a:t>This class will focus less on the "what" about nutrition (Part 1), and more about the "how" and "why" of healthy lifestyle changes (Part 2 of the class).</a:t>
            </a:r>
          </a:p>
        </p:txBody>
      </p:sp>
      <p:sp>
        <p:nvSpPr>
          <p:cNvPr id="4" name="Slide Number Placeholder 3"/>
          <p:cNvSpPr>
            <a:spLocks noGrp="1"/>
          </p:cNvSpPr>
          <p:nvPr>
            <p:ph type="sldNum" sz="quarter" idx="10"/>
          </p:nvPr>
        </p:nvSpPr>
        <p:spPr/>
        <p:txBody>
          <a:bodyPr/>
          <a:lstStyle/>
          <a:p>
            <a:pPr>
              <a:defRPr/>
            </a:pPr>
            <a:fld id="{F5E0E864-2592-4F1E-A7FA-DA28BF50901F}" type="slidenum">
              <a:rPr lang="en-US" altLang="en-US" smtClean="0"/>
              <a:pPr>
                <a:defRPr/>
              </a:pPr>
              <a:t>1</a:t>
            </a:fld>
            <a:endParaRPr lang="en-US" altLang="en-US"/>
          </a:p>
        </p:txBody>
      </p:sp>
    </p:spTree>
    <p:extLst>
      <p:ext uri="{BB962C8B-B14F-4D97-AF65-F5344CB8AC3E}">
        <p14:creationId xmlns:p14="http://schemas.microsoft.com/office/powerpoint/2010/main" val="2897998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CA" sz="1200" b="0" i="0" u="none" strike="noStrike" kern="1200" dirty="0">
                <a:solidFill>
                  <a:schemeClr val="tx1"/>
                </a:solidFill>
                <a:effectLst/>
                <a:latin typeface="+mn-lt"/>
                <a:ea typeface="+mn-ea"/>
                <a:cs typeface="+mn-cs"/>
              </a:rPr>
              <a:t>-Fresh and frozen fruit contain naturally occurring sugar, but they also contain high amounts of fibre, vitamins and minerals. </a:t>
            </a:r>
          </a:p>
          <a:p>
            <a:pPr marL="0" marR="0" indent="0" algn="l" defTabSz="914400" rtl="0" eaLnBrk="0" fontAlgn="base" latinLnBrk="0" hangingPunct="0">
              <a:lnSpc>
                <a:spcPct val="100000"/>
              </a:lnSpc>
              <a:spcBef>
                <a:spcPct val="30000"/>
              </a:spcBef>
              <a:spcAft>
                <a:spcPct val="0"/>
              </a:spcAft>
              <a:buClrTx/>
              <a:buSzTx/>
              <a:buFontTx/>
              <a:buNone/>
              <a:tabLst/>
              <a:defRPr/>
            </a:pPr>
            <a:r>
              <a:rPr lang="en-CA" sz="1200" b="0" i="0" u="none" strike="noStrike" kern="1200" dirty="0">
                <a:solidFill>
                  <a:schemeClr val="tx1"/>
                </a:solidFill>
                <a:effectLst/>
                <a:latin typeface="+mn-lt"/>
                <a:ea typeface="+mn-ea"/>
                <a:cs typeface="+mn-cs"/>
              </a:rPr>
              <a:t>-Whole fruits like apples, bananas and berries are very nutritious, </a:t>
            </a:r>
            <a:r>
              <a:rPr lang="en-CA" sz="1200" b="0" i="0" u="none" strike="noStrike" kern="1200" baseline="0" dirty="0">
                <a:solidFill>
                  <a:schemeClr val="tx1"/>
                </a:solidFill>
                <a:effectLst/>
                <a:latin typeface="+mn-lt"/>
                <a:ea typeface="+mn-ea"/>
                <a:cs typeface="+mn-cs"/>
              </a:rPr>
              <a:t>even though they contain sugar.  </a:t>
            </a:r>
            <a:r>
              <a:rPr lang="en-CA" sz="1200" b="0" i="0" u="none" strike="noStrike" kern="1200" dirty="0">
                <a:solidFill>
                  <a:schemeClr val="tx1"/>
                </a:solidFill>
                <a:effectLst/>
                <a:latin typeface="+mn-lt"/>
                <a:ea typeface="+mn-ea"/>
                <a:cs typeface="+mn-cs"/>
              </a:rPr>
              <a:t>Most</a:t>
            </a:r>
            <a:r>
              <a:rPr lang="en-CA" sz="1200" b="0" i="0" u="none" strike="noStrike" kern="1200" baseline="0" dirty="0">
                <a:solidFill>
                  <a:schemeClr val="tx1"/>
                </a:solidFill>
                <a:effectLst/>
                <a:latin typeface="+mn-lt"/>
                <a:ea typeface="+mn-ea"/>
                <a:cs typeface="+mn-cs"/>
              </a:rPr>
              <a:t> people do not need to limit or reduce their intake of whole fruits.</a:t>
            </a:r>
          </a:p>
          <a:p>
            <a:pPr marL="0" marR="0" indent="0" algn="l" defTabSz="914400" rtl="0" eaLnBrk="0" fontAlgn="base" latinLnBrk="0" hangingPunct="0">
              <a:lnSpc>
                <a:spcPct val="100000"/>
              </a:lnSpc>
              <a:spcBef>
                <a:spcPct val="30000"/>
              </a:spcBef>
              <a:spcAft>
                <a:spcPct val="0"/>
              </a:spcAft>
              <a:buClrTx/>
              <a:buSzTx/>
              <a:buFontTx/>
              <a:buNone/>
              <a:tabLst/>
              <a:defRPr/>
            </a:pPr>
            <a:r>
              <a:rPr lang="en-CA" sz="1200" b="0" i="0" u="none" strike="noStrike" kern="1200" baseline="0" dirty="0">
                <a:solidFill>
                  <a:schemeClr val="tx1"/>
                </a:solidFill>
                <a:effectLst/>
                <a:latin typeface="+mn-lt"/>
                <a:ea typeface="+mn-ea"/>
                <a:cs typeface="+mn-cs"/>
              </a:rPr>
              <a:t>-</a:t>
            </a:r>
            <a:r>
              <a:rPr lang="en-CA" sz="1200" b="0" i="0" u="none" strike="noStrike" kern="1200" dirty="0">
                <a:solidFill>
                  <a:schemeClr val="tx1"/>
                </a:solidFill>
                <a:effectLst/>
                <a:latin typeface="+mn-lt"/>
                <a:ea typeface="+mn-ea"/>
                <a:cs typeface="+mn-cs"/>
              </a:rPr>
              <a:t>However, fruit juice is a very concentrated source of sugar and should be limited.  Even unsweetened, “no sugar added” fruit juice contains almost as much sugar as soda!</a:t>
            </a:r>
            <a:r>
              <a:rPr lang="en-US" sz="1200" b="0" i="0" kern="1200" dirty="0">
                <a:solidFill>
                  <a:schemeClr val="tx1"/>
                </a:solidFill>
                <a:effectLst/>
                <a:latin typeface="+mn-lt"/>
                <a:ea typeface="+mn-ea"/>
                <a:cs typeface="+mn-cs"/>
              </a:rPr>
              <a:t>​</a:t>
            </a:r>
            <a:endParaRPr lang="en-CA" sz="1200" b="0" i="0" u="none" strike="noStrike" kern="1200" dirty="0">
              <a:solidFill>
                <a:schemeClr val="tx1"/>
              </a:solidFill>
              <a:effectLst/>
              <a:latin typeface="+mn-lt"/>
              <a:ea typeface="+mn-ea"/>
              <a:cs typeface="+mn-cs"/>
            </a:endParaRPr>
          </a:p>
          <a:p>
            <a:pPr rtl="0" fontAlgn="base"/>
            <a:endParaRPr lang="en-CA" sz="1200" b="0" i="0" u="none" strike="noStrike" kern="1200" dirty="0">
              <a:solidFill>
                <a:schemeClr val="tx1"/>
              </a:solidFill>
              <a:effectLst/>
              <a:latin typeface="+mn-lt"/>
              <a:ea typeface="+mn-ea"/>
              <a:cs typeface="+mn-cs"/>
            </a:endParaRPr>
          </a:p>
          <a:p>
            <a:pPr rtl="0" fontAlgn="base"/>
            <a:r>
              <a:rPr lang="en-CA" sz="1200" b="0" i="0" u="none" strike="noStrike" kern="1200" dirty="0">
                <a:solidFill>
                  <a:schemeClr val="tx1"/>
                </a:solidFill>
                <a:effectLst/>
                <a:latin typeface="+mn-lt"/>
                <a:ea typeface="+mn-ea"/>
                <a:cs typeface="+mn-cs"/>
              </a:rPr>
              <a:t>-As well, foods made of “simple sugars” often have a very high sugar content.</a:t>
            </a:r>
          </a:p>
          <a:p>
            <a:pPr rtl="0" fontAlgn="base"/>
            <a:r>
              <a:rPr lang="en-CA" sz="1200" b="0" i="0" u="none" strike="noStrike" kern="1200" dirty="0">
                <a:solidFill>
                  <a:schemeClr val="tx1"/>
                </a:solidFill>
                <a:effectLst/>
                <a:latin typeface="+mn-lt"/>
                <a:ea typeface="+mn-ea"/>
                <a:cs typeface="+mn-cs"/>
              </a:rPr>
              <a:t>-Foods like honey, maple syrup, agave, and sugar in the raw should all be limited, even though they are naturally occurring sugars and are not highly processed.</a:t>
            </a:r>
          </a:p>
          <a:p>
            <a:pPr rtl="0" fontAlgn="base"/>
            <a:r>
              <a:rPr lang="en-CA" sz="1200" b="0" i="0" u="none" strike="noStrike" kern="1200" dirty="0">
                <a:solidFill>
                  <a:schemeClr val="tx1"/>
                </a:solidFill>
                <a:effectLst/>
                <a:latin typeface="+mn-lt"/>
                <a:ea typeface="+mn-ea"/>
                <a:cs typeface="+mn-cs"/>
              </a:rPr>
              <a:t>-In fact, honey and maple syrup contain the same amount of sugar (per teaspoon) as “regular” white sugar.</a:t>
            </a:r>
            <a:r>
              <a:rPr lang="en-US" sz="1200" b="0" i="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a:defRPr/>
            </a:pPr>
            <a:fld id="{BFAED3FF-7BA3-4284-B2B7-592883FE751B}" type="slidenum">
              <a:rPr lang="en-US" smtClean="0"/>
              <a:pPr>
                <a:defRPr/>
              </a:pPr>
              <a:t>11</a:t>
            </a:fld>
            <a:endParaRPr lang="en-US"/>
          </a:p>
        </p:txBody>
      </p:sp>
    </p:spTree>
    <p:extLst>
      <p:ext uri="{BB962C8B-B14F-4D97-AF65-F5344CB8AC3E}">
        <p14:creationId xmlns:p14="http://schemas.microsoft.com/office/powerpoint/2010/main" val="3370753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4E2C4732-412F-45B6-BB20-E494A9006C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6FE1898E-E9E2-4914-BCAA-26BBA6C523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-What have you heard about fat?  Is it healthy, or not?</a:t>
            </a:r>
          </a:p>
          <a:p>
            <a:r>
              <a:rPr lang="en-US" altLang="en-US" dirty="0"/>
              <a:t>-Dietary fats and oils provide energy to the body and also help your body absorb certain vitamins (A, D, E, K).  Fat also gives flavour to foods.</a:t>
            </a:r>
          </a:p>
          <a:p>
            <a:endParaRPr lang="en-US" altLang="en-US" dirty="0"/>
          </a:p>
          <a:p>
            <a:r>
              <a:rPr lang="en-US" altLang="en-US" dirty="0"/>
              <a:t>-The </a:t>
            </a:r>
            <a:r>
              <a:rPr lang="en-US" altLang="en-US" u="sng" dirty="0"/>
              <a:t>type</a:t>
            </a:r>
            <a:r>
              <a:rPr lang="en-US" altLang="en-US" dirty="0"/>
              <a:t> of fat consumed is more important for health than the </a:t>
            </a:r>
            <a:r>
              <a:rPr lang="en-US" altLang="en-US" u="sng" dirty="0"/>
              <a:t>total</a:t>
            </a:r>
            <a:r>
              <a:rPr lang="en-US" altLang="en-US" dirty="0"/>
              <a:t> amount of fat consumed.</a:t>
            </a:r>
          </a:p>
          <a:p>
            <a:r>
              <a:rPr lang="en-US" altLang="en-US" dirty="0"/>
              <a:t>-The type of fat we eat is important because it can affect the cholesterol levels in your body.  High blood cholesterol is a risk factor for heart attack and stroke.  Lowering your cholesterol can reduce your risk of heart disease.</a:t>
            </a:r>
          </a:p>
          <a:p>
            <a:r>
              <a:rPr lang="en-US" altLang="en-US" dirty="0"/>
              <a:t>-The types of fats we eat can also help to prevent or manage fatty liver disease.  Fatty liver can progress to inflammation, cirrhosis or scarring of the liver, and decreased liver function.</a:t>
            </a:r>
          </a:p>
          <a:p>
            <a:r>
              <a:rPr lang="en-US" altLang="en-US" dirty="0"/>
              <a:t>-Also, some of the key risk factors for fatty liver disease are the presence of other common conditions, such as diabetes or insulin resistance, high cholesterol, high blood pressure, and overweight/obesity.  All of these other conditions are also impacted by the quality of your dietary fat intake.</a:t>
            </a:r>
          </a:p>
        </p:txBody>
      </p:sp>
      <p:sp>
        <p:nvSpPr>
          <p:cNvPr id="22532" name="Slide Number Placeholder 3">
            <a:extLst>
              <a:ext uri="{FF2B5EF4-FFF2-40B4-BE49-F238E27FC236}">
                <a16:creationId xmlns:a16="http://schemas.microsoft.com/office/drawing/2014/main" id="{85771C6B-985F-4076-A2C5-1759CA86F7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C1A778-AC31-400D-9062-215F4CD86A28}" type="slidenum">
              <a:rPr lang="en-US" altLang="en-US"/>
              <a:pPr>
                <a:spcBef>
                  <a:spcPct val="0"/>
                </a:spcBef>
              </a:pPr>
              <a:t>12</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3C6068F3-3055-4510-99C7-B1960C38D1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94DE04E5-5FAF-4A3E-841D-328A8260B8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-Unsaturated fats help protect us from heart disease and liver disease.</a:t>
            </a:r>
          </a:p>
          <a:p>
            <a:r>
              <a:rPr lang="en-US" altLang="en-US" dirty="0"/>
              <a:t>-Sources of unsaturated fats include: canola oil, olive oil, nuts &amp; seeds, avocado, soft non-hydrogenated margarine, flaxseed, and fatty fish.</a:t>
            </a:r>
          </a:p>
        </p:txBody>
      </p:sp>
      <p:sp>
        <p:nvSpPr>
          <p:cNvPr id="24580" name="Slide Number Placeholder 3">
            <a:extLst>
              <a:ext uri="{FF2B5EF4-FFF2-40B4-BE49-F238E27FC236}">
                <a16:creationId xmlns:a16="http://schemas.microsoft.com/office/drawing/2014/main" id="{AFCCDD01-21F2-4C18-9677-C0DA5D6AB5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8ABE987-0168-4B87-98E4-C76ED97ECA79}" type="slidenum">
              <a:rPr lang="en-US" altLang="en-US"/>
              <a:pPr>
                <a:spcBef>
                  <a:spcPct val="0"/>
                </a:spcBef>
              </a:pPr>
              <a:t>13</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7672516D-68B0-40D4-9FA4-63148F1530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1F4F02AE-81C3-47ED-830E-0CE1A82824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-Saturated fats increase the “bad” cholesterol in our blood (LDL) which increases our risk for heart disease and liver disease.</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dirty="0"/>
              <a:t>-Sources of saturated fats include: fatty cuts of meat, full-fat dairy products (butter, cream, cheese, ice cream), lard &amp; shortening, coconut oil, palm oil &amp; palm kernel oil.</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dirty="0"/>
              <a:t>-As well, many packaged and highly processed food products, and restaurant foods, are high in saturated fat.</a:t>
            </a:r>
          </a:p>
          <a:p>
            <a:pPr>
              <a:spcBef>
                <a:spcPct val="0"/>
              </a:spcBef>
            </a:pPr>
            <a:r>
              <a:rPr lang="en-US" altLang="en-US" dirty="0"/>
              <a:t>-Most of the saturated fat in the average Canadian diet doesn’t come from whole foods like beef or coconuts.  Instead it comes from processed foods such as pizza, French fries, chips, cakes, cookies, donuts, ice cream, and other high fat foods like cheese.</a:t>
            </a:r>
          </a:p>
        </p:txBody>
      </p:sp>
      <p:sp>
        <p:nvSpPr>
          <p:cNvPr id="26628" name="Slide Number Placeholder 3">
            <a:extLst>
              <a:ext uri="{FF2B5EF4-FFF2-40B4-BE49-F238E27FC236}">
                <a16:creationId xmlns:a16="http://schemas.microsoft.com/office/drawing/2014/main" id="{521C32F4-4065-4598-A1BA-942BAECBB4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C9BC58-1F13-4CDC-9B45-FAF24AAB0B9F}" type="slidenum">
              <a:rPr lang="en-US" altLang="en-US"/>
              <a:pPr>
                <a:spcBef>
                  <a:spcPct val="0"/>
                </a:spcBef>
              </a:pPr>
              <a:t>14</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know some nutrition basics, how to we apply this information to a meal or snack?  Follow the balanced plate method.</a:t>
            </a:r>
          </a:p>
          <a:p>
            <a:r>
              <a:rPr lang="en-US" dirty="0"/>
              <a:t>-Plate consists of ½ vegetables, ¼ starch, ¼ protein. These are appropriate portion sizes for each meal.  You can also see a glass of milk and a side of fruit at the top of the picture.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-This </a:t>
            </a:r>
            <a:r>
              <a:rPr lang="en-US" altLang="en-US" baseline="0" dirty="0"/>
              <a:t>balanced plate follows the same pattern as recommended by the new </a:t>
            </a:r>
            <a:r>
              <a:rPr lang="en-US" altLang="en-US" dirty="0"/>
              <a:t>Canada’s Food Guide (2019).</a:t>
            </a:r>
            <a:endParaRPr lang="en-US" dirty="0"/>
          </a:p>
        </p:txBody>
      </p:sp>
      <p:sp>
        <p:nvSpPr>
          <p:cNvPr id="4" name="Slide Number Placeholder 3"/>
          <p:cNvSpPr>
            <a:spLocks noGrp="1"/>
          </p:cNvSpPr>
          <p:nvPr>
            <p:ph type="sldNum" sz="quarter" idx="10"/>
          </p:nvPr>
        </p:nvSpPr>
        <p:spPr/>
        <p:txBody>
          <a:bodyPr/>
          <a:lstStyle/>
          <a:p>
            <a:pPr>
              <a:defRPr/>
            </a:pPr>
            <a:fld id="{F5E0E864-2592-4F1E-A7FA-DA28BF50901F}" type="slidenum">
              <a:rPr lang="en-US" altLang="en-US" smtClean="0"/>
              <a:pPr>
                <a:defRPr/>
              </a:pPr>
              <a:t>15</a:t>
            </a:fld>
            <a:endParaRPr lang="en-US" altLang="en-US"/>
          </a:p>
        </p:txBody>
      </p:sp>
    </p:spTree>
    <p:extLst>
      <p:ext uri="{BB962C8B-B14F-4D97-AF65-F5344CB8AC3E}">
        <p14:creationId xmlns:p14="http://schemas.microsoft.com/office/powerpoint/2010/main" val="3345279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examples of balanced meals and the plate method.</a:t>
            </a:r>
          </a:p>
          <a:p>
            <a:r>
              <a:rPr lang="en-US" dirty="0"/>
              <a:t>Baked salmon, roasted potatoes, roasted broccoli.</a:t>
            </a:r>
          </a:p>
        </p:txBody>
      </p:sp>
      <p:sp>
        <p:nvSpPr>
          <p:cNvPr id="4" name="Slide Number Placeholder 3"/>
          <p:cNvSpPr>
            <a:spLocks noGrp="1"/>
          </p:cNvSpPr>
          <p:nvPr>
            <p:ph type="sldNum" sz="quarter" idx="10"/>
          </p:nvPr>
        </p:nvSpPr>
        <p:spPr/>
        <p:txBody>
          <a:bodyPr/>
          <a:lstStyle/>
          <a:p>
            <a:pPr>
              <a:defRPr/>
            </a:pPr>
            <a:fld id="{F5E0E864-2592-4F1E-A7FA-DA28BF50901F}" type="slidenum">
              <a:rPr lang="en-US" altLang="en-US" smtClean="0"/>
              <a:pPr>
                <a:defRPr/>
              </a:pPr>
              <a:t>16</a:t>
            </a:fld>
            <a:endParaRPr lang="en-US" altLang="en-US"/>
          </a:p>
        </p:txBody>
      </p:sp>
    </p:spTree>
    <p:extLst>
      <p:ext uri="{BB962C8B-B14F-4D97-AF65-F5344CB8AC3E}">
        <p14:creationId xmlns:p14="http://schemas.microsoft.com/office/powerpoint/2010/main" val="1176030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Frozen pizza with extra veggies and meat added, plus raw veggies and dip on the side.</a:t>
            </a:r>
            <a:endParaRPr lang="en-CA" dirty="0"/>
          </a:p>
        </p:txBody>
      </p:sp>
      <p:sp>
        <p:nvSpPr>
          <p:cNvPr id="4" name="Slide Number Placeholder 3"/>
          <p:cNvSpPr>
            <a:spLocks noGrp="1"/>
          </p:cNvSpPr>
          <p:nvPr>
            <p:ph type="sldNum" sz="quarter" idx="5"/>
          </p:nvPr>
        </p:nvSpPr>
        <p:spPr/>
        <p:txBody>
          <a:bodyPr/>
          <a:lstStyle/>
          <a:p>
            <a:pPr>
              <a:defRPr/>
            </a:pPr>
            <a:fld id="{F5E0E864-2592-4F1E-A7FA-DA28BF50901F}" type="slidenum">
              <a:rPr lang="en-US" altLang="en-US" smtClean="0"/>
              <a:pPr>
                <a:defRPr/>
              </a:pPr>
              <a:t>17</a:t>
            </a:fld>
            <a:endParaRPr lang="en-US" altLang="en-US"/>
          </a:p>
        </p:txBody>
      </p:sp>
    </p:spTree>
    <p:extLst>
      <p:ext uri="{BB962C8B-B14F-4D97-AF65-F5344CB8AC3E}">
        <p14:creationId xmlns:p14="http://schemas.microsoft.com/office/powerpoint/2010/main" val="593391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balanced breakfast can be as simple as whole wheat toast with peanut butter and banana.</a:t>
            </a:r>
          </a:p>
          <a:p>
            <a:r>
              <a:rPr lang="en-US" dirty="0"/>
              <a:t>-A breakfast burrito made with eggs, cheese, black beans, and veggies, is a nutritious and portable breakfast. </a:t>
            </a:r>
          </a:p>
          <a:p>
            <a:r>
              <a:rPr lang="en-US" dirty="0"/>
              <a:t>-English muffin &amp; egg sandwich with a side of fruit.</a:t>
            </a:r>
          </a:p>
        </p:txBody>
      </p:sp>
      <p:sp>
        <p:nvSpPr>
          <p:cNvPr id="4" name="Slide Number Placeholder 3"/>
          <p:cNvSpPr>
            <a:spLocks noGrp="1"/>
          </p:cNvSpPr>
          <p:nvPr>
            <p:ph type="sldNum" sz="quarter" idx="5"/>
          </p:nvPr>
        </p:nvSpPr>
        <p:spPr/>
        <p:txBody>
          <a:bodyPr/>
          <a:lstStyle/>
          <a:p>
            <a:pPr>
              <a:defRPr/>
            </a:pPr>
            <a:fld id="{F5E0E864-2592-4F1E-A7FA-DA28BF50901F}" type="slidenum">
              <a:rPr lang="en-US" altLang="en-US" smtClean="0"/>
              <a:pPr>
                <a:defRPr/>
              </a:pPr>
              <a:t>18</a:t>
            </a:fld>
            <a:endParaRPr lang="en-US" altLang="en-US"/>
          </a:p>
        </p:txBody>
      </p:sp>
    </p:spTree>
    <p:extLst>
      <p:ext uri="{BB962C8B-B14F-4D97-AF65-F5344CB8AC3E}">
        <p14:creationId xmlns:p14="http://schemas.microsoft.com/office/powerpoint/2010/main" val="3065610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49C8268B-3E41-454F-AA52-51DAE9FD0D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B7EA6217-A1D3-4A7B-90AC-175CD45DA4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cs typeface="Calibri"/>
              </a:rPr>
              <a:t>-The stir fry on the left contains meat and rice, no vegetables.  </a:t>
            </a:r>
            <a:r>
              <a:rPr lang="en-US" altLang="en-US" dirty="0"/>
              <a:t>The stir fry on the right is a more balanced meal – lots of vegetables, with smaller portions of meat and rice.</a:t>
            </a:r>
          </a:p>
          <a:p>
            <a:r>
              <a:rPr lang="en-US" altLang="en-US" dirty="0"/>
              <a:t>-When you eat a meal that doesn't look exactly like the balanced plate, think about the proportions.  Your meal should contain about twice as much vegetables as rice (starch) or meat (protein).</a:t>
            </a:r>
            <a:endParaRPr lang="en-US" dirty="0"/>
          </a:p>
        </p:txBody>
      </p:sp>
      <p:sp>
        <p:nvSpPr>
          <p:cNvPr id="34820" name="Slide Number Placeholder 3">
            <a:extLst>
              <a:ext uri="{FF2B5EF4-FFF2-40B4-BE49-F238E27FC236}">
                <a16:creationId xmlns:a16="http://schemas.microsoft.com/office/drawing/2014/main" id="{664B01D7-C883-4CA8-9A54-E68246AAD7F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A3BB79-CFF3-4EDE-ADC8-847B558863F5}" type="slidenum">
              <a:rPr lang="en-US" altLang="en-US"/>
              <a:pPr>
                <a:spcBef>
                  <a:spcPct val="0"/>
                </a:spcBef>
              </a:pPr>
              <a:t>19</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ACED6B7D-3B89-44E0-B3F2-0DB1A70EF9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82D89419-143B-4EBF-A4AE-9992FC35D6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-Plate on the left = large</a:t>
            </a:r>
            <a:r>
              <a:rPr lang="en-US" altLang="en-US" baseline="0" dirty="0"/>
              <a:t> portions of protein &amp; starch, small portion of vegetables</a:t>
            </a:r>
            <a:r>
              <a:rPr lang="en-US" altLang="en-US" dirty="0"/>
              <a:t>; white rice, sauces with added sugars on the chicken and rice.</a:t>
            </a:r>
          </a:p>
          <a:p>
            <a:r>
              <a:rPr lang="en-US" altLang="en-US" dirty="0">
                <a:cs typeface="Calibri"/>
              </a:rPr>
              <a:t>-Plate on the right = balanced portions of food groups, brown rice (higher fibre), grilled salmon (unsaturated fats).</a:t>
            </a:r>
          </a:p>
          <a:p>
            <a:r>
              <a:rPr lang="en-US" altLang="en-US" dirty="0"/>
              <a:t>-Also compare the sizes of plates – when we use larger sized dishes, they subtly encourage us to load up our plates and eat more.</a:t>
            </a:r>
            <a:endParaRPr lang="en-US" altLang="en-US" dirty="0">
              <a:cs typeface="Calibri"/>
            </a:endParaRPr>
          </a:p>
        </p:txBody>
      </p:sp>
      <p:sp>
        <p:nvSpPr>
          <p:cNvPr id="32772" name="Slide Number Placeholder 3">
            <a:extLst>
              <a:ext uri="{FF2B5EF4-FFF2-40B4-BE49-F238E27FC236}">
                <a16:creationId xmlns:a16="http://schemas.microsoft.com/office/drawing/2014/main" id="{77E79FBF-2095-4B60-8FC2-5D1E5411D1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F5077A1-337E-4B74-AF41-25955EA3B91A}" type="slidenum">
              <a:rPr lang="en-US" altLang="en-US"/>
              <a:pPr>
                <a:spcBef>
                  <a:spcPct val="0"/>
                </a:spcBef>
              </a:pPr>
              <a:t>20</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Minimize distractions on the participants’ end.  Presenter: Ensure your background is appropriate/not distracting.</a:t>
            </a:r>
          </a:p>
          <a:p>
            <a:endParaRPr lang="en-US" dirty="0"/>
          </a:p>
          <a:p>
            <a:r>
              <a:rPr lang="en-US" dirty="0"/>
              <a:t>2) Privacy &amp; security sample script:</a:t>
            </a:r>
            <a:endParaRPr lang="en-US" dirty="0">
              <a:cs typeface="Calibri"/>
            </a:endParaRPr>
          </a:p>
          <a:p>
            <a:r>
              <a:rPr lang="en-US" dirty="0"/>
              <a:t>-Just like online shopping or email, Virtual Care has some inherent privacy and security risks that your health information may be intercepted or unintentionally disclosed.</a:t>
            </a:r>
          </a:p>
          <a:p>
            <a:r>
              <a:rPr lang="en-US" i="0" dirty="0"/>
              <a:t>-Feel free to share your personal experiences or questions during our group discussion time, but please be aware that your personal information will be shared with anyone accessing this webinar.</a:t>
            </a:r>
          </a:p>
          <a:p>
            <a:endParaRPr lang="en-US" dirty="0"/>
          </a:p>
          <a:p>
            <a:r>
              <a:rPr lang="en-US" dirty="0"/>
              <a:t>3) Participant questions.</a:t>
            </a:r>
            <a:endParaRPr lang="en-US" dirty="0">
              <a:cs typeface="Calibri"/>
            </a:endParaRPr>
          </a:p>
          <a:p>
            <a:r>
              <a:rPr lang="en-US" dirty="0"/>
              <a:t>-Please let me know when you have a question by typing it into the chat box (explain where to find the chat box). I will be monitoring the chat throughout the session.</a:t>
            </a:r>
            <a:endParaRPr lang="en-US" dirty="0">
              <a:cs typeface="Calibri"/>
            </a:endParaRPr>
          </a:p>
          <a:p>
            <a:r>
              <a:rPr lang="en-US" dirty="0"/>
              <a:t>-Or you can un-mute your microphone and ask your question out loud, if you prefer.</a:t>
            </a:r>
            <a:endParaRPr lang="en-US" dirty="0">
              <a:cs typeface="Calibri"/>
            </a:endParaRPr>
          </a:p>
          <a:p>
            <a:endParaRPr lang="en-US" dirty="0"/>
          </a:p>
          <a:p>
            <a:r>
              <a:rPr lang="en-US" dirty="0"/>
              <a:t>4) Zoom tips. Turning off participants’ webcams saves bandwidth and reduces freezing/glitches.</a:t>
            </a:r>
          </a:p>
          <a:p>
            <a:r>
              <a:rPr lang="en-US" dirty="0">
                <a:cs typeface="Calibri"/>
              </a:rPr>
              <a:t>-On the next slide, show clients</a:t>
            </a:r>
            <a:r>
              <a:rPr lang="en-US" baseline="0" dirty="0">
                <a:cs typeface="Calibri"/>
              </a:rPr>
              <a:t> how to turn their microphone and webcam on &amp; off.</a:t>
            </a:r>
            <a:endParaRPr lang="en-US" dirty="0">
              <a:cs typeface="Calibri"/>
            </a:endParaRPr>
          </a:p>
          <a:p>
            <a:endParaRPr lang="en-US" dirty="0"/>
          </a:p>
          <a:p>
            <a:r>
              <a:rPr lang="en-US" dirty="0"/>
              <a:t>5) Icebreaker/Introductions.  Allow participants to introduce themselves.  In the interest of time, you may want to encourage participants to introduce themselves before the class starts (while waiting for participants to log in 15 minutes before the class).</a:t>
            </a:r>
            <a:endParaRPr lang="en-US" dirty="0">
              <a:cs typeface="Calibri"/>
            </a:endParaRPr>
          </a:p>
          <a:p>
            <a:endParaRPr lang="en-US" dirty="0"/>
          </a:p>
          <a:p>
            <a:r>
              <a:rPr lang="en-US" dirty="0"/>
              <a:t>Does anyone have any questions before we get started?</a:t>
            </a:r>
            <a:endParaRPr lang="en-US" dirty="0">
              <a:cs typeface="Calibri"/>
            </a:endParaRPr>
          </a:p>
        </p:txBody>
      </p:sp>
      <p:sp>
        <p:nvSpPr>
          <p:cNvPr id="4" name="Slide Number Placeholder 3"/>
          <p:cNvSpPr>
            <a:spLocks noGrp="1"/>
          </p:cNvSpPr>
          <p:nvPr>
            <p:ph type="sldNum" sz="quarter" idx="5"/>
          </p:nvPr>
        </p:nvSpPr>
        <p:spPr/>
        <p:txBody>
          <a:bodyPr/>
          <a:lstStyle/>
          <a:p>
            <a:fld id="{137B4D53-2356-4294-BCFA-54E80426EB8C}" type="slidenum">
              <a:rPr lang="en-US" smtClean="0"/>
              <a:t>2</a:t>
            </a:fld>
            <a:endParaRPr lang="en-US"/>
          </a:p>
        </p:txBody>
      </p:sp>
    </p:spTree>
    <p:extLst>
      <p:ext uri="{BB962C8B-B14F-4D97-AF65-F5344CB8AC3E}">
        <p14:creationId xmlns:p14="http://schemas.microsoft.com/office/powerpoint/2010/main" val="990868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Plate on the right = the same food, but a better balance of the food groups and portions.</a:t>
            </a:r>
            <a:endParaRPr lang="en-CA"/>
          </a:p>
        </p:txBody>
      </p:sp>
      <p:sp>
        <p:nvSpPr>
          <p:cNvPr id="4" name="Slide Number Placeholder 3"/>
          <p:cNvSpPr>
            <a:spLocks noGrp="1"/>
          </p:cNvSpPr>
          <p:nvPr>
            <p:ph type="sldNum" sz="quarter" idx="5"/>
          </p:nvPr>
        </p:nvSpPr>
        <p:spPr/>
        <p:txBody>
          <a:bodyPr/>
          <a:lstStyle/>
          <a:p>
            <a:pPr>
              <a:defRPr/>
            </a:pPr>
            <a:fld id="{F5E0E864-2592-4F1E-A7FA-DA28BF50901F}" type="slidenum">
              <a:rPr lang="en-US" altLang="en-US" smtClean="0"/>
              <a:pPr>
                <a:defRPr/>
              </a:pPr>
              <a:t>21</a:t>
            </a:fld>
            <a:endParaRPr lang="en-US" altLang="en-US"/>
          </a:p>
        </p:txBody>
      </p:sp>
    </p:spTree>
    <p:extLst>
      <p:ext uri="{BB962C8B-B14F-4D97-AF65-F5344CB8AC3E}">
        <p14:creationId xmlns:p14="http://schemas.microsoft.com/office/powerpoint/2010/main" val="401203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every single meal/snack needs to be a perfectly balanced diet.  Look at how your overall food intake measures up over the course of a day or a week.</a:t>
            </a:r>
          </a:p>
          <a:p>
            <a:r>
              <a:rPr lang="en-US" dirty="0"/>
              <a:t>Notice that foods like chocolate, chips, butter, and candy, are still included in this plate!</a:t>
            </a:r>
          </a:p>
        </p:txBody>
      </p:sp>
      <p:sp>
        <p:nvSpPr>
          <p:cNvPr id="4" name="Slide Number Placeholder 3"/>
          <p:cNvSpPr>
            <a:spLocks noGrp="1"/>
          </p:cNvSpPr>
          <p:nvPr>
            <p:ph type="sldNum" sz="quarter" idx="10"/>
          </p:nvPr>
        </p:nvSpPr>
        <p:spPr/>
        <p:txBody>
          <a:bodyPr/>
          <a:lstStyle/>
          <a:p>
            <a:pPr>
              <a:defRPr/>
            </a:pPr>
            <a:fld id="{F5E0E864-2592-4F1E-A7FA-DA28BF50901F}" type="slidenum">
              <a:rPr lang="en-US" altLang="en-US" smtClean="0"/>
              <a:pPr>
                <a:defRPr/>
              </a:pPr>
              <a:t>22</a:t>
            </a:fld>
            <a:endParaRPr lang="en-US" altLang="en-US"/>
          </a:p>
        </p:txBody>
      </p:sp>
    </p:spTree>
    <p:extLst>
      <p:ext uri="{BB962C8B-B14F-4D97-AF65-F5344CB8AC3E}">
        <p14:creationId xmlns:p14="http://schemas.microsoft.com/office/powerpoint/2010/main" val="853532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78DC93B3-4707-41B9-BAAB-C38CFFD7FA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B73BF864-698A-4BB2-8CE4-7FB9581906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-Processed foods: chicken fingers, frozen lasagna, rice and pasta side dishes (e.g. Sidekicks), processed meats (deli meats, sausages, hot dogs), canned soup, frozen dinners, pizza, some breakfast cereals and granola bars, and many packaged snack products (chips, cookies, etc.)</a:t>
            </a:r>
          </a:p>
          <a:p>
            <a:pPr>
              <a:spcBef>
                <a:spcPct val="0"/>
              </a:spcBef>
            </a:pPr>
            <a:r>
              <a:rPr lang="en-US" altLang="en-US" dirty="0"/>
              <a:t>-These highly processed foods are usually also high in calories, salt and sugars, and contain little to no nutritional value.</a:t>
            </a:r>
          </a:p>
          <a:p>
            <a:pPr>
              <a:spcBef>
                <a:spcPct val="0"/>
              </a:spcBef>
            </a:pPr>
            <a:r>
              <a:rPr lang="en-US" altLang="en-US" dirty="0"/>
              <a:t>-Sodium, or salt, can cause hypertension or high blood pressure, which is a risk factor for heart disease.</a:t>
            </a:r>
          </a:p>
        </p:txBody>
      </p:sp>
      <p:sp>
        <p:nvSpPr>
          <p:cNvPr id="36868" name="Slide Number Placeholder 3">
            <a:extLst>
              <a:ext uri="{FF2B5EF4-FFF2-40B4-BE49-F238E27FC236}">
                <a16:creationId xmlns:a16="http://schemas.microsoft.com/office/drawing/2014/main" id="{A70895E6-75A9-450C-A917-BCEDDFDD0B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8CFC625-5FCC-4CBB-9C49-5C9D6A6A8743}" type="slidenum">
              <a:rPr lang="en-US" altLang="en-US"/>
              <a:pPr>
                <a:spcBef>
                  <a:spcPct val="0"/>
                </a:spcBef>
              </a:pPr>
              <a:t>23</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-For this class population, we recommend a maximum of 1 drink per day for both men and women.</a:t>
            </a:r>
            <a:endParaRPr lang="en-US" sz="1200" b="0" i="0" u="none" strike="noStrike" kern="1200" baseline="0" dirty="0">
              <a:solidFill>
                <a:schemeClr val="tx1"/>
              </a:solidFill>
              <a:latin typeface="+mn-lt"/>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-General alcohol guidelines are:</a:t>
            </a:r>
            <a:r>
              <a:rPr lang="en-US" dirty="0"/>
              <a:t>  </a:t>
            </a:r>
            <a:r>
              <a:rPr lang="en-US" sz="1200" b="0" i="0" u="none" strike="noStrike" kern="1200" baseline="0" dirty="0">
                <a:solidFill>
                  <a:schemeClr val="tx1"/>
                </a:solidFill>
                <a:latin typeface="+mn-lt"/>
                <a:ea typeface="+mn-ea"/>
                <a:cs typeface="+mn-cs"/>
              </a:rPr>
              <a:t>Men: 3 drinks/day, maximum of </a:t>
            </a:r>
            <a:r>
              <a:rPr lang="en-US" dirty="0"/>
              <a:t>15</a:t>
            </a:r>
            <a:r>
              <a:rPr lang="en-US" sz="1200" b="0" i="0" u="none" strike="noStrike" kern="1200" baseline="0" dirty="0">
                <a:solidFill>
                  <a:schemeClr val="tx1"/>
                </a:solidFill>
                <a:latin typeface="+mn-lt"/>
                <a:ea typeface="+mn-ea"/>
                <a:cs typeface="+mn-cs"/>
              </a:rPr>
              <a:t> per week.</a:t>
            </a:r>
            <a:r>
              <a:rPr lang="en-US" dirty="0"/>
              <a:t>  </a:t>
            </a:r>
            <a:r>
              <a:rPr lang="en-US" sz="1200" b="0" i="0" u="none" strike="noStrike" kern="1200" baseline="0" dirty="0">
                <a:solidFill>
                  <a:schemeClr val="tx1"/>
                </a:solidFill>
                <a:latin typeface="+mn-lt"/>
                <a:ea typeface="+mn-ea"/>
                <a:cs typeface="+mn-cs"/>
              </a:rPr>
              <a:t>Women: 2 drinks/day, maximum 10 per week.</a:t>
            </a:r>
            <a:endParaRPr lang="en-US" sz="1200" b="0" i="0" u="none" strike="noStrike" kern="1200" baseline="0" dirty="0">
              <a:solidFill>
                <a:schemeClr val="tx1"/>
              </a:solidFill>
              <a:latin typeface="+mn-lt"/>
              <a:cs typeface="Calibri"/>
            </a:endParaRPr>
          </a:p>
          <a:p>
            <a:r>
              <a:rPr lang="en-US" sz="1200" b="0" i="0" u="none" strike="noStrike" kern="1200" baseline="0" dirty="0">
                <a:solidFill>
                  <a:schemeClr val="tx1"/>
                </a:solidFill>
                <a:latin typeface="+mn-lt"/>
                <a:ea typeface="+mn-ea"/>
                <a:cs typeface="+mn-cs"/>
              </a:rPr>
              <a:t>-However, the recommendations are zero to minimal alcohol intake for people with fatty liver.  Also consider the “empty calories” in alcohol for people who are trying to lose weight.</a:t>
            </a:r>
            <a:endParaRPr lang="en-US" sz="1200" b="0" i="0" u="none" strike="noStrike" kern="1200" baseline="0" dirty="0">
              <a:solidFill>
                <a:schemeClr val="tx1"/>
              </a:solidFill>
              <a:latin typeface="+mn-lt"/>
              <a:cs typeface="Calibri"/>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Health effects of alcohol: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a:t>
            </a:r>
            <a:r>
              <a:rPr lang="en-US" sz="1200" dirty="0"/>
              <a:t>In moderation, alcohol may modestly increase HDL (good cholesterol).  </a:t>
            </a:r>
            <a:r>
              <a:rPr lang="en-US" dirty="0">
                <a:cs typeface="Calibri"/>
              </a:rPr>
              <a:t>However,</a:t>
            </a:r>
            <a:r>
              <a:rPr lang="en-US" baseline="0" dirty="0">
                <a:cs typeface="Calibri"/>
              </a:rPr>
              <a:t> n</a:t>
            </a:r>
            <a:r>
              <a:rPr lang="en-US" dirty="0">
                <a:cs typeface="Calibri"/>
              </a:rPr>
              <a:t>ew research shows that even 1 drink per day can increase your risk of cancer.</a:t>
            </a:r>
            <a:endParaRPr lang="en-US"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t>
            </a:r>
            <a:r>
              <a:rPr lang="en-US" sz="1200" b="0" i="0" u="none" strike="noStrike" kern="1200" baseline="0" dirty="0">
                <a:solidFill>
                  <a:schemeClr val="tx1"/>
                </a:solidFill>
                <a:latin typeface="+mn-lt"/>
                <a:ea typeface="+mn-ea"/>
                <a:cs typeface="+mn-cs"/>
              </a:rPr>
              <a:t>All types of alcohol </a:t>
            </a:r>
            <a:r>
              <a:rPr lang="en-US" sz="1200" dirty="0"/>
              <a:t>raise triglycerides,</a:t>
            </a:r>
            <a:r>
              <a:rPr lang="en-US" sz="1200" baseline="0" dirty="0"/>
              <a:t> </a:t>
            </a:r>
            <a:r>
              <a:rPr lang="en-US" sz="1200" b="0" i="0" u="none" strike="noStrike" kern="1200" baseline="0" dirty="0">
                <a:solidFill>
                  <a:schemeClr val="tx1"/>
                </a:solidFill>
                <a:latin typeface="+mn-lt"/>
                <a:ea typeface="+mn-ea"/>
                <a:cs typeface="+mn-cs"/>
              </a:rPr>
              <a:t>increase blood pressure, and contribute to the development of heart disease and stroke.</a:t>
            </a:r>
          </a:p>
          <a:p>
            <a:pPr>
              <a:spcAft>
                <a:spcPts val="0"/>
              </a:spcAft>
              <a:buFont typeface="Arial" panose="020B0604020202020204" pitchFamily="34" charset="0"/>
            </a:pPr>
            <a:r>
              <a:rPr lang="en-US" dirty="0">
                <a:cs typeface="Calibri"/>
              </a:rPr>
              <a:t>-Alcohol is calorie-dense but doesn't provide nutrition. Consider your alcohol and calorie intake if you are concerned about weight management.</a:t>
            </a:r>
            <a:endParaRPr lang="en-US" sz="1200" b="0" i="0" u="none" strike="noStrike" kern="1200" baseline="0" dirty="0">
              <a:solidFill>
                <a:schemeClr val="tx1"/>
              </a:solidFill>
              <a:latin typeface="+mn-lt"/>
              <a:cs typeface="Calibri"/>
            </a:endParaRPr>
          </a:p>
          <a:p>
            <a:r>
              <a:rPr lang="en-US" dirty="0"/>
              <a:t>-Bottom line:  If you don't drink alcohol, don't start.</a:t>
            </a:r>
          </a:p>
          <a:p>
            <a:endParaRPr lang="en-US" dirty="0">
              <a:cs typeface="Calibri"/>
            </a:endParaRPr>
          </a:p>
          <a:p>
            <a:r>
              <a:rPr lang="en-US" sz="1200" b="0" i="0" u="none" strike="noStrike" kern="1200" baseline="0" dirty="0">
                <a:solidFill>
                  <a:schemeClr val="tx1"/>
                </a:solidFill>
                <a:latin typeface="+mn-lt"/>
                <a:ea typeface="+mn-ea"/>
                <a:cs typeface="+mn-cs"/>
              </a:rPr>
              <a:t>A </a:t>
            </a:r>
            <a:r>
              <a:rPr lang="en-US" dirty="0"/>
              <a:t>standard alcoholic drink</a:t>
            </a:r>
            <a:r>
              <a:rPr lang="en-US" sz="1200" b="0" i="0" u="none" strike="noStrike" kern="1200" baseline="0" dirty="0">
                <a:solidFill>
                  <a:schemeClr val="tx1"/>
                </a:solidFill>
                <a:latin typeface="+mn-lt"/>
                <a:ea typeface="+mn-ea"/>
                <a:cs typeface="+mn-cs"/>
              </a:rPr>
              <a:t> means:</a:t>
            </a:r>
            <a:r>
              <a:rPr lang="en-US" dirty="0"/>
              <a:t> </a:t>
            </a:r>
          </a:p>
          <a:p>
            <a:r>
              <a:rPr lang="en-US" sz="1200" b="0" i="0" u="none" strike="noStrike" kern="1200" baseline="0" dirty="0">
                <a:solidFill>
                  <a:schemeClr val="tx1"/>
                </a:solidFill>
                <a:latin typeface="+mn-lt"/>
                <a:ea typeface="+mn-ea"/>
                <a:cs typeface="+mn-cs"/>
              </a:rPr>
              <a:t>• 341 mL / 12 oz (1 bottle) of regular strength beer (5% alcohol).</a:t>
            </a:r>
            <a:r>
              <a:rPr lang="en-US" dirty="0"/>
              <a:t> </a:t>
            </a:r>
            <a:endParaRPr lang="en-US" sz="1200" b="0" i="0" u="none" strike="noStrike" kern="1200" baseline="0" dirty="0">
              <a:solidFill>
                <a:schemeClr val="tx1"/>
              </a:solidFill>
              <a:latin typeface="+mn-lt"/>
              <a:cs typeface="Calibri"/>
            </a:endParaRPr>
          </a:p>
          <a:p>
            <a:r>
              <a:rPr lang="en-US" sz="1200" b="0" i="0" u="none" strike="noStrike" kern="1200" baseline="0" dirty="0">
                <a:solidFill>
                  <a:schemeClr val="tx1"/>
                </a:solidFill>
                <a:latin typeface="+mn-lt"/>
                <a:ea typeface="+mn-ea"/>
                <a:cs typeface="+mn-cs"/>
              </a:rPr>
              <a:t>• 142 mL / 5 oz wine (12% alcohol).</a:t>
            </a:r>
            <a:r>
              <a:rPr lang="en-US" dirty="0"/>
              <a:t> </a:t>
            </a:r>
            <a:endParaRPr lang="en-US" sz="1200" b="0" i="0" u="none" strike="noStrike" kern="1200" baseline="0" dirty="0">
              <a:solidFill>
                <a:schemeClr val="tx1"/>
              </a:solidFill>
              <a:latin typeface="+mn-lt"/>
              <a:cs typeface="Calibri"/>
            </a:endParaRPr>
          </a:p>
          <a:p>
            <a:r>
              <a:rPr lang="en-US" sz="1200" b="0" i="0" u="none" strike="noStrike" kern="1200" baseline="0" dirty="0">
                <a:solidFill>
                  <a:schemeClr val="tx1"/>
                </a:solidFill>
                <a:latin typeface="+mn-lt"/>
                <a:ea typeface="+mn-ea"/>
                <a:cs typeface="+mn-cs"/>
              </a:rPr>
              <a:t>• 43 mL / 1-½ oz spirits (40% alcohol).</a:t>
            </a:r>
            <a:endParaRPr lang="en-US" sz="1200" b="0" i="0" u="none" strike="noStrike" kern="1200" baseline="0" dirty="0">
              <a:solidFill>
                <a:schemeClr val="tx1"/>
              </a:solidFill>
              <a:latin typeface="+mn-lt"/>
              <a:cs typeface="Calibri"/>
            </a:endParaRPr>
          </a:p>
        </p:txBody>
      </p:sp>
      <p:sp>
        <p:nvSpPr>
          <p:cNvPr id="4" name="Slide Number Placeholder 3"/>
          <p:cNvSpPr>
            <a:spLocks noGrp="1"/>
          </p:cNvSpPr>
          <p:nvPr>
            <p:ph type="sldNum" sz="quarter" idx="10"/>
          </p:nvPr>
        </p:nvSpPr>
        <p:spPr/>
        <p:txBody>
          <a:bodyPr/>
          <a:lstStyle/>
          <a:p>
            <a:fld id="{137B4D53-2356-4294-BCFA-54E80426EB8C}" type="slidenum">
              <a:rPr lang="en-US" smtClean="0"/>
              <a:t>24</a:t>
            </a:fld>
            <a:endParaRPr lang="en-US"/>
          </a:p>
        </p:txBody>
      </p:sp>
    </p:spTree>
    <p:extLst>
      <p:ext uri="{BB962C8B-B14F-4D97-AF65-F5344CB8AC3E}">
        <p14:creationId xmlns:p14="http://schemas.microsoft.com/office/powerpoint/2010/main" val="1060231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DA616ECC-3B6F-47E1-BCDD-1E8FD3A16E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8FEADFAC-4CB1-40D6-8D18-A2314E9EC4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-Fatty liver:  This</a:t>
            </a:r>
            <a:r>
              <a:rPr lang="en-US" altLang="en-US" baseline="0" dirty="0"/>
              <a:t> healthy eating plan </a:t>
            </a:r>
            <a:r>
              <a:rPr lang="en-US" altLang="en-US" dirty="0"/>
              <a:t>reduces added sugars and saturated fat, increases fibre.</a:t>
            </a:r>
          </a:p>
          <a:p>
            <a:r>
              <a:rPr lang="en-US" altLang="en-US" dirty="0"/>
              <a:t>-Type 2 diabetes:  This diet reduces added sugars, sodium, saturated fat, increases fibre, encourages low glycemic index foods.</a:t>
            </a:r>
          </a:p>
          <a:p>
            <a:r>
              <a:rPr lang="en-US" altLang="en-US" dirty="0"/>
              <a:t>-Cardiovascular disease:  Reduces added sugars, sodium, saturated fat, increases fibre.</a:t>
            </a:r>
          </a:p>
          <a:p>
            <a:r>
              <a:rPr lang="en-US" altLang="en-US" dirty="0"/>
              <a:t>-Mindless eating, Disordered eating, Healthy weight:  Provides balanced nutrition,  Can increase enjoyment and awareness of your food intake.</a:t>
            </a:r>
          </a:p>
        </p:txBody>
      </p:sp>
      <p:sp>
        <p:nvSpPr>
          <p:cNvPr id="49156" name="Slide Number Placeholder 3">
            <a:extLst>
              <a:ext uri="{FF2B5EF4-FFF2-40B4-BE49-F238E27FC236}">
                <a16:creationId xmlns:a16="http://schemas.microsoft.com/office/drawing/2014/main" id="{8919CFDE-EACA-484E-A1A8-2458A490AC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A5707F-40A2-4161-BAD4-9B5C1379E823}" type="slidenum">
              <a:rPr lang="en-US" altLang="en-US"/>
              <a:pPr>
                <a:spcBef>
                  <a:spcPct val="0"/>
                </a:spcBef>
              </a:pPr>
              <a:t>25</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5 minute break</a:t>
            </a:r>
            <a:r>
              <a:rPr lang="en-US" baseline="0" dirty="0"/>
              <a:t>. The timer will automatically start when you advance to the next slide. When you are ready to resume, again just advance to the next slide.</a:t>
            </a:r>
            <a:endParaRPr lang="en-US" dirty="0"/>
          </a:p>
        </p:txBody>
      </p:sp>
      <p:sp>
        <p:nvSpPr>
          <p:cNvPr id="4" name="Slide Number Placeholder 3"/>
          <p:cNvSpPr>
            <a:spLocks noGrp="1"/>
          </p:cNvSpPr>
          <p:nvPr>
            <p:ph type="sldNum" sz="quarter" idx="10"/>
          </p:nvPr>
        </p:nvSpPr>
        <p:spPr/>
        <p:txBody>
          <a:bodyPr/>
          <a:lstStyle/>
          <a:p>
            <a:pPr>
              <a:defRPr/>
            </a:pPr>
            <a:fld id="{F5E0E864-2592-4F1E-A7FA-DA28BF50901F}" type="slidenum">
              <a:rPr lang="en-US" altLang="en-US" smtClean="0"/>
              <a:pPr>
                <a:defRPr/>
              </a:pPr>
              <a:t>26</a:t>
            </a:fld>
            <a:endParaRPr lang="en-US" altLang="en-US"/>
          </a:p>
        </p:txBody>
      </p:sp>
    </p:spTree>
    <p:extLst>
      <p:ext uri="{BB962C8B-B14F-4D97-AF65-F5344CB8AC3E}">
        <p14:creationId xmlns:p14="http://schemas.microsoft.com/office/powerpoint/2010/main" val="4148839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When you are ready to resume, just advance to the next slide.</a:t>
            </a:r>
            <a:endParaRPr lang="en-US" dirty="0"/>
          </a:p>
        </p:txBody>
      </p:sp>
      <p:sp>
        <p:nvSpPr>
          <p:cNvPr id="4" name="Slide Number Placeholder 3"/>
          <p:cNvSpPr>
            <a:spLocks noGrp="1"/>
          </p:cNvSpPr>
          <p:nvPr>
            <p:ph type="sldNum" sz="quarter" idx="10"/>
          </p:nvPr>
        </p:nvSpPr>
        <p:spPr/>
        <p:txBody>
          <a:bodyPr/>
          <a:lstStyle/>
          <a:p>
            <a:pPr>
              <a:defRPr/>
            </a:pPr>
            <a:fld id="{F5E0E864-2592-4F1E-A7FA-DA28BF50901F}" type="slidenum">
              <a:rPr lang="en-US" altLang="en-US" smtClean="0"/>
              <a:pPr>
                <a:defRPr/>
              </a:pPr>
              <a:t>31</a:t>
            </a:fld>
            <a:endParaRPr lang="en-US" altLang="en-US"/>
          </a:p>
        </p:txBody>
      </p:sp>
    </p:spTree>
    <p:extLst>
      <p:ext uri="{BB962C8B-B14F-4D97-AF65-F5344CB8AC3E}">
        <p14:creationId xmlns:p14="http://schemas.microsoft.com/office/powerpoint/2010/main" val="9341786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95718FAE-19EE-4F92-926E-5BA0C3BFC1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8FB4AC3B-8DDB-46FF-83F0-3D5CE7A381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cs typeface="Calibri"/>
              </a:rPr>
              <a:t>We have covered a lot of nutrition information in a short time.  You may feel overwhelmed with all of the potential changes that you could make.  Or you may feel like you already know this information, but you have trouble “sticking to a plan” of healthy eating.</a:t>
            </a:r>
          </a:p>
          <a:p>
            <a:r>
              <a:rPr lang="en-US" altLang="en-US" dirty="0">
                <a:cs typeface="Calibri"/>
              </a:rPr>
              <a:t>So where should you start?  For the rest of this class, we will focus on common reasons why people find it difficult to eat healthy, and how to solve them.</a:t>
            </a:r>
          </a:p>
        </p:txBody>
      </p:sp>
      <p:sp>
        <p:nvSpPr>
          <p:cNvPr id="58372" name="Slide Number Placeholder 3">
            <a:extLst>
              <a:ext uri="{FF2B5EF4-FFF2-40B4-BE49-F238E27FC236}">
                <a16:creationId xmlns:a16="http://schemas.microsoft.com/office/drawing/2014/main" id="{C45D27E8-CB90-4F99-ABBB-439671D730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F5FA85D-063D-44EC-BE1D-4D5979E67ECB}" type="slidenum">
              <a:rPr lang="en-US" altLang="en-US"/>
              <a:pPr>
                <a:spcBef>
                  <a:spcPct val="0"/>
                </a:spcBef>
              </a:pPr>
              <a:t>33</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B832FA85-22B1-41B5-BC2F-3AD3839AE5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A09D937D-FB23-4791-8F48-D3CCBD33DA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Don’t ask participants to vote again in this poll, </a:t>
            </a:r>
            <a:r>
              <a:rPr lang="en-US" altLang="en-US" baseline="0" dirty="0"/>
              <a:t>from the beginning of the class, but do s</a:t>
            </a:r>
            <a:r>
              <a:rPr lang="en-US" altLang="en-US" dirty="0"/>
              <a:t>hare</a:t>
            </a:r>
            <a:r>
              <a:rPr lang="en-US" altLang="en-US" baseline="0" dirty="0"/>
              <a:t> the poll results again.</a:t>
            </a:r>
          </a:p>
          <a:p>
            <a:r>
              <a:rPr lang="en-US" altLang="en-US" baseline="0" dirty="0"/>
              <a:t>You may choose to focus on certain topics and/or skip some of these topics, based on the concerns identified by your class participants.</a:t>
            </a:r>
            <a:endParaRPr lang="en-US" altLang="en-US" dirty="0"/>
          </a:p>
        </p:txBody>
      </p:sp>
      <p:sp>
        <p:nvSpPr>
          <p:cNvPr id="60420" name="Slide Number Placeholder 3">
            <a:extLst>
              <a:ext uri="{FF2B5EF4-FFF2-40B4-BE49-F238E27FC236}">
                <a16:creationId xmlns:a16="http://schemas.microsoft.com/office/drawing/2014/main" id="{53A85609-8103-4345-A2E6-E160FAA71E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001E24A-B664-4C42-A4A1-311BBB80BA12}" type="slidenum">
              <a:rPr lang="en-US" altLang="en-US"/>
              <a:pPr>
                <a:spcBef>
                  <a:spcPct val="0"/>
                </a:spcBef>
              </a:pPr>
              <a:t>34</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409FA35E-7A21-41C4-9E64-2A3DE216D2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73DBA0D5-FE34-43F9-A5B4-385D8F63EF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endParaRPr lang="en-US" altLang="en-US" sz="2000" b="0"/>
          </a:p>
        </p:txBody>
      </p:sp>
      <p:sp>
        <p:nvSpPr>
          <p:cNvPr id="62468" name="Slide Number Placeholder 3">
            <a:extLst>
              <a:ext uri="{FF2B5EF4-FFF2-40B4-BE49-F238E27FC236}">
                <a16:creationId xmlns:a16="http://schemas.microsoft.com/office/drawing/2014/main" id="{A4E50963-C90A-468F-98C8-B8046CF962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075CD12-95B2-4C28-A03C-EE2CC0CAF72B}" type="slidenum">
              <a:rPr lang="en-US" altLang="en-US"/>
              <a:pPr>
                <a:spcBef>
                  <a:spcPct val="0"/>
                </a:spcBef>
              </a:pPr>
              <a:t>35</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4325" indent="-224325">
              <a:buAutoNum type="arabicParenR"/>
            </a:pPr>
            <a:r>
              <a:rPr lang="en-US" dirty="0"/>
              <a:t>Arrows</a:t>
            </a:r>
            <a:r>
              <a:rPr lang="en-US" baseline="0" dirty="0"/>
              <a:t> pointing to chat icon in taskbar and the chat box on the right side of the screen.</a:t>
            </a:r>
          </a:p>
          <a:p>
            <a:pPr marL="224325" indent="-224325">
              <a:buAutoNum type="arabicParenR"/>
            </a:pPr>
            <a:r>
              <a:rPr lang="en-US" dirty="0"/>
              <a:t>Arrow pointing to mute and stop video in the taskbar.</a:t>
            </a:r>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3</a:t>
            </a:fld>
            <a:endParaRPr lang="en-US"/>
          </a:p>
        </p:txBody>
      </p:sp>
    </p:spTree>
    <p:extLst>
      <p:ext uri="{BB962C8B-B14F-4D97-AF65-F5344CB8AC3E}">
        <p14:creationId xmlns:p14="http://schemas.microsoft.com/office/powerpoint/2010/main" val="7575532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091A60A6-6636-4E3A-BEE0-BF498DA9DF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338A5BBF-D5F5-4537-B2BA-57BEDFC9FB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2" eaLnBrk="1" hangingPunct="1">
              <a:spcBef>
                <a:spcPct val="0"/>
              </a:spcBef>
            </a:pPr>
            <a:r>
              <a:rPr lang="en-US" altLang="en-US" dirty="0">
                <a:cs typeface="Calibri"/>
              </a:rPr>
              <a:t>-Anticipate challenges</a:t>
            </a:r>
            <a:r>
              <a:rPr lang="en-US" altLang="en-US" baseline="0" dirty="0">
                <a:cs typeface="Calibri"/>
              </a:rPr>
              <a:t> and plan ahead for the days when you don’t have time to cook.  </a:t>
            </a:r>
            <a:r>
              <a:rPr lang="en-US" altLang="en-US" dirty="0">
                <a:cs typeface="Calibri"/>
              </a:rPr>
              <a:t>Usually we</a:t>
            </a:r>
            <a:r>
              <a:rPr lang="en-US" altLang="en-US" baseline="0" dirty="0">
                <a:cs typeface="Calibri"/>
              </a:rPr>
              <a:t> know which days of the week are the “trouble days”.</a:t>
            </a:r>
          </a:p>
          <a:p>
            <a:pPr marL="0" lvl="2" eaLnBrk="1" hangingPunct="1">
              <a:spcBef>
                <a:spcPct val="0"/>
              </a:spcBef>
            </a:pPr>
            <a:r>
              <a:rPr lang="en-US" altLang="en-US" baseline="0" dirty="0">
                <a:cs typeface="Calibri"/>
              </a:rPr>
              <a:t>-Example: Tuesdays you only have 30 minutes to get home from work, make dinner, and then take the kids to soccer practice.</a:t>
            </a:r>
          </a:p>
          <a:p>
            <a:pPr marL="0" lvl="2" eaLnBrk="1" hangingPunct="1">
              <a:spcBef>
                <a:spcPct val="0"/>
              </a:spcBef>
            </a:pPr>
            <a:r>
              <a:rPr lang="en-US" altLang="en-US" baseline="0" dirty="0">
                <a:cs typeface="Calibri"/>
              </a:rPr>
              <a:t>-Or Thursdays, your kids have dance class or music lessons right after school, and you don’t get home until 7:30 pm.</a:t>
            </a:r>
          </a:p>
          <a:p>
            <a:pPr marL="0" lvl="2" eaLnBrk="1" hangingPunct="1">
              <a:spcBef>
                <a:spcPct val="0"/>
              </a:spcBef>
            </a:pPr>
            <a:r>
              <a:rPr lang="en-US" altLang="en-US" baseline="0" dirty="0">
                <a:cs typeface="Calibri"/>
              </a:rPr>
              <a:t>-Plan ahead for these days.  Can you eat sandwiches for a quick supper instead of heading to the drive-thru?  Or cook a double batch of supper the night before, so you can eat leftovers on the days when you are too busy to cook?</a:t>
            </a:r>
          </a:p>
          <a:p>
            <a:pPr marL="0" marR="0" lvl="2" indent="0" algn="l" defTabSz="914400" rtl="0" eaLnBrk="1" fontAlgn="base" latinLnBrk="0" hangingPunct="1">
              <a:lnSpc>
                <a:spcPct val="100000"/>
              </a:lnSpc>
              <a:spcBef>
                <a:spcPct val="0"/>
              </a:spcBef>
              <a:spcAft>
                <a:spcPct val="0"/>
              </a:spcAft>
              <a:buClrTx/>
              <a:buSzTx/>
              <a:buFontTx/>
              <a:buNone/>
              <a:tabLst/>
              <a:defRPr/>
            </a:pPr>
            <a:r>
              <a:rPr lang="en-US" altLang="en-US" dirty="0"/>
              <a:t>-Ask participants to create a list of 5 go-to meals that can be made in 10 minutes or less.</a:t>
            </a:r>
            <a:r>
              <a:rPr lang="en-US" altLang="en-US" baseline="0" dirty="0"/>
              <a:t>  e.g. spaghetti, tacos (defrost meat the night before), eggs &amp; toast for supper.</a:t>
            </a:r>
            <a:endParaRPr lang="en-US" altLang="en-US" baseline="0" dirty="0">
              <a:cs typeface="Calibri"/>
            </a:endParaRPr>
          </a:p>
          <a:p>
            <a:pPr marL="0" lvl="2" eaLnBrk="1" hangingPunct="1">
              <a:spcBef>
                <a:spcPct val="0"/>
              </a:spcBef>
            </a:pPr>
            <a:endParaRPr lang="en-US" altLang="en-US" baseline="0" dirty="0">
              <a:cs typeface="Calibri"/>
            </a:endParaRPr>
          </a:p>
          <a:p>
            <a:pPr marL="0" lvl="2" eaLnBrk="1" hangingPunct="1">
              <a:spcBef>
                <a:spcPct val="0"/>
              </a:spcBef>
            </a:pPr>
            <a:r>
              <a:rPr lang="en-US" altLang="en-US" baseline="0" dirty="0">
                <a:cs typeface="Calibri"/>
              </a:rPr>
              <a:t>-Can your spouse or older children do some or all of the meal prep, especially on busy days?</a:t>
            </a:r>
          </a:p>
          <a:p>
            <a:pPr marL="0" lvl="2" eaLnBrk="1" hangingPunct="1">
              <a:spcBef>
                <a:spcPct val="0"/>
              </a:spcBef>
            </a:pPr>
            <a:r>
              <a:rPr lang="en-US" altLang="en-US" baseline="0" dirty="0">
                <a:cs typeface="Calibri"/>
              </a:rPr>
              <a:t>-After school, teenagers can chop vegetables and defrost meat from the freezer.  When an adult gets home, all the ingredients for a stir-fry are ready to add to the frying pan and can be cooked quickly.</a:t>
            </a:r>
          </a:p>
          <a:p>
            <a:pPr marL="0" lvl="2" eaLnBrk="1" hangingPunct="1">
              <a:spcBef>
                <a:spcPct val="0"/>
              </a:spcBef>
            </a:pPr>
            <a:endParaRPr lang="en-US" altLang="en-US" baseline="0" dirty="0">
              <a:cs typeface="Calibri"/>
            </a:endParaRPr>
          </a:p>
          <a:p>
            <a:pPr marL="0" lvl="2" eaLnBrk="1" hangingPunct="1">
              <a:spcBef>
                <a:spcPct val="0"/>
              </a:spcBef>
            </a:pPr>
            <a:r>
              <a:rPr lang="en-US" altLang="en-US" baseline="0" dirty="0">
                <a:cs typeface="Calibri"/>
              </a:rPr>
              <a:t>-If nobody is available to help with meal prep, can you do a bulk meal prep on the weekend?  e.g. Chop enough vegetables to make 5 days of salads for lunch.</a:t>
            </a:r>
          </a:p>
          <a:p>
            <a:pPr marL="0" lvl="2" eaLnBrk="1" hangingPunct="1">
              <a:spcBef>
                <a:spcPct val="0"/>
              </a:spcBef>
            </a:pPr>
            <a:r>
              <a:rPr lang="en-US" altLang="en-US" baseline="0" dirty="0">
                <a:cs typeface="Calibri"/>
              </a:rPr>
              <a:t>-Or cook a whole package of chicken breasts on Sunday and use in different ways throughout the week.  e.g. Monday = make fettucine alfredo and add your precooked chicken.  Tuesday = chicken Caesar salad.  Wednesday = chicken quesadillas.</a:t>
            </a:r>
          </a:p>
          <a:p>
            <a:pPr marL="0" lvl="2" eaLnBrk="1" hangingPunct="1">
              <a:spcBef>
                <a:spcPct val="0"/>
              </a:spcBef>
            </a:pPr>
            <a:endParaRPr lang="en-US" altLang="en-US" baseline="0" dirty="0">
              <a:cs typeface="Calibri"/>
            </a:endParaRPr>
          </a:p>
          <a:p>
            <a:pPr marL="0" lvl="2" eaLnBrk="1" hangingPunct="1">
              <a:spcBef>
                <a:spcPct val="0"/>
              </a:spcBef>
            </a:pPr>
            <a:r>
              <a:rPr lang="en-US" altLang="en-US" baseline="0" dirty="0">
                <a:cs typeface="Calibri"/>
              </a:rPr>
              <a:t>-Add your meal plan to your shared family calendar (whether an online/Google calendar or a paper calendar).  If you and your spouse share the cooking duties, whoever gets home first knows what to start cooking for dinner.</a:t>
            </a:r>
          </a:p>
          <a:p>
            <a:pPr marL="0" lvl="2" eaLnBrk="1" hangingPunct="1">
              <a:spcBef>
                <a:spcPct val="0"/>
              </a:spcBef>
            </a:pPr>
            <a:endParaRPr lang="en-US" altLang="en-US" baseline="0" dirty="0">
              <a:cs typeface="Calibri"/>
            </a:endParaRPr>
          </a:p>
          <a:p>
            <a:pPr marL="0" lvl="2" eaLnBrk="1" hangingPunct="1">
              <a:spcBef>
                <a:spcPct val="0"/>
              </a:spcBef>
            </a:pPr>
            <a:r>
              <a:rPr lang="en-US" altLang="en-US" baseline="0" dirty="0">
                <a:cs typeface="Calibri"/>
              </a:rPr>
              <a:t>-Buy your groceries online (saves time rushing to the grocery store and waiting in lines).  You can grocery shop from your couch at 10:00 pm and schedule for pickup at your convenience.</a:t>
            </a:r>
            <a:endParaRPr lang="en-US" altLang="en-US" dirty="0">
              <a:cs typeface="Calibri"/>
            </a:endParaRPr>
          </a:p>
        </p:txBody>
      </p:sp>
      <p:sp>
        <p:nvSpPr>
          <p:cNvPr id="64516" name="Slide Number Placeholder 3">
            <a:extLst>
              <a:ext uri="{FF2B5EF4-FFF2-40B4-BE49-F238E27FC236}">
                <a16:creationId xmlns:a16="http://schemas.microsoft.com/office/drawing/2014/main" id="{76E915F0-2315-4EC7-88A0-2004E38752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F46882-30A6-4EF0-9548-273E7FFCA0E8}" type="slidenum">
              <a:rPr lang="en-US" altLang="en-US"/>
              <a:pPr>
                <a:spcBef>
                  <a:spcPct val="0"/>
                </a:spcBef>
              </a:pPr>
              <a:t>36</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of convenient foods that are also healthy. </a:t>
            </a:r>
            <a:r>
              <a:rPr lang="en-US" baseline="0" dirty="0"/>
              <a:t> Use these </a:t>
            </a:r>
            <a:r>
              <a:rPr lang="en-US" dirty="0"/>
              <a:t>to your advantage</a:t>
            </a:r>
            <a:r>
              <a:rPr lang="en-US" baseline="0" dirty="0"/>
              <a:t> to reduce prep time for meals.</a:t>
            </a:r>
          </a:p>
          <a:p>
            <a:r>
              <a:rPr lang="en-US" baseline="0" dirty="0"/>
              <a:t>-</a:t>
            </a:r>
            <a:r>
              <a:rPr lang="en-US" dirty="0"/>
              <a:t>Select frozen TV</a:t>
            </a:r>
            <a:r>
              <a:rPr lang="en-US" baseline="0" dirty="0"/>
              <a:t> dinners</a:t>
            </a:r>
            <a:r>
              <a:rPr lang="en-US" dirty="0"/>
              <a:t> that look close to the "Balanced Plate".  Or use this frozen meal as a base and then add extra nutrition to the TV dinner. </a:t>
            </a:r>
            <a:r>
              <a:rPr lang="en-US" baseline="0" dirty="0"/>
              <a:t> Pack a frozen meal + a piece of fruit for lunch.  Even though it’s a processed food, it can be a healthier choice than a burger and fries.</a:t>
            </a:r>
            <a:endParaRPr lang="en-US" baseline="0" dirty="0">
              <a:cs typeface="Calibri"/>
            </a:endParaRPr>
          </a:p>
          <a:p>
            <a:r>
              <a:rPr lang="en-US" baseline="0" dirty="0"/>
              <a:t>-Frozen vegetables, spiralized vegetable noodles, pre-cut fruit and vegetable trays.</a:t>
            </a:r>
            <a:endParaRPr lang="en-US" baseline="0" dirty="0">
              <a:cs typeface="Calibri"/>
            </a:endParaRPr>
          </a:p>
          <a:p>
            <a:r>
              <a:rPr lang="en-US" baseline="0" dirty="0"/>
              <a:t>-Canned beans and canned tuna.</a:t>
            </a:r>
            <a:endParaRPr lang="en-US" dirty="0">
              <a:cs typeface="Calibri"/>
            </a:endParaRPr>
          </a:p>
          <a:p>
            <a:endParaRPr lang="en-US" dirty="0"/>
          </a:p>
          <a:p>
            <a:r>
              <a:rPr lang="en-US" dirty="0"/>
              <a:t>Direct clients to review the handout</a:t>
            </a:r>
            <a:r>
              <a:rPr lang="en-US" baseline="0" dirty="0"/>
              <a:t> “Convenience Foods and Quick &amp; Easy Meal Ideas” which will be emailed to participants after the class.</a:t>
            </a:r>
            <a:endParaRPr lang="en-US" dirty="0"/>
          </a:p>
        </p:txBody>
      </p:sp>
      <p:sp>
        <p:nvSpPr>
          <p:cNvPr id="4" name="Slide Number Placeholder 3"/>
          <p:cNvSpPr>
            <a:spLocks noGrp="1"/>
          </p:cNvSpPr>
          <p:nvPr>
            <p:ph type="sldNum" sz="quarter" idx="10"/>
          </p:nvPr>
        </p:nvSpPr>
        <p:spPr/>
        <p:txBody>
          <a:bodyPr/>
          <a:lstStyle/>
          <a:p>
            <a:pPr>
              <a:defRPr/>
            </a:pPr>
            <a:fld id="{F5E0E864-2592-4F1E-A7FA-DA28BF50901F}" type="slidenum">
              <a:rPr lang="en-US" altLang="en-US" smtClean="0"/>
              <a:pPr>
                <a:defRPr/>
              </a:pPr>
              <a:t>37</a:t>
            </a:fld>
            <a:endParaRPr lang="en-US" altLang="en-US"/>
          </a:p>
        </p:txBody>
      </p:sp>
    </p:spTree>
    <p:extLst>
      <p:ext uri="{BB962C8B-B14F-4D97-AF65-F5344CB8AC3E}">
        <p14:creationId xmlns:p14="http://schemas.microsoft.com/office/powerpoint/2010/main" val="42886482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15154F2E-BB87-44EB-A998-FE6086322E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5CE1C8A0-6452-449E-B715-E4A0C276F7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Also refer to handout</a:t>
            </a:r>
            <a:r>
              <a:rPr lang="en-US" baseline="0" dirty="0"/>
              <a:t> “Convenience Foods and Quick &amp; Easy Meal Ideas”.</a:t>
            </a:r>
            <a:r>
              <a:rPr lang="en-US" dirty="0"/>
              <a:t> </a:t>
            </a:r>
            <a:r>
              <a:rPr lang="en-US" baseline="0" dirty="0"/>
              <a:t> Will be emailed to participants after the class.</a:t>
            </a:r>
            <a:endParaRPr lang="en-US" altLang="en-US" baseline="0" dirty="0">
              <a:solidFill>
                <a:srgbClr val="FF0000"/>
              </a:solidFill>
              <a:cs typeface="Calibri"/>
            </a:endParaRPr>
          </a:p>
          <a:p>
            <a:pPr>
              <a:defRPr/>
            </a:pPr>
            <a:endParaRPr lang="en-US" dirty="0">
              <a:cs typeface="Calibri"/>
            </a:endParaRPr>
          </a:p>
          <a:p>
            <a:pPr>
              <a:defRPr/>
            </a:pPr>
            <a:r>
              <a:rPr lang="en-US" dirty="0">
                <a:cs typeface="Calibri"/>
              </a:rPr>
              <a:t>-Whole grain toast with peanut butter and banana (if you want to be fancy, add a few chocolate chips!)</a:t>
            </a:r>
          </a:p>
          <a:p>
            <a:pPr>
              <a:defRPr/>
            </a:pPr>
            <a:r>
              <a:rPr lang="en-US" dirty="0">
                <a:cs typeface="Calibri"/>
              </a:rPr>
              <a:t>-Overnight oats (lots of recipes available online)</a:t>
            </a:r>
          </a:p>
          <a:p>
            <a:pPr>
              <a:defRPr/>
            </a:pPr>
            <a:r>
              <a:rPr lang="en-US" dirty="0">
                <a:cs typeface="Calibri"/>
              </a:rPr>
              <a:t>-</a:t>
            </a:r>
            <a:r>
              <a:rPr lang="en-US" dirty="0" err="1">
                <a:cs typeface="Calibri"/>
              </a:rPr>
              <a:t>Eggo</a:t>
            </a:r>
            <a:r>
              <a:rPr lang="en-US" dirty="0">
                <a:cs typeface="Calibri"/>
              </a:rPr>
              <a:t> waffle topped with yogurt and fresh or frozen fruit</a:t>
            </a:r>
          </a:p>
        </p:txBody>
      </p:sp>
      <p:sp>
        <p:nvSpPr>
          <p:cNvPr id="66564" name="Slide Number Placeholder 3">
            <a:extLst>
              <a:ext uri="{FF2B5EF4-FFF2-40B4-BE49-F238E27FC236}">
                <a16:creationId xmlns:a16="http://schemas.microsoft.com/office/drawing/2014/main" id="{942C7109-7F5C-4096-B336-372EB1BA95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759A0D8-C1F9-498D-ABC2-03EB73D7A56A}" type="slidenum">
              <a:rPr lang="en-US" altLang="en-US"/>
              <a:pPr>
                <a:spcBef>
                  <a:spcPct val="0"/>
                </a:spcBef>
              </a:pPr>
              <a:t>38</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-Whole grain wrap.  Add precooked chicken strips + hummus + bagged salad or other vegetables.  Plus</a:t>
            </a:r>
            <a:r>
              <a:rPr lang="en-US" baseline="0"/>
              <a:t> yogurt on the side.</a:t>
            </a:r>
          </a:p>
          <a:p>
            <a:r>
              <a:rPr lang="en-US"/>
              <a:t>-</a:t>
            </a:r>
            <a:r>
              <a:rPr lang="en-US" baseline="0"/>
              <a:t>Tuna + crackers with a piece of fruit.</a:t>
            </a:r>
            <a:endParaRPr lang="en-US"/>
          </a:p>
        </p:txBody>
      </p:sp>
      <p:sp>
        <p:nvSpPr>
          <p:cNvPr id="4" name="Slide Number Placeholder 3"/>
          <p:cNvSpPr>
            <a:spLocks noGrp="1"/>
          </p:cNvSpPr>
          <p:nvPr>
            <p:ph type="sldNum" sz="quarter" idx="10"/>
          </p:nvPr>
        </p:nvSpPr>
        <p:spPr/>
        <p:txBody>
          <a:bodyPr/>
          <a:lstStyle/>
          <a:p>
            <a:pPr>
              <a:defRPr/>
            </a:pPr>
            <a:fld id="{F5E0E864-2592-4F1E-A7FA-DA28BF50901F}" type="slidenum">
              <a:rPr lang="en-US" altLang="en-US" smtClean="0"/>
              <a:pPr>
                <a:defRPr/>
              </a:pPr>
              <a:t>39</a:t>
            </a:fld>
            <a:endParaRPr lang="en-US" altLang="en-US"/>
          </a:p>
        </p:txBody>
      </p:sp>
    </p:spTree>
    <p:extLst>
      <p:ext uri="{BB962C8B-B14F-4D97-AF65-F5344CB8AC3E}">
        <p14:creationId xmlns:p14="http://schemas.microsoft.com/office/powerpoint/2010/main" val="33491381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-Rotisserie chicken + Caesar</a:t>
            </a:r>
            <a:r>
              <a:rPr lang="en-US" baseline="0" dirty="0"/>
              <a:t> salad kit + whole grain bread.</a:t>
            </a:r>
          </a:p>
          <a:p>
            <a:r>
              <a:rPr lang="en-US" dirty="0"/>
              <a:t>-</a:t>
            </a:r>
            <a:r>
              <a:rPr lang="en-US" baseline="0" dirty="0"/>
              <a:t>Frozen pizza + bagged salad.</a:t>
            </a:r>
          </a:p>
          <a:p>
            <a:r>
              <a:rPr lang="en-US" dirty="0"/>
              <a:t>-</a:t>
            </a:r>
            <a:r>
              <a:rPr lang="en-US" baseline="0" dirty="0"/>
              <a:t>Have a snack or picnic-type supper:  Crackers with cheese or hummus + boiled eggs or sliced meat + cut up vegetables and fruit.  Simple but balanced.  Portable if you need to eat in the car with kids, and it can be prepped in advance.</a:t>
            </a:r>
            <a:endParaRPr lang="en-US" dirty="0"/>
          </a:p>
        </p:txBody>
      </p:sp>
      <p:sp>
        <p:nvSpPr>
          <p:cNvPr id="4" name="Slide Number Placeholder 3"/>
          <p:cNvSpPr>
            <a:spLocks noGrp="1"/>
          </p:cNvSpPr>
          <p:nvPr>
            <p:ph type="sldNum" sz="quarter" idx="10"/>
          </p:nvPr>
        </p:nvSpPr>
        <p:spPr/>
        <p:txBody>
          <a:bodyPr/>
          <a:lstStyle/>
          <a:p>
            <a:pPr>
              <a:defRPr/>
            </a:pPr>
            <a:fld id="{F5E0E864-2592-4F1E-A7FA-DA28BF50901F}" type="slidenum">
              <a:rPr lang="en-US" altLang="en-US" smtClean="0"/>
              <a:pPr>
                <a:defRPr/>
              </a:pPr>
              <a:t>40</a:t>
            </a:fld>
            <a:endParaRPr lang="en-US" altLang="en-US"/>
          </a:p>
        </p:txBody>
      </p:sp>
    </p:spTree>
    <p:extLst>
      <p:ext uri="{BB962C8B-B14F-4D97-AF65-F5344CB8AC3E}">
        <p14:creationId xmlns:p14="http://schemas.microsoft.com/office/powerpoint/2010/main" val="10730104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will use this Polish sausage as an example of how to read a Nutrition Facts label.</a:t>
            </a:r>
          </a:p>
        </p:txBody>
      </p:sp>
      <p:sp>
        <p:nvSpPr>
          <p:cNvPr id="4" name="Slide Number Placeholder 3"/>
          <p:cNvSpPr>
            <a:spLocks noGrp="1"/>
          </p:cNvSpPr>
          <p:nvPr>
            <p:ph type="sldNum" sz="quarter" idx="5"/>
          </p:nvPr>
        </p:nvSpPr>
        <p:spPr/>
        <p:txBody>
          <a:bodyPr/>
          <a:lstStyle/>
          <a:p>
            <a:pPr>
              <a:defRPr/>
            </a:pPr>
            <a:fld id="{F5E0E864-2592-4F1E-A7FA-DA28BF50901F}" type="slidenum">
              <a:rPr lang="en-US" altLang="en-US"/>
              <a:pPr>
                <a:defRPr/>
              </a:pPr>
              <a:t>42</a:t>
            </a:fld>
            <a:endParaRPr lang="en-US" altLang="en-US"/>
          </a:p>
        </p:txBody>
      </p:sp>
    </p:spTree>
    <p:extLst>
      <p:ext uri="{BB962C8B-B14F-4D97-AF65-F5344CB8AC3E}">
        <p14:creationId xmlns:p14="http://schemas.microsoft.com/office/powerpoint/2010/main" val="37832505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lvl="1" indent="-228600" defTabSz="897301">
              <a:buFontTx/>
              <a:buAutoNum type="arabicPeriod"/>
              <a:defRPr/>
            </a:pPr>
            <a:r>
              <a:rPr lang="en-US" dirty="0"/>
              <a:t>Look at the serving size and compare to your actual intake.  The serving size on this label is for one piece of sausage that is 6 cm or 2 ½ inches</a:t>
            </a:r>
            <a:r>
              <a:rPr lang="en-US" baseline="0" dirty="0"/>
              <a:t> (100 g).</a:t>
            </a:r>
          </a:p>
          <a:p>
            <a:pPr marL="228600" lvl="1" indent="-228600" defTabSz="897301">
              <a:buFontTx/>
              <a:buAutoNum type="arabicPeriod"/>
              <a:defRPr/>
            </a:pPr>
            <a:endParaRPr lang="en-US" baseline="0" dirty="0"/>
          </a:p>
          <a:p>
            <a:pPr marL="228600" marR="0" lvl="1" indent="-228600" algn="l" defTabSz="897301" rtl="0" eaLnBrk="0" fontAlgn="base" latinLnBrk="0" hangingPunct="0">
              <a:lnSpc>
                <a:spcPct val="100000"/>
              </a:lnSpc>
              <a:spcBef>
                <a:spcPct val="30000"/>
              </a:spcBef>
              <a:spcAft>
                <a:spcPct val="0"/>
              </a:spcAft>
              <a:buClrTx/>
              <a:buSzTx/>
              <a:buFontTx/>
              <a:buAutoNum type="arabicPeriod"/>
              <a:tabLst/>
              <a:defRPr/>
            </a:pPr>
            <a:r>
              <a:rPr lang="en-US" dirty="0"/>
              <a:t>To get an accurate picture of the nutrition you are actually eating, you may need to double or triple the amounts listed on the nutrition label.  I suggest that you measure the portions of food you eat and compare it to the serving size on the Nutrition Facts table.</a:t>
            </a:r>
          </a:p>
        </p:txBody>
      </p:sp>
      <p:sp>
        <p:nvSpPr>
          <p:cNvPr id="4" name="Slide Number Placeholder 3"/>
          <p:cNvSpPr>
            <a:spLocks noGrp="1"/>
          </p:cNvSpPr>
          <p:nvPr>
            <p:ph type="sldNum" sz="quarter" idx="5"/>
          </p:nvPr>
        </p:nvSpPr>
        <p:spPr/>
        <p:txBody>
          <a:bodyPr/>
          <a:lstStyle/>
          <a:p>
            <a:pPr>
              <a:defRPr/>
            </a:pPr>
            <a:fld id="{C27AEC68-3AED-4DEE-BEE2-F835EC36B2C8}" type="slidenum">
              <a:rPr lang="en-US" smtClean="0"/>
              <a:pPr>
                <a:defRPr/>
              </a:pPr>
              <a:t>43</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1" indent="0" algn="l" defTabSz="897301" rtl="0" eaLnBrk="0" fontAlgn="base" latinLnBrk="0" hangingPunct="0">
              <a:lnSpc>
                <a:spcPct val="100000"/>
              </a:lnSpc>
              <a:spcBef>
                <a:spcPct val="30000"/>
              </a:spcBef>
              <a:spcAft>
                <a:spcPct val="0"/>
              </a:spcAft>
              <a:buClrTx/>
              <a:buSzTx/>
              <a:buFontTx/>
              <a:buNone/>
              <a:tabLst/>
              <a:defRPr/>
            </a:pPr>
            <a:r>
              <a:rPr lang="en-US"/>
              <a:t>Important nutrients of concern</a:t>
            </a:r>
            <a:r>
              <a:rPr lang="en-US" baseline="0"/>
              <a:t> for fatty liver, prediabetes, dyslipidemia and hypertension = sodium, saturated fat, and fibre.</a:t>
            </a:r>
          </a:p>
          <a:p>
            <a:pPr marL="0" marR="0" lvl="1" indent="0" algn="l" defTabSz="897301" rtl="0" eaLnBrk="0" fontAlgn="base" latinLnBrk="0" hangingPunct="0">
              <a:lnSpc>
                <a:spcPct val="100000"/>
              </a:lnSpc>
              <a:spcBef>
                <a:spcPct val="30000"/>
              </a:spcBef>
              <a:spcAft>
                <a:spcPct val="0"/>
              </a:spcAft>
              <a:buClrTx/>
              <a:buSzTx/>
              <a:buFontTx/>
              <a:buNone/>
              <a:tabLst/>
              <a:defRPr/>
            </a:pPr>
            <a:r>
              <a:rPr lang="en-US" baseline="0"/>
              <a:t>The quantities of these nutrients are also a general indicator about how healthy a food is.</a:t>
            </a:r>
          </a:p>
        </p:txBody>
      </p:sp>
      <p:sp>
        <p:nvSpPr>
          <p:cNvPr id="4" name="Slide Number Placeholder 3"/>
          <p:cNvSpPr>
            <a:spLocks noGrp="1"/>
          </p:cNvSpPr>
          <p:nvPr>
            <p:ph type="sldNum" sz="quarter" idx="5"/>
          </p:nvPr>
        </p:nvSpPr>
        <p:spPr/>
        <p:txBody>
          <a:bodyPr/>
          <a:lstStyle/>
          <a:p>
            <a:pPr>
              <a:defRPr/>
            </a:pPr>
            <a:fld id="{C27AEC68-3AED-4DEE-BEE2-F835EC36B2C8}" type="slidenum">
              <a:rPr lang="en-US" smtClean="0"/>
              <a:pPr>
                <a:defRPr/>
              </a:pPr>
              <a:t>44</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96938"/>
            <a:r>
              <a:rPr lang="en-CA" altLang="en-US"/>
              <a:t>For</a:t>
            </a:r>
            <a:r>
              <a:rPr lang="en-CA" altLang="en-US" baseline="0"/>
              <a:t> any nutrient on the nutrition facts table, 5% DV or less is considered a small amount of that nutrient.  15% DV or higher is considered a large amount of that nutrient.</a:t>
            </a:r>
            <a:endParaRPr lang="en-CA" altLang="en-US"/>
          </a:p>
        </p:txBody>
      </p:sp>
      <p:sp>
        <p:nvSpPr>
          <p:cNvPr id="501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F5C03FD-4D10-42E3-9342-8C59AA30CD48}" type="slidenum">
              <a:rPr lang="en-US" altLang="en-US" smtClean="0"/>
              <a:pPr fontAlgn="base">
                <a:spcBef>
                  <a:spcPct val="0"/>
                </a:spcBef>
                <a:spcAft>
                  <a:spcPct val="0"/>
                </a:spcAft>
                <a:defRPr/>
              </a:pPr>
              <a:t>45</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indent="0" defTabSz="897301">
              <a:buFontTx/>
              <a:buNone/>
              <a:defRPr/>
            </a:pPr>
            <a:endParaRPr lang="en-US"/>
          </a:p>
        </p:txBody>
      </p:sp>
      <p:sp>
        <p:nvSpPr>
          <p:cNvPr id="4" name="Slide Number Placeholder 3"/>
          <p:cNvSpPr>
            <a:spLocks noGrp="1"/>
          </p:cNvSpPr>
          <p:nvPr>
            <p:ph type="sldNum" sz="quarter" idx="5"/>
          </p:nvPr>
        </p:nvSpPr>
        <p:spPr/>
        <p:txBody>
          <a:bodyPr/>
          <a:lstStyle/>
          <a:p>
            <a:pPr>
              <a:defRPr/>
            </a:pPr>
            <a:fld id="{C27AEC68-3AED-4DEE-BEE2-F835EC36B2C8}" type="slidenum">
              <a:rPr lang="en-US" smtClean="0"/>
              <a:pPr>
                <a:defRPr/>
              </a:pPr>
              <a:t>46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E6FA0960-6667-4A21-8BFB-9103B379D5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65CF3BE2-B1A5-4788-A06C-6311538D026D}"/>
              </a:ext>
            </a:extLst>
          </p:cNvPr>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altLang="en-US" dirty="0"/>
              <a:t>SET THIS UP AS A ZOOM POLL QUESTION</a:t>
            </a:r>
          </a:p>
          <a:p>
            <a:pPr eaLnBrk="1" hangingPunct="1">
              <a:spcBef>
                <a:spcPct val="0"/>
              </a:spcBef>
              <a:defRPr/>
            </a:pPr>
            <a:r>
              <a:rPr lang="en-US" altLang="en-US" dirty="0"/>
              <a:t>Give the group a chance to give their reasons for changing their eating habits - weight loss, saving money, better health, etc.</a:t>
            </a:r>
          </a:p>
          <a:p>
            <a:pPr eaLnBrk="1" hangingPunct="1">
              <a:spcBef>
                <a:spcPct val="0"/>
              </a:spcBef>
              <a:defRPr/>
            </a:pPr>
            <a:endParaRPr lang="en-US" altLang="en-US" dirty="0"/>
          </a:p>
          <a:p>
            <a:pPr eaLnBrk="1" hangingPunct="1">
              <a:spcBef>
                <a:spcPct val="0"/>
              </a:spcBef>
              <a:defRPr/>
            </a:pPr>
            <a:r>
              <a:rPr lang="en-US" altLang="en-US" dirty="0"/>
              <a:t>Presenter note:  One reason that many people come to a dietitian is to lose weight.  We will address</a:t>
            </a:r>
            <a:r>
              <a:rPr lang="en-US" altLang="en-US" baseline="0" dirty="0"/>
              <a:t> Health At Every Size near the end of this presentation.</a:t>
            </a:r>
            <a:endParaRPr lang="en-US" altLang="en-US" dirty="0"/>
          </a:p>
        </p:txBody>
      </p:sp>
      <p:sp>
        <p:nvSpPr>
          <p:cNvPr id="6148" name="Slide Number Placeholder 3">
            <a:extLst>
              <a:ext uri="{FF2B5EF4-FFF2-40B4-BE49-F238E27FC236}">
                <a16:creationId xmlns:a16="http://schemas.microsoft.com/office/drawing/2014/main" id="{219BA9DF-6A26-461F-8699-1D42859BAB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E46DE9E-23A8-4E41-B3CA-4E46B8B109D2}" type="slidenum">
              <a:rPr lang="en-US" altLang="en-US"/>
              <a:pPr>
                <a:spcBef>
                  <a:spcPct val="0"/>
                </a:spcBef>
              </a:pPr>
              <a:t>5</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indent="0" defTabSz="897301">
              <a:buFontTx/>
              <a:buNone/>
              <a:defRPr/>
            </a:pPr>
            <a:r>
              <a:rPr lang="en-US" dirty="0"/>
              <a:t>Blue arrows point to total fat content.  Red arrows point to saturated fat content.</a:t>
            </a:r>
          </a:p>
          <a:p>
            <a:pPr marL="0" lvl="1" indent="0" defTabSz="897301">
              <a:buFontTx/>
              <a:buNone/>
              <a:defRPr/>
            </a:pPr>
            <a:r>
              <a:rPr lang="en-US" dirty="0"/>
              <a:t>Saturated fat</a:t>
            </a:r>
            <a:r>
              <a:rPr lang="en-US" baseline="0" dirty="0"/>
              <a:t> is a better indicator of the food’s nutrition quality, rather than the total fat content.</a:t>
            </a:r>
          </a:p>
          <a:p>
            <a:pPr marL="0" lvl="1" indent="0" defTabSz="897301">
              <a:buFontTx/>
              <a:buNone/>
              <a:defRPr/>
            </a:pPr>
            <a:r>
              <a:rPr lang="en-US" baseline="0" dirty="0"/>
              <a:t>Bottom line for clients:  For the most part, you can disregard the amount of </a:t>
            </a:r>
            <a:r>
              <a:rPr lang="en-US" u="sng" baseline="0" dirty="0"/>
              <a:t>total</a:t>
            </a:r>
            <a:r>
              <a:rPr lang="en-US" baseline="0" dirty="0"/>
              <a:t> fat in the food.  Instead, focus on the saturated fat content.</a:t>
            </a:r>
          </a:p>
          <a:p>
            <a:pPr marL="0" lvl="1" indent="0" defTabSz="897301">
              <a:buFontTx/>
              <a:buNone/>
              <a:defRPr/>
            </a:pPr>
            <a:endParaRPr lang="en-US" baseline="0" dirty="0"/>
          </a:p>
          <a:p>
            <a:pPr marL="0" lvl="1" indent="0" defTabSz="897301">
              <a:buFontTx/>
              <a:buNone/>
              <a:defRPr/>
            </a:pPr>
            <a:endParaRPr lang="en-US" baseline="0" dirty="0"/>
          </a:p>
          <a:p>
            <a:pPr rtl="0" fontAlgn="base"/>
            <a:r>
              <a:rPr lang="en-US" sz="1200" b="0" i="0" u="none" strike="noStrike" kern="1200" dirty="0">
                <a:solidFill>
                  <a:schemeClr val="tx1"/>
                </a:solidFill>
                <a:effectLst/>
                <a:latin typeface="+mn-lt"/>
                <a:ea typeface="+mn-ea"/>
                <a:cs typeface="+mn-cs"/>
              </a:rPr>
              <a:t>-----Presenter note-----</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-You don’t need to explain this</a:t>
            </a:r>
            <a:r>
              <a:rPr lang="en-US" sz="1200" b="0" i="0" kern="1200" baseline="0" dirty="0">
                <a:solidFill>
                  <a:schemeClr val="tx1"/>
                </a:solidFill>
                <a:effectLst/>
                <a:latin typeface="+mn-lt"/>
                <a:ea typeface="+mn-ea"/>
                <a:cs typeface="+mn-cs"/>
              </a:rPr>
              <a:t> unless a client is confused about how the grams and % DV of fats are displayed on the label.</a:t>
            </a:r>
            <a:endParaRPr lang="en-US" sz="1200" b="0" i="0"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-Total fat = 20.0g per serving  /  Saturated fat = 8.0g  /  Trans fat = 0.0g  /  Unsaturated fat = 12.0g (not displayed on the label, but can be calculated based on the total fat content)</a:t>
            </a:r>
            <a:r>
              <a:rPr lang="en-US" sz="1200" b="0" i="0" kern="1200" dirty="0">
                <a:solidFill>
                  <a:schemeClr val="tx1"/>
                </a:solidFill>
                <a:effectLst/>
                <a:latin typeface="+mn-lt"/>
                <a:ea typeface="+mn-ea"/>
                <a:cs typeface="+mn-cs"/>
              </a:rPr>
              <a:t>​</a:t>
            </a:r>
          </a:p>
          <a:p>
            <a:pPr marL="0" lvl="1" indent="0" defTabSz="897301">
              <a:buFontTx/>
              <a:buNone/>
              <a:defRPr/>
            </a:pPr>
            <a:br>
              <a:rPr lang="en-US" dirty="0"/>
            </a:br>
            <a:r>
              <a:rPr lang="en-US" dirty="0"/>
              <a:t>-Health Canada established</a:t>
            </a:r>
            <a:r>
              <a:rPr lang="en-US" baseline="0" dirty="0"/>
              <a:t> a % DV for total fat and a separate, lower % DV specifically for saturated &amp; trans fats.</a:t>
            </a:r>
          </a:p>
          <a:p>
            <a:pPr marL="0" lvl="1" indent="0" defTabSz="897301">
              <a:buFontTx/>
              <a:buNone/>
              <a:defRPr/>
            </a:pPr>
            <a:r>
              <a:rPr lang="en-US" baseline="0" dirty="0"/>
              <a:t>-31% DV means that this food contains 31% of the total recommended daily intake for total fat  (which is 75g = total intake of saturated + unsaturated + trans fat).</a:t>
            </a:r>
          </a:p>
          <a:p>
            <a:pPr marL="0" lvl="1" indent="0" defTabSz="897301">
              <a:buFontTx/>
              <a:buNone/>
              <a:defRPr/>
            </a:pPr>
            <a:r>
              <a:rPr lang="en-US" baseline="0" dirty="0"/>
              <a:t>-There is a separate sub-limit of 20 grams/day for saturated &amp; trans fats.  38% DV means this food contains 38% of the total recommended daily intake for </a:t>
            </a:r>
            <a:r>
              <a:rPr lang="en-US" b="1" i="1" baseline="0" dirty="0"/>
              <a:t>saturated</a:t>
            </a:r>
            <a:r>
              <a:rPr lang="en-US" baseline="0" dirty="0"/>
              <a:t> fat.</a:t>
            </a:r>
          </a:p>
          <a:p>
            <a:pPr marL="0" lvl="1" indent="0" defTabSz="897301">
              <a:buFontTx/>
              <a:buNone/>
              <a:defRPr/>
            </a:pPr>
            <a:r>
              <a:rPr lang="en-US" baseline="0" dirty="0"/>
              <a:t>-This 20g limit of saturated &amp; trans fat is also included as part of the 75g limit of total fat.  i.e. Limit to 20g saturated fat + 55g unsaturated fat = 75g total.  Not 20g saturated fat + 75g total fat = 95g total.</a:t>
            </a:r>
            <a:endParaRPr lang="en-US" dirty="0"/>
          </a:p>
        </p:txBody>
      </p:sp>
      <p:sp>
        <p:nvSpPr>
          <p:cNvPr id="4" name="Slide Number Placeholder 3"/>
          <p:cNvSpPr>
            <a:spLocks noGrp="1"/>
          </p:cNvSpPr>
          <p:nvPr>
            <p:ph type="sldNum" sz="quarter" idx="5"/>
          </p:nvPr>
        </p:nvSpPr>
        <p:spPr/>
        <p:txBody>
          <a:bodyPr/>
          <a:lstStyle/>
          <a:p>
            <a:pPr>
              <a:defRPr/>
            </a:pPr>
            <a:fld id="{C27AEC68-3AED-4DEE-BEE2-F835EC36B2C8}" type="slidenum">
              <a:rPr lang="en-US" smtClean="0"/>
              <a:pPr>
                <a:defRPr/>
              </a:pPr>
              <a:t>47</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indent="0" defTabSz="897301">
              <a:buFontTx/>
              <a:buNone/>
              <a:defRPr/>
            </a:pPr>
            <a:endParaRPr lang="en-US" dirty="0"/>
          </a:p>
        </p:txBody>
      </p:sp>
      <p:sp>
        <p:nvSpPr>
          <p:cNvPr id="4" name="Slide Number Placeholder 3"/>
          <p:cNvSpPr>
            <a:spLocks noGrp="1"/>
          </p:cNvSpPr>
          <p:nvPr>
            <p:ph type="sldNum" sz="quarter" idx="5"/>
          </p:nvPr>
        </p:nvSpPr>
        <p:spPr/>
        <p:txBody>
          <a:bodyPr/>
          <a:lstStyle/>
          <a:p>
            <a:pPr>
              <a:defRPr/>
            </a:pPr>
            <a:fld id="{C27AEC68-3AED-4DEE-BEE2-F835EC36B2C8}" type="slidenum">
              <a:rPr lang="en-US" smtClean="0"/>
              <a:pPr>
                <a:defRPr/>
              </a:pPr>
              <a:t>48</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 will show you how to use the Nutrition Facts label to compare similar foods – in this example,</a:t>
            </a:r>
            <a:r>
              <a:rPr lang="en-US" baseline="0"/>
              <a:t> 2 types of frozen pizza.</a:t>
            </a:r>
          </a:p>
          <a:p>
            <a:r>
              <a:rPr lang="en-US" baseline="0"/>
              <a:t>On the left is a </a:t>
            </a:r>
            <a:r>
              <a:rPr lang="en-US" baseline="0" err="1"/>
              <a:t>Delissio</a:t>
            </a:r>
            <a:r>
              <a:rPr lang="en-US" baseline="0"/>
              <a:t> 3 meat thick crust pizza and on the right is a chicken bruschetta thin crust pizza.</a:t>
            </a:r>
            <a:endParaRPr lang="en-US"/>
          </a:p>
        </p:txBody>
      </p:sp>
      <p:sp>
        <p:nvSpPr>
          <p:cNvPr id="4" name="Slide Number Placeholder 3"/>
          <p:cNvSpPr>
            <a:spLocks noGrp="1"/>
          </p:cNvSpPr>
          <p:nvPr>
            <p:ph type="sldNum" sz="quarter" idx="10"/>
          </p:nvPr>
        </p:nvSpPr>
        <p:spPr/>
        <p:txBody>
          <a:bodyPr/>
          <a:lstStyle/>
          <a:p>
            <a:pPr>
              <a:defRPr/>
            </a:pPr>
            <a:fld id="{BFAED3FF-7BA3-4284-B2B7-592883FE751B}" type="slidenum">
              <a:rPr lang="en-US" smtClean="0"/>
              <a:pPr>
                <a:defRPr/>
              </a:pPr>
              <a:t>49</a:t>
            </a:fld>
            <a:endParaRPr lang="en-US"/>
          </a:p>
        </p:txBody>
      </p:sp>
    </p:spTree>
    <p:extLst>
      <p:ext uri="{BB962C8B-B14F-4D97-AF65-F5344CB8AC3E}">
        <p14:creationId xmlns:p14="http://schemas.microsoft.com/office/powerpoint/2010/main" val="26436165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896938" rtl="0" eaLnBrk="0" fontAlgn="base" latinLnBrk="0" hangingPunct="0">
              <a:lnSpc>
                <a:spcPct val="100000"/>
              </a:lnSpc>
              <a:spcBef>
                <a:spcPct val="30000"/>
              </a:spcBef>
              <a:spcAft>
                <a:spcPct val="0"/>
              </a:spcAft>
              <a:buClrTx/>
              <a:buSzTx/>
              <a:buFontTx/>
              <a:buNone/>
              <a:tabLst/>
              <a:defRPr/>
            </a:pPr>
            <a:r>
              <a:rPr lang="en-CA" altLang="en-US" dirty="0"/>
              <a:t>Quick reminder:  For any nutrient, 5% DV is a small amount and</a:t>
            </a:r>
            <a:r>
              <a:rPr lang="en-CA" altLang="en-US" baseline="0" dirty="0"/>
              <a:t> 15% DV is a high amount of that nutrient.</a:t>
            </a:r>
            <a:endParaRPr lang="en-CA" altLang="en-US" dirty="0"/>
          </a:p>
        </p:txBody>
      </p:sp>
      <p:sp>
        <p:nvSpPr>
          <p:cNvPr id="501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F5C03FD-4D10-42E3-9342-8C59AA30CD48}" type="slidenum">
              <a:rPr lang="en-US" altLang="en-US" smtClean="0"/>
              <a:pPr fontAlgn="base">
                <a:spcBef>
                  <a:spcPct val="0"/>
                </a:spcBef>
                <a:spcAft>
                  <a:spcPct val="0"/>
                </a:spcAft>
                <a:defRPr/>
              </a:pPr>
              <a:t>50</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dirty="0"/>
              <a:t>Step 1. Look at the serving size.</a:t>
            </a:r>
            <a:r>
              <a:rPr lang="en-US" b="1" baseline="0" dirty="0"/>
              <a:t>  </a:t>
            </a:r>
            <a:r>
              <a:rPr lang="en-US" baseline="0" dirty="0"/>
              <a:t>Both labels are for a serving size of ¼ of the pizza.</a:t>
            </a:r>
          </a:p>
          <a:p>
            <a:pPr marL="0" indent="0">
              <a:buFontTx/>
              <a:buNone/>
            </a:pPr>
            <a:r>
              <a:rPr lang="en-US" baseline="0" dirty="0"/>
              <a:t>(Presenter note:  The </a:t>
            </a:r>
            <a:r>
              <a:rPr lang="en-US" baseline="0" dirty="0" err="1"/>
              <a:t>Delissio</a:t>
            </a:r>
            <a:r>
              <a:rPr lang="en-US" baseline="0" dirty="0"/>
              <a:t> pizza is 208g weight because it is a thick crust pizza and the Great Value chicken pizza is 96g weight because it is thin crust.  Will you eat a smaller serving of the </a:t>
            </a:r>
            <a:r>
              <a:rPr lang="en-US" baseline="0" dirty="0" err="1"/>
              <a:t>Delissio</a:t>
            </a:r>
            <a:r>
              <a:rPr lang="en-US" baseline="0" dirty="0"/>
              <a:t> pizza, since it’s a larger weight?  Many people will eat the same serving size of ¼ of the pizza, regardless of thin vs. thick crust).</a:t>
            </a:r>
          </a:p>
          <a:p>
            <a:pPr marL="0" indent="0">
              <a:buFontTx/>
              <a:buNone/>
            </a:pPr>
            <a:endParaRPr lang="en-US" baseline="0" dirty="0"/>
          </a:p>
          <a:p>
            <a:pPr marL="0" indent="0">
              <a:buFontTx/>
              <a:buNone/>
            </a:pPr>
            <a:r>
              <a:rPr lang="en-US" b="1" baseline="0" dirty="0"/>
              <a:t>Step 2. Compare the saturated fat intake.</a:t>
            </a:r>
          </a:p>
          <a:p>
            <a:pPr marL="0" indent="0">
              <a:buFontTx/>
              <a:buNone/>
            </a:pPr>
            <a:r>
              <a:rPr lang="en-US" b="0" baseline="0" dirty="0"/>
              <a:t>-</a:t>
            </a:r>
            <a:r>
              <a:rPr lang="en-US" baseline="0" dirty="0"/>
              <a:t>The </a:t>
            </a:r>
            <a:r>
              <a:rPr lang="en-US" baseline="0" dirty="0" err="1"/>
              <a:t>Delissio</a:t>
            </a:r>
            <a:r>
              <a:rPr lang="en-US" baseline="0" dirty="0"/>
              <a:t> pizza contains 27% DV saturated fat (because it contains 3 types of processed meats = pepperoni, Italian sausage &amp; beef, and probably more cheese).</a:t>
            </a:r>
          </a:p>
          <a:p>
            <a:pPr marL="0" indent="0">
              <a:buFontTx/>
              <a:buNone/>
            </a:pPr>
            <a:r>
              <a:rPr lang="en-US" baseline="0" dirty="0"/>
              <a:t>-The Great Value pizza contains 13% DV saturated fat because it’s made with chicken, which is a leaner meat.</a:t>
            </a:r>
          </a:p>
          <a:p>
            <a:pPr marL="0" indent="0">
              <a:buFontTx/>
              <a:buNone/>
            </a:pPr>
            <a:endParaRPr lang="en-US" baseline="0" dirty="0"/>
          </a:p>
          <a:p>
            <a:pPr marL="0" indent="0">
              <a:buFontTx/>
              <a:buNone/>
            </a:pPr>
            <a:r>
              <a:rPr lang="en-US" b="1" baseline="0" dirty="0"/>
              <a:t>Step 3. Compare the sodium intake.</a:t>
            </a:r>
          </a:p>
          <a:p>
            <a:pPr marL="0" indent="0">
              <a:buFontTx/>
              <a:buNone/>
            </a:pPr>
            <a:r>
              <a:rPr lang="en-US" b="0" baseline="0" dirty="0"/>
              <a:t>-</a:t>
            </a:r>
            <a:r>
              <a:rPr lang="en-US" baseline="0" dirty="0"/>
              <a:t>The </a:t>
            </a:r>
            <a:r>
              <a:rPr lang="en-US" baseline="0" dirty="0" err="1"/>
              <a:t>Delissio</a:t>
            </a:r>
            <a:r>
              <a:rPr lang="en-US" baseline="0" dirty="0"/>
              <a:t> pizza contains 53% DV sodium (again because of the processed meat) whereas the Great Value pizza contains 18% DV sodium.</a:t>
            </a:r>
          </a:p>
          <a:p>
            <a:pPr marL="0" indent="0">
              <a:buFontTx/>
              <a:buNone/>
            </a:pPr>
            <a:r>
              <a:rPr lang="en-US" baseline="0" dirty="0"/>
              <a:t>-On the chicken pizza, the DV for sodium is still above our target of 15%.  However, you may not find a food that is “perfect” in every category.  But when we compare, we can see the chicken pizza is a much lower sodium choice.</a:t>
            </a:r>
          </a:p>
          <a:p>
            <a:pPr marL="0" indent="0">
              <a:buFontTx/>
              <a:buNone/>
            </a:pPr>
            <a:endParaRPr lang="en-US" baseline="0" dirty="0"/>
          </a:p>
          <a:p>
            <a:pPr marL="0" indent="0">
              <a:buFontTx/>
              <a:buNone/>
            </a:pPr>
            <a:r>
              <a:rPr lang="en-US" b="1" baseline="0" dirty="0"/>
              <a:t>Step 4. Compare the fibre content.</a:t>
            </a:r>
          </a:p>
          <a:p>
            <a:pPr marL="0" indent="0">
              <a:buFontTx/>
              <a:buNone/>
            </a:pPr>
            <a:r>
              <a:rPr lang="en-US" b="0" baseline="0" dirty="0"/>
              <a:t>-</a:t>
            </a:r>
            <a:r>
              <a:rPr lang="en-US" baseline="0" dirty="0"/>
              <a:t>The </a:t>
            </a:r>
            <a:r>
              <a:rPr lang="en-US" baseline="0" dirty="0" err="1"/>
              <a:t>Delissio</a:t>
            </a:r>
            <a:r>
              <a:rPr lang="en-US" baseline="0" dirty="0"/>
              <a:t> pizza contains 11% DV fibre, while the </a:t>
            </a:r>
            <a:r>
              <a:rPr lang="en-US" baseline="0" dirty="0" err="1"/>
              <a:t>GV</a:t>
            </a:r>
            <a:r>
              <a:rPr lang="en-US" baseline="0" dirty="0"/>
              <a:t> pizza contains 8% DV fibre.  (Note: the </a:t>
            </a:r>
            <a:r>
              <a:rPr lang="en-US" baseline="0" dirty="0" err="1"/>
              <a:t>Delissio</a:t>
            </a:r>
            <a:r>
              <a:rPr lang="en-US" baseline="0" dirty="0"/>
              <a:t> pizza probably has more fibre simply because the serving size/weight is much larger).</a:t>
            </a:r>
          </a:p>
          <a:p>
            <a:pPr marL="0" indent="0">
              <a:buFontTx/>
              <a:buNone/>
            </a:pPr>
            <a:r>
              <a:rPr lang="en-US" baseline="0" dirty="0"/>
              <a:t>-Even though the </a:t>
            </a:r>
            <a:r>
              <a:rPr lang="en-US" baseline="0" dirty="0" err="1"/>
              <a:t>Delissio</a:t>
            </a:r>
            <a:r>
              <a:rPr lang="en-US" baseline="0" dirty="0"/>
              <a:t> pizza contains slightly more fibre, we can safely say that the Great Value pizza is the healthier choice between the two options, because it has a lower content of saturated fat and sodium.</a:t>
            </a:r>
          </a:p>
          <a:p>
            <a:pPr marL="0" indent="0">
              <a:buFontTx/>
              <a:buNone/>
            </a:pPr>
            <a:endParaRPr lang="en-US" baseline="0" dirty="0"/>
          </a:p>
          <a:p>
            <a:pPr marL="0" indent="0">
              <a:buFontTx/>
              <a:buNone/>
            </a:pPr>
            <a:r>
              <a:rPr lang="en-US" b="1" dirty="0"/>
              <a:t>Take</a:t>
            </a:r>
            <a:r>
              <a:rPr lang="en-US" b="1" baseline="0" dirty="0"/>
              <a:t> home message:  </a:t>
            </a:r>
            <a:r>
              <a:rPr lang="en-US" baseline="0" dirty="0"/>
              <a:t>You don’t have to give up your favourite foods.  But you can make some small changes to the types of foods you eat to make them more nutritious (e.g. choose thin crust pizza with chicken and vegetables, rather than thick crust pizza with pepperoni and sausage).</a:t>
            </a:r>
            <a:endParaRPr lang="en-US" dirty="0"/>
          </a:p>
        </p:txBody>
      </p:sp>
      <p:sp>
        <p:nvSpPr>
          <p:cNvPr id="4" name="Slide Number Placeholder 3"/>
          <p:cNvSpPr>
            <a:spLocks noGrp="1"/>
          </p:cNvSpPr>
          <p:nvPr>
            <p:ph type="sldNum" sz="quarter" idx="10"/>
          </p:nvPr>
        </p:nvSpPr>
        <p:spPr/>
        <p:txBody>
          <a:bodyPr/>
          <a:lstStyle/>
          <a:p>
            <a:pPr>
              <a:defRPr/>
            </a:pPr>
            <a:fld id="{05138B72-E8BF-49D5-B070-0F0A13BA6AE7}" type="slidenum">
              <a:rPr lang="en-US" smtClean="0"/>
              <a:pPr>
                <a:defRPr/>
              </a:pPr>
              <a:t>51</a:t>
            </a:fld>
            <a:endParaRPr lang="en-US"/>
          </a:p>
        </p:txBody>
      </p:sp>
    </p:spTree>
    <p:extLst>
      <p:ext uri="{BB962C8B-B14F-4D97-AF65-F5344CB8AC3E}">
        <p14:creationId xmlns:p14="http://schemas.microsoft.com/office/powerpoint/2010/main" val="804329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71810E0A-DB2A-46F4-B9A1-DFD07B5518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51C1894F-9887-432D-A16E-F8DA6D19C8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cs typeface="Calibri"/>
              </a:rPr>
              <a:t>CHOOSE EITHER SLIDE 53 OR 54 TO PRESENT.</a:t>
            </a:r>
            <a:endParaRPr lang="en-US" dirty="0"/>
          </a:p>
          <a:p>
            <a:endParaRPr lang="en-US" dirty="0"/>
          </a:p>
          <a:p>
            <a:r>
              <a:rPr lang="en-US" dirty="0"/>
              <a:t>Examples using healthier convenience foods to make a meal less processed, more balanced, and increase the nutrition quality.</a:t>
            </a:r>
          </a:p>
          <a:p>
            <a:r>
              <a:rPr lang="en-US" dirty="0"/>
              <a:t>These slides are also included on the handout “How to Balance a Meal” which will be emailed to participants after the class.</a:t>
            </a:r>
            <a:endParaRPr lang="en-US" dirty="0">
              <a:cs typeface="Calibri"/>
            </a:endParaRPr>
          </a:p>
          <a:p>
            <a:pPr>
              <a:buFontTx/>
              <a:buNone/>
            </a:pPr>
            <a:endParaRPr lang="en-US" altLang="en-US" dirty="0">
              <a:cs typeface="Calibri"/>
            </a:endParaRPr>
          </a:p>
          <a:p>
            <a:r>
              <a:rPr lang="en-US" altLang="en-US" dirty="0">
                <a:cs typeface="Calibri"/>
              </a:rPr>
              <a:t>Sandwich:</a:t>
            </a:r>
          </a:p>
          <a:p>
            <a:r>
              <a:rPr lang="en-US" altLang="en-US" dirty="0">
                <a:cs typeface="Calibri"/>
              </a:rPr>
              <a:t>-Whole wheat bread instead of rye bread (higher fibre).</a:t>
            </a:r>
          </a:p>
          <a:p>
            <a:r>
              <a:rPr lang="en-US" altLang="en-US" dirty="0">
                <a:cs typeface="Calibri"/>
              </a:rPr>
              <a:t>-Tuna/egg/roast chicken filling instead of processed meat and cheese (lower sodium and saturated fat).</a:t>
            </a:r>
            <a:endParaRPr lang="en-US" dirty="0">
              <a:cs typeface="Calibri"/>
            </a:endParaRPr>
          </a:p>
          <a:p>
            <a:r>
              <a:rPr lang="en-US" altLang="en-US" dirty="0">
                <a:cs typeface="Calibri"/>
              </a:rPr>
              <a:t>-Keep the mayo, but use mustard instead of butter (lower saturated fat).</a:t>
            </a:r>
            <a:endParaRPr lang="en-US" dirty="0">
              <a:cs typeface="Calibri"/>
            </a:endParaRPr>
          </a:p>
          <a:p>
            <a:endParaRPr lang="en-US" altLang="en-US" dirty="0">
              <a:cs typeface="Calibri"/>
            </a:endParaRPr>
          </a:p>
          <a:p>
            <a:r>
              <a:rPr lang="en-US" altLang="en-US" dirty="0">
                <a:cs typeface="Calibri"/>
              </a:rPr>
              <a:t>Side dishes: Yogurt and water instead of pudding and iced tea (lower added sugars).</a:t>
            </a:r>
            <a:endParaRPr lang="en-US" dirty="0"/>
          </a:p>
        </p:txBody>
      </p:sp>
      <p:sp>
        <p:nvSpPr>
          <p:cNvPr id="74756" name="Slide Number Placeholder 3">
            <a:extLst>
              <a:ext uri="{FF2B5EF4-FFF2-40B4-BE49-F238E27FC236}">
                <a16:creationId xmlns:a16="http://schemas.microsoft.com/office/drawing/2014/main" id="{BCBAF789-66B8-4A49-B0B3-2E4A7FF4B3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18CA248-3E28-45CD-BB6A-13D8D9D46EE4}" type="slidenum">
              <a:rPr lang="en-US" altLang="en-US"/>
              <a:pPr>
                <a:spcBef>
                  <a:spcPct val="0"/>
                </a:spcBef>
              </a:pPr>
              <a:t>53</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71810E0A-DB2A-46F4-B9A1-DFD07B5518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51C1894F-9887-432D-A16E-F8DA6D19C8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cs typeface="Calibri"/>
              </a:rPr>
              <a:t>Supper 1: Only macaroni &amp; cheese (mostly starch, minimal protein).</a:t>
            </a:r>
          </a:p>
          <a:p>
            <a:r>
              <a:rPr lang="en-US" altLang="en-US" dirty="0">
                <a:cs typeface="Calibri"/>
              </a:rPr>
              <a:t>Supper 2: Mac &amp; cheese with canned tuna or canned beans + frozen peas.  This simple changes provide extra protein, vegetables, and fibre.  It also reduces the overall sodium content of the meal, since you will consume a smaller portion of processed food (mac &amp; cheese).</a:t>
            </a:r>
          </a:p>
        </p:txBody>
      </p:sp>
      <p:sp>
        <p:nvSpPr>
          <p:cNvPr id="74756" name="Slide Number Placeholder 3">
            <a:extLst>
              <a:ext uri="{FF2B5EF4-FFF2-40B4-BE49-F238E27FC236}">
                <a16:creationId xmlns:a16="http://schemas.microsoft.com/office/drawing/2014/main" id="{BCBAF789-66B8-4A49-B0B3-2E4A7FF4B3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18CA248-3E28-45CD-BB6A-13D8D9D46EE4}" type="slidenum">
              <a:rPr lang="en-US" altLang="en-US"/>
              <a:pPr>
                <a:spcBef>
                  <a:spcPct val="0"/>
                </a:spcBef>
              </a:pPr>
              <a:t>54</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90F6FD6E-5CF0-4576-96C1-D4734793C6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F70E81D6-AC03-4BC1-A833-7748494F7A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spcBef>
                <a:spcPct val="0"/>
              </a:spcBef>
            </a:pPr>
            <a:r>
              <a:rPr lang="en-US" altLang="en-US" dirty="0"/>
              <a:t>-Eat at home.  Medium Tim Horton’s coffee/tea</a:t>
            </a:r>
            <a:r>
              <a:rPr lang="en-US" altLang="en-US" baseline="0" dirty="0"/>
              <a:t> = $1.98 after tax,</a:t>
            </a:r>
            <a:r>
              <a:rPr lang="en-US" altLang="en-US" dirty="0"/>
              <a:t> </a:t>
            </a:r>
            <a:r>
              <a:rPr lang="en-US" altLang="en-US" baseline="0" dirty="0"/>
              <a:t> x 5 days/week x 52 weeks = $514.80 per year (as of Jan 6, 2021)</a:t>
            </a:r>
            <a:endParaRPr lang="en-US" altLang="en-US" dirty="0"/>
          </a:p>
          <a:p>
            <a:pPr marL="0" lvl="1">
              <a:spcBef>
                <a:spcPct val="0"/>
              </a:spcBef>
            </a:pPr>
            <a:endParaRPr lang="en-US" altLang="en-US" dirty="0"/>
          </a:p>
          <a:p>
            <a:pPr marL="0" lvl="1">
              <a:spcBef>
                <a:spcPct val="0"/>
              </a:spcBef>
            </a:pPr>
            <a:r>
              <a:rPr lang="en-US" altLang="en-US" dirty="0"/>
              <a:t>-Check what foods you already have at home.  Think about food that you currently have in your fridge or your cupboards.  Does any of it need to be used soon?</a:t>
            </a:r>
          </a:p>
          <a:p>
            <a:pPr marL="0" lvl="1">
              <a:spcBef>
                <a:spcPct val="0"/>
              </a:spcBef>
            </a:pPr>
            <a:r>
              <a:rPr lang="en-US" altLang="en-US" dirty="0"/>
              <a:t>-Do you have some fresh vegetables that are near the end of their shelf life?  How could you make them into a meal?  How about a stir fry or a soup?</a:t>
            </a:r>
          </a:p>
          <a:p>
            <a:pPr>
              <a:spcBef>
                <a:spcPct val="0"/>
              </a:spcBef>
            </a:pPr>
            <a:r>
              <a:rPr lang="en-US" altLang="en-US" dirty="0"/>
              <a:t>-What about the roast that’s been sitting in your freezer for ages? Maybe you could buy some potatoes and carrots to cook with the roast.  And how about some fresh buns to make roast beef sandwiches with the leftovers?</a:t>
            </a:r>
          </a:p>
          <a:p>
            <a:pPr>
              <a:spcBef>
                <a:spcPct val="0"/>
              </a:spcBef>
            </a:pPr>
            <a:endParaRPr lang="en-US" altLang="en-US" dirty="0"/>
          </a:p>
          <a:p>
            <a:pPr>
              <a:spcBef>
                <a:spcPct val="0"/>
              </a:spcBef>
            </a:pPr>
            <a:r>
              <a:rPr lang="en-US" altLang="en-US" dirty="0"/>
              <a:t>-Use “first in, first out” principles</a:t>
            </a:r>
            <a:r>
              <a:rPr lang="en-US" altLang="en-US" baseline="0" dirty="0"/>
              <a:t> to reduce food waste and therefore save money.</a:t>
            </a:r>
            <a:endParaRPr lang="en-US" altLang="en-US" dirty="0"/>
          </a:p>
        </p:txBody>
      </p:sp>
      <p:sp>
        <p:nvSpPr>
          <p:cNvPr id="81924" name="Slide Number Placeholder 3">
            <a:extLst>
              <a:ext uri="{FF2B5EF4-FFF2-40B4-BE49-F238E27FC236}">
                <a16:creationId xmlns:a16="http://schemas.microsoft.com/office/drawing/2014/main" id="{B132F10C-0802-4F2F-8759-3BEF018E01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79058CE-154C-44A5-BA27-359996C8C63F}" type="slidenum">
              <a:rPr lang="en-US" altLang="en-US"/>
              <a:pPr>
                <a:spcBef>
                  <a:spcPct val="0"/>
                </a:spcBef>
              </a:pPr>
              <a:t>56</a:t>
            </a:fld>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90F6FD6E-5CF0-4576-96C1-D4734793C6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F70E81D6-AC03-4BC1-A833-7748494F7A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When buying</a:t>
            </a:r>
            <a:r>
              <a:rPr lang="en-US" altLang="en-US" baseline="0" dirty="0"/>
              <a:t> fresh produce with a short shelf life (e.g. lettuce, berries) plan to eat these foods earlier in the week before they spoil.</a:t>
            </a:r>
          </a:p>
          <a:p>
            <a:pPr>
              <a:spcBef>
                <a:spcPct val="0"/>
              </a:spcBef>
            </a:pPr>
            <a:r>
              <a:rPr lang="en-US" altLang="en-US" baseline="0" dirty="0"/>
              <a:t>At the same time, also buy some heartier fruits and vegetables that will last longer and eat these at the end of the week (e.g. apples, carrots, coleslaw mix without dressing).</a:t>
            </a:r>
            <a:endParaRPr lang="en-US" altLang="en-US" dirty="0"/>
          </a:p>
        </p:txBody>
      </p:sp>
      <p:sp>
        <p:nvSpPr>
          <p:cNvPr id="81924" name="Slide Number Placeholder 3">
            <a:extLst>
              <a:ext uri="{FF2B5EF4-FFF2-40B4-BE49-F238E27FC236}">
                <a16:creationId xmlns:a16="http://schemas.microsoft.com/office/drawing/2014/main" id="{B132F10C-0802-4F2F-8759-3BEF018E01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79058CE-154C-44A5-BA27-359996C8C63F}" type="slidenum">
              <a:rPr lang="en-US" altLang="en-US"/>
              <a:pPr>
                <a:spcBef>
                  <a:spcPct val="0"/>
                </a:spcBef>
              </a:pPr>
              <a:t>57</a:t>
            </a:fld>
            <a:endParaRPr lang="en-US" altLang="en-US"/>
          </a:p>
        </p:txBody>
      </p:sp>
    </p:spTree>
    <p:extLst>
      <p:ext uri="{BB962C8B-B14F-4D97-AF65-F5344CB8AC3E}">
        <p14:creationId xmlns:p14="http://schemas.microsoft.com/office/powerpoint/2010/main" val="7871511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90F6FD6E-5CF0-4576-96C1-D4734793C6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F70E81D6-AC03-4BC1-A833-7748494F7A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1200" b="0" dirty="0">
                <a:solidFill>
                  <a:srgbClr val="FF0000"/>
                </a:solidFill>
                <a:ea typeface="+mn-lt"/>
                <a:cs typeface="+mn-lt"/>
              </a:rPr>
              <a:t>-The annual cost of avoidable food loss and waste in Canada is $1,766 per household, which is a</a:t>
            </a:r>
            <a:r>
              <a:rPr lang="en-US" sz="1200" b="0" dirty="0">
                <a:solidFill>
                  <a:schemeClr val="tx1"/>
                </a:solidFill>
                <a:ea typeface="+mn-ea"/>
                <a:cs typeface="Calibri"/>
              </a:rPr>
              <a:t>pproximately $150 per</a:t>
            </a:r>
            <a:r>
              <a:rPr lang="en-US" sz="1200" b="0" baseline="0" dirty="0">
                <a:solidFill>
                  <a:schemeClr val="tx1"/>
                </a:solidFill>
                <a:ea typeface="+mn-ea"/>
                <a:cs typeface="Calibri"/>
              </a:rPr>
              <a:t> month.</a:t>
            </a:r>
          </a:p>
          <a:p>
            <a:pPr marL="0" marR="0" indent="0" algn="l" defTabSz="914400" rtl="0" eaLnBrk="0" fontAlgn="base" latinLnBrk="0" hangingPunct="0">
              <a:lnSpc>
                <a:spcPct val="100000"/>
              </a:lnSpc>
              <a:spcBef>
                <a:spcPct val="0"/>
              </a:spcBef>
              <a:spcAft>
                <a:spcPct val="0"/>
              </a:spcAft>
              <a:buClrTx/>
              <a:buSzTx/>
              <a:buFontTx/>
              <a:buNone/>
              <a:tabLst/>
              <a:defRPr/>
            </a:pPr>
            <a:r>
              <a:rPr lang="en-US" sz="1200" b="0" baseline="0" dirty="0">
                <a:solidFill>
                  <a:schemeClr val="tx1"/>
                </a:solidFill>
                <a:ea typeface="+mn-ea"/>
                <a:cs typeface="Calibri"/>
              </a:rPr>
              <a:t>-Source: </a:t>
            </a:r>
            <a:r>
              <a:rPr lang="en-US" sz="1200" b="0" baseline="0" dirty="0">
                <a:solidFill>
                  <a:schemeClr val="tx1"/>
                </a:solidFill>
                <a:ea typeface="+mn-ea"/>
                <a:cs typeface="Calibri"/>
                <a:hlinkClick r:id="rId3"/>
              </a:rPr>
              <a:t>https://www.producer.com/farmliving/food-waste-costs-canadian-economy-49-billion-a-year/</a:t>
            </a:r>
            <a:endParaRPr lang="en-US" sz="1200" b="0" baseline="0" dirty="0">
              <a:solidFill>
                <a:schemeClr val="tx1"/>
              </a:solidFill>
              <a:cs typeface="Calibri"/>
              <a:hlinkClick r:id="rId3"/>
            </a:endParaRPr>
          </a:p>
          <a:p>
            <a:pPr marL="0" marR="0" indent="0" algn="l" defTabSz="914400">
              <a:lnSpc>
                <a:spcPct val="100000"/>
              </a:lnSpc>
              <a:spcBef>
                <a:spcPct val="0"/>
              </a:spcBef>
              <a:spcAft>
                <a:spcPct val="0"/>
              </a:spcAft>
              <a:buClrTx/>
              <a:buSzTx/>
              <a:buFontTx/>
              <a:buNone/>
              <a:tabLst/>
              <a:defRPr/>
            </a:pPr>
            <a:endParaRPr lang="en-US" sz="1200" b="0" baseline="0" dirty="0">
              <a:solidFill>
                <a:schemeClr val="tx1"/>
              </a:solidFill>
              <a:cs typeface="Calibri"/>
            </a:endParaRPr>
          </a:p>
          <a:p>
            <a:pPr>
              <a:spcBef>
                <a:spcPct val="0"/>
              </a:spcBef>
            </a:pPr>
            <a:r>
              <a:rPr lang="en-US" dirty="0">
                <a:cs typeface="Calibri"/>
              </a:rPr>
              <a:t>-Don't buy more food than you will actually eat.  </a:t>
            </a:r>
            <a:r>
              <a:rPr lang="en-US" dirty="0"/>
              <a:t>Just because it’s a “good deal”, will you eat it all?  Don't buy the Costco-sized bag of salad if you will throw out half of it.</a:t>
            </a:r>
          </a:p>
          <a:p>
            <a:pPr>
              <a:spcBef>
                <a:spcPct val="0"/>
              </a:spcBef>
            </a:pPr>
            <a:r>
              <a:rPr lang="en-US" altLang="en-US" baseline="0" dirty="0"/>
              <a:t>-If you buy the Costco-sized bag of chips because it’s cheaper, you are likely to eat a bigger portion of chips, and may sabotage your health goals.</a:t>
            </a:r>
            <a:endParaRPr lang="en-US" dirty="0"/>
          </a:p>
          <a:p>
            <a:pPr>
              <a:spcBef>
                <a:spcPct val="0"/>
              </a:spcBef>
            </a:pPr>
            <a:r>
              <a:rPr lang="en-US" dirty="0"/>
              <a:t>-However, if you do actually eat all the food (especially non-perishable items), buying in bulk can sometimes save money.</a:t>
            </a:r>
          </a:p>
          <a:p>
            <a:pPr>
              <a:spcBef>
                <a:spcPct val="0"/>
              </a:spcBef>
            </a:pPr>
            <a:endParaRPr lang="en-US" dirty="0">
              <a:cs typeface="Calibri"/>
            </a:endParaRPr>
          </a:p>
          <a:p>
            <a:pPr marL="0" marR="0" indent="0" algn="l" defTabSz="914400" rtl="0" eaLnBrk="0" fontAlgn="base" latinLnBrk="0" hangingPunct="0">
              <a:lnSpc>
                <a:spcPct val="100000"/>
              </a:lnSpc>
              <a:spcBef>
                <a:spcPct val="0"/>
              </a:spcBef>
              <a:spcAft>
                <a:spcPct val="0"/>
              </a:spcAft>
              <a:buClrTx/>
              <a:buSzTx/>
              <a:buFontTx/>
              <a:buNone/>
              <a:tabLst/>
              <a:defRPr/>
            </a:pPr>
            <a:r>
              <a:rPr lang="en-US" altLang="en-US" dirty="0">
                <a:cs typeface="Calibri"/>
              </a:rPr>
              <a:t>-Give veggies &amp; fruit “center stage” in the fridge.  Instead of relegating fresh produce</a:t>
            </a:r>
            <a:r>
              <a:rPr lang="en-US" altLang="en-US" baseline="0" dirty="0">
                <a:cs typeface="Calibri"/>
              </a:rPr>
              <a:t> to the crisper drawer, put your vegetables and fruit at eye level so it’s the first thing you see when you open the fridge.  Make your usual go-to foods (e.g. meat, cheese) less accessible at the back of the fridge.</a:t>
            </a:r>
          </a:p>
          <a:p>
            <a:pPr marL="0" marR="0" indent="0" algn="l" defTabSz="914400" rtl="0" eaLnBrk="0" fontAlgn="base" latinLnBrk="0" hangingPunct="0">
              <a:lnSpc>
                <a:spcPct val="100000"/>
              </a:lnSpc>
              <a:spcBef>
                <a:spcPct val="0"/>
              </a:spcBef>
              <a:spcAft>
                <a:spcPct val="0"/>
              </a:spcAft>
              <a:buClrTx/>
              <a:buSzTx/>
              <a:buFontTx/>
              <a:buNone/>
              <a:tabLst/>
              <a:defRPr/>
            </a:pPr>
            <a:endParaRPr lang="en-US" altLang="en-US" baseline="0" dirty="0">
              <a:cs typeface="Calibri"/>
            </a:endParaRPr>
          </a:p>
          <a:p>
            <a:pPr>
              <a:spcBef>
                <a:spcPct val="0"/>
              </a:spcBef>
              <a:defRPr/>
            </a:pPr>
            <a:r>
              <a:rPr lang="en-US" altLang="en-US" baseline="0" dirty="0">
                <a:cs typeface="Calibri"/>
              </a:rPr>
              <a:t>-Meal box subscription.</a:t>
            </a:r>
            <a:r>
              <a:rPr lang="en-US" altLang="en-US" dirty="0">
                <a:cs typeface="Calibri"/>
              </a:rPr>
              <a:t> </a:t>
            </a:r>
            <a:r>
              <a:rPr lang="en-US" altLang="en-US" baseline="0" dirty="0">
                <a:cs typeface="Calibri"/>
              </a:rPr>
              <a:t> You receive exactly the amount of food that you need to prepare the meal, so there is no food waste.</a:t>
            </a:r>
            <a:r>
              <a:rPr lang="en-US" altLang="en-US" dirty="0">
                <a:cs typeface="Calibri"/>
              </a:rPr>
              <a:t> </a:t>
            </a:r>
            <a:r>
              <a:rPr lang="en-US" altLang="en-US" baseline="0" dirty="0">
                <a:cs typeface="Calibri"/>
              </a:rPr>
              <a:t> This may balance out the higher cost of the box, versus cooking from scratch.</a:t>
            </a:r>
          </a:p>
          <a:p>
            <a:pPr>
              <a:spcBef>
                <a:spcPct val="0"/>
              </a:spcBef>
              <a:defRPr/>
            </a:pPr>
            <a:r>
              <a:rPr lang="en-US" altLang="en-US" baseline="0" dirty="0">
                <a:cs typeface="Calibri"/>
              </a:rPr>
              <a:t>-Meal boxes also give you an opportunity to try out new ingredients or new recipes with less risk.</a:t>
            </a:r>
            <a:r>
              <a:rPr lang="en-US" altLang="en-US" dirty="0">
                <a:cs typeface="Calibri"/>
              </a:rPr>
              <a:t> </a:t>
            </a:r>
            <a:r>
              <a:rPr lang="en-US" altLang="en-US" baseline="0" dirty="0">
                <a:cs typeface="Calibri"/>
              </a:rPr>
              <a:t> If you learn that you don’t like quinoa, you only have to eat it for this meal and you didn’t spend $10 on a large bag of quinoa at the grocery store.</a:t>
            </a:r>
          </a:p>
          <a:p>
            <a:pPr marL="0" marR="0" indent="0" algn="l" defTabSz="914400" rtl="0" eaLnBrk="0" fontAlgn="base" latinLnBrk="0" hangingPunct="0">
              <a:lnSpc>
                <a:spcPct val="100000"/>
              </a:lnSpc>
              <a:spcBef>
                <a:spcPct val="0"/>
              </a:spcBef>
              <a:spcAft>
                <a:spcPct val="0"/>
              </a:spcAft>
              <a:buClrTx/>
              <a:buSzTx/>
              <a:buFontTx/>
              <a:buNone/>
              <a:tabLst/>
              <a:defRPr/>
            </a:pPr>
            <a:endParaRPr lang="en-US" altLang="en-US" baseline="0" dirty="0">
              <a:cs typeface="Calibri"/>
            </a:endParaRPr>
          </a:p>
          <a:p>
            <a:pPr>
              <a:spcBef>
                <a:spcPct val="0"/>
              </a:spcBef>
              <a:defRPr/>
            </a:pPr>
            <a:r>
              <a:rPr lang="en-US" altLang="en-US" baseline="0" dirty="0">
                <a:cs typeface="Calibri"/>
              </a:rPr>
              <a:t>-Time vs. money.</a:t>
            </a:r>
            <a:r>
              <a:rPr lang="en-US" altLang="en-US" dirty="0">
                <a:cs typeface="Calibri"/>
              </a:rPr>
              <a:t> </a:t>
            </a:r>
            <a:r>
              <a:rPr lang="en-US" altLang="en-US" baseline="0" dirty="0">
                <a:cs typeface="Calibri"/>
              </a:rPr>
              <a:t> If you buy whole, uncut vegetables they may sit in your fridge and not get eaten until you throw them away.</a:t>
            </a:r>
          </a:p>
          <a:p>
            <a:pPr>
              <a:spcBef>
                <a:spcPct val="0"/>
              </a:spcBef>
              <a:defRPr/>
            </a:pPr>
            <a:r>
              <a:rPr lang="en-US" altLang="en-US" baseline="0" dirty="0">
                <a:cs typeface="Calibri"/>
              </a:rPr>
              <a:t>-If you buy a pre-cut veggie tray, you are more likely to eat the vegetables since it’s more convenient.</a:t>
            </a:r>
            <a:r>
              <a:rPr lang="en-US" altLang="en-US" dirty="0">
                <a:cs typeface="Calibri"/>
              </a:rPr>
              <a:t> </a:t>
            </a:r>
            <a:r>
              <a:rPr lang="en-US" altLang="en-US" baseline="0" dirty="0">
                <a:cs typeface="Calibri"/>
              </a:rPr>
              <a:t> Even though the veggie tray is a higher upfront cost, you will be spending less money on food waste.</a:t>
            </a:r>
            <a:endParaRPr lang="en-US" altLang="en-US" dirty="0">
              <a:cs typeface="Calibri"/>
            </a:endParaRPr>
          </a:p>
        </p:txBody>
      </p:sp>
      <p:sp>
        <p:nvSpPr>
          <p:cNvPr id="81924" name="Slide Number Placeholder 3">
            <a:extLst>
              <a:ext uri="{FF2B5EF4-FFF2-40B4-BE49-F238E27FC236}">
                <a16:creationId xmlns:a16="http://schemas.microsoft.com/office/drawing/2014/main" id="{B132F10C-0802-4F2F-8759-3BEF018E01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79058CE-154C-44A5-BA27-359996C8C63F}" type="slidenum">
              <a:rPr lang="en-US" altLang="en-US"/>
              <a:pPr>
                <a:spcBef>
                  <a:spcPct val="0"/>
                </a:spcBef>
              </a:pPr>
              <a:t>58</a:t>
            </a:fld>
            <a:endParaRPr lang="en-US" altLang="en-US"/>
          </a:p>
        </p:txBody>
      </p:sp>
    </p:spTree>
    <p:extLst>
      <p:ext uri="{BB962C8B-B14F-4D97-AF65-F5344CB8AC3E}">
        <p14:creationId xmlns:p14="http://schemas.microsoft.com/office/powerpoint/2010/main" val="3111605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Briefly</a:t>
            </a:r>
            <a:r>
              <a:rPr lang="en-US" dirty="0"/>
              <a:t> review general nutrition principles in the next few</a:t>
            </a:r>
            <a:r>
              <a:rPr lang="en-US" baseline="0" dirty="0"/>
              <a:t> slides (Part 1).</a:t>
            </a:r>
            <a:r>
              <a:rPr lang="en-US" dirty="0"/>
              <a:t>  Spend the majority of the class focusing on troubleshooting health behaviour change (Part 2).</a:t>
            </a:r>
          </a:p>
        </p:txBody>
      </p:sp>
      <p:sp>
        <p:nvSpPr>
          <p:cNvPr id="4" name="Slide Number Placeholder 3"/>
          <p:cNvSpPr>
            <a:spLocks noGrp="1"/>
          </p:cNvSpPr>
          <p:nvPr>
            <p:ph type="sldNum" sz="quarter" idx="10"/>
          </p:nvPr>
        </p:nvSpPr>
        <p:spPr/>
        <p:txBody>
          <a:bodyPr/>
          <a:lstStyle/>
          <a:p>
            <a:pPr>
              <a:defRPr/>
            </a:pPr>
            <a:fld id="{F5E0E864-2592-4F1E-A7FA-DA28BF50901F}" type="slidenum">
              <a:rPr lang="en-US" altLang="en-US" smtClean="0"/>
              <a:pPr>
                <a:defRPr/>
              </a:pPr>
              <a:t>6</a:t>
            </a:fld>
            <a:endParaRPr lang="en-US" altLang="en-US"/>
          </a:p>
        </p:txBody>
      </p:sp>
    </p:spTree>
    <p:extLst>
      <p:ext uri="{BB962C8B-B14F-4D97-AF65-F5344CB8AC3E}">
        <p14:creationId xmlns:p14="http://schemas.microsoft.com/office/powerpoint/2010/main" val="15047345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A45900B0-F9D2-4E66-BEEE-064336D334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4293138A-4A13-455A-9F8F-1D6ECD0B25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cs typeface="Calibri"/>
              </a:rPr>
              <a:t>Refer to “Eating Away from Home” handout, </a:t>
            </a:r>
            <a:r>
              <a:rPr lang="en-US" altLang="en-US" baseline="0" dirty="0">
                <a:cs typeface="Calibri"/>
              </a:rPr>
              <a:t>to be emailed after the class.</a:t>
            </a:r>
            <a:endParaRPr lang="en-US" altLang="en-US" dirty="0">
              <a:cs typeface="Calibri"/>
            </a:endParaRPr>
          </a:p>
          <a:p>
            <a:endParaRPr lang="en-US" altLang="en-US" dirty="0"/>
          </a:p>
          <a:p>
            <a:r>
              <a:rPr lang="en-US" altLang="en-US" dirty="0"/>
              <a:t>1)</a:t>
            </a:r>
            <a:r>
              <a:rPr lang="en-US" altLang="en-US" baseline="0" dirty="0"/>
              <a:t> </a:t>
            </a:r>
            <a:r>
              <a:rPr lang="en-US" altLang="en-US" dirty="0"/>
              <a:t>Order plainer food in smaller portion sizes (e.g. double hamburger from McDonald’s instead of a Big Mac or bacon double cheeseburger).</a:t>
            </a:r>
          </a:p>
          <a:p>
            <a:pPr>
              <a:buFont typeface="Arial" charset="0"/>
              <a:buNone/>
              <a:defRPr/>
            </a:pPr>
            <a:endParaRPr lang="en-US" altLang="en-US" dirty="0"/>
          </a:p>
          <a:p>
            <a:pPr>
              <a:buFont typeface="Arial" charset="0"/>
              <a:buNone/>
              <a:defRPr/>
            </a:pPr>
            <a:r>
              <a:rPr lang="en-US" altLang="en-US" dirty="0"/>
              <a:t>2) Many grocery store deli options are not deep fried and you can add fruit/veggies from the store to balance the meal</a:t>
            </a:r>
            <a:r>
              <a:rPr lang="en-US" altLang="en-US" dirty="0">
                <a:cs typeface="Calibri"/>
              </a:rPr>
              <a:t>.</a:t>
            </a:r>
            <a:endParaRPr lang="en-US" altLang="en-US" dirty="0"/>
          </a:p>
          <a:p>
            <a:endParaRPr lang="en-US" altLang="en-US" dirty="0"/>
          </a:p>
          <a:p>
            <a:r>
              <a:rPr lang="en-US" altLang="en-US" dirty="0"/>
              <a:t>3) Health Halo:  The image that restaurants promote to make you feel good about buying their food. </a:t>
            </a:r>
          </a:p>
          <a:p>
            <a:r>
              <a:rPr lang="en-US" altLang="en-US" dirty="0"/>
              <a:t>-e.g.</a:t>
            </a:r>
            <a:r>
              <a:rPr lang="en-US" altLang="en-US" baseline="0" dirty="0"/>
              <a:t> </a:t>
            </a:r>
            <a:r>
              <a:rPr lang="en-US" altLang="en-US" dirty="0"/>
              <a:t>Subway markets themselves as being fresh and healthier than other fast food restaurants.  In reality, many of the subs contain similar amounts of calories, saturated fat and sodium, as a McDonald’s Big Mac!  And</a:t>
            </a:r>
            <a:r>
              <a:rPr lang="en-US" altLang="en-US" baseline="0" dirty="0"/>
              <a:t> that’s just the sandwich, not including chips or cookies at Subway.</a:t>
            </a:r>
            <a:endParaRPr lang="en-US" altLang="en-US" dirty="0"/>
          </a:p>
          <a:p>
            <a:r>
              <a:rPr lang="en-US" altLang="en-US" dirty="0"/>
              <a:t>-But if you think that you’ve made a healthy choice by</a:t>
            </a:r>
            <a:r>
              <a:rPr lang="en-US" altLang="en-US" baseline="0" dirty="0"/>
              <a:t> ordering a sub instead of a burger</a:t>
            </a:r>
            <a:r>
              <a:rPr lang="en-US" altLang="en-US" dirty="0"/>
              <a:t>, often you feel that you deserve to make an unhealthy choice to go with it, so you add the cookies and soda to make your sub a combo.</a:t>
            </a:r>
          </a:p>
          <a:p>
            <a:r>
              <a:rPr lang="en-US" altLang="en-US" dirty="0"/>
              <a:t>-Even though you pay more for the meal combo and it’s a poor choice for your health, you walk away feeling like you made a healthy choice.</a:t>
            </a:r>
          </a:p>
        </p:txBody>
      </p:sp>
      <p:sp>
        <p:nvSpPr>
          <p:cNvPr id="88068" name="Slide Number Placeholder 3">
            <a:extLst>
              <a:ext uri="{FF2B5EF4-FFF2-40B4-BE49-F238E27FC236}">
                <a16:creationId xmlns:a16="http://schemas.microsoft.com/office/drawing/2014/main" id="{23942362-4989-4AB2-BF79-33695D5C99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1838A8-D324-4D4F-AC19-389359631BE0}" type="slidenum">
              <a:rPr lang="en-US" altLang="en-US"/>
              <a:pPr>
                <a:spcBef>
                  <a:spcPct val="0"/>
                </a:spcBef>
              </a:pPr>
              <a:t>60</a:t>
            </a:fld>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5E0E864-2592-4F1E-A7FA-DA28BF50901F}" type="slidenum">
              <a:rPr lang="en-US" altLang="en-US"/>
              <a:pPr>
                <a:defRPr/>
              </a:pPr>
              <a:t>62</a:t>
            </a:fld>
            <a:endParaRPr lang="en-US" altLang="en-US"/>
          </a:p>
        </p:txBody>
      </p:sp>
    </p:spTree>
    <p:extLst>
      <p:ext uri="{BB962C8B-B14F-4D97-AF65-F5344CB8AC3E}">
        <p14:creationId xmlns:p14="http://schemas.microsoft.com/office/powerpoint/2010/main" val="9124593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-Mindful eating:  When was the last time that you sat down and just ate, without doing anything else at the same time?  Watching TV, checking your phone, eating at your desk, or in the car?  Or when was the last time that it took you more than 10 minutes to eat a meal?</a:t>
            </a:r>
          </a:p>
          <a:p>
            <a:r>
              <a:rPr lang="en-US" dirty="0"/>
              <a:t>-Making time to eat slowly can help you to enjoy your food more, make healthier food choices, and prevent overeating.  You may also enjoy eating with other people and spending time together.</a:t>
            </a:r>
          </a:p>
        </p:txBody>
      </p:sp>
      <p:sp>
        <p:nvSpPr>
          <p:cNvPr id="4" name="Slide Number Placeholder 3"/>
          <p:cNvSpPr>
            <a:spLocks noGrp="1"/>
          </p:cNvSpPr>
          <p:nvPr>
            <p:ph type="sldNum" sz="quarter" idx="5"/>
          </p:nvPr>
        </p:nvSpPr>
        <p:spPr/>
        <p:txBody>
          <a:bodyPr/>
          <a:lstStyle/>
          <a:p>
            <a:pPr>
              <a:defRPr/>
            </a:pPr>
            <a:fld id="{F5E0E864-2592-4F1E-A7FA-DA28BF50901F}" type="slidenum">
              <a:rPr lang="en-US" altLang="en-US"/>
              <a:pPr>
                <a:defRPr/>
              </a:pPr>
              <a:t>63</a:t>
            </a:fld>
            <a:endParaRPr lang="en-US" altLang="en-US"/>
          </a:p>
        </p:txBody>
      </p:sp>
    </p:spTree>
    <p:extLst>
      <p:ext uri="{BB962C8B-B14F-4D97-AF65-F5344CB8AC3E}">
        <p14:creationId xmlns:p14="http://schemas.microsoft.com/office/powerpoint/2010/main" val="9124593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833E6D35-143D-4A6C-966D-A0D0A4F163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a:extLst>
              <a:ext uri="{FF2B5EF4-FFF2-40B4-BE49-F238E27FC236}">
                <a16:creationId xmlns:a16="http://schemas.microsoft.com/office/drawing/2014/main" id="{2CB4A29F-2B42-47E6-B6EC-92869519DC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We can talk about saving time, saving money,</a:t>
            </a:r>
            <a:r>
              <a:rPr lang="en-US" altLang="en-US" baseline="0" dirty="0"/>
              <a:t> and eating healthier, but maybe the problem is that you are simply too busy.  Are you trying to do too many things – even if they are good things?  </a:t>
            </a:r>
            <a:r>
              <a:rPr lang="en-US" altLang="en-US" dirty="0"/>
              <a:t>This is a true story about a client seen by a dietitian.  Names have been changed to protect privacy.</a:t>
            </a:r>
          </a:p>
          <a:p>
            <a:endParaRPr lang="en-US" altLang="en-US" dirty="0"/>
          </a:p>
          <a:p>
            <a:r>
              <a:rPr lang="en-US" altLang="en-US" dirty="0"/>
              <a:t>-Alison is a married mother of 2 boys, aged 11 and 14.  Alison</a:t>
            </a:r>
            <a:r>
              <a:rPr lang="en-US" altLang="en-US" baseline="0" dirty="0"/>
              <a:t> </a:t>
            </a:r>
            <a:r>
              <a:rPr lang="en-US" altLang="en-US" dirty="0"/>
              <a:t>was</a:t>
            </a:r>
            <a:r>
              <a:rPr lang="en-US" altLang="en-US" baseline="0" dirty="0"/>
              <a:t> referred to a dietitian </a:t>
            </a:r>
            <a:r>
              <a:rPr lang="en-US" altLang="en-US" dirty="0"/>
              <a:t>because she recently found out she has fatty liver.</a:t>
            </a:r>
            <a:endParaRPr lang="en-US" altLang="en-US" baseline="0" dirty="0"/>
          </a:p>
          <a:p>
            <a:r>
              <a:rPr lang="en-US" altLang="en-US" baseline="0" dirty="0"/>
              <a:t>-Alison’s </a:t>
            </a:r>
            <a:r>
              <a:rPr lang="en-US" altLang="en-US" dirty="0"/>
              <a:t>blood sugars have been rising into the prediabetes range over the last few years</a:t>
            </a:r>
            <a:r>
              <a:rPr lang="en-US" altLang="en-US" baseline="0" dirty="0"/>
              <a:t> and h</a:t>
            </a:r>
            <a:r>
              <a:rPr lang="en-US" altLang="en-US" dirty="0"/>
              <a:t>er cholesterol is getting high too.</a:t>
            </a:r>
          </a:p>
          <a:p>
            <a:endParaRPr lang="en-US" altLang="en-US" dirty="0"/>
          </a:p>
          <a:p>
            <a:r>
              <a:rPr lang="en-US" altLang="en-US" dirty="0"/>
              <a:t>-She already has good cooking skills, so Alison asks the dietitian to help her figure out how she can eat healthier considering her busy lifestyle:</a:t>
            </a:r>
          </a:p>
          <a:p>
            <a:r>
              <a:rPr lang="en-US" altLang="en-US" dirty="0"/>
              <a:t>-Alison works full time and her husband also works full</a:t>
            </a:r>
            <a:r>
              <a:rPr lang="en-US" altLang="en-US" baseline="0" dirty="0"/>
              <a:t> time</a:t>
            </a:r>
            <a:r>
              <a:rPr lang="en-US" altLang="en-US" dirty="0"/>
              <a:t> as a shift worker.</a:t>
            </a:r>
          </a:p>
          <a:p>
            <a:r>
              <a:rPr lang="en-US" altLang="en-US" dirty="0"/>
              <a:t>-Her sons are both involved in sports, with multiple practices per week and games on the weekends.  Her only night off at home is on Sunday. </a:t>
            </a:r>
          </a:p>
          <a:p>
            <a:r>
              <a:rPr lang="en-US" altLang="en-US" dirty="0"/>
              <a:t>-Most days Alison is awake by 6:00 am.  She often works through lunch and eats something from Tim Hortons at her desk.</a:t>
            </a:r>
          </a:p>
          <a:p>
            <a:r>
              <a:rPr lang="en-US" altLang="en-US" dirty="0"/>
              <a:t>-She finishes work, rushes home, picks up her sons and goes to a drive-thru on the way to basketball or karate or swimming.</a:t>
            </a:r>
          </a:p>
          <a:p>
            <a:r>
              <a:rPr lang="en-US" altLang="en-US" dirty="0"/>
              <a:t>-When she is able to cook at home, it is usually something like a frozen pizza that requires little prep time and can be eaten quickly, either at home or in the car.</a:t>
            </a:r>
          </a:p>
          <a:p>
            <a:r>
              <a:rPr lang="en-US" altLang="en-US" dirty="0"/>
              <a:t>-Sometimes, Alison doesn’t eat at all but she makes sure that her sons eat,</a:t>
            </a:r>
            <a:r>
              <a:rPr lang="en-US" altLang="en-US" baseline="0" dirty="0"/>
              <a:t> </a:t>
            </a:r>
            <a:r>
              <a:rPr lang="en-US" altLang="en-US" dirty="0"/>
              <a:t>because they are so active.</a:t>
            </a:r>
          </a:p>
          <a:p>
            <a:endParaRPr lang="en-US" altLang="en-US" dirty="0"/>
          </a:p>
          <a:p>
            <a:r>
              <a:rPr lang="en-US" altLang="en-US" dirty="0"/>
              <a:t>-By the time she gets home from activities, it is often 9:00 pm and she is exhausted.  Alison</a:t>
            </a:r>
            <a:r>
              <a:rPr lang="en-US" altLang="en-US" baseline="0" dirty="0"/>
              <a:t> </a:t>
            </a:r>
            <a:r>
              <a:rPr lang="en-US" altLang="en-US" dirty="0"/>
              <a:t>ends up watching Netflix for an hour or two and snacking on foods like chips and microwave popcorn before going to bed.</a:t>
            </a:r>
          </a:p>
          <a:p>
            <a:r>
              <a:rPr lang="en-US" altLang="en-US" dirty="0"/>
              <a:t>-Alison is also very involved in her church.  Since she is known for both her organizational skills and her baking, she is often the first person asked to help with events and to make food for fundraisers and other special occasions.  Alison feels guilty about refusing to help, so she always says yes.</a:t>
            </a:r>
          </a:p>
          <a:p>
            <a:endParaRPr lang="en-US" altLang="en-US" dirty="0"/>
          </a:p>
          <a:p>
            <a:endParaRPr lang="en-US" altLang="en-US" dirty="0"/>
          </a:p>
          <a:p>
            <a:r>
              <a:rPr lang="en-US" altLang="en-US" dirty="0"/>
              <a:t>What can Alison do? We discussed her health concerns, her commitments, her hopes for the future, her eating and physical activity habits, and more.</a:t>
            </a:r>
          </a:p>
          <a:p>
            <a:endParaRPr lang="en-US" altLang="en-US" dirty="0"/>
          </a:p>
          <a:p>
            <a:r>
              <a:rPr lang="en-US" altLang="en-US" dirty="0"/>
              <a:t>-3 months</a:t>
            </a:r>
            <a:r>
              <a:rPr lang="en-US" altLang="en-US" baseline="0" dirty="0"/>
              <a:t> later, </a:t>
            </a:r>
            <a:r>
              <a:rPr lang="en-US" altLang="en-US" dirty="0"/>
              <a:t>Alison came back for her follow-up appointment</a:t>
            </a:r>
            <a:r>
              <a:rPr lang="en-US" altLang="en-US" baseline="0" dirty="0"/>
              <a:t> with the dietitian </a:t>
            </a:r>
            <a:r>
              <a:rPr lang="en-US" altLang="en-US" dirty="0"/>
              <a:t>and she was doing </a:t>
            </a:r>
            <a:r>
              <a:rPr lang="en-US" altLang="en-US" b="1" i="1" dirty="0"/>
              <a:t>so much better</a:t>
            </a:r>
            <a:r>
              <a:rPr lang="en-US" altLang="en-US" dirty="0"/>
              <a:t>.</a:t>
            </a:r>
          </a:p>
          <a:p>
            <a:r>
              <a:rPr lang="en-US" altLang="en-US" dirty="0"/>
              <a:t>-After our discussion, Alison realized that her schedule was not allowing her to take care of herself properly and that it wasn’t good for her boys to be eating so much fast food either.</a:t>
            </a:r>
          </a:p>
          <a:p>
            <a:r>
              <a:rPr lang="en-US" altLang="en-US" dirty="0"/>
              <a:t>-Alison held a family meeting and the family agreed that all of the kids’ extracurricular activities would be rescheduled to include only Monday and Tuesday evenings.</a:t>
            </a:r>
          </a:p>
          <a:p>
            <a:r>
              <a:rPr lang="en-US" altLang="en-US" dirty="0"/>
              <a:t>-This meant fewer sports commitments overall, but the boys were actually relieved to have more time to play with their friends and just relax.</a:t>
            </a:r>
          </a:p>
          <a:p>
            <a:r>
              <a:rPr lang="en-US" altLang="en-US" dirty="0"/>
              <a:t>-Alison also decided that she would only accept planning and baking responsibilities for 2 events per year at her church. </a:t>
            </a:r>
          </a:p>
          <a:p>
            <a:endParaRPr lang="en-US" altLang="en-US" dirty="0"/>
          </a:p>
          <a:p>
            <a:r>
              <a:rPr lang="en-US" altLang="en-US" dirty="0"/>
              <a:t>-With these changes, Alison now has 5 nights per week at home to do some healthy cooking, pack a lunch, relax and go out for a walk, visit with a friend, or spend time with her husband and sons.  She is sleeping better, and her stress level is lower so she doesn’t have as many cravings for chips.</a:t>
            </a:r>
          </a:p>
          <a:p>
            <a:r>
              <a:rPr lang="en-US" altLang="en-US" dirty="0"/>
              <a:t>-Alison</a:t>
            </a:r>
            <a:r>
              <a:rPr lang="en-US" altLang="en-US" baseline="0" dirty="0"/>
              <a:t> </a:t>
            </a:r>
            <a:r>
              <a:rPr lang="en-US" altLang="en-US" dirty="0"/>
              <a:t>and her husband are relieved because with less sports and restaurant meals, they are saving money and even had time to go on a date last month!</a:t>
            </a:r>
          </a:p>
          <a:p>
            <a:r>
              <a:rPr lang="en-US" altLang="en-US" dirty="0"/>
              <a:t>-Her fatty liver, blood sugars and cholesterol are improving and Alison feels that she can continue with her lifestyle changes.</a:t>
            </a:r>
          </a:p>
          <a:p>
            <a:endParaRPr lang="en-US" altLang="en-US" dirty="0"/>
          </a:p>
          <a:p>
            <a:r>
              <a:rPr lang="en-US" altLang="en-US" dirty="0"/>
              <a:t>Are you doing too</a:t>
            </a:r>
            <a:r>
              <a:rPr lang="en-US" altLang="en-US" baseline="0" dirty="0"/>
              <a:t> many “good things”?  Do we truly </a:t>
            </a:r>
            <a:r>
              <a:rPr lang="en-US" altLang="en-US" u="sng" baseline="0" dirty="0"/>
              <a:t>need</a:t>
            </a:r>
            <a:r>
              <a:rPr lang="en-US" altLang="en-US" baseline="0" dirty="0"/>
              <a:t> to do all of them?  What are your most important priorities for your life?</a:t>
            </a:r>
            <a:endParaRPr lang="en-US" altLang="en-US" dirty="0"/>
          </a:p>
        </p:txBody>
      </p:sp>
      <p:sp>
        <p:nvSpPr>
          <p:cNvPr id="95236" name="Slide Number Placeholder 3">
            <a:extLst>
              <a:ext uri="{FF2B5EF4-FFF2-40B4-BE49-F238E27FC236}">
                <a16:creationId xmlns:a16="http://schemas.microsoft.com/office/drawing/2014/main" id="{78236174-A265-4BA0-8EE0-CCA497AD57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EFF1241-8FFA-49EC-86F1-269A643AE07C}" type="slidenum">
              <a:rPr lang="en-US" altLang="en-US"/>
              <a:pPr>
                <a:spcBef>
                  <a:spcPct val="0"/>
                </a:spcBef>
              </a:pPr>
              <a:t>64</a:t>
            </a:fld>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today’s class, we haven’t really talked about losing weight.  You may think, or</a:t>
            </a:r>
            <a:r>
              <a:rPr lang="en-US" baseline="0"/>
              <a:t> your doctor may have told you, that you need to lose weight in order to manage your health and reduce your risk of disease.  But is that really true?</a:t>
            </a:r>
            <a:endParaRPr lang="en-US"/>
          </a:p>
        </p:txBody>
      </p:sp>
      <p:sp>
        <p:nvSpPr>
          <p:cNvPr id="4" name="Slide Number Placeholder 3"/>
          <p:cNvSpPr>
            <a:spLocks noGrp="1"/>
          </p:cNvSpPr>
          <p:nvPr>
            <p:ph type="sldNum" sz="quarter" idx="10"/>
          </p:nvPr>
        </p:nvSpPr>
        <p:spPr/>
        <p:txBody>
          <a:bodyPr/>
          <a:lstStyle/>
          <a:p>
            <a:pPr>
              <a:defRPr/>
            </a:pPr>
            <a:fld id="{F5E0E864-2592-4F1E-A7FA-DA28BF50901F}" type="slidenum">
              <a:rPr lang="en-US" altLang="en-US" smtClean="0"/>
              <a:pPr>
                <a:defRPr/>
              </a:pPr>
              <a:t>65</a:t>
            </a:fld>
            <a:endParaRPr lang="en-US" altLang="en-US"/>
          </a:p>
        </p:txBody>
      </p:sp>
    </p:spTree>
    <p:extLst>
      <p:ext uri="{BB962C8B-B14F-4D97-AF65-F5344CB8AC3E}">
        <p14:creationId xmlns:p14="http://schemas.microsoft.com/office/powerpoint/2010/main" val="32270032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1FDA8DC9-452E-4B6A-B1A9-E9DDD85F72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a:extLst>
              <a:ext uri="{FF2B5EF4-FFF2-40B4-BE49-F238E27FC236}">
                <a16:creationId xmlns:a16="http://schemas.microsoft.com/office/drawing/2014/main" id="{FCEE7B79-09CB-4022-BDDF-39F662E915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cs typeface="Calibri"/>
              </a:rPr>
              <a:t>Is John healthier than Linda?  NO!</a:t>
            </a:r>
          </a:p>
          <a:p>
            <a:r>
              <a:rPr lang="en-US" altLang="en-US" dirty="0">
                <a:cs typeface="Calibri"/>
              </a:rPr>
              <a:t>Why not?  Because they are doing the same </a:t>
            </a:r>
            <a:r>
              <a:rPr lang="en-US" altLang="en-US" dirty="0" err="1">
                <a:cs typeface="Calibri"/>
              </a:rPr>
              <a:t>behaviours</a:t>
            </a:r>
            <a:r>
              <a:rPr lang="en-US" altLang="en-US" dirty="0">
                <a:cs typeface="Calibri"/>
              </a:rPr>
              <a:t> (walking and giving up pop).</a:t>
            </a:r>
          </a:p>
        </p:txBody>
      </p:sp>
      <p:sp>
        <p:nvSpPr>
          <p:cNvPr id="101380" name="Slide Number Placeholder 3">
            <a:extLst>
              <a:ext uri="{FF2B5EF4-FFF2-40B4-BE49-F238E27FC236}">
                <a16:creationId xmlns:a16="http://schemas.microsoft.com/office/drawing/2014/main" id="{4455D1FA-A5BC-4C02-8EF4-C807FCF341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698023A-41A4-4744-8728-8A6F9B31B8C3}" type="slidenum">
              <a:rPr lang="en-US" altLang="en-US"/>
              <a:pPr>
                <a:spcBef>
                  <a:spcPct val="0"/>
                </a:spcBef>
              </a:pPr>
              <a:t>66</a:t>
            </a:fld>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EBE45DF1-BC34-42BF-9C32-F683C14BBD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E0DCCA7F-BBC9-4160-AF9E-0ECF09123B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a:cs typeface="Calibri"/>
              </a:rPr>
              <a:t>-We can see that there are many factors besides diet and exercise that influence our weight and our health.</a:t>
            </a:r>
            <a:r>
              <a:rPr lang="en-US" altLang="en-US" dirty="0"/>
              <a:t>  We can improve our</a:t>
            </a:r>
            <a:r>
              <a:rPr lang="en-US" altLang="en-US" baseline="0" dirty="0"/>
              <a:t> health by following healthy habits like eating a balanced diet, regular exercise, limiting alcohol, and not smoking.</a:t>
            </a:r>
            <a:r>
              <a:rPr lang="en-US" altLang="en-US" dirty="0"/>
              <a:t> </a:t>
            </a:r>
            <a:r>
              <a:rPr lang="en-US" altLang="en-US" baseline="0" dirty="0"/>
              <a:t> We reap the health benefits of these activities, no matter how much we weigh.</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a:t>-However, as we saw in the example of John and Linda, doing these healthy habits does not necessarily mean you will lose weight.</a:t>
            </a:r>
            <a:endParaRPr lang="en-US" altLang="en-US" dirty="0">
              <a:cs typeface="Calibri"/>
            </a:endParaRPr>
          </a:p>
          <a:p>
            <a:pPr>
              <a:defRPr/>
            </a:pPr>
            <a:r>
              <a:rPr lang="en-US" altLang="en-US" dirty="0"/>
              <a:t>-Why not?  Because our body weight is an OUTCOME based on many factors.  We cannot directly control our weight because we cannot control all of the factors that determine weight.  (Weight is an outcome. </a:t>
            </a:r>
            <a:r>
              <a:rPr lang="en-US" altLang="en-US" baseline="0" dirty="0"/>
              <a:t> Weight itself is not a </a:t>
            </a:r>
            <a:r>
              <a:rPr lang="en-US" altLang="en-US" baseline="0" dirty="0" err="1"/>
              <a:t>behaviour</a:t>
            </a:r>
            <a:r>
              <a:rPr lang="en-US" altLang="en-US" baseline="0" dirty="0"/>
              <a:t> or a direct action).</a:t>
            </a:r>
            <a:endParaRPr lang="en-US" altLang="en-US" baseline="0" dirty="0">
              <a:cs typeface="Calibri"/>
            </a:endParaRPr>
          </a:p>
        </p:txBody>
      </p:sp>
      <p:sp>
        <p:nvSpPr>
          <p:cNvPr id="105476" name="Slide Number Placeholder 3">
            <a:extLst>
              <a:ext uri="{FF2B5EF4-FFF2-40B4-BE49-F238E27FC236}">
                <a16:creationId xmlns:a16="http://schemas.microsoft.com/office/drawing/2014/main" id="{E0CC9ACB-CC38-46C9-BBBD-4A379522F1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9E124B-4400-425C-B3FB-0BA1861BAEDC}" type="slidenum">
              <a:rPr lang="en-US" altLang="en-US"/>
              <a:pPr>
                <a:spcBef>
                  <a:spcPct val="0"/>
                </a:spcBef>
              </a:pPr>
              <a:t>67</a:t>
            </a:fld>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Presenter note:  Don’t discuss this slide in detail.  Just say:</a:t>
            </a:r>
          </a:p>
          <a:p>
            <a:endParaRPr lang="en-US" dirty="0">
              <a:cs typeface="Calibri"/>
            </a:endParaRPr>
          </a:p>
          <a:p>
            <a:r>
              <a:rPr lang="en-US" dirty="0">
                <a:cs typeface="Calibri"/>
              </a:rPr>
              <a:t>-“This picture provides a visual representation of the different factors affect your health.  Some of these factors you can change, and some you cannot change.”</a:t>
            </a:r>
          </a:p>
          <a:p>
            <a:r>
              <a:rPr lang="en-US" dirty="0">
                <a:cs typeface="Calibri"/>
              </a:rPr>
              <a:t>-“Social support networks:  Did you know that maintaining social connections by engaging with family and friends can improve your health?”   (Note: Social support accounts for ~30% of our health outcomes.)</a:t>
            </a:r>
          </a:p>
          <a:p>
            <a:r>
              <a:rPr lang="en-US" dirty="0">
                <a:cs typeface="Calibri"/>
              </a:rPr>
              <a:t>-“Access to health care is another major effect on your health.  You can improve your health by attending routine doctor’s appointments and attending a class like this one today.  As well, it’s important to find a health care provider that you feel comfortable with, so you are able to engage in preventative health care and also receive treatment when you are unwell.”</a:t>
            </a:r>
          </a:p>
          <a:p>
            <a:pPr>
              <a:defRPr/>
            </a:pPr>
            <a:endParaRPr lang="en-US" altLang="en-US" dirty="0">
              <a:cs typeface="Calibri"/>
            </a:endParaRPr>
          </a:p>
          <a:p>
            <a:pPr>
              <a:defRPr/>
            </a:pPr>
            <a:r>
              <a:rPr lang="en-US" altLang="en-US" dirty="0">
                <a:cs typeface="Calibri"/>
              </a:rPr>
              <a:t>For participants who are interested in learning more about the core determinants of health, recommend the </a:t>
            </a:r>
            <a:r>
              <a:rPr lang="en-US" altLang="en-US" i="1" dirty="0">
                <a:cs typeface="Calibri"/>
              </a:rPr>
              <a:t>Eat Your Heart Out </a:t>
            </a:r>
            <a:r>
              <a:rPr lang="en-US" altLang="en-US" dirty="0">
                <a:cs typeface="Calibri"/>
              </a:rPr>
              <a:t>program at Women’s Health Clinic (weight and determinants of health are discussed in detail in that program).</a:t>
            </a:r>
          </a:p>
          <a:p>
            <a:pPr>
              <a:defRPr/>
            </a:pPr>
            <a:endParaRPr lang="en-US" altLang="en-US" dirty="0">
              <a:cs typeface="Calibri"/>
            </a:endParaRPr>
          </a:p>
          <a:p>
            <a:endParaRPr lang="en-US" dirty="0">
              <a:cs typeface="Calibri"/>
            </a:endParaRPr>
          </a:p>
          <a:p>
            <a:r>
              <a:rPr lang="en-US" dirty="0">
                <a:cs typeface="Calibri"/>
              </a:rPr>
              <a:t>---Presenter note---</a:t>
            </a:r>
          </a:p>
          <a:p>
            <a:r>
              <a:rPr lang="en-US" dirty="0">
                <a:cs typeface="Calibri"/>
              </a:rPr>
              <a:t>Core determinants of health, in </a:t>
            </a:r>
            <a:r>
              <a:rPr lang="en-US" dirty="0"/>
              <a:t>order from most to least impactful:</a:t>
            </a:r>
            <a:endParaRPr lang="en-US" dirty="0">
              <a:cs typeface="Calibri"/>
            </a:endParaRPr>
          </a:p>
          <a:p>
            <a:r>
              <a:rPr lang="en-US" dirty="0"/>
              <a:t>1) Income and social status,  2) Social support networks,  3) Education and literacy,  4) Employment/working conditions,  5) Social environments,  6) Physical environments,  7) Personal health practices and coping skills,  8) Healthy child development,  9) Biology and genetic endowment,  10) Health services,  11) Gender,  12) Culture.</a:t>
            </a:r>
            <a:endParaRPr lang="en-US" dirty="0">
              <a:cs typeface="Calibri"/>
            </a:endParaRPr>
          </a:p>
          <a:p>
            <a:r>
              <a:rPr lang="en-US" dirty="0"/>
              <a:t>-From </a:t>
            </a:r>
            <a:r>
              <a:rPr lang="en-US" i="1" dirty="0"/>
              <a:t>Eat Your Heart Out </a:t>
            </a:r>
            <a:r>
              <a:rPr lang="en-US" dirty="0"/>
              <a:t>session 5.</a:t>
            </a:r>
            <a:endParaRPr lang="en-US" dirty="0">
              <a:cs typeface="Calibri"/>
            </a:endParaRPr>
          </a:p>
        </p:txBody>
      </p:sp>
      <p:sp>
        <p:nvSpPr>
          <p:cNvPr id="4" name="Slide Number Placeholder 3"/>
          <p:cNvSpPr>
            <a:spLocks noGrp="1"/>
          </p:cNvSpPr>
          <p:nvPr>
            <p:ph type="sldNum" sz="quarter" idx="5"/>
          </p:nvPr>
        </p:nvSpPr>
        <p:spPr/>
        <p:txBody>
          <a:bodyPr/>
          <a:lstStyle/>
          <a:p>
            <a:pPr>
              <a:defRPr/>
            </a:pPr>
            <a:fld id="{F5E0E864-2592-4F1E-A7FA-DA28BF50901F}" type="slidenum">
              <a:rPr lang="en-US" altLang="en-US"/>
              <a:pPr>
                <a:defRPr/>
              </a:pPr>
              <a:t>68</a:t>
            </a:fld>
            <a:endParaRPr lang="en-US" altLang="en-US"/>
          </a:p>
        </p:txBody>
      </p:sp>
    </p:spTree>
    <p:extLst>
      <p:ext uri="{BB962C8B-B14F-4D97-AF65-F5344CB8AC3E}">
        <p14:creationId xmlns:p14="http://schemas.microsoft.com/office/powerpoint/2010/main" val="40772491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-BMI is </a:t>
            </a:r>
            <a:r>
              <a:rPr lang="en-US" i="1" u="sng" dirty="0"/>
              <a:t>not</a:t>
            </a:r>
            <a:r>
              <a:rPr lang="en-US" dirty="0"/>
              <a:t> a good measuring tools of our health status.</a:t>
            </a:r>
          </a:p>
          <a:p>
            <a:r>
              <a:rPr lang="en-US" dirty="0"/>
              <a:t>-BMI was developed in the 1800s by a mathematician to categorize people within a population.  BMI was never meant to evaluate individual people.  The BMI formula was </a:t>
            </a:r>
            <a:r>
              <a:rPr lang="en-US" i="1" u="sng" dirty="0"/>
              <a:t>not</a:t>
            </a:r>
            <a:r>
              <a:rPr lang="en-US" dirty="0"/>
              <a:t> based on measures of health and it does not predict a person’s health.</a:t>
            </a:r>
          </a:p>
          <a:p>
            <a:r>
              <a:rPr lang="en-US" dirty="0"/>
              <a:t>-The BMI “number” does not give you any information about body composition (bone mass, muscle mass, and fat mass).  For this reason, among others, BMI misclassifies healthy people in larger bodies as being unhealthy.</a:t>
            </a:r>
          </a:p>
          <a:p>
            <a:r>
              <a:rPr lang="en-US" dirty="0"/>
              <a:t>-As well, a person in a smaller body may have a lower BMI, but that person may actually be </a:t>
            </a:r>
            <a:r>
              <a:rPr lang="en-US" b="1" i="0" u="none" dirty="0" err="1"/>
              <a:t>UN</a:t>
            </a:r>
            <a:r>
              <a:rPr lang="en-US" dirty="0" err="1"/>
              <a:t>healthy</a:t>
            </a:r>
            <a:r>
              <a:rPr lang="en-US" dirty="0"/>
              <a:t>.  Consider a person who smokes and drinks alcohol every day, but happens to be slim.</a:t>
            </a:r>
          </a:p>
          <a:p>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---Background information only---</a:t>
            </a:r>
          </a:p>
          <a:p>
            <a:endParaRPr lang="en-US" dirty="0"/>
          </a:p>
          <a:p>
            <a:r>
              <a:rPr lang="en-US" dirty="0" err="1"/>
              <a:t>Orpana</a:t>
            </a:r>
            <a:r>
              <a:rPr lang="en-US" dirty="0"/>
              <a:t> et al. (2010):  Canadian study n =11,326.</a:t>
            </a:r>
            <a:endParaRPr lang="en-US" dirty="0">
              <a:cs typeface="Calibri"/>
            </a:endParaRPr>
          </a:p>
          <a:p>
            <a:r>
              <a:rPr lang="en-US" dirty="0"/>
              <a:t>Found increased risk of mortality only for BMI &lt;18.5 and &gt;35.  BMI 25-29.9 had significant </a:t>
            </a:r>
            <a:r>
              <a:rPr lang="en-US" i="1" u="sng" dirty="0"/>
              <a:t>reduced</a:t>
            </a:r>
            <a:r>
              <a:rPr lang="en-US" dirty="0"/>
              <a:t> risk of death; BMI 18.5-25 and 30-35 no increased risk.</a:t>
            </a:r>
            <a:endParaRPr lang="en-US" dirty="0">
              <a:cs typeface="Calibri"/>
            </a:endParaRPr>
          </a:p>
          <a:p>
            <a:endParaRPr lang="en-US" dirty="0"/>
          </a:p>
          <a:p>
            <a:r>
              <a:rPr lang="en-US" dirty="0"/>
              <a:t>Tomiyama et al. (2016):  Alternate explanations for the association between weight loss and improved health include:  Better levels of exercise, nutrition, reduced insulin resistance, reduced weight stigma.  These confounding factors are often not considered/accounted for when assuming that weight loss = improved health.</a:t>
            </a:r>
          </a:p>
          <a:p>
            <a:endParaRPr lang="en-US" dirty="0">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Robison et al. (2007):  No evidence that weight loss is an effective intervention for improving long term health for a large number of individuals.  </a:t>
            </a:r>
            <a:endParaRPr lang="en-US" dirty="0">
              <a:cs typeface="Calibri"/>
            </a:endParaRPr>
          </a:p>
          <a:p>
            <a:r>
              <a:rPr lang="en-US" dirty="0"/>
              <a:t>-Fatness does not cause hypertension, lipid disorders, or DM2.  All of these conditions improve significantly with lifestyle changes, with little or no weight loss, and sometimes weight gain.</a:t>
            </a:r>
            <a:endParaRPr lang="en-US" dirty="0">
              <a:cs typeface="Calibri"/>
            </a:endParaRPr>
          </a:p>
          <a:p>
            <a:r>
              <a:rPr lang="en-US" dirty="0"/>
              <a:t>-In reviewing the Framingham Heart Study and </a:t>
            </a:r>
            <a:r>
              <a:rPr lang="en-US" dirty="0" err="1"/>
              <a:t>NHANES</a:t>
            </a:r>
            <a:r>
              <a:rPr lang="en-US" dirty="0"/>
              <a:t>, all excess mortality associated with obesity was accounted for when the impact of weight cycling was considered.</a:t>
            </a:r>
            <a:endParaRPr lang="en-US" dirty="0">
              <a:cs typeface="Calibri"/>
            </a:endParaRPr>
          </a:p>
        </p:txBody>
      </p:sp>
      <p:sp>
        <p:nvSpPr>
          <p:cNvPr id="4" name="Slide Number Placeholder 3"/>
          <p:cNvSpPr>
            <a:spLocks noGrp="1"/>
          </p:cNvSpPr>
          <p:nvPr>
            <p:ph type="sldNum" sz="quarter" idx="5"/>
          </p:nvPr>
        </p:nvSpPr>
        <p:spPr/>
        <p:txBody>
          <a:bodyPr/>
          <a:lstStyle/>
          <a:p>
            <a:pPr>
              <a:defRPr/>
            </a:pPr>
            <a:fld id="{F5E0E864-2592-4F1E-A7FA-DA28BF50901F}" type="slidenum">
              <a:rPr lang="en-US" altLang="en-US"/>
              <a:pPr>
                <a:defRPr/>
              </a:pPr>
              <a:t>69</a:t>
            </a:fld>
            <a:endParaRPr lang="en-US" altLang="en-US"/>
          </a:p>
        </p:txBody>
      </p:sp>
    </p:spTree>
    <p:extLst>
      <p:ext uri="{BB962C8B-B14F-4D97-AF65-F5344CB8AC3E}">
        <p14:creationId xmlns:p14="http://schemas.microsoft.com/office/powerpoint/2010/main" val="22632731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 to 95% of people who lose weight on a diet will gain the weight back within 2-5 years.  33-66% of dieters will gain back more weight than they lost originally.</a:t>
            </a:r>
          </a:p>
          <a:p>
            <a:r>
              <a:rPr lang="en-US" dirty="0"/>
              <a:t>(</a:t>
            </a:r>
            <a:r>
              <a:rPr lang="en-US" dirty="0">
                <a:cs typeface="Calibri"/>
              </a:rPr>
              <a:t>NIH Panel, 1992;  </a:t>
            </a:r>
            <a:r>
              <a:rPr lang="en-US" dirty="0" err="1">
                <a:cs typeface="Calibri"/>
              </a:rPr>
              <a:t>Stunkard</a:t>
            </a:r>
            <a:r>
              <a:rPr lang="en-US" dirty="0">
                <a:cs typeface="Calibri"/>
              </a:rPr>
              <a:t> et al., 1958;  Mann et al., 2007;  </a:t>
            </a:r>
            <a:r>
              <a:rPr lang="en-US" dirty="0" err="1">
                <a:cs typeface="Calibri"/>
              </a:rPr>
              <a:t>Fildes</a:t>
            </a:r>
            <a:r>
              <a:rPr lang="en-US" dirty="0">
                <a:cs typeface="Calibri"/>
              </a:rPr>
              <a:t> et al., 2015).</a:t>
            </a:r>
          </a:p>
          <a:p>
            <a:endParaRPr lang="en-US" dirty="0"/>
          </a:p>
          <a:p>
            <a:pPr indent="-255905"/>
            <a:r>
              <a:rPr lang="en-US" dirty="0"/>
              <a:t>Diets are harmful.  Dieting results in:</a:t>
            </a:r>
          </a:p>
          <a:p>
            <a:pPr indent="-255905"/>
            <a:r>
              <a:rPr lang="en-US" dirty="0">
                <a:solidFill>
                  <a:srgbClr val="000000"/>
                </a:solidFill>
              </a:rPr>
              <a:t>-Lower metabolism; </a:t>
            </a:r>
            <a:r>
              <a:rPr lang="en-US" dirty="0"/>
              <a:t>so we store fat more easily from eating fewer calories</a:t>
            </a:r>
          </a:p>
          <a:p>
            <a:pPr indent="-255905"/>
            <a:r>
              <a:rPr lang="en-US" dirty="0">
                <a:solidFill>
                  <a:srgbClr val="000000"/>
                </a:solidFill>
              </a:rPr>
              <a:t>-Increased hunger and food cravings</a:t>
            </a:r>
            <a:endParaRPr lang="en-US" dirty="0">
              <a:solidFill>
                <a:srgbClr val="438086"/>
              </a:solidFill>
            </a:endParaRPr>
          </a:p>
          <a:p>
            <a:pPr indent="-255905"/>
            <a:r>
              <a:rPr lang="en-US" dirty="0">
                <a:solidFill>
                  <a:srgbClr val="438086"/>
                </a:solidFill>
              </a:rPr>
              <a:t>-</a:t>
            </a:r>
            <a:r>
              <a:rPr lang="en-US" dirty="0">
                <a:solidFill>
                  <a:srgbClr val="000000"/>
                </a:solidFill>
              </a:rPr>
              <a:t>Decreased attention span, fatigue, irritability</a:t>
            </a:r>
          </a:p>
          <a:p>
            <a:pPr indent="-255905"/>
            <a:r>
              <a:rPr lang="en-US" dirty="0">
                <a:solidFill>
                  <a:srgbClr val="000000"/>
                </a:solidFill>
              </a:rPr>
              <a:t>-Decreased muscle mass</a:t>
            </a:r>
            <a:endParaRPr lang="en-US" dirty="0">
              <a:solidFill>
                <a:schemeClr val="tx1"/>
              </a:solidFill>
            </a:endParaRPr>
          </a:p>
          <a:p>
            <a:pPr indent="-255905"/>
            <a:r>
              <a:rPr lang="en-US" dirty="0">
                <a:solidFill>
                  <a:schemeClr val="tx1"/>
                </a:solidFill>
              </a:rPr>
              <a:t>-</a:t>
            </a:r>
            <a:r>
              <a:rPr lang="en-US" dirty="0">
                <a:solidFill>
                  <a:srgbClr val="000000"/>
                </a:solidFill>
              </a:rPr>
              <a:t>Poor nutritional intake</a:t>
            </a:r>
          </a:p>
          <a:p>
            <a:pPr indent="-255905"/>
            <a:r>
              <a:rPr lang="en-US" dirty="0">
                <a:solidFill>
                  <a:schemeClr val="tx1"/>
                </a:solidFill>
              </a:rPr>
              <a:t>-</a:t>
            </a:r>
            <a:r>
              <a:rPr lang="en-US" dirty="0">
                <a:solidFill>
                  <a:srgbClr val="000000"/>
                </a:solidFill>
              </a:rPr>
              <a:t>Feeling "obsessed" or fixated on food</a:t>
            </a:r>
          </a:p>
          <a:p>
            <a:pPr indent="-255905"/>
            <a:r>
              <a:rPr lang="en-US" dirty="0">
                <a:solidFill>
                  <a:srgbClr val="000000"/>
                </a:solidFill>
              </a:rPr>
              <a:t>-Feelings of failure; reduced self-esteem</a:t>
            </a:r>
          </a:p>
        </p:txBody>
      </p:sp>
      <p:sp>
        <p:nvSpPr>
          <p:cNvPr id="4" name="Slide Number Placeholder 3"/>
          <p:cNvSpPr>
            <a:spLocks noGrp="1"/>
          </p:cNvSpPr>
          <p:nvPr>
            <p:ph type="sldNum" sz="quarter" idx="5"/>
          </p:nvPr>
        </p:nvSpPr>
        <p:spPr/>
        <p:txBody>
          <a:bodyPr/>
          <a:lstStyle/>
          <a:p>
            <a:pPr>
              <a:defRPr/>
            </a:pPr>
            <a:fld id="{F5E0E864-2592-4F1E-A7FA-DA28BF50901F}" type="slidenum">
              <a:rPr lang="en-US" altLang="en-US" smtClean="0"/>
              <a:pPr>
                <a:defRPr/>
              </a:pPr>
              <a:t>70</a:t>
            </a:fld>
            <a:endParaRPr lang="en-US" altLang="en-US"/>
          </a:p>
        </p:txBody>
      </p:sp>
    </p:spTree>
    <p:extLst>
      <p:ext uri="{BB962C8B-B14F-4D97-AF65-F5344CB8AC3E}">
        <p14:creationId xmlns:p14="http://schemas.microsoft.com/office/powerpoint/2010/main" val="41055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55CFC4B9-674B-4A0F-8BCE-9C43685ED2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CDED4DC9-4C54-4B72-AFD5-D045B261E2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-Protein is needed to build and repair muscle, tissue, skin, nails and hair. </a:t>
            </a:r>
            <a:endParaRPr lang="en-US" dirty="0"/>
          </a:p>
          <a:p>
            <a:r>
              <a:rPr lang="en-US" altLang="en-US" dirty="0"/>
              <a:t>-Including a source of protein with meals and snacks can improve satiety (keep you feeling full longer) and slow the rise in blood glucose levels.</a:t>
            </a:r>
          </a:p>
          <a:p>
            <a:r>
              <a:rPr lang="en-US" dirty="0"/>
              <a:t>-Protein is found in foods such as meat, chicken, fish, eggs, beans and lentils, nuts and seeds, peanut butter, tofu, and dairy products like milk, yogurt and cheese.</a:t>
            </a:r>
          </a:p>
        </p:txBody>
      </p:sp>
      <p:sp>
        <p:nvSpPr>
          <p:cNvPr id="12292" name="Slide Number Placeholder 3">
            <a:extLst>
              <a:ext uri="{FF2B5EF4-FFF2-40B4-BE49-F238E27FC236}">
                <a16:creationId xmlns:a16="http://schemas.microsoft.com/office/drawing/2014/main" id="{10A8BA5F-9393-4F4A-A178-E8C570AE559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A2C9BEA-5C1F-49A9-B4B2-0629818A921D}" type="slidenum">
              <a:rPr lang="en-US" altLang="en-US"/>
              <a:pPr>
                <a:spcBef>
                  <a:spcPct val="0"/>
                </a:spcBef>
              </a:pPr>
              <a:t>7</a:t>
            </a:fld>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55905"/>
            <a:r>
              <a:rPr lang="en-US" dirty="0"/>
              <a:t>Weight cycling (often occurs with yo-yo dieting) is associated with:</a:t>
            </a:r>
          </a:p>
          <a:p>
            <a:pPr indent="-255905"/>
            <a:r>
              <a:rPr lang="en-US" dirty="0">
                <a:solidFill>
                  <a:srgbClr val="000000"/>
                </a:solidFill>
              </a:rPr>
              <a:t>-Increased mortality / risk of death</a:t>
            </a:r>
          </a:p>
          <a:p>
            <a:pPr indent="-255905"/>
            <a:r>
              <a:rPr lang="en-US" dirty="0">
                <a:solidFill>
                  <a:srgbClr val="000000"/>
                </a:solidFill>
              </a:rPr>
              <a:t>-Increased risk of coronary heart disease, heart attack and stroke</a:t>
            </a:r>
          </a:p>
          <a:p>
            <a:pPr indent="-255905"/>
            <a:r>
              <a:rPr lang="en-US" dirty="0">
                <a:solidFill>
                  <a:srgbClr val="000000"/>
                </a:solidFill>
              </a:rPr>
              <a:t>-Increased risk of type 2 diabetes</a:t>
            </a:r>
          </a:p>
          <a:p>
            <a:pPr indent="-255905"/>
            <a:r>
              <a:rPr lang="en-US" dirty="0">
                <a:solidFill>
                  <a:srgbClr val="000000"/>
                </a:solidFill>
              </a:rPr>
              <a:t>-Increased blood pressure</a:t>
            </a:r>
          </a:p>
          <a:p>
            <a:pPr indent="-255905"/>
            <a:r>
              <a:rPr lang="en-US" dirty="0">
                <a:solidFill>
                  <a:srgbClr val="000000"/>
                </a:solidFill>
              </a:rPr>
              <a:t>-Increased risk of some types of cancer</a:t>
            </a:r>
          </a:p>
          <a:p>
            <a:pPr indent="-255905"/>
            <a:r>
              <a:rPr lang="en-US" dirty="0">
                <a:solidFill>
                  <a:srgbClr val="000000"/>
                </a:solidFill>
              </a:rPr>
              <a:t>-Increased inflammation</a:t>
            </a:r>
          </a:p>
          <a:p>
            <a:pPr indent="-255905"/>
            <a:r>
              <a:rPr lang="en-US" dirty="0">
                <a:solidFill>
                  <a:srgbClr val="000000"/>
                </a:solidFill>
                <a:ea typeface="+mn-lt"/>
                <a:cs typeface="+mn-lt"/>
              </a:rPr>
              <a:t>-Decreased immune function</a:t>
            </a:r>
          </a:p>
          <a:p>
            <a:pPr indent="-255905"/>
            <a:r>
              <a:rPr lang="en-US" dirty="0">
                <a:solidFill>
                  <a:srgbClr val="000000"/>
                </a:solidFill>
                <a:ea typeface="+mn-lt"/>
                <a:cs typeface="+mn-lt"/>
              </a:rPr>
              <a:t>-</a:t>
            </a:r>
            <a:r>
              <a:rPr lang="en-US" dirty="0">
                <a:solidFill>
                  <a:srgbClr val="000000"/>
                </a:solidFill>
              </a:rPr>
              <a:t>Decreased metabolic rate</a:t>
            </a:r>
          </a:p>
          <a:p>
            <a:pPr indent="-255905"/>
            <a:r>
              <a:rPr lang="en-US" dirty="0">
                <a:solidFill>
                  <a:srgbClr val="000000"/>
                </a:solidFill>
                <a:ea typeface="+mn-lt"/>
                <a:cs typeface="+mn-lt"/>
              </a:rPr>
              <a:t>-Decreased physical activity</a:t>
            </a:r>
          </a:p>
          <a:p>
            <a:pPr indent="-255905"/>
            <a:r>
              <a:rPr lang="en-US" dirty="0">
                <a:solidFill>
                  <a:srgbClr val="000000"/>
                </a:solidFill>
                <a:ea typeface="+mn-lt"/>
                <a:cs typeface="+mn-lt"/>
              </a:rPr>
              <a:t>-</a:t>
            </a:r>
            <a:r>
              <a:rPr lang="en-US" dirty="0">
                <a:solidFill>
                  <a:srgbClr val="000000"/>
                </a:solidFill>
              </a:rPr>
              <a:t>Binge eating</a:t>
            </a:r>
          </a:p>
          <a:p>
            <a:pPr indent="-255905"/>
            <a:r>
              <a:rPr lang="en-US" dirty="0">
                <a:solidFill>
                  <a:srgbClr val="000000"/>
                </a:solidFill>
              </a:rPr>
              <a:t>-Loss of muscle mass</a:t>
            </a:r>
          </a:p>
          <a:p>
            <a:pPr indent="-255905"/>
            <a:r>
              <a:rPr lang="en-US" dirty="0">
                <a:solidFill>
                  <a:srgbClr val="000000"/>
                </a:solidFill>
              </a:rPr>
              <a:t>-Increased risk of osteoporotic fractures</a:t>
            </a:r>
          </a:p>
          <a:p>
            <a:pPr indent="-255905"/>
            <a:r>
              <a:rPr lang="en-US" dirty="0">
                <a:solidFill>
                  <a:srgbClr val="000000"/>
                </a:solidFill>
              </a:rPr>
              <a:t>-Emotional distress, reduced self-esteem</a:t>
            </a:r>
          </a:p>
          <a:p>
            <a:pPr indent="-255905"/>
            <a:r>
              <a:rPr lang="en-US" dirty="0">
                <a:solidFill>
                  <a:srgbClr val="000000"/>
                </a:solidFill>
              </a:rPr>
              <a:t>-Increased likelihood of over-eating in stressful situations</a:t>
            </a:r>
          </a:p>
          <a:p>
            <a:pPr indent="-255905"/>
            <a:r>
              <a:rPr lang="en-US" dirty="0">
                <a:solidFill>
                  <a:srgbClr val="000000"/>
                </a:solidFill>
              </a:rPr>
              <a:t>-Increased weight, independent of BMI and age</a:t>
            </a:r>
          </a:p>
        </p:txBody>
      </p:sp>
      <p:sp>
        <p:nvSpPr>
          <p:cNvPr id="4" name="Slide Number Placeholder 3"/>
          <p:cNvSpPr>
            <a:spLocks noGrp="1"/>
          </p:cNvSpPr>
          <p:nvPr>
            <p:ph type="sldNum" sz="quarter" idx="5"/>
          </p:nvPr>
        </p:nvSpPr>
        <p:spPr/>
        <p:txBody>
          <a:bodyPr/>
          <a:lstStyle/>
          <a:p>
            <a:pPr>
              <a:defRPr/>
            </a:pPr>
            <a:fld id="{F5E0E864-2592-4F1E-A7FA-DA28BF50901F}" type="slidenum">
              <a:rPr lang="en-US" altLang="en-US" smtClean="0"/>
              <a:pPr>
                <a:defRPr/>
              </a:pPr>
              <a:t>71</a:t>
            </a:fld>
            <a:endParaRPr lang="en-US" altLang="en-US"/>
          </a:p>
        </p:txBody>
      </p:sp>
    </p:spTree>
    <p:extLst>
      <p:ext uri="{BB962C8B-B14F-4D97-AF65-F5344CB8AC3E}">
        <p14:creationId xmlns:p14="http://schemas.microsoft.com/office/powerpoint/2010/main" val="6788321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note:  Personal health practices and coping skills accounts for ~25% of our health outcomes---</a:t>
            </a:r>
          </a:p>
          <a:p>
            <a:endParaRPr lang="en-US" dirty="0"/>
          </a:p>
          <a:p>
            <a:r>
              <a:rPr lang="en-US" dirty="0"/>
              <a:t>1) Healthy Eating:  Eating a balanced diet is one of the most important things you can do to protect your health.  Healthy eating can help to improve your cholesterol levels, reduce your blood pressure and control your blood sugar.  The best way to start is to eat a variety of different foods every day, as we've talked about today.</a:t>
            </a:r>
            <a:endParaRPr lang="en-US" dirty="0">
              <a:cs typeface="Calibri"/>
            </a:endParaRPr>
          </a:p>
          <a:p>
            <a:endParaRPr lang="en-US" u="sng" dirty="0"/>
          </a:p>
          <a:p>
            <a:r>
              <a:rPr lang="en-US" dirty="0"/>
              <a:t>2) Physical Activity:  Want to feel better, have more energy, and add years to your life?  Get up and move.  Being physically active can reduce your risk of heart disease, stroke, type 2 diabetes and cancer.</a:t>
            </a:r>
          </a:p>
          <a:p>
            <a:r>
              <a:rPr lang="en-US" dirty="0"/>
              <a:t>-For most of us, the easiest way to get moving is to make activity part of everyday life.  Experts recommend aiming for 150 minutes per week, which can be broken up into 30 minutes 5 days per week.  If you’re just starting out, even 5-10 minutes a day of activity provides significant health benefits.  Any amount of exercise is better than none. </a:t>
            </a:r>
            <a:endParaRPr lang="en-US" dirty="0">
              <a:cs typeface="Calibri"/>
            </a:endParaRPr>
          </a:p>
          <a:p>
            <a:endParaRPr lang="en-US" u="sng" dirty="0"/>
          </a:p>
          <a:p>
            <a:r>
              <a:rPr lang="en-US" dirty="0"/>
              <a:t>3) Smoking:  Both smoking and vaping are linked to many health risks, including cancer and heart disease.  Most of these negative effects can be reversed after you quit smoking, and some of the health benefits start within a few hours of quitting.  Benefits of quitting include reducing your risk of diabetes, cardiovascular disease, COPD, and 12 types of cancer.</a:t>
            </a:r>
            <a:endParaRPr lang="en-US" dirty="0">
              <a:cs typeface="Calibri"/>
            </a:endParaRPr>
          </a:p>
          <a:p>
            <a:r>
              <a:rPr lang="en-US" dirty="0"/>
              <a:t>  </a:t>
            </a:r>
            <a:endParaRPr lang="en-US" dirty="0">
              <a:cs typeface="Calibri"/>
            </a:endParaRPr>
          </a:p>
          <a:p>
            <a:r>
              <a:rPr lang="en-US" dirty="0"/>
              <a:t>4) Sleep:  Getting enough sleep is important for both physical and mental health, and improving your overall quality of life.</a:t>
            </a:r>
          </a:p>
          <a:p>
            <a:r>
              <a:rPr lang="en-US" dirty="0"/>
              <a:t>-Long term lack of sleep raises your risk of diabetes, high blood pressure, heart attack and stroke, regardless of your age or exercise habits, because inadequate sleep is a form of stress on your body.</a:t>
            </a:r>
          </a:p>
          <a:p>
            <a:r>
              <a:rPr lang="en-US" dirty="0"/>
              <a:t>-Inadequate sleep influences the production of stress hormones like cortisol, and hunger and fullness hormones, which may result in food cravings.</a:t>
            </a:r>
          </a:p>
          <a:p>
            <a:r>
              <a:rPr lang="en-US" dirty="0"/>
              <a:t>-As well, both sleep deprivation and variable bedtime (inconsistent sleep onset) are associated with higher weight (BMI).</a:t>
            </a:r>
            <a:endParaRPr lang="en-US" dirty="0">
              <a:cs typeface="Calibri"/>
            </a:endParaRPr>
          </a:p>
          <a:p>
            <a:endParaRPr lang="en-US" u="sng" dirty="0"/>
          </a:p>
          <a:p>
            <a:r>
              <a:rPr lang="en-US" dirty="0"/>
              <a:t>5) Stress:  What is stress?  Everyone feels it differently.  Although stress happens first in the mind, it has strong effects on the body.</a:t>
            </a:r>
          </a:p>
          <a:p>
            <a:r>
              <a:rPr lang="en-US" dirty="0"/>
              <a:t>-Prolonged stress can cause or exacerbate a number of health problems, including heart disease, stroke, high blood pressure, depression, IBS and migraines.</a:t>
            </a:r>
          </a:p>
          <a:p>
            <a:r>
              <a:rPr lang="en-US" dirty="0"/>
              <a:t>-Spending even 10 minutes at a time doing something you enjoy can go a long way toward beating the stressors of everyday life. </a:t>
            </a:r>
            <a:endParaRPr lang="en-US" dirty="0">
              <a:cs typeface="Calibri"/>
            </a:endParaRPr>
          </a:p>
          <a:p>
            <a:endParaRPr lang="en-US" dirty="0">
              <a:cs typeface="Calibri"/>
            </a:endParaRPr>
          </a:p>
          <a:p>
            <a:endParaRPr lang="en-US" dirty="0">
              <a:cs typeface="Calibri"/>
            </a:endParaRPr>
          </a:p>
          <a:p>
            <a:pPr>
              <a:spcBef>
                <a:spcPts val="0"/>
              </a:spcBef>
              <a:spcAft>
                <a:spcPts val="0"/>
              </a:spcAft>
            </a:pPr>
            <a:r>
              <a:rPr lang="en-US" b="1" dirty="0"/>
              <a:t>**The more healthy behaviours that you do, the more benefits to your health.  For every healthy behaviour that you adopt, your risk of death decreases significantly, </a:t>
            </a:r>
            <a:r>
              <a:rPr lang="en-US" b="1" i="1" u="sng" dirty="0"/>
              <a:t>regardless of your body size or weight</a:t>
            </a:r>
            <a:r>
              <a:rPr lang="en-US" b="1" dirty="0"/>
              <a:t>.</a:t>
            </a:r>
            <a:endParaRPr lang="en-US" b="1" dirty="0">
              <a:cs typeface="Calibri"/>
            </a:endParaRPr>
          </a:p>
          <a:p>
            <a:pPr>
              <a:spcBef>
                <a:spcPts val="0"/>
              </a:spcBef>
              <a:spcAft>
                <a:spcPts val="0"/>
              </a:spcAft>
            </a:pPr>
            <a:r>
              <a:rPr lang="en-US" dirty="0"/>
              <a:t>-At the same time, don’t feel discouraged that you have to change everything, especially all at once.  Making one or two healthy changes provides a lot of “bang for your buck”.  For a person in a larger body, adopting one healthy habit reduces your relative risk of death by almost half.  Adopting two healthy habits reduces risk by </a:t>
            </a:r>
            <a:r>
              <a:rPr lang="en-US" i="1" u="sng" dirty="0"/>
              <a:t>another</a:t>
            </a:r>
            <a:r>
              <a:rPr lang="en-US" dirty="0"/>
              <a:t> 50%.</a:t>
            </a:r>
            <a:endParaRPr lang="en-US" dirty="0">
              <a:cs typeface="Calibri"/>
            </a:endParaRPr>
          </a:p>
          <a:p>
            <a:endParaRPr lang="en-US" dirty="0">
              <a:cs typeface="Calibri"/>
            </a:endParaRPr>
          </a:p>
          <a:p>
            <a:r>
              <a:rPr lang="en-US" b="1" dirty="0"/>
              <a:t>**</a:t>
            </a:r>
            <a:r>
              <a:rPr lang="en-US" b="1" dirty="0">
                <a:cs typeface="Calibri"/>
              </a:rPr>
              <a:t>However, it's also important to note that doing these healthy behaviours does not guarantee that you will lose weight... and that's ok!</a:t>
            </a:r>
          </a:p>
          <a:p>
            <a:r>
              <a:rPr lang="en-US" dirty="0">
                <a:cs typeface="Calibri"/>
              </a:rPr>
              <a:t>-Every body has a natural set point weight at which our body feels happiest.  This is determined by your genetics and is different for every person.</a:t>
            </a:r>
          </a:p>
          <a:p>
            <a:r>
              <a:rPr lang="en-US" dirty="0">
                <a:cs typeface="Calibri"/>
              </a:rPr>
              <a:t>-</a:t>
            </a:r>
            <a:r>
              <a:rPr lang="en-US" dirty="0"/>
              <a:t>When you care for your body by finding healthy ways of living (whatever that may be), your body will naturally settle at the place where it wants to be.</a:t>
            </a:r>
            <a:endParaRPr lang="en-US" dirty="0">
              <a:cs typeface="Calibri"/>
            </a:endParaRPr>
          </a:p>
          <a:p>
            <a:r>
              <a:rPr lang="en-US" dirty="0">
                <a:cs typeface="Calibri"/>
              </a:rPr>
              <a:t>-Do what you are capable of doing, and trust your body to respond in the way that it's meant to be.</a:t>
            </a:r>
          </a:p>
        </p:txBody>
      </p:sp>
      <p:sp>
        <p:nvSpPr>
          <p:cNvPr id="4" name="Slide Number Placeholder 3"/>
          <p:cNvSpPr>
            <a:spLocks noGrp="1"/>
          </p:cNvSpPr>
          <p:nvPr>
            <p:ph type="sldNum" sz="quarter" idx="5"/>
          </p:nvPr>
        </p:nvSpPr>
        <p:spPr/>
        <p:txBody>
          <a:bodyPr/>
          <a:lstStyle/>
          <a:p>
            <a:pPr>
              <a:defRPr/>
            </a:pPr>
            <a:fld id="{F5E0E864-2592-4F1E-A7FA-DA28BF50901F}" type="slidenum">
              <a:rPr lang="en-US" altLang="en-US"/>
              <a:pPr>
                <a:defRPr/>
              </a:pPr>
              <a:t>72</a:t>
            </a:fld>
            <a:endParaRPr lang="en-US" altLang="en-US"/>
          </a:p>
        </p:txBody>
      </p:sp>
    </p:spTree>
    <p:extLst>
      <p:ext uri="{BB962C8B-B14F-4D97-AF65-F5344CB8AC3E}">
        <p14:creationId xmlns:p14="http://schemas.microsoft.com/office/powerpoint/2010/main" val="21844457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still suspicious that you don’t need to lose weight to be healthier, here are some</a:t>
            </a:r>
            <a:r>
              <a:rPr lang="en-US" baseline="0" dirty="0"/>
              <a:t> of the other benefits of healthy living.</a:t>
            </a:r>
            <a:endParaRPr lang="en-US" dirty="0"/>
          </a:p>
        </p:txBody>
      </p:sp>
      <p:sp>
        <p:nvSpPr>
          <p:cNvPr id="4" name="Slide Number Placeholder 3"/>
          <p:cNvSpPr>
            <a:spLocks noGrp="1"/>
          </p:cNvSpPr>
          <p:nvPr>
            <p:ph type="sldNum" sz="quarter" idx="10"/>
          </p:nvPr>
        </p:nvSpPr>
        <p:spPr/>
        <p:txBody>
          <a:bodyPr/>
          <a:lstStyle/>
          <a:p>
            <a:pPr>
              <a:defRPr/>
            </a:pPr>
            <a:fld id="{F5E0E864-2592-4F1E-A7FA-DA28BF50901F}" type="slidenum">
              <a:rPr lang="en-US" altLang="en-US" smtClean="0"/>
              <a:pPr>
                <a:defRPr/>
              </a:pPr>
              <a:t>73</a:t>
            </a:fld>
            <a:endParaRPr lang="en-US" altLang="en-US"/>
          </a:p>
        </p:txBody>
      </p:sp>
    </p:spTree>
    <p:extLst>
      <p:ext uri="{BB962C8B-B14F-4D97-AF65-F5344CB8AC3E}">
        <p14:creationId xmlns:p14="http://schemas.microsoft.com/office/powerpoint/2010/main" val="11268487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is another way to think about weight versus health.</a:t>
            </a:r>
            <a:endParaRPr lang="en-US" dirty="0"/>
          </a:p>
          <a:p>
            <a:endParaRPr lang="en-US" dirty="0"/>
          </a:p>
          <a:p>
            <a:r>
              <a:rPr lang="en-US" dirty="0"/>
              <a:t>-Have you ever cooked an egg?  How do you know when it's fully cooked and ready to eat?  (Photo 1 raw egg, Photo 2 partially cooked, Photo 3 fully cooked).</a:t>
            </a:r>
            <a:endParaRPr lang="en-US" dirty="0">
              <a:cs typeface="Calibri"/>
            </a:endParaRPr>
          </a:p>
          <a:p>
            <a:r>
              <a:rPr lang="en-US" dirty="0"/>
              <a:t>-The "white" of the egg changes from clear to white.  The texture changes from liquid to solid.  You might use a timer to help you judge that an egg is cooked after 3 minutes.  You could even use a thermometer to measure the internal temperature of the egg.</a:t>
            </a:r>
            <a:endParaRPr lang="en-US" dirty="0">
              <a:cs typeface="Calibri"/>
            </a:endParaRPr>
          </a:p>
          <a:p>
            <a:r>
              <a:rPr lang="en-US" dirty="0">
                <a:cs typeface="Calibri"/>
              </a:rPr>
              <a:t>-You are using </a:t>
            </a:r>
            <a:r>
              <a:rPr lang="en-US" dirty="0" err="1">
                <a:cs typeface="Calibri"/>
              </a:rPr>
              <a:t>colour</a:t>
            </a:r>
            <a:r>
              <a:rPr lang="en-US" dirty="0">
                <a:cs typeface="Calibri"/>
              </a:rPr>
              <a:t>, texture or time to MEASURE whether or not the egg is cooked.</a:t>
            </a:r>
          </a:p>
          <a:p>
            <a:endParaRPr lang="en-US" dirty="0">
              <a:cs typeface="Calibri"/>
            </a:endParaRPr>
          </a:p>
          <a:p>
            <a:r>
              <a:rPr lang="en-US" dirty="0">
                <a:cs typeface="Calibri"/>
              </a:rPr>
              <a:t>-Now, would you use a measuring tape to measure the size or diameter of the egg?  Will that tell you if the egg is cooked?  Of course not.</a:t>
            </a:r>
          </a:p>
          <a:p>
            <a:r>
              <a:rPr lang="en-US" dirty="0">
                <a:cs typeface="Calibri"/>
              </a:rPr>
              <a:t>-What about using measuring spoons?  Again, that won't help you judge if the egg is cooked or not.</a:t>
            </a:r>
          </a:p>
          <a:p>
            <a:endParaRPr lang="en-US" dirty="0">
              <a:cs typeface="Calibri"/>
            </a:endParaRPr>
          </a:p>
          <a:p>
            <a:r>
              <a:rPr lang="en-US" dirty="0">
                <a:cs typeface="Calibri"/>
              </a:rPr>
              <a:t>-The point of this example is to show you that just because you CAN measure something, does not mean that the measurement is USEFUL.</a:t>
            </a:r>
          </a:p>
          <a:p>
            <a:r>
              <a:rPr lang="en-US" dirty="0">
                <a:cs typeface="Calibri"/>
              </a:rPr>
              <a:t>-We know that using a measuring tape isn't useful to measure if an egg is cooked.  In the same way, our weight is NOT a useful measurement of our health and well-being.</a:t>
            </a:r>
          </a:p>
        </p:txBody>
      </p:sp>
      <p:sp>
        <p:nvSpPr>
          <p:cNvPr id="4" name="Slide Number Placeholder 3"/>
          <p:cNvSpPr>
            <a:spLocks noGrp="1"/>
          </p:cNvSpPr>
          <p:nvPr>
            <p:ph type="sldNum" sz="quarter" idx="10"/>
          </p:nvPr>
        </p:nvSpPr>
        <p:spPr/>
        <p:txBody>
          <a:bodyPr/>
          <a:lstStyle/>
          <a:p>
            <a:pPr>
              <a:defRPr/>
            </a:pPr>
            <a:fld id="{F5E0E864-2592-4F1E-A7FA-DA28BF50901F}" type="slidenum">
              <a:rPr lang="en-US" altLang="en-US" smtClean="0"/>
              <a:pPr>
                <a:defRPr/>
              </a:pPr>
              <a:t>74</a:t>
            </a:fld>
            <a:endParaRPr lang="en-US" altLang="en-US"/>
          </a:p>
        </p:txBody>
      </p:sp>
    </p:spTree>
    <p:extLst>
      <p:ext uri="{BB962C8B-B14F-4D97-AF65-F5344CB8AC3E}">
        <p14:creationId xmlns:p14="http://schemas.microsoft.com/office/powerpoint/2010/main" val="34832515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it's still hard to believe that weight loss is NOT the answer, consider:</a:t>
            </a:r>
          </a:p>
          <a:p>
            <a:r>
              <a:rPr lang="en-US" dirty="0"/>
              <a:t>-Are you measuring the right things?  What are you using as your benchmark to judge success?</a:t>
            </a:r>
            <a:endParaRPr lang="en-US" dirty="0">
              <a:cs typeface="Calibri"/>
            </a:endParaRPr>
          </a:p>
          <a:p>
            <a:r>
              <a:rPr lang="en-US" dirty="0">
                <a:cs typeface="Calibri"/>
              </a:rPr>
              <a:t>-If you lost weight, how would your life be different?  Think "big picture".  Possible answers: I would be more confident, my clothes would fit better, less joint pain, more energy, need less medications, I would "feel better".</a:t>
            </a:r>
            <a:endParaRPr lang="en-US" dirty="0"/>
          </a:p>
          <a:p>
            <a:endParaRPr lang="en-US" dirty="0"/>
          </a:p>
          <a:p>
            <a:r>
              <a:rPr lang="en-US" dirty="0">
                <a:cs typeface="Calibri"/>
              </a:rPr>
              <a:t>-Now consider, is there a way to reach that goal or target </a:t>
            </a:r>
            <a:r>
              <a:rPr lang="en-US" u="sng" dirty="0">
                <a:cs typeface="Calibri"/>
              </a:rPr>
              <a:t>without</a:t>
            </a:r>
            <a:r>
              <a:rPr lang="en-US" dirty="0">
                <a:cs typeface="Calibri"/>
              </a:rPr>
              <a:t> losing weight?</a:t>
            </a:r>
            <a:endParaRPr lang="en-US" dirty="0"/>
          </a:p>
          <a:p>
            <a:r>
              <a:rPr lang="en-US" dirty="0">
                <a:cs typeface="Calibri"/>
              </a:rPr>
              <a:t>-If you want to reduce your muscle or joint pain, physical activity is the best medicine.  Often clients are concerned that their pain will worsen if they start exercising.</a:t>
            </a:r>
          </a:p>
          <a:p>
            <a:r>
              <a:rPr lang="en-US" dirty="0">
                <a:cs typeface="Calibri"/>
              </a:rPr>
              <a:t>-However, for most people with arthritis or other chronic pain, low impact physical activity like walking or swimming actually improves your mobility and reduces pain in the long run.  You reap these benefits even without weight loss.</a:t>
            </a:r>
            <a:endParaRPr lang="en-US" dirty="0"/>
          </a:p>
          <a:p>
            <a:endParaRPr lang="en-US" dirty="0"/>
          </a:p>
          <a:p>
            <a:r>
              <a:rPr lang="en-US" dirty="0"/>
              <a:t>-In terms of feeling self-confident: Even supermodels have parts of their bodies that they don't like. What makes you valuable besides how you look? Do you feel that you deserve to be happy, or that you are a person worthy of love, at any size?</a:t>
            </a:r>
            <a:endParaRPr lang="en-US" dirty="0">
              <a:cs typeface="Calibri"/>
            </a:endParaRPr>
          </a:p>
        </p:txBody>
      </p:sp>
      <p:sp>
        <p:nvSpPr>
          <p:cNvPr id="4" name="Slide Number Placeholder 3"/>
          <p:cNvSpPr>
            <a:spLocks noGrp="1"/>
          </p:cNvSpPr>
          <p:nvPr>
            <p:ph type="sldNum" sz="quarter" idx="10"/>
          </p:nvPr>
        </p:nvSpPr>
        <p:spPr/>
        <p:txBody>
          <a:bodyPr/>
          <a:lstStyle/>
          <a:p>
            <a:pPr>
              <a:defRPr/>
            </a:pPr>
            <a:fld id="{F5E0E864-2592-4F1E-A7FA-DA28BF50901F}" type="slidenum">
              <a:rPr lang="en-US" altLang="en-US" smtClean="0"/>
              <a:pPr>
                <a:defRPr/>
              </a:pPr>
              <a:t>75</a:t>
            </a:fld>
            <a:endParaRPr lang="en-US" altLang="en-US"/>
          </a:p>
        </p:txBody>
      </p:sp>
    </p:spTree>
    <p:extLst>
      <p:ext uri="{BB962C8B-B14F-4D97-AF65-F5344CB8AC3E}">
        <p14:creationId xmlns:p14="http://schemas.microsoft.com/office/powerpoint/2010/main" val="28150981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CA"/>
              <a:t>  </a:t>
            </a:r>
            <a:r>
              <a:rPr lang="en-US"/>
              <a:t> </a:t>
            </a:r>
            <a:endParaRPr lang="en-US">
              <a:cs typeface="Calibri"/>
            </a:endParaRPr>
          </a:p>
          <a:p>
            <a:pPr algn="ctr"/>
            <a:r>
              <a:rPr lang="en-CA"/>
              <a:t> </a:t>
            </a:r>
            <a:r>
              <a:rPr lang="en-US"/>
              <a:t> </a:t>
            </a:r>
            <a:endParaRPr lang="en-US">
              <a:cs typeface="Calibri"/>
            </a:endParaRPr>
          </a:p>
          <a:p>
            <a:pPr algn="ctr"/>
            <a:r>
              <a:rPr lang="en-CA"/>
              <a:t> </a:t>
            </a:r>
            <a:r>
              <a:rPr lang="en-US"/>
              <a:t> </a:t>
            </a:r>
            <a:endParaRPr lang="en-US">
              <a:cs typeface="Calibri"/>
            </a:endParaRPr>
          </a:p>
          <a:p>
            <a:pPr>
              <a:spcBef>
                <a:spcPct val="0"/>
              </a:spcBef>
            </a:pPr>
            <a:r>
              <a:rPr lang="en-CA"/>
              <a:t> </a:t>
            </a:r>
            <a:r>
              <a:rPr lang="en-US"/>
              <a:t> </a:t>
            </a:r>
            <a:endParaRPr lang="en-US">
              <a:cs typeface="Calibri"/>
            </a:endParaRPr>
          </a:p>
        </p:txBody>
      </p:sp>
      <p:sp>
        <p:nvSpPr>
          <p:cNvPr id="4" name="Slide Number Placeholder 3"/>
          <p:cNvSpPr>
            <a:spLocks noGrp="1"/>
          </p:cNvSpPr>
          <p:nvPr>
            <p:ph type="sldNum" sz="quarter" idx="5"/>
          </p:nvPr>
        </p:nvSpPr>
        <p:spPr/>
        <p:txBody>
          <a:bodyPr/>
          <a:lstStyle/>
          <a:p>
            <a:pPr>
              <a:defRPr/>
            </a:pPr>
            <a:fld id="{F5E0E864-2592-4F1E-A7FA-DA28BF50901F}" type="slidenum">
              <a:rPr lang="en-US" altLang="en-US"/>
              <a:pPr>
                <a:defRPr/>
              </a:pPr>
              <a:t>76</a:t>
            </a:fld>
            <a:endParaRPr lang="en-US" altLang="en-US"/>
          </a:p>
        </p:txBody>
      </p:sp>
    </p:spTree>
    <p:extLst>
      <p:ext uri="{BB962C8B-B14F-4D97-AF65-F5344CB8AC3E}">
        <p14:creationId xmlns:p14="http://schemas.microsoft.com/office/powerpoint/2010/main" val="41129698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"Helpful Websites &amp; Apps" handout will be emailed to participants after the class.</a:t>
            </a:r>
          </a:p>
        </p:txBody>
      </p:sp>
      <p:sp>
        <p:nvSpPr>
          <p:cNvPr id="4" name="Slide Number Placeholder 3"/>
          <p:cNvSpPr>
            <a:spLocks noGrp="1"/>
          </p:cNvSpPr>
          <p:nvPr>
            <p:ph type="sldNum" sz="quarter" idx="5"/>
          </p:nvPr>
        </p:nvSpPr>
        <p:spPr/>
        <p:txBody>
          <a:bodyPr/>
          <a:lstStyle/>
          <a:p>
            <a:pPr>
              <a:defRPr/>
            </a:pPr>
            <a:fld id="{F5E0E864-2592-4F1E-A7FA-DA28BF50901F}" type="slidenum">
              <a:rPr lang="en-US" altLang="en-US"/>
              <a:pPr>
                <a:defRPr/>
              </a:pPr>
              <a:t>77</a:t>
            </a:fld>
            <a:endParaRPr lang="en-US" altLang="en-US"/>
          </a:p>
        </p:txBody>
      </p:sp>
    </p:spTree>
    <p:extLst>
      <p:ext uri="{BB962C8B-B14F-4D97-AF65-F5344CB8AC3E}">
        <p14:creationId xmlns:p14="http://schemas.microsoft.com/office/powerpoint/2010/main" val="35609788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a:defRPr/>
            </a:pPr>
            <a:fld id="{F5E0E864-2592-4F1E-A7FA-DA28BF50901F}" type="slidenum">
              <a:rPr lang="en-US" altLang="en-US"/>
              <a:pPr>
                <a:defRPr/>
              </a:pPr>
              <a:t>78</a:t>
            </a:fld>
            <a:endParaRPr lang="en-US" altLang="en-US"/>
          </a:p>
        </p:txBody>
      </p:sp>
    </p:spTree>
    <p:extLst>
      <p:ext uri="{BB962C8B-B14F-4D97-AF65-F5344CB8AC3E}">
        <p14:creationId xmlns:p14="http://schemas.microsoft.com/office/powerpoint/2010/main" val="28310435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a:defRPr/>
            </a:pPr>
            <a:fld id="{F5E0E864-2592-4F1E-A7FA-DA28BF50901F}" type="slidenum">
              <a:rPr lang="en-US" altLang="en-US"/>
              <a:pPr>
                <a:defRPr/>
              </a:pPr>
              <a:t>79</a:t>
            </a:fld>
            <a:endParaRPr lang="en-US" altLang="en-US"/>
          </a:p>
        </p:txBody>
      </p:sp>
    </p:spTree>
    <p:extLst>
      <p:ext uri="{BB962C8B-B14F-4D97-AF65-F5344CB8AC3E}">
        <p14:creationId xmlns:p14="http://schemas.microsoft.com/office/powerpoint/2010/main" val="29974116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a:defRPr/>
            </a:pPr>
            <a:fld id="{F5E0E864-2592-4F1E-A7FA-DA28BF50901F}" type="slidenum">
              <a:rPr lang="en-US" altLang="en-US"/>
              <a:pPr>
                <a:defRPr/>
              </a:pPr>
              <a:t>80</a:t>
            </a:fld>
            <a:endParaRPr lang="en-US" altLang="en-US"/>
          </a:p>
        </p:txBody>
      </p:sp>
    </p:spTree>
    <p:extLst>
      <p:ext uri="{BB962C8B-B14F-4D97-AF65-F5344CB8AC3E}">
        <p14:creationId xmlns:p14="http://schemas.microsoft.com/office/powerpoint/2010/main" val="1759130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AB8E98D2-F138-4B18-81F1-39769545B4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181E2359-C531-42EE-8A74-687DBE951E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-Carbohydrates provide an essential source of energy (fuel) for the body.</a:t>
            </a:r>
          </a:p>
          <a:p>
            <a:r>
              <a:rPr lang="en-US" altLang="en-US" dirty="0"/>
              <a:t>-Carbohydrates are found in grain products (e.g. bread, cereal, pasta, rice, crackers) and starchy vegetables (e.g. potatoes and corn).  Carbohydrates also include foods that contain sugar, such as fruit, milk and yogurt, candy, cakes, cookies, donuts, and ice cream.</a:t>
            </a:r>
            <a:endParaRPr lang="en-US" altLang="en-US" dirty="0">
              <a:cs typeface="Calibri"/>
            </a:endParaRPr>
          </a:p>
          <a:p>
            <a:r>
              <a:rPr lang="en-US" altLang="en-US" dirty="0"/>
              <a:t>-The carbohydrates that you eat are converted to glucose, a sugar (fuel) that your body uses for energy.</a:t>
            </a:r>
          </a:p>
          <a:p>
            <a:r>
              <a:rPr lang="en-US" altLang="en-US" dirty="0">
                <a:cs typeface="Calibri"/>
              </a:rPr>
              <a:t>-The quality of carbohydrates that you eat can reduce your risk of chronic disease, such as diabetes, high cholesterol and fatty liver.</a:t>
            </a:r>
          </a:p>
        </p:txBody>
      </p:sp>
      <p:sp>
        <p:nvSpPr>
          <p:cNvPr id="16388" name="Slide Number Placeholder 3">
            <a:extLst>
              <a:ext uri="{FF2B5EF4-FFF2-40B4-BE49-F238E27FC236}">
                <a16:creationId xmlns:a16="http://schemas.microsoft.com/office/drawing/2014/main" id="{0674DE1F-6E7D-476F-875B-F617F37C56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1AFDA00-1B64-434F-B1A2-E76597062054}" type="slidenum">
              <a:rPr lang="en-US" altLang="en-US"/>
              <a:pPr>
                <a:spcBef>
                  <a:spcPct val="0"/>
                </a:spcBef>
              </a:pPr>
              <a:t>8</a:t>
            </a:fld>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 Monkey link: https://www.surveymonkey.com/r/TSDP8RW</a:t>
            </a:r>
          </a:p>
          <a:p>
            <a:pPr rtl="0" fontAlgn="base"/>
            <a:r>
              <a:rPr lang="en-CA" sz="1200" b="0" i="0" u="none" strike="noStrike" kern="1200" dirty="0">
                <a:solidFill>
                  <a:schemeClr val="tx1"/>
                </a:solidFill>
                <a:effectLst/>
                <a:latin typeface="+mn-lt"/>
                <a:ea typeface="+mn-ea"/>
                <a:cs typeface="+mn-cs"/>
              </a:rPr>
              <a:t>Put the Survey Monkey link into the chat box so that participants can complete the survey immediately.</a:t>
            </a:r>
            <a:r>
              <a:rPr lang="en-US" sz="1200" b="0" i="0" kern="1200" dirty="0">
                <a:solidFill>
                  <a:schemeClr val="tx1"/>
                </a:solidFill>
                <a:effectLst/>
                <a:latin typeface="+mn-lt"/>
                <a:ea typeface="+mn-ea"/>
                <a:cs typeface="+mn-cs"/>
              </a:rPr>
              <a:t>​</a:t>
            </a:r>
          </a:p>
          <a:p>
            <a:pPr rtl="0" fontAlgn="base"/>
            <a:r>
              <a:rPr lang="en-CA" sz="1200" b="0" i="0" kern="1200" dirty="0">
                <a:solidFill>
                  <a:schemeClr val="tx1"/>
                </a:solidFill>
                <a:effectLst/>
                <a:latin typeface="+mn-lt"/>
                <a:ea typeface="+mn-ea"/>
                <a:cs typeface="+mn-cs"/>
              </a:rPr>
              <a:t>​</a:t>
            </a:r>
          </a:p>
          <a:p>
            <a:pPr rtl="0" fontAlgn="base"/>
            <a:r>
              <a:rPr lang="en-CA" sz="1200" b="0" i="0" u="none" strike="noStrike" kern="1200" dirty="0">
                <a:solidFill>
                  <a:schemeClr val="tx1"/>
                </a:solidFill>
                <a:effectLst/>
                <a:latin typeface="+mn-lt"/>
                <a:ea typeface="+mn-ea"/>
                <a:cs typeface="+mn-cs"/>
              </a:rPr>
              <a:t>Survey link will also be included in the email sent to participants after today’s session.</a:t>
            </a:r>
            <a:r>
              <a:rPr lang="en-US" sz="1200" b="0" i="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a:defRPr/>
            </a:pPr>
            <a:fld id="{F5E0E864-2592-4F1E-A7FA-DA28BF50901F}" type="slidenum">
              <a:rPr lang="en-US" altLang="en-US" smtClean="0"/>
              <a:pPr>
                <a:defRPr/>
              </a:pPr>
              <a:t>81</a:t>
            </a:fld>
            <a:endParaRPr lang="en-US" altLang="en-US"/>
          </a:p>
        </p:txBody>
      </p:sp>
    </p:spTree>
    <p:extLst>
      <p:ext uri="{BB962C8B-B14F-4D97-AF65-F5344CB8AC3E}">
        <p14:creationId xmlns:p14="http://schemas.microsoft.com/office/powerpoint/2010/main" val="10945067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37B4D53-2356-4294-BCFA-54E80426EB8C}" type="slidenum">
              <a:rPr lang="en-US" smtClean="0"/>
              <a:t>83</a:t>
            </a:fld>
            <a:endParaRPr lang="en-US"/>
          </a:p>
        </p:txBody>
      </p:sp>
    </p:spTree>
    <p:extLst>
      <p:ext uri="{BB962C8B-B14F-4D97-AF65-F5344CB8AC3E}">
        <p14:creationId xmlns:p14="http://schemas.microsoft.com/office/powerpoint/2010/main" val="39807144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37B4D53-2356-4294-BCFA-54E80426EB8C}" type="slidenum">
              <a:rPr lang="en-US" smtClean="0"/>
              <a:t>86</a:t>
            </a:fld>
            <a:endParaRPr lang="en-US"/>
          </a:p>
        </p:txBody>
      </p:sp>
    </p:spTree>
    <p:extLst>
      <p:ext uri="{BB962C8B-B14F-4D97-AF65-F5344CB8AC3E}">
        <p14:creationId xmlns:p14="http://schemas.microsoft.com/office/powerpoint/2010/main" val="3308466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54C7655B-A2D8-410F-BFCB-814F021259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17D921D7-1730-4DBD-900B-88A041666D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cs typeface="Calibri"/>
              </a:rPr>
              <a:t>-High quality carbohydrate foods are a good source of fibre.</a:t>
            </a:r>
            <a:endParaRPr lang="en-US" altLang="en-US" dirty="0"/>
          </a:p>
          <a:p>
            <a:r>
              <a:rPr lang="en-US" altLang="en-US" dirty="0"/>
              <a:t>-Dietary fibre is a type of carbohydrate.  However, fibre is not digested, therefore it does not turn to sugar and it helps to prevent blood sugar spikes.</a:t>
            </a:r>
            <a:endParaRPr lang="en-US" dirty="0">
              <a:cs typeface="Calibri"/>
            </a:endParaRPr>
          </a:p>
          <a:p>
            <a:r>
              <a:rPr lang="en-US" altLang="en-US" dirty="0"/>
              <a:t>-Fibre also helps to lower blood cholesterol, manage fatty liver, protect against some cancers, promote regular bowel movements, and promote satiety.</a:t>
            </a:r>
          </a:p>
          <a:p>
            <a:endParaRPr lang="en-US" altLang="en-US" dirty="0"/>
          </a:p>
          <a:p>
            <a:r>
              <a:rPr lang="en-US" altLang="en-US" dirty="0"/>
              <a:t>-What foods are a source of fibre:  whole grain bread, whole grain pasta, oats or other cereals made from whole grains, brown rice, wild rice, quinoa, barley, vegetables, fruit, beans and lentils, bran, flaxseed, chia seeds, psyllium and bran.</a:t>
            </a:r>
            <a:endParaRPr lang="en-US" dirty="0"/>
          </a:p>
          <a:p>
            <a:r>
              <a:rPr lang="en-US" altLang="en-US" dirty="0"/>
              <a:t>-Most of the grains that we eat should be whole grains.</a:t>
            </a:r>
          </a:p>
          <a:p>
            <a:r>
              <a:rPr lang="en-US" altLang="en-US" dirty="0"/>
              <a:t>-Reminder:  If you are trying to increase your dietary fibre intake, increase slowly and drink lots of fluids, to avoid gastrointestinal discomfort and gas.</a:t>
            </a:r>
          </a:p>
        </p:txBody>
      </p:sp>
      <p:sp>
        <p:nvSpPr>
          <p:cNvPr id="20484" name="Slide Number Placeholder 3">
            <a:extLst>
              <a:ext uri="{FF2B5EF4-FFF2-40B4-BE49-F238E27FC236}">
                <a16:creationId xmlns:a16="http://schemas.microsoft.com/office/drawing/2014/main" id="{6B5F15CF-A26D-4A1D-B823-E63A096D77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28F369-DDFF-4DBD-ACA5-45F53E689D3C}" type="slidenum">
              <a:rPr lang="en-US" altLang="en-US"/>
              <a:pPr>
                <a:spcBef>
                  <a:spcPct val="0"/>
                </a:spcBef>
              </a:pPr>
              <a:t>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en-US" dirty="0"/>
              <a:t>High intake of sugar or refined “white” carbohydrates also contribute to high cholesterol and fatty liver.  Although we may assume that fatty liver is caused by eating too much fat, our body takes excess sugar and stores it as fat, which is then deposited in the liver.</a:t>
            </a:r>
          </a:p>
          <a:p>
            <a:pPr lvl="0">
              <a:spcBef>
                <a:spcPts val="0"/>
              </a:spcBef>
              <a:spcAft>
                <a:spcPts val="0"/>
              </a:spcAft>
            </a:pPr>
            <a:endParaRPr lang="en-US" altLang="en-US" sz="1200" kern="1200" dirty="0">
              <a:solidFill>
                <a:schemeClr val="tx1"/>
              </a:solidFill>
              <a:effectLst/>
              <a:latin typeface="+mn-lt"/>
              <a:cs typeface="Calibri"/>
            </a:endParaRPr>
          </a:p>
          <a:p>
            <a:r>
              <a:rPr lang="en-CA" sz="1200" kern="1200" dirty="0">
                <a:solidFill>
                  <a:schemeClr val="tx1"/>
                </a:solidFill>
                <a:effectLst/>
                <a:latin typeface="+mn-lt"/>
                <a:ea typeface="+mn-ea"/>
                <a:cs typeface="+mn-cs"/>
              </a:rPr>
              <a:t>Lowering </a:t>
            </a:r>
            <a:r>
              <a:rPr lang="en-CA" dirty="0"/>
              <a:t>sugar intake</a:t>
            </a:r>
            <a:r>
              <a:rPr lang="en-CA" sz="1200" kern="1200" dirty="0">
                <a:solidFill>
                  <a:schemeClr val="tx1"/>
                </a:solidFill>
                <a:effectLst/>
                <a:latin typeface="+mn-lt"/>
                <a:ea typeface="+mn-ea"/>
                <a:cs typeface="+mn-cs"/>
              </a:rPr>
              <a:t>:</a:t>
            </a:r>
            <a:endParaRPr lang="en-CA" sz="1200" kern="1200" baseline="0" dirty="0">
              <a:solidFill>
                <a:schemeClr val="tx1"/>
              </a:solidFill>
              <a:effectLst/>
              <a:latin typeface="+mn-lt"/>
              <a:ea typeface="+mn-ea"/>
              <a:cs typeface="+mn-cs"/>
            </a:endParaRPr>
          </a:p>
          <a:p>
            <a:r>
              <a:rPr lang="en-CA" sz="1200" kern="1200" baseline="0" dirty="0">
                <a:solidFill>
                  <a:schemeClr val="tx1"/>
                </a:solidFill>
                <a:effectLst/>
                <a:latin typeface="+mn-lt"/>
                <a:ea typeface="+mn-ea"/>
                <a:cs typeface="+mn-cs"/>
              </a:rPr>
              <a:t>-</a:t>
            </a:r>
            <a:r>
              <a:rPr lang="en-CA" sz="1200" kern="1200" dirty="0">
                <a:solidFill>
                  <a:schemeClr val="tx1"/>
                </a:solidFill>
                <a:effectLst/>
                <a:latin typeface="+mn-lt"/>
                <a:ea typeface="+mn-ea"/>
                <a:cs typeface="+mn-cs"/>
              </a:rPr>
              <a:t>Enjoy fruit when you have a craving for something sweet.</a:t>
            </a:r>
          </a:p>
          <a:p>
            <a:r>
              <a:rPr lang="en-CA" sz="1200" kern="1200" dirty="0">
                <a:solidFill>
                  <a:schemeClr val="tx1"/>
                </a:solidFill>
                <a:effectLst/>
                <a:latin typeface="+mn-lt"/>
                <a:ea typeface="+mn-ea"/>
                <a:cs typeface="+mn-cs"/>
              </a:rPr>
              <a:t>-</a:t>
            </a:r>
            <a:r>
              <a:rPr lang="en-CA" dirty="0"/>
              <a:t>Be mindful of</a:t>
            </a:r>
            <a:r>
              <a:rPr lang="en-CA" sz="1200" kern="1200" dirty="0">
                <a:solidFill>
                  <a:schemeClr val="tx1"/>
                </a:solidFill>
                <a:effectLst/>
                <a:latin typeface="+mn-lt"/>
                <a:ea typeface="+mn-ea"/>
                <a:cs typeface="+mn-cs"/>
              </a:rPr>
              <a:t> </a:t>
            </a:r>
            <a:r>
              <a:rPr lang="en-CA" dirty="0"/>
              <a:t>your portion size</a:t>
            </a:r>
            <a:r>
              <a:rPr lang="en-CA" sz="1200" kern="1200" dirty="0">
                <a:solidFill>
                  <a:schemeClr val="tx1"/>
                </a:solidFill>
                <a:effectLst/>
                <a:latin typeface="+mn-lt"/>
                <a:ea typeface="+mn-ea"/>
                <a:cs typeface="+mn-cs"/>
              </a:rPr>
              <a:t> when choosing sweets such as candies, chocolate bars, cookies, cake, pies, pastries, ice cream, frozen desserts and donuts.</a:t>
            </a:r>
            <a:endParaRPr lang="en-CA"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a:t>
            </a:r>
            <a:r>
              <a:rPr lang="en-CA" dirty="0"/>
              <a:t>Choose</a:t>
            </a:r>
            <a:r>
              <a:rPr lang="en-GB" sz="1200" kern="1200" dirty="0">
                <a:solidFill>
                  <a:schemeClr val="tx1"/>
                </a:solidFill>
                <a:effectLst/>
                <a:latin typeface="+mn-lt"/>
                <a:ea typeface="+mn-ea"/>
                <a:cs typeface="+mn-cs"/>
              </a:rPr>
              <a:t> </a:t>
            </a:r>
            <a:r>
              <a:rPr lang="en-GB" dirty="0"/>
              <a:t>sugar-free</a:t>
            </a:r>
            <a:r>
              <a:rPr lang="en-GB" sz="1200" kern="1200" dirty="0">
                <a:solidFill>
                  <a:schemeClr val="tx1"/>
                </a:solidFill>
                <a:effectLst/>
                <a:latin typeface="+mn-lt"/>
                <a:ea typeface="+mn-ea"/>
                <a:cs typeface="+mn-cs"/>
              </a:rPr>
              <a:t> </a:t>
            </a:r>
            <a:r>
              <a:rPr lang="en-GB" dirty="0"/>
              <a:t>beverages</a:t>
            </a:r>
            <a:r>
              <a:rPr lang="en-GB" sz="1200" kern="1200" baseline="0" dirty="0">
                <a:solidFill>
                  <a:schemeClr val="tx1"/>
                </a:solidFill>
                <a:effectLst/>
                <a:latin typeface="+mn-lt"/>
                <a:ea typeface="+mn-ea"/>
                <a:cs typeface="+mn-cs"/>
              </a:rPr>
              <a:t> instead of regular </a:t>
            </a:r>
            <a:r>
              <a:rPr lang="en-GB" dirty="0"/>
              <a:t>pop/iced tea.</a:t>
            </a:r>
            <a:r>
              <a:rPr lang="en-GB" sz="1200" kern="1200" baseline="0" dirty="0">
                <a:solidFill>
                  <a:schemeClr val="tx1"/>
                </a:solidFill>
                <a:effectLst/>
                <a:latin typeface="+mn-lt"/>
                <a:ea typeface="+mn-ea"/>
                <a:cs typeface="+mn-cs"/>
              </a:rPr>
              <a:t>  e.g. sparkling water, diet pop, herbal tea.</a:t>
            </a:r>
            <a:endParaRPr lang="en-GB" sz="1200" kern="1200" baseline="0" dirty="0">
              <a:solidFill>
                <a:schemeClr val="tx1"/>
              </a:solidFill>
              <a:effectLst/>
              <a:latin typeface="+mn-lt"/>
              <a:cs typeface="Calibri"/>
            </a:endParaRPr>
          </a:p>
          <a:p>
            <a:r>
              <a:rPr lang="en-GB" sz="1200" kern="1200" baseline="0" dirty="0">
                <a:solidFill>
                  <a:schemeClr val="tx1"/>
                </a:solidFill>
                <a:effectLst/>
                <a:latin typeface="+mn-lt"/>
                <a:ea typeface="+mn-ea"/>
                <a:cs typeface="+mn-cs"/>
              </a:rPr>
              <a:t>-Buy cereals lower in sugar.</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FAED3FF-7BA3-4284-B2B7-592883FE751B}" type="slidenum">
              <a:rPr lang="en-US" smtClean="0"/>
              <a:pPr>
                <a:defRPr/>
              </a:pPr>
              <a:t>10</a:t>
            </a:fld>
            <a:endParaRPr lang="en-US"/>
          </a:p>
        </p:txBody>
      </p:sp>
    </p:spTree>
    <p:extLst>
      <p:ext uri="{BB962C8B-B14F-4D97-AF65-F5344CB8AC3E}">
        <p14:creationId xmlns:p14="http://schemas.microsoft.com/office/powerpoint/2010/main" val="3370753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705600" y="4206240"/>
            <a:ext cx="960120" cy="457200"/>
          </a:xfrm>
        </p:spPr>
        <p:txBody>
          <a:bodyPr/>
          <a:lstStyle/>
          <a:p>
            <a:pPr>
              <a:defRPr/>
            </a:pPr>
            <a:fld id="{07E08FA0-CC03-411C-8911-C802D9F263B6}" type="datetimeFigureOut">
              <a:rPr lang="en-US" smtClean="0"/>
              <a:pPr>
                <a:defRPr/>
              </a:pPr>
              <a:t>10/7/2021</a:t>
            </a:fld>
            <a:endParaRPr lang="en-US"/>
          </a:p>
        </p:txBody>
      </p:sp>
      <p:sp>
        <p:nvSpPr>
          <p:cNvPr id="17" name="Footer Placeholder 16"/>
          <p:cNvSpPr>
            <a:spLocks noGrp="1"/>
          </p:cNvSpPr>
          <p:nvPr>
            <p:ph type="ftr" sz="quarter" idx="11"/>
          </p:nvPr>
        </p:nvSpPr>
        <p:spPr>
          <a:xfrm>
            <a:off x="5410200" y="4205288"/>
            <a:ext cx="1295400" cy="457200"/>
          </a:xfrm>
        </p:spPr>
        <p:txBody>
          <a:bodyPr/>
          <a:lstStyle/>
          <a:p>
            <a:pPr>
              <a:defRPr/>
            </a:pPr>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pPr>
              <a:defRPr/>
            </a:pPr>
            <a:fld id="{0FD2027F-D073-4227-8021-93669688C241}" type="slidenum">
              <a:rPr lang="en-US" altLang="en-US" smtClean="0"/>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656A5C7D-1487-42C1-A41F-F9DED881809C}" type="datetimeFigureOut">
              <a:rPr lang="en-US" smtClean="0"/>
              <a:pPr>
                <a:defRPr/>
              </a:pPr>
              <a:t>10/7/2021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F6265B9-5D7D-4CA8-978B-5C00A056C1D3}" type="slidenum">
              <a:rPr lang="en-US" altLang="en-US" smtClean="0"/>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A9F30D1D-D53F-488B-80F2-704B3660E97F}" type="datetimeFigureOut">
              <a:rPr lang="en-US" smtClean="0"/>
              <a:pPr>
                <a:defRPr/>
              </a:pPr>
              <a:t>10/7/2021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1E4A4D2-CC82-4C69-B3E1-C30F17D7319E}" type="slidenum">
              <a:rPr lang="en-US" altLang="en-US" smtClean="0"/>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54C90FB-2BA8-47B8-A304-8FBBBE5A3229}" type="datetimeFigureOut">
              <a:rPr lang="en-GB" smtClean="0">
                <a:solidFill>
                  <a:prstClr val="black">
                    <a:tint val="75000"/>
                  </a:prstClr>
                </a:solidFill>
              </a:rPr>
              <a:pPr/>
              <a:t>07/10/2021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871E434-D361-4F17-9E3C-348473AA46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67435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4C90FB-2BA8-47B8-A304-8FBBBE5A3229}" type="datetimeFigureOut">
              <a:rPr lang="en-GB" smtClean="0">
                <a:solidFill>
                  <a:prstClr val="black">
                    <a:tint val="75000"/>
                  </a:prstClr>
                </a:solidFill>
              </a:rPr>
              <a:pPr/>
              <a:t>07/10/2021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871E434-D361-4F17-9E3C-348473AA46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54574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4C90FB-2BA8-47B8-A304-8FBBBE5A3229}" type="datetimeFigureOut">
              <a:rPr lang="en-GB" smtClean="0">
                <a:solidFill>
                  <a:prstClr val="black">
                    <a:tint val="75000"/>
                  </a:prstClr>
                </a:solidFill>
              </a:rPr>
              <a:pPr/>
              <a:t>07/10/2021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871E434-D361-4F17-9E3C-348473AA46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30920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54C90FB-2BA8-47B8-A304-8FBBBE5A3229}" type="datetimeFigureOut">
              <a:rPr lang="en-GB" smtClean="0">
                <a:solidFill>
                  <a:prstClr val="black">
                    <a:tint val="75000"/>
                  </a:prstClr>
                </a:solidFill>
              </a:rPr>
              <a:pPr/>
              <a:t>07/10/2021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871E434-D361-4F17-9E3C-348473AA46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627659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54C90FB-2BA8-47B8-A304-8FBBBE5A3229}" type="datetimeFigureOut">
              <a:rPr lang="en-GB" smtClean="0">
                <a:solidFill>
                  <a:prstClr val="black">
                    <a:tint val="75000"/>
                  </a:prstClr>
                </a:solidFill>
              </a:rPr>
              <a:pPr/>
              <a:t>07/10/2021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A871E434-D361-4F17-9E3C-348473AA46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72043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54C90FB-2BA8-47B8-A304-8FBBBE5A3229}" type="datetimeFigureOut">
              <a:rPr lang="en-GB" smtClean="0">
                <a:solidFill>
                  <a:prstClr val="black">
                    <a:tint val="75000"/>
                  </a:prstClr>
                </a:solidFill>
              </a:rPr>
              <a:pPr/>
              <a:t>07/10/2021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A871E434-D361-4F17-9E3C-348473AA46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17996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4C90FB-2BA8-47B8-A304-8FBBBE5A3229}" type="datetimeFigureOut">
              <a:rPr lang="en-GB" smtClean="0">
                <a:solidFill>
                  <a:prstClr val="black">
                    <a:tint val="75000"/>
                  </a:prstClr>
                </a:solidFill>
              </a:rPr>
              <a:pPr/>
              <a:t>07/10/2021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A871E434-D361-4F17-9E3C-348473AA46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49217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4C90FB-2BA8-47B8-A304-8FBBBE5A3229}" type="datetimeFigureOut">
              <a:rPr lang="en-GB" smtClean="0">
                <a:solidFill>
                  <a:prstClr val="black">
                    <a:tint val="75000"/>
                  </a:prstClr>
                </a:solidFill>
              </a:rPr>
              <a:pPr/>
              <a:t>07/10/2021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871E434-D361-4F17-9E3C-348473AA46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675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9220EA2B-1AD3-417D-81D9-510753B59918}" type="datetimeFigureOut">
              <a:rPr lang="en-US" smtClean="0"/>
              <a:pPr>
                <a:defRPr/>
              </a:pPr>
              <a:t>10/7/2021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CF8B462-DE54-41B5-B568-283E8FA0D4A0}" type="slidenum">
              <a:rPr lang="en-US" altLang="en-US" smtClean="0"/>
              <a:pPr>
                <a:defRPr/>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4C90FB-2BA8-47B8-A304-8FBBBE5A3229}" type="datetimeFigureOut">
              <a:rPr lang="en-GB" smtClean="0">
                <a:solidFill>
                  <a:prstClr val="black">
                    <a:tint val="75000"/>
                  </a:prstClr>
                </a:solidFill>
              </a:rPr>
              <a:pPr/>
              <a:t>07/10/2021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871E434-D361-4F17-9E3C-348473AA46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03398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4C90FB-2BA8-47B8-A304-8FBBBE5A3229}" type="datetimeFigureOut">
              <a:rPr lang="en-GB" smtClean="0">
                <a:solidFill>
                  <a:prstClr val="black">
                    <a:tint val="75000"/>
                  </a:prstClr>
                </a:solidFill>
              </a:rPr>
              <a:pPr/>
              <a:t>07/10/2021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871E434-D361-4F17-9E3C-348473AA46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96044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4C90FB-2BA8-47B8-A304-8FBBBE5A3229}" type="datetimeFigureOut">
              <a:rPr lang="en-GB" smtClean="0">
                <a:solidFill>
                  <a:prstClr val="black">
                    <a:tint val="75000"/>
                  </a:prstClr>
                </a:solidFill>
              </a:rPr>
              <a:pPr/>
              <a:t>07/10/2021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871E434-D361-4F17-9E3C-348473AA46C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09525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fld id="{9FDCE31A-F616-4230-9563-76D50ED85467}" type="datetimeFigureOut">
              <a:rPr lang="en-US" smtClean="0"/>
              <a:pPr>
                <a:defRPr/>
              </a:pPr>
              <a:t>10/7/2021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F045E2D-8546-4CB9-AAAE-EFD941C5C9A0}" type="slidenum">
              <a:rPr lang="en-US" altLang="en-US" smtClean="0"/>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41AE172A-EA72-41DB-BEB0-BBEF2DA56D70}" type="datetimeFigureOut">
              <a:rPr lang="en-US" smtClean="0"/>
              <a:pPr>
                <a:defRPr/>
              </a:pPr>
              <a:t>10/7/2021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4AF26E6-E668-4379-A737-7BF81E2A81A1}" type="slidenum">
              <a:rPr lang="en-US" altLang="en-US" smtClean="0"/>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pPr>
              <a:defRPr/>
            </a:pPr>
            <a:fld id="{75164369-0303-4824-B65B-9C8C508544A8}" type="datetimeFigureOut">
              <a:rPr lang="en-US" smtClean="0"/>
              <a:pPr>
                <a:defRPr/>
              </a:pPr>
              <a:t>10/7/2021</a:t>
            </a:fld>
            <a:endParaRPr lang="en-US"/>
          </a:p>
        </p:txBody>
      </p:sp>
      <p:sp>
        <p:nvSpPr>
          <p:cNvPr id="27" name="Slide Number Placeholder 26"/>
          <p:cNvSpPr>
            <a:spLocks noGrp="1"/>
          </p:cNvSpPr>
          <p:nvPr>
            <p:ph type="sldNum" sz="quarter" idx="11"/>
          </p:nvPr>
        </p:nvSpPr>
        <p:spPr/>
        <p:txBody>
          <a:bodyPr rtlCol="0"/>
          <a:lstStyle/>
          <a:p>
            <a:pPr>
              <a:defRPr/>
            </a:pPr>
            <a:fld id="{C99889D0-ACD8-47A6-92CC-7D3DD51DC0F9}" type="slidenum">
              <a:rPr lang="en-US" altLang="en-US" smtClean="0"/>
              <a:pPr>
                <a:defRPr/>
              </a:pPr>
              <a:t>‹#›</a:t>
            </a:fld>
            <a:endParaRPr lang="en-US" altLang="en-US"/>
          </a:p>
        </p:txBody>
      </p:sp>
      <p:sp>
        <p:nvSpPr>
          <p:cNvPr id="28" name="Footer Placeholder 27"/>
          <p:cNvSpPr>
            <a:spLocks noGrp="1"/>
          </p:cNvSpPr>
          <p:nvPr>
            <p:ph type="ftr" sz="quarter" idx="12"/>
          </p:nvPr>
        </p:nvSpPr>
        <p:spPr/>
        <p:txBody>
          <a:bodyPr rtlCol="0"/>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6583680" y="612648"/>
            <a:ext cx="957264" cy="457200"/>
          </a:xfrm>
        </p:spPr>
        <p:txBody>
          <a:bodyPr/>
          <a:lstStyle/>
          <a:p>
            <a:pPr>
              <a:defRPr/>
            </a:pPr>
            <a:fld id="{DAE040F9-485D-4EB6-B2F3-CC99E37C1196}" type="datetimeFigureOut">
              <a:rPr lang="en-US" smtClean="0"/>
              <a:pPr>
                <a:defRPr/>
              </a:pPr>
              <a:t>10/7/2021</a:t>
            </a:fld>
            <a:endParaRPr lang="en-US"/>
          </a:p>
        </p:txBody>
      </p:sp>
      <p:sp>
        <p:nvSpPr>
          <p:cNvPr id="4" name="Footer Placeholder 3"/>
          <p:cNvSpPr>
            <a:spLocks noGrp="1"/>
          </p:cNvSpPr>
          <p:nvPr>
            <p:ph type="ftr" sz="quarter" idx="11"/>
          </p:nvPr>
        </p:nvSpPr>
        <p:spPr>
          <a:xfrm>
            <a:off x="5257800" y="612648"/>
            <a:ext cx="1325880" cy="457200"/>
          </a:xfrm>
        </p:spPr>
        <p:txBody>
          <a:bodyPr/>
          <a:lstStyle/>
          <a:p>
            <a:pPr>
              <a:defRPr/>
            </a:pPr>
            <a:endParaRPr lang="en-US"/>
          </a:p>
        </p:txBody>
      </p:sp>
      <p:sp>
        <p:nvSpPr>
          <p:cNvPr id="5" name="Slide Number Placeholder 4"/>
          <p:cNvSpPr>
            <a:spLocks noGrp="1"/>
          </p:cNvSpPr>
          <p:nvPr>
            <p:ph type="sldNum" sz="quarter" idx="12"/>
          </p:nvPr>
        </p:nvSpPr>
        <p:spPr>
          <a:xfrm>
            <a:off x="8174736" y="2272"/>
            <a:ext cx="762000" cy="365760"/>
          </a:xfrm>
        </p:spPr>
        <p:txBody>
          <a:bodyPr/>
          <a:lstStyle/>
          <a:p>
            <a:pPr>
              <a:defRPr/>
            </a:pPr>
            <a:fld id="{5DF451CF-2AA3-4ABF-9ADC-E5986D753719}" type="slidenum">
              <a:rPr lang="en-US" altLang="en-US" smtClean="0"/>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F43E4D3-7C51-4A1D-AA16-99F4109E578C}" type="datetimeFigureOut">
              <a:rPr lang="en-US" smtClean="0"/>
              <a:pPr>
                <a:defRPr/>
              </a:pPr>
              <a:t>10/7/2021</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0C410DA-09F5-4799-9DB8-30DE78B242C1}" type="slidenum">
              <a:rPr lang="en-US" altLang="en-US" smtClean="0"/>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ABAAF9AB-202F-45E6-9CCD-C47994573350}" type="datetimeFigureOut">
              <a:rPr lang="en-US" smtClean="0"/>
              <a:pPr>
                <a:defRPr/>
              </a:pPr>
              <a:t>10/7/2021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D137049-8E2F-4485-A067-3D84006811C5}" type="slidenum">
              <a:rPr lang="en-US" altLang="en-US" smtClean="0"/>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fld id="{DC4E514C-4B35-49FF-A002-4E6E7D669921}" type="datetimeFigureOut">
              <a:rPr lang="en-US" smtClean="0"/>
              <a:pPr>
                <a:defRPr/>
              </a:pPr>
              <a:t>10/7/2021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6B78ED4-3B1D-4810-A1FA-B1D2C82BAAFB}" type="slidenum">
              <a:rPr lang="en-US" altLang="en-US" smtClean="0"/>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a:defRPr/>
            </a:pPr>
            <a:fld id="{BE247134-4FB1-4A1C-A7AB-C8358D2D24B6}" type="datetimeFigureOut">
              <a:rPr lang="en-US" smtClean="0"/>
              <a:pPr>
                <a:defRPr/>
              </a:pPr>
              <a:t>10/7/2021</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pPr>
              <a:defRPr/>
            </a:pPr>
            <a:endParaRPr 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pPr>
              <a:defRPr/>
            </a:pPr>
            <a:fld id="{CA5BE1F7-6B35-475A-BC0F-12187E5BB64E}" type="slidenum">
              <a:rPr lang="en-US" altLang="en-US" smtClean="0"/>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a:gsLst>
              <a:gs pos="0">
                <a:schemeClr val="tx1"/>
              </a:gs>
              <a:gs pos="50000">
                <a:schemeClr val="tx1">
                  <a:lumMod val="85000"/>
                  <a:lumOff val="15000"/>
                </a:schemeClr>
              </a:gs>
              <a:gs pos="100000">
                <a:srgbClr val="30303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a:solidFill>
                <a:prstClr val="white"/>
              </a:solidFill>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E54C90FB-2BA8-47B8-A304-8FBBBE5A3229}" type="datetimeFigureOut">
              <a:rPr lang="en-GB" smtClean="0">
                <a:solidFill>
                  <a:prstClr val="black">
                    <a:tint val="75000"/>
                  </a:prstClr>
                </a:solidFill>
                <a:latin typeface="Calibri"/>
                <a:cs typeface="+mn-cs"/>
              </a:rPr>
              <a:pPr eaLnBrk="1" fontAlgn="auto" hangingPunct="1">
                <a:spcBef>
                  <a:spcPts val="0"/>
                </a:spcBef>
                <a:spcAft>
                  <a:spcPts val="0"/>
                </a:spcAft>
              </a:pPr>
              <a:t>07/10/2021</a:t>
            </a:fld>
            <a:endParaRPr lang="en-GB">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A871E434-D361-4F17-9E3C-348473AA46CF}" type="slidenum">
              <a:rPr lang="en-GB" smtClean="0">
                <a:solidFill>
                  <a:prstClr val="black">
                    <a:tint val="75000"/>
                  </a:prstClr>
                </a:solidFill>
                <a:latin typeface="Calibri"/>
                <a:cs typeface="+mn-cs"/>
              </a:rPr>
              <a:pPr eaLnBrk="1" fontAlgn="auto" hangingPunct="1">
                <a:spcBef>
                  <a:spcPts val="0"/>
                </a:spcBef>
                <a:spcAft>
                  <a:spcPts val="0"/>
                </a:spcAft>
              </a:pPr>
              <a:t>‹#›</a:t>
            </a:fld>
            <a:endParaRPr lang="en-GB">
              <a:solidFill>
                <a:prstClr val="black">
                  <a:tint val="75000"/>
                </a:prstClr>
              </a:solidFill>
              <a:latin typeface="Calibri"/>
              <a:cs typeface="+mn-cs"/>
            </a:endParaRPr>
          </a:p>
        </p:txBody>
      </p:sp>
    </p:spTree>
    <p:extLst>
      <p:ext uri="{BB962C8B-B14F-4D97-AF65-F5344CB8AC3E}">
        <p14:creationId xmlns:p14="http://schemas.microsoft.com/office/powerpoint/2010/main" val="3959973250"/>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http://wildforwags.com/coupons-com-printable-coupons-2/?cid=18384046" TargetMode="Externa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5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88.png"/><Relationship Id="rId4" Type="http://schemas.openxmlformats.org/officeDocument/2006/relationships/image" Target="../media/image87.png"/></Relationships>
</file>

<file path=ppt/slides/_rels/slide5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5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png"/></Relationships>
</file>

<file path=ppt/slides/_rels/slide6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6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7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115.jpeg"/><Relationship Id="rId4" Type="http://schemas.openxmlformats.org/officeDocument/2006/relationships/image" Target="../media/image111.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png"/><Relationship Id="rId9" Type="http://schemas.openxmlformats.org/officeDocument/2006/relationships/image" Target="../media/image122.png"/></Relationships>
</file>

<file path=ppt/slides/_rels/slide7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76.xml.rels><?xml version="1.0" encoding="UTF-8" standalone="yes"?>
<Relationships xmlns="http://schemas.openxmlformats.org/package/2006/relationships"><Relationship Id="rId3" Type="http://schemas.openxmlformats.org/officeDocument/2006/relationships/hyperlink" Target="https://lindobacon.com/_resources/self-help-resources"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hyperlink" Target="https://www.youtube.com/watch?v=udvXZY5awGM" TargetMode="External"/><Relationship Id="rId4" Type="http://schemas.openxmlformats.org/officeDocument/2006/relationships/hyperlink" Target="https://christyharrison.com/blog/what-is-diet-culture"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www.winnipeginmotion.ca"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hyperlink" Target="http://www.SmokersHelpline.ca" TargetMode="External"/><Relationship Id="rId5" Type="http://schemas.openxmlformats.org/officeDocument/2006/relationships/hyperlink" Target="https://www.heartandstroke.ca/healthy-living/reduce-stress" TargetMode="External"/><Relationship Id="rId4" Type="http://schemas.openxmlformats.org/officeDocument/2006/relationships/hyperlink" Target="https://www.sleepfoundation.org/sleep-topics"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www.wrha.mb.ca/groups"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hyperlink" Target="https://www.collegeofdietitiansmb.ca/find-a-dietitian/private-practice/"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hyperlink" Target="http://www.wrha.mb.ca/nutrition"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hyperlink" Target="https://doi.org/10.1038/oby.2009.191" TargetMode="External"/><Relationship Id="rId2" Type="http://schemas.openxmlformats.org/officeDocument/2006/relationships/hyperlink" Target="https://doi.org/10.1097/NT.0000000000000092" TargetMode="External"/><Relationship Id="rId1" Type="http://schemas.openxmlformats.org/officeDocument/2006/relationships/slideLayout" Target="../slideLayouts/slideLayout2.xml"/><Relationship Id="rId4" Type="http://schemas.openxmlformats.org/officeDocument/2006/relationships/hyperlink" Target="https://doi.org/10.1038/ijo.2016.17" TargetMode="External"/></Relationships>
</file>

<file path=ppt/slides/_rels/slide83.xml.rels><?xml version="1.0" encoding="UTF-8" standalone="yes"?>
<Relationships xmlns="http://schemas.openxmlformats.org/package/2006/relationships"><Relationship Id="rId8" Type="http://schemas.openxmlformats.org/officeDocument/2006/relationships/hyperlink" Target="https://www.ncbi.nlm.nih.gov/pmc/articles/PMC7154011/" TargetMode="External"/><Relationship Id="rId3" Type="http://schemas.openxmlformats.org/officeDocument/2006/relationships/hyperlink" Target="https://www.healthevidence.org/view-article.aspx?a=meta-analysis-effect-dietary-counseling-weight-loss-17172" TargetMode="External"/><Relationship Id="rId7" Type="http://schemas.openxmlformats.org/officeDocument/2006/relationships/hyperlink" Target="https://doi.org/10.7326/0003-4819-116-11-942"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hyperlink" Target="https://pubmed.ncbi.nlm.nih.gov/17469900" TargetMode="External"/><Relationship Id="rId5" Type="http://schemas.openxmlformats.org/officeDocument/2006/relationships/hyperlink" Target="https://doi.org/10.1111/spc3.12223" TargetMode="External"/><Relationship Id="rId4" Type="http://schemas.openxmlformats.org/officeDocument/2006/relationships/hyperlink" Target="https://ajph.aphapublications.org/doi/10.2105/AJPH.2015.302773" TargetMode="External"/><Relationship Id="rId9" Type="http://schemas.openxmlformats.org/officeDocument/2006/relationships/hyperlink" Target="https://doi.org/10.1001/archinte.1959.00270010085011"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journals.sagepub.com/doi/10.1177/216507990705500402" TargetMode="External"/><Relationship Id="rId2" Type="http://schemas.openxmlformats.org/officeDocument/2006/relationships/hyperlink" Target="https://doi.org/10.1038/sj.ijo.0803520" TargetMode="External"/><Relationship Id="rId1" Type="http://schemas.openxmlformats.org/officeDocument/2006/relationships/slideLayout" Target="../slideLayouts/slideLayout2.xml"/><Relationship Id="rId4" Type="http://schemas.openxmlformats.org/officeDocument/2006/relationships/hyperlink" Target="https://journals.sagepub.com/doi/10.1177/216507990705500503" TargetMode="External"/></Relationships>
</file>

<file path=ppt/slides/_rels/slide85.xml.rels><?xml version="1.0" encoding="UTF-8" standalone="yes"?>
<Relationships xmlns="http://schemas.openxmlformats.org/package/2006/relationships"><Relationship Id="rId8" Type="http://schemas.openxmlformats.org/officeDocument/2006/relationships/hyperlink" Target="https://doi.org/10.1016/j.jand.2013.12.024" TargetMode="External"/><Relationship Id="rId3" Type="http://schemas.openxmlformats.org/officeDocument/2006/relationships/hyperlink" Target="https://doi.org/10.1186/1475-2891-10-9" TargetMode="External"/><Relationship Id="rId7" Type="http://schemas.openxmlformats.org/officeDocument/2006/relationships/hyperlink" Target="https://doi.org/10.1016/j.appet.2016.06.006" TargetMode="External"/><Relationship Id="rId2" Type="http://schemas.openxmlformats.org/officeDocument/2006/relationships/hyperlink" Target="https://doi.org/10.1016/j.jada.2005.03.011" TargetMode="External"/><Relationship Id="rId1" Type="http://schemas.openxmlformats.org/officeDocument/2006/relationships/slideLayout" Target="../slideLayouts/slideLayout2.xml"/><Relationship Id="rId6" Type="http://schemas.openxmlformats.org/officeDocument/2006/relationships/hyperlink" Target="https://doi.org/10.3122/jabfm.2012.01.110164" TargetMode="External"/><Relationship Id="rId5" Type="http://schemas.openxmlformats.org/officeDocument/2006/relationships/hyperlink" Target="https://doi.org/10.1016/j.jneb.2014.12.002" TargetMode="External"/><Relationship Id="rId4" Type="http://schemas.openxmlformats.org/officeDocument/2006/relationships/hyperlink" Target="https://ajph.aphapublications.org/doi/abs/10.2105/AJPH.2013.301486" TargetMode="Externa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Premium Photo | Busy woman is in a hurry, she does not have time, she is  going to eat snack on the go. worker eating, drinking coffee, talking on  the phone, 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4" y="257174"/>
            <a:ext cx="8765238" cy="64103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8A27D64-B86C-4AD2-9E43-47D84707CE10}"/>
              </a:ext>
            </a:extLst>
          </p:cNvPr>
          <p:cNvSpPr>
            <a:spLocks noGrp="1"/>
          </p:cNvSpPr>
          <p:nvPr>
            <p:ph type="ctrTitle"/>
          </p:nvPr>
        </p:nvSpPr>
        <p:spPr>
          <a:xfrm>
            <a:off x="4563593" y="279508"/>
            <a:ext cx="4382619" cy="2028826"/>
          </a:xfrm>
          <a:solidFill>
            <a:schemeClr val="bg2"/>
          </a:solidFill>
          <a:ln w="76200">
            <a:solidFill>
              <a:schemeClr val="accent3">
                <a:lumMod val="50000"/>
              </a:schemeClr>
            </a:solidFill>
          </a:ln>
          <a:effectLst>
            <a:glow rad="63500">
              <a:schemeClr val="accent1">
                <a:satMod val="175000"/>
                <a:alpha val="40000"/>
              </a:schemeClr>
            </a:glow>
          </a:effectLst>
        </p:spPr>
        <p:txBody>
          <a:bodyPr anchor="ctr">
            <a:noAutofit/>
          </a:bodyPr>
          <a:lstStyle/>
          <a:p>
            <a:pPr algn="ctr" eaLnBrk="1" hangingPunct="1">
              <a:defRPr/>
            </a:pPr>
            <a:r>
              <a:rPr lang="en-US" altLang="en-US" sz="5400" b="1">
                <a:solidFill>
                  <a:schemeClr val="accent3">
                    <a:lumMod val="50000"/>
                  </a:schemeClr>
                </a:solidFill>
              </a:rPr>
              <a:t>Nutrition for Busy People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4079" y="590550"/>
            <a:ext cx="8229600" cy="1066800"/>
          </a:xfrm>
        </p:spPr>
        <p:txBody>
          <a:bodyPr vert="horz" lIns="91440" tIns="45720" rIns="91440" bIns="45720" anchor="ctr">
            <a:normAutofit/>
          </a:bodyPr>
          <a:lstStyle/>
          <a:p>
            <a:r>
              <a:rPr lang="en-US" sz="4400" b="1">
                <a:solidFill>
                  <a:schemeClr val="accent3">
                    <a:lumMod val="75000"/>
                  </a:schemeClr>
                </a:solidFill>
              </a:rPr>
              <a:t>Sugar</a:t>
            </a:r>
          </a:p>
        </p:txBody>
      </p:sp>
      <p:sp>
        <p:nvSpPr>
          <p:cNvPr id="2" name="Content Placeholder 1"/>
          <p:cNvSpPr>
            <a:spLocks noGrp="1"/>
          </p:cNvSpPr>
          <p:nvPr>
            <p:ph idx="1"/>
          </p:nvPr>
        </p:nvSpPr>
        <p:spPr>
          <a:xfrm>
            <a:off x="0" y="1638300"/>
            <a:ext cx="9144000" cy="3864175"/>
          </a:xfrm>
        </p:spPr>
        <p:txBody>
          <a:bodyPr vert="horz" lIns="91440" tIns="45720" rIns="91440" bIns="45720" rtlCol="0" anchor="t">
            <a:noAutofit/>
          </a:bodyPr>
          <a:lstStyle/>
          <a:p>
            <a:pPr indent="-255905" fontAlgn="base">
              <a:spcAft>
                <a:spcPts val="600"/>
              </a:spcAft>
            </a:pPr>
            <a:r>
              <a:rPr lang="en-US">
                <a:solidFill>
                  <a:schemeClr val="tx1"/>
                </a:solidFill>
              </a:rPr>
              <a:t>Contributes to fatty liver, PCOS, weight gain, prediabetes &amp; type 2 diabetes, and high cholesterol</a:t>
            </a:r>
            <a:endParaRPr lang="en-US"/>
          </a:p>
          <a:p>
            <a:pPr indent="-255905" fontAlgn="base">
              <a:spcAft>
                <a:spcPts val="600"/>
              </a:spcAft>
            </a:pPr>
            <a:r>
              <a:rPr lang="en-US"/>
              <a:t>Consider how often you enjoy desserts, ice cream,</a:t>
            </a:r>
            <a:br>
              <a:rPr lang="en-US"/>
            </a:br>
            <a:r>
              <a:rPr lang="en-US"/>
              <a:t>muffins/pastries, candy, chocolate, or sugary cereal</a:t>
            </a:r>
            <a:endParaRPr lang="en-US" b="1"/>
          </a:p>
        </p:txBody>
      </p:sp>
      <p:pic>
        <p:nvPicPr>
          <p:cNvPr id="5" name="Picture 5" descr="The Queue: CANDY - Vinyl Junki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6253" y="5439065"/>
            <a:ext cx="2189748" cy="10948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Healthier Double Chocolate Baked Donuts - The Busy Bak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285" t="24059" b="11722"/>
          <a:stretch/>
        </p:blipFill>
        <p:spPr bwMode="auto">
          <a:xfrm>
            <a:off x="2903374" y="4299744"/>
            <a:ext cx="1615505" cy="1043133"/>
          </a:xfrm>
          <a:prstGeom prst="rect">
            <a:avLst/>
          </a:prstGeom>
          <a:noFill/>
          <a:extLst>
            <a:ext uri="{909E8E84-426E-40DD-AFC4-6F175D3DCCD1}">
              <a14:hiddenFill xmlns:a14="http://schemas.microsoft.com/office/drawing/2010/main">
                <a:solidFill>
                  <a:srgbClr val="FFFFFF"/>
                </a:solidFill>
              </a14:hiddenFill>
            </a:ext>
          </a:extLst>
        </p:spPr>
      </p:pic>
      <p:pic>
        <p:nvPicPr>
          <p:cNvPr id="12698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3616" y="4597732"/>
            <a:ext cx="2197768" cy="1682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982"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75" t="29254" r="17096" b="5791"/>
          <a:stretch/>
        </p:blipFill>
        <p:spPr bwMode="auto">
          <a:xfrm>
            <a:off x="274130" y="4299744"/>
            <a:ext cx="1820483" cy="2265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5333" r="16933"/>
          <a:stretch/>
        </p:blipFill>
        <p:spPr bwMode="auto">
          <a:xfrm>
            <a:off x="4982657" y="3865810"/>
            <a:ext cx="1751610" cy="2586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26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6982"/>
                                        </p:tgtEl>
                                        <p:attrNameLst>
                                          <p:attrName>style.visibility</p:attrName>
                                        </p:attrNameLst>
                                      </p:cBhvr>
                                      <p:to>
                                        <p:strVal val="visible"/>
                                      </p:to>
                                    </p:set>
                                    <p:animEffect transition="in" filter="fade">
                                      <p:cBhvr>
                                        <p:cTn id="9" dur="1000"/>
                                        <p:tgtEl>
                                          <p:spTgt spid="126982"/>
                                        </p:tgtEl>
                                      </p:cBhvr>
                                    </p:animEffect>
                                  </p:childTnLst>
                                </p:cTn>
                              </p:par>
                              <p:par>
                                <p:cTn id="10" presetID="10" presetClass="entr" presetSubtype="0" fill="hold"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10" presetClass="entr" presetSubtype="0" fill="hold" nodeType="withEffect">
                                  <p:stCondLst>
                                    <p:cond delay="2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par>
                                <p:cTn id="16" presetID="10" presetClass="entr" presetSubtype="0" fill="hold" nodeType="withEffect">
                                  <p:stCondLst>
                                    <p:cond delay="3000"/>
                                  </p:stCondLst>
                                  <p:childTnLst>
                                    <p:set>
                                      <p:cBhvr>
                                        <p:cTn id="17" dur="1" fill="hold">
                                          <p:stCondLst>
                                            <p:cond delay="0"/>
                                          </p:stCondLst>
                                        </p:cTn>
                                        <p:tgtEl>
                                          <p:spTgt spid="126981"/>
                                        </p:tgtEl>
                                        <p:attrNameLst>
                                          <p:attrName>style.visibility</p:attrName>
                                        </p:attrNameLst>
                                      </p:cBhvr>
                                      <p:to>
                                        <p:strVal val="visible"/>
                                      </p:to>
                                    </p:set>
                                    <p:animEffect transition="in" filter="fade">
                                      <p:cBhvr>
                                        <p:cTn id="18" dur="1000"/>
                                        <p:tgtEl>
                                          <p:spTgt spid="126981"/>
                                        </p:tgtEl>
                                      </p:cBhvr>
                                    </p:animEffect>
                                  </p:childTnLst>
                                </p:cTn>
                              </p:par>
                              <p:par>
                                <p:cTn id="19" presetID="10" presetClass="entr" presetSubtype="0" fill="hold" nodeType="withEffect">
                                  <p:stCondLst>
                                    <p:cond delay="4000"/>
                                  </p:stCondLst>
                                  <p:childTnLst>
                                    <p:set>
                                      <p:cBhvr>
                                        <p:cTn id="20" dur="1" fill="hold">
                                          <p:stCondLst>
                                            <p:cond delay="0"/>
                                          </p:stCondLst>
                                        </p:cTn>
                                        <p:tgtEl>
                                          <p:spTgt spid="37890"/>
                                        </p:tgtEl>
                                        <p:attrNameLst>
                                          <p:attrName>style.visibility</p:attrName>
                                        </p:attrNameLst>
                                      </p:cBhvr>
                                      <p:to>
                                        <p:strVal val="visible"/>
                                      </p:to>
                                    </p:set>
                                    <p:animEffect transition="in" filter="fade">
                                      <p:cBhvr>
                                        <p:cTn id="21" dur="1000"/>
                                        <p:tgtEl>
                                          <p:spTgt spid="3789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303" y="1562100"/>
            <a:ext cx="9401175" cy="4469129"/>
          </a:xfrm>
        </p:spPr>
        <p:txBody>
          <a:bodyPr vert="horz" lIns="91440" tIns="45720" rIns="91440" bIns="45720" anchor="t">
            <a:noAutofit/>
          </a:bodyPr>
          <a:lstStyle/>
          <a:p>
            <a:pPr marL="502920" indent="-365760"/>
            <a:r>
              <a:rPr lang="en-US" sz="2800"/>
              <a:t>Drink wa</a:t>
            </a:r>
            <a:r>
              <a:rPr lang="en-US" sz="2800">
                <a:solidFill>
                  <a:schemeClr val="tx1">
                    <a:lumMod val="95000"/>
                    <a:lumOff val="5000"/>
                  </a:schemeClr>
                </a:solidFill>
              </a:rPr>
              <a:t>ter or milk instead of pop, iced tea &amp; juice</a:t>
            </a:r>
            <a:endParaRPr lang="en-CA" sz="2800">
              <a:solidFill>
                <a:schemeClr val="tx1">
                  <a:lumMod val="95000"/>
                  <a:lumOff val="5000"/>
                </a:schemeClr>
              </a:solidFill>
            </a:endParaRPr>
          </a:p>
          <a:p>
            <a:pPr marL="657860" lvl="1" indent="-246380"/>
            <a:r>
              <a:rPr lang="en-CA">
                <a:solidFill>
                  <a:schemeClr val="tx1">
                    <a:lumMod val="95000"/>
                    <a:lumOff val="5000"/>
                  </a:schemeClr>
                </a:solidFill>
                <a:ea typeface="+mn-lt"/>
                <a:cs typeface="+mn-lt"/>
              </a:rPr>
              <a:t>Eat your fruit, rather than drink it</a:t>
            </a:r>
            <a:endParaRPr lang="en-US">
              <a:solidFill>
                <a:schemeClr val="tx1">
                  <a:lumMod val="95000"/>
                  <a:lumOff val="5000"/>
                </a:schemeClr>
              </a:solidFill>
            </a:endParaRPr>
          </a:p>
          <a:p>
            <a:pPr marL="502920" indent="-365760" fontAlgn="base">
              <a:spcBef>
                <a:spcPts val="1200"/>
              </a:spcBef>
            </a:pPr>
            <a:r>
              <a:rPr lang="en-CA" sz="2800">
                <a:solidFill>
                  <a:schemeClr val="tx1">
                    <a:lumMod val="95000"/>
                    <a:lumOff val="5000"/>
                  </a:schemeClr>
                </a:solidFill>
              </a:rPr>
              <a:t>Also </a:t>
            </a:r>
            <a:r>
              <a:rPr lang="en-CA">
                <a:solidFill>
                  <a:schemeClr val="tx1">
                    <a:lumMod val="95000"/>
                    <a:lumOff val="5000"/>
                  </a:schemeClr>
                </a:solidFill>
              </a:rPr>
              <a:t>consi</a:t>
            </a:r>
            <a:r>
              <a:rPr lang="en-CA"/>
              <a:t>der</a:t>
            </a:r>
            <a:r>
              <a:rPr lang="en-CA" sz="2800"/>
              <a:t> foods with high levels of natural sugars</a:t>
            </a:r>
          </a:p>
          <a:p>
            <a:pPr lvl="1" fontAlgn="base">
              <a:spcBef>
                <a:spcPts val="600"/>
              </a:spcBef>
            </a:pPr>
            <a:r>
              <a:rPr lang="en-CA" sz="2500">
                <a:solidFill>
                  <a:schemeClr val="tx1"/>
                </a:solidFill>
              </a:rPr>
              <a:t>Honey, maple syrup, raw sugar = the same as white sugar</a:t>
            </a:r>
          </a:p>
          <a:p>
            <a:pPr marL="337820" lvl="1" indent="0">
              <a:buNone/>
            </a:pPr>
            <a:endParaRPr lang="en-CA" sz="2400">
              <a:solidFill>
                <a:schemeClr val="tx1"/>
              </a:solidFill>
            </a:endParaRPr>
          </a:p>
        </p:txBody>
      </p:sp>
      <p:pic>
        <p:nvPicPr>
          <p:cNvPr id="4" name="Picture 8" descr="A glass of orange juice&#10;&#10;Description automatically generated">
            <a:extLst>
              <a:ext uri="{FF2B5EF4-FFF2-40B4-BE49-F238E27FC236}">
                <a16:creationId xmlns:a16="http://schemas.microsoft.com/office/drawing/2014/main" id="{9CFD70CF-5DF6-4BDC-8D0A-96520C472D43}"/>
              </a:ext>
            </a:extLst>
          </p:cNvPr>
          <p:cNvPicPr>
            <a:picLocks noChangeAspect="1"/>
          </p:cNvPicPr>
          <p:nvPr/>
        </p:nvPicPr>
        <p:blipFill rotWithShape="1">
          <a:blip r:embed="rId3"/>
          <a:srcRect l="26484" r="20430"/>
          <a:stretch/>
        </p:blipFill>
        <p:spPr>
          <a:xfrm>
            <a:off x="377078" y="4184345"/>
            <a:ext cx="1586352" cy="2274857"/>
          </a:xfrm>
          <a:prstGeom prst="rect">
            <a:avLst/>
          </a:prstGeom>
        </p:spPr>
      </p:pic>
      <p:pic>
        <p:nvPicPr>
          <p:cNvPr id="6" name="Picture 5" descr="Image result for juice cup"/>
          <p:cNvPicPr/>
          <p:nvPr/>
        </p:nvPicPr>
        <p:blipFill rotWithShape="1">
          <a:blip r:embed="rId4" cstate="print">
            <a:extLst>
              <a:ext uri="{28A0092B-C50C-407E-A947-70E740481C1C}">
                <a14:useLocalDpi xmlns:a14="http://schemas.microsoft.com/office/drawing/2010/main" val="0"/>
              </a:ext>
            </a:extLst>
          </a:blip>
          <a:srcRect l="19381" r="21215"/>
          <a:stretch/>
        </p:blipFill>
        <p:spPr bwMode="auto">
          <a:xfrm>
            <a:off x="6922584" y="4324350"/>
            <a:ext cx="1711095" cy="2134852"/>
          </a:xfrm>
          <a:prstGeom prst="rect">
            <a:avLst/>
          </a:prstGeom>
          <a:noFill/>
          <a:ln>
            <a:noFill/>
          </a:ln>
          <a:extLst>
            <a:ext uri="{53640926-AAD7-44D8-BBD7-CCE9431645EC}">
              <a14:shadowObscured xmlns:a14="http://schemas.microsoft.com/office/drawing/2010/main"/>
            </a:ext>
          </a:extLst>
        </p:spPr>
      </p:pic>
      <p:pic>
        <p:nvPicPr>
          <p:cNvPr id="7" name="Picture 6" descr="Hi-C Juice Box coupons">
            <a:hlinkClick r:id="rId5" tgtFrame="_blank"/>
          </p:cNvPr>
          <p:cNvPicPr/>
          <p:nvPr/>
        </p:nvPicPr>
        <p:blipFill rotWithShape="1">
          <a:blip r:embed="rId6">
            <a:extLst>
              <a:ext uri="{28A0092B-C50C-407E-A947-70E740481C1C}">
                <a14:useLocalDpi xmlns:a14="http://schemas.microsoft.com/office/drawing/2010/main" val="0"/>
              </a:ext>
            </a:extLst>
          </a:blip>
          <a:srcRect l="76294" t="18423"/>
          <a:stretch/>
        </p:blipFill>
        <p:spPr bwMode="auto">
          <a:xfrm>
            <a:off x="5448930" y="4186075"/>
            <a:ext cx="1504034" cy="2273128"/>
          </a:xfrm>
          <a:prstGeom prst="rect">
            <a:avLst/>
          </a:prstGeom>
          <a:noFill/>
          <a:ln>
            <a:noFill/>
          </a:ln>
          <a:extLst>
            <a:ext uri="{53640926-AAD7-44D8-BBD7-CCE9431645EC}">
              <a14:shadowObscured xmlns:a14="http://schemas.microsoft.com/office/drawing/2010/main"/>
            </a:ext>
          </a:extLst>
        </p:spPr>
      </p:pic>
      <p:pic>
        <p:nvPicPr>
          <p:cNvPr id="12800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1919" y="3856897"/>
            <a:ext cx="2585013" cy="2585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2"/>
          <p:cNvSpPr txBox="1">
            <a:spLocks/>
          </p:cNvSpPr>
          <p:nvPr/>
        </p:nvSpPr>
        <p:spPr>
          <a:xfrm>
            <a:off x="404079" y="457200"/>
            <a:ext cx="8229600" cy="1066800"/>
          </a:xfrm>
          <a:prstGeom prst="rect">
            <a:avLst/>
          </a:prstGeom>
        </p:spPr>
        <p:txBody>
          <a:bodyPr vert="horz" lIns="91440" tIns="45720" rIns="91440" bIns="45720"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fontAlgn="auto">
              <a:spcAft>
                <a:spcPts val="0"/>
              </a:spcAft>
            </a:pPr>
            <a:r>
              <a:rPr lang="en-US" sz="4400" b="1">
                <a:solidFill>
                  <a:schemeClr val="accent3">
                    <a:lumMod val="75000"/>
                  </a:schemeClr>
                </a:solidFill>
              </a:rPr>
              <a:t>Sugar</a:t>
            </a:r>
          </a:p>
        </p:txBody>
      </p:sp>
    </p:spTree>
    <p:extLst>
      <p:ext uri="{BB962C8B-B14F-4D97-AF65-F5344CB8AC3E}">
        <p14:creationId xmlns:p14="http://schemas.microsoft.com/office/powerpoint/2010/main" val="328451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childTnLst>
                                </p:cTn>
                              </p:par>
                              <p:par>
                                <p:cTn id="28" presetID="10" presetClass="entr" presetSubtype="0" fill="hold" nodeType="withEffect">
                                  <p:stCondLst>
                                    <p:cond delay="0"/>
                                  </p:stCondLst>
                                  <p:childTnLst>
                                    <p:set>
                                      <p:cBhvr>
                                        <p:cTn id="29" dur="1" fill="hold">
                                          <p:stCondLst>
                                            <p:cond delay="0"/>
                                          </p:stCondLst>
                                        </p:cTn>
                                        <p:tgtEl>
                                          <p:spTgt spid="128003"/>
                                        </p:tgtEl>
                                        <p:attrNameLst>
                                          <p:attrName>style.visibility</p:attrName>
                                        </p:attrNameLst>
                                      </p:cBhvr>
                                      <p:to>
                                        <p:strVal val="visible"/>
                                      </p:to>
                                    </p:set>
                                    <p:animEffect transition="in" filter="fade">
                                      <p:cBhvr>
                                        <p:cTn id="30" dur="1000"/>
                                        <p:tgtEl>
                                          <p:spTgt spid="128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2">
            <a:extLst>
              <a:ext uri="{FF2B5EF4-FFF2-40B4-BE49-F238E27FC236}">
                <a16:creationId xmlns:a16="http://schemas.microsoft.com/office/drawing/2014/main" id="{79BA7FEB-D9B9-48FE-A0EE-7A73C6DF3FEB}"/>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35955" y="1091674"/>
            <a:ext cx="4038600" cy="22717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a:extLst>
              <a:ext uri="{FF2B5EF4-FFF2-40B4-BE49-F238E27FC236}">
                <a16:creationId xmlns:a16="http://schemas.microsoft.com/office/drawing/2014/main" id="{91119FB0-9841-4050-9B2B-877B9711E654}"/>
              </a:ext>
            </a:extLst>
          </p:cNvPr>
          <p:cNvSpPr>
            <a:spLocks noGrp="1"/>
          </p:cNvSpPr>
          <p:nvPr>
            <p:ph sz="half" idx="2"/>
          </p:nvPr>
        </p:nvSpPr>
        <p:spPr>
          <a:xfrm>
            <a:off x="4546201" y="1996296"/>
            <a:ext cx="4483495" cy="4101286"/>
          </a:xfrm>
        </p:spPr>
        <p:txBody>
          <a:bodyPr vert="horz" lIns="91440" tIns="45720" rIns="91440" bIns="45720" anchor="t">
            <a:noAutofit/>
          </a:bodyPr>
          <a:lstStyle/>
          <a:p>
            <a:pPr indent="-255905">
              <a:spcBef>
                <a:spcPts val="600"/>
              </a:spcBef>
              <a:buFont typeface="Arial" charset="0"/>
              <a:buChar char="•"/>
              <a:defRPr/>
            </a:pPr>
            <a:r>
              <a:rPr lang="en-US" sz="3200" dirty="0"/>
              <a:t>Energy for the body</a:t>
            </a:r>
          </a:p>
          <a:p>
            <a:pPr indent="-255905">
              <a:spcBef>
                <a:spcPts val="600"/>
              </a:spcBef>
              <a:buFont typeface="Arial" charset="0"/>
              <a:buChar char="•"/>
              <a:defRPr/>
            </a:pPr>
            <a:r>
              <a:rPr lang="en-US" sz="3100" dirty="0"/>
              <a:t>Helps absorb vitamins</a:t>
            </a:r>
          </a:p>
          <a:p>
            <a:pPr indent="-255905">
              <a:spcBef>
                <a:spcPts val="600"/>
              </a:spcBef>
              <a:buFont typeface="Arial" charset="0"/>
              <a:buChar char="•"/>
              <a:defRPr/>
            </a:pPr>
            <a:r>
              <a:rPr lang="en-US" sz="3200" dirty="0"/>
              <a:t>Fat = Flavour!</a:t>
            </a:r>
          </a:p>
          <a:p>
            <a:pPr indent="-255905">
              <a:spcBef>
                <a:spcPts val="600"/>
              </a:spcBef>
              <a:buFont typeface="Arial" charset="0"/>
              <a:buChar char="•"/>
              <a:defRPr/>
            </a:pPr>
            <a:r>
              <a:rPr lang="en-US" sz="3200" dirty="0"/>
              <a:t>Affects blood cholesterol</a:t>
            </a:r>
          </a:p>
          <a:p>
            <a:pPr indent="-255905">
              <a:spcBef>
                <a:spcPts val="600"/>
              </a:spcBef>
              <a:buFont typeface="Arial" charset="0"/>
              <a:buChar char="•"/>
              <a:defRPr/>
            </a:pPr>
            <a:r>
              <a:rPr lang="en-US" sz="3200" dirty="0"/>
              <a:t>Manages fatty liver</a:t>
            </a:r>
          </a:p>
          <a:p>
            <a:pPr indent="-255905">
              <a:spcBef>
                <a:spcPts val="600"/>
              </a:spcBef>
              <a:buFont typeface="Arial" charset="0"/>
              <a:buChar char="•"/>
              <a:defRPr/>
            </a:pPr>
            <a:r>
              <a:rPr lang="en-US" sz="3200" dirty="0"/>
              <a:t>Quality matters!</a:t>
            </a:r>
          </a:p>
        </p:txBody>
      </p:sp>
      <p:pic>
        <p:nvPicPr>
          <p:cNvPr id="21509" name="Picture 3">
            <a:extLst>
              <a:ext uri="{FF2B5EF4-FFF2-40B4-BE49-F238E27FC236}">
                <a16:creationId xmlns:a16="http://schemas.microsoft.com/office/drawing/2014/main" id="{E30974BC-B409-49DF-889B-12506D6951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557" y="3726879"/>
            <a:ext cx="3962400" cy="241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a:extLst>
              <a:ext uri="{FF2B5EF4-FFF2-40B4-BE49-F238E27FC236}">
                <a16:creationId xmlns:a16="http://schemas.microsoft.com/office/drawing/2014/main" id="{6EDB7188-255D-4B95-B0FC-770270933825}"/>
              </a:ext>
            </a:extLst>
          </p:cNvPr>
          <p:cNvSpPr txBox="1">
            <a:spLocks/>
          </p:cNvSpPr>
          <p:nvPr/>
        </p:nvSpPr>
        <p:spPr>
          <a:xfrm>
            <a:off x="5604294" y="847980"/>
            <a:ext cx="2133601" cy="1143000"/>
          </a:xfrm>
          <a:prstGeom prst="rect">
            <a:avLst/>
          </a:prstGeom>
        </p:spPr>
        <p:txBody>
          <a:bodyPr vert="horz" lIns="91440" tIns="45720" rIns="91440" bIns="45720"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fontAlgn="auto">
              <a:spcAft>
                <a:spcPts val="0"/>
              </a:spcAft>
            </a:pPr>
            <a:r>
              <a:rPr lang="en-US" altLang="en-US" sz="4400" b="1">
                <a:solidFill>
                  <a:schemeClr val="accent3">
                    <a:lumMod val="75000"/>
                  </a:schemeClr>
                </a:solidFill>
              </a:rPr>
              <a:t>Fat</a:t>
            </a:r>
            <a:endParaRPr lang="en-US" altLang="en-US" sz="4400" b="1">
              <a:solidFill>
                <a:schemeClr val="accent3">
                  <a:lumMod val="75000"/>
                </a:schemeClr>
              </a:solidFill>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1343D90B-83D6-4143-87DF-1B05DF778F5D}"/>
              </a:ext>
            </a:extLst>
          </p:cNvPr>
          <p:cNvSpPr>
            <a:spLocks noGrp="1"/>
          </p:cNvSpPr>
          <p:nvPr>
            <p:ph type="title"/>
          </p:nvPr>
        </p:nvSpPr>
        <p:spPr>
          <a:xfrm>
            <a:off x="457200" y="499252"/>
            <a:ext cx="8229600" cy="1143000"/>
          </a:xfrm>
        </p:spPr>
        <p:txBody>
          <a:bodyPr vert="horz" lIns="91440" tIns="45720" rIns="91440" bIns="45720" anchor="ctr">
            <a:normAutofit/>
          </a:bodyPr>
          <a:lstStyle/>
          <a:p>
            <a:r>
              <a:rPr lang="en-US" altLang="en-US" sz="4400" b="1">
                <a:solidFill>
                  <a:schemeClr val="accent3">
                    <a:lumMod val="75000"/>
                  </a:schemeClr>
                </a:solidFill>
              </a:rPr>
              <a:t>Unsaturated Fat</a:t>
            </a:r>
          </a:p>
        </p:txBody>
      </p:sp>
      <p:sp>
        <p:nvSpPr>
          <p:cNvPr id="29700" name="Content Placeholder 3">
            <a:extLst>
              <a:ext uri="{FF2B5EF4-FFF2-40B4-BE49-F238E27FC236}">
                <a16:creationId xmlns:a16="http://schemas.microsoft.com/office/drawing/2014/main" id="{B79FF617-08E4-4124-9732-6C17AC2998ED}"/>
              </a:ext>
            </a:extLst>
          </p:cNvPr>
          <p:cNvSpPr>
            <a:spLocks noGrp="1"/>
          </p:cNvSpPr>
          <p:nvPr>
            <p:ph sz="half" idx="1"/>
          </p:nvPr>
        </p:nvSpPr>
        <p:spPr>
          <a:xfrm>
            <a:off x="65021" y="4378861"/>
            <a:ext cx="9121835" cy="2061451"/>
          </a:xfrm>
        </p:spPr>
        <p:txBody>
          <a:bodyPr>
            <a:noAutofit/>
          </a:bodyPr>
          <a:lstStyle/>
          <a:p>
            <a:pPr>
              <a:buFont typeface="Arial" charset="0"/>
              <a:buChar char="•"/>
              <a:defRPr/>
            </a:pPr>
            <a:r>
              <a:rPr lang="en-US" altLang="en-US" sz="3200"/>
              <a:t>Olive, canola, sunflower &amp; vegetable oils</a:t>
            </a:r>
          </a:p>
          <a:p>
            <a:pPr>
              <a:buFont typeface="Arial" charset="0"/>
              <a:buChar char="•"/>
              <a:defRPr/>
            </a:pPr>
            <a:r>
              <a:rPr lang="en-US" altLang="en-US" sz="3200"/>
              <a:t>Nuts and seeds</a:t>
            </a:r>
          </a:p>
          <a:p>
            <a:pPr>
              <a:buFont typeface="Arial" charset="0"/>
              <a:buChar char="•"/>
              <a:defRPr/>
            </a:pPr>
            <a:r>
              <a:rPr lang="en-US" altLang="en-US" sz="3200"/>
              <a:t>Avocado</a:t>
            </a:r>
          </a:p>
          <a:p>
            <a:pPr>
              <a:buFont typeface="Arial" charset="0"/>
              <a:buChar char="•"/>
              <a:defRPr/>
            </a:pPr>
            <a:r>
              <a:rPr lang="en-US" altLang="en-US" sz="3200"/>
              <a:t>Fish (salmon, mackerel, trout, sardines, tuna)</a:t>
            </a:r>
          </a:p>
        </p:txBody>
      </p:sp>
      <p:pic>
        <p:nvPicPr>
          <p:cNvPr id="23556" name="Picture 4">
            <a:extLst>
              <a:ext uri="{FF2B5EF4-FFF2-40B4-BE49-F238E27FC236}">
                <a16:creationId xmlns:a16="http://schemas.microsoft.com/office/drawing/2014/main" id="{62A53597-3CD9-4A48-9D68-14FC9A3F5D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924" y="1600200"/>
            <a:ext cx="411480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1">
            <a:extLst>
              <a:ext uri="{FF2B5EF4-FFF2-40B4-BE49-F238E27FC236}">
                <a16:creationId xmlns:a16="http://schemas.microsoft.com/office/drawing/2014/main" id="{04CC4094-E815-4A87-B5B8-6568A5C5304C}"/>
              </a:ext>
            </a:extLst>
          </p:cNvPr>
          <p:cNvSpPr txBox="1">
            <a:spLocks noChangeArrowheads="1"/>
          </p:cNvSpPr>
          <p:nvPr/>
        </p:nvSpPr>
        <p:spPr bwMode="auto">
          <a:xfrm>
            <a:off x="4625938" y="2004260"/>
            <a:ext cx="429084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chemeClr val="accent3"/>
              </a:buClr>
            </a:pPr>
            <a:r>
              <a:rPr lang="en-US" altLang="en-US" dirty="0">
                <a:latin typeface="+mn-lt"/>
                <a:cs typeface="Arial"/>
              </a:rPr>
              <a:t>Protects against</a:t>
            </a:r>
            <a:br>
              <a:rPr lang="en-US" altLang="en-US" dirty="0">
                <a:latin typeface="+mn-lt"/>
              </a:rPr>
            </a:br>
            <a:r>
              <a:rPr lang="en-US" altLang="en-US" dirty="0">
                <a:latin typeface="+mn-lt"/>
                <a:cs typeface="Arial"/>
              </a:rPr>
              <a:t>heart disease</a:t>
            </a:r>
            <a:br>
              <a:rPr lang="en-US" altLang="en-US" dirty="0">
                <a:latin typeface="+mn-lt"/>
                <a:cs typeface="Arial"/>
              </a:rPr>
            </a:br>
            <a:r>
              <a:rPr lang="en-US" altLang="en-US" dirty="0">
                <a:latin typeface="+mn-lt"/>
                <a:cs typeface="Arial"/>
              </a:rPr>
              <a:t>and liver disease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70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70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70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70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BA03F0A0-C6E5-45EA-B3D6-E66B0ADCBE7C}"/>
              </a:ext>
            </a:extLst>
          </p:cNvPr>
          <p:cNvSpPr>
            <a:spLocks noGrp="1"/>
          </p:cNvSpPr>
          <p:nvPr>
            <p:ph type="title"/>
          </p:nvPr>
        </p:nvSpPr>
        <p:spPr>
          <a:xfrm>
            <a:off x="287337" y="503238"/>
            <a:ext cx="8229600" cy="1143000"/>
          </a:xfrm>
        </p:spPr>
        <p:txBody>
          <a:bodyPr vert="horz" lIns="91440" tIns="45720" rIns="91440" bIns="45720" anchor="ctr">
            <a:normAutofit/>
          </a:bodyPr>
          <a:lstStyle/>
          <a:p>
            <a:r>
              <a:rPr lang="en-US" altLang="en-US" sz="4400" b="1">
                <a:solidFill>
                  <a:schemeClr val="accent3">
                    <a:lumMod val="75000"/>
                  </a:schemeClr>
                </a:solidFill>
              </a:rPr>
              <a:t>Saturated Fat</a:t>
            </a:r>
          </a:p>
        </p:txBody>
      </p:sp>
      <p:sp>
        <p:nvSpPr>
          <p:cNvPr id="25603" name="Content Placeholder 2">
            <a:extLst>
              <a:ext uri="{FF2B5EF4-FFF2-40B4-BE49-F238E27FC236}">
                <a16:creationId xmlns:a16="http://schemas.microsoft.com/office/drawing/2014/main" id="{6E412528-1707-40B6-B754-08135C18C146}"/>
              </a:ext>
            </a:extLst>
          </p:cNvPr>
          <p:cNvSpPr>
            <a:spLocks noGrp="1"/>
          </p:cNvSpPr>
          <p:nvPr>
            <p:ph sz="half" idx="1"/>
          </p:nvPr>
        </p:nvSpPr>
        <p:spPr>
          <a:xfrm>
            <a:off x="3305429" y="4321212"/>
            <a:ext cx="5819521" cy="2366005"/>
          </a:xfrm>
        </p:spPr>
        <p:txBody>
          <a:bodyPr>
            <a:noAutofit/>
          </a:bodyPr>
          <a:lstStyle/>
          <a:p>
            <a:r>
              <a:rPr lang="en-US" altLang="en-US" sz="2800"/>
              <a:t>Less processed = healthier! </a:t>
            </a:r>
          </a:p>
          <a:p>
            <a:pPr lvl="1"/>
            <a:r>
              <a:rPr lang="en-US" altLang="en-US" sz="2800">
                <a:solidFill>
                  <a:schemeClr val="tx1"/>
                </a:solidFill>
              </a:rPr>
              <a:t>Choose a pork chop instead</a:t>
            </a:r>
            <a:br>
              <a:rPr lang="en-US" altLang="en-US" sz="2800">
                <a:solidFill>
                  <a:schemeClr val="tx1"/>
                </a:solidFill>
              </a:rPr>
            </a:br>
            <a:r>
              <a:rPr lang="en-US" altLang="en-US" sz="2800">
                <a:solidFill>
                  <a:schemeClr val="tx1"/>
                </a:solidFill>
              </a:rPr>
              <a:t>of ham, bacon or deli meats</a:t>
            </a:r>
          </a:p>
          <a:p>
            <a:pPr lvl="1"/>
            <a:r>
              <a:rPr lang="en-US" altLang="en-US" sz="2800">
                <a:solidFill>
                  <a:schemeClr val="tx1"/>
                </a:solidFill>
              </a:rPr>
              <a:t>Eat homemade baked goods</a:t>
            </a:r>
            <a:br>
              <a:rPr lang="en-US" altLang="en-US" sz="2800">
                <a:solidFill>
                  <a:schemeClr val="tx1"/>
                </a:solidFill>
              </a:rPr>
            </a:br>
            <a:r>
              <a:rPr lang="en-US" altLang="en-US" sz="2800">
                <a:solidFill>
                  <a:schemeClr val="tx1"/>
                </a:solidFill>
              </a:rPr>
              <a:t>instead of store-bought</a:t>
            </a:r>
          </a:p>
        </p:txBody>
      </p:sp>
      <p:sp>
        <p:nvSpPr>
          <p:cNvPr id="29700" name="Content Placeholder 3">
            <a:extLst>
              <a:ext uri="{FF2B5EF4-FFF2-40B4-BE49-F238E27FC236}">
                <a16:creationId xmlns:a16="http://schemas.microsoft.com/office/drawing/2014/main" id="{461A61BE-8D86-4CBB-8D35-A7AB9920869C}"/>
              </a:ext>
            </a:extLst>
          </p:cNvPr>
          <p:cNvSpPr>
            <a:spLocks noGrp="1"/>
          </p:cNvSpPr>
          <p:nvPr>
            <p:ph sz="half" idx="2"/>
          </p:nvPr>
        </p:nvSpPr>
        <p:spPr>
          <a:xfrm>
            <a:off x="4572000" y="879473"/>
            <a:ext cx="4495800" cy="3048000"/>
          </a:xfrm>
        </p:spPr>
        <p:txBody>
          <a:bodyPr vert="horz" lIns="91440" tIns="45720" rIns="91440" bIns="45720" rtlCol="0" anchor="t">
            <a:noAutofit/>
          </a:bodyPr>
          <a:lstStyle/>
          <a:p>
            <a:pPr indent="-255905">
              <a:buFont typeface="Arial" charset="0"/>
              <a:buChar char="•"/>
              <a:defRPr/>
            </a:pPr>
            <a:r>
              <a:rPr lang="en-US" altLang="en-US" sz="2800"/>
              <a:t>Animal fat (beef, pork, sausages, bacon)</a:t>
            </a:r>
            <a:endParaRPr lang="en-US" sz="2800"/>
          </a:p>
          <a:p>
            <a:pPr indent="-255905">
              <a:buFont typeface="Arial" charset="0"/>
              <a:buChar char="•"/>
              <a:defRPr/>
            </a:pPr>
            <a:r>
              <a:rPr lang="en-US" altLang="en-US" sz="2800"/>
              <a:t>Dairy fat (cheese, cream, butter)</a:t>
            </a:r>
          </a:p>
          <a:p>
            <a:pPr indent="-255905">
              <a:buFont typeface="Arial" charset="0"/>
              <a:buChar char="•"/>
              <a:defRPr/>
            </a:pPr>
            <a:r>
              <a:rPr lang="en-US" altLang="en-US" sz="2800"/>
              <a:t>Coconut and palm oils</a:t>
            </a:r>
          </a:p>
          <a:p>
            <a:pPr indent="-255905">
              <a:buFont typeface="Arial" charset="0"/>
              <a:buChar char="•"/>
              <a:defRPr/>
            </a:pPr>
            <a:r>
              <a:rPr lang="en-US" altLang="en-US" sz="2800"/>
              <a:t>Processed foods</a:t>
            </a:r>
          </a:p>
          <a:p>
            <a:pPr indent="-255905">
              <a:buFont typeface="Arial" charset="0"/>
              <a:buChar char="•"/>
              <a:defRPr/>
            </a:pPr>
            <a:r>
              <a:rPr lang="en-US" altLang="en-US" sz="2800"/>
              <a:t>Restaurant foods</a:t>
            </a:r>
          </a:p>
        </p:txBody>
      </p:sp>
      <p:pic>
        <p:nvPicPr>
          <p:cNvPr id="25605" name="Content Placeholder 5">
            <a:extLst>
              <a:ext uri="{FF2B5EF4-FFF2-40B4-BE49-F238E27FC236}">
                <a16:creationId xmlns:a16="http://schemas.microsoft.com/office/drawing/2014/main" id="{4FD6F9F9-86B7-4D09-A5C4-749A065962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565441"/>
            <a:ext cx="4016375"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5">
            <a:extLst>
              <a:ext uri="{FF2B5EF4-FFF2-40B4-BE49-F238E27FC236}">
                <a16:creationId xmlns:a16="http://schemas.microsoft.com/office/drawing/2014/main" id="{13CA5DFA-4A7C-4ED9-917A-974F06825ED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39686" y="3956714"/>
            <a:ext cx="1551443" cy="77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3" descr="data:image/jpg;base64,%20/9j/4AAQSkZJRgABAQEAYABgAAD/2wBDAAUDBAQEAwUEBAQFBQUGBwwIBwcHBw8LCwkMEQ8SEhEPERETFhwXExQaFRERGCEYGh0dHx8fExciJCIeJBweHx7/2wBDAQUFBQcGBw4ICA4eFBEUHh4eHh4eHh4eHh4eHh4eHh4eHh4eHh4eHh4eHh4eHh4eHh4eHh4eHh4eHh4eHh4eHh7/wAARCAA1AJ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hvLq3s7d7i6mSGJBlnc4AFcHq/xZ0KxvHt4rG/mRFLee8flRMfQFuc/UD2rCtiaVFXqSsdFDC1q7tTjc9CorxNfjHJcXE8VxJFZQZIiaKLL+27lsfUVlXGoeI9Q02S+s/F262kkCj7ZKU24/unHPftzXmVs8o03ZRfz0X9fI9aHD+Iv+8aj97PfJLi3j3eZPEm3rucDFZl14o8O21vJcS6zZeXH99kmDYP4V4F4Yg8SJcz3Hl2t7bED7VI90rqy+qlSTnHpz/KszxNceGb+4ZrDUNSgAATyvsiFOBxj5lP4n1rmlndS9owXrdv8AQ7aXDkJVOWVS68l/w9j6FPjbw6JfL+2t9zeG8ptpHscdaU+NfDoZt16QFGS2wkAfhXjXwy023ltGkOrX1yEJVIHt9qRs38XJIPA7GuW8RLqWk6/dxWs1yV80r5xiC7v++eK5f7axbdly/c/8zenw7hqlWVKM3df12Po9vG3hUXUVsNatWllBKgHPA/lWla61pN0T5GoWz4GTiQdK8I8MW9vq+gvbXGjNb6jApZLuaEYY568Yz/h3rMGia7p2oJcW/iPSvOLBPKjutwIP+yVNU8+rrXljb5/8Ex/1eotyh7SzXfr93Q+l45EkGY3Vh/snNOrwTxDYeILe1sp7JZr6eAbnEM21UfsVA6j61QtvHnjDT9Ug/tW+Wwg5EkEjgn2JH3gPwrpo59zr3qdvmcq4enNXpVE/6+/8D6KoryLRvidNfTvDHqVpIyDcA0WN3PTsQPfmuqm+IWnWlpDPeWV3hzgtbhZFzjtzn17V2UM6wtV2bcX5qxwVsoxVJ2cbnZ0VmeHte0vXrFbzTLnzY27MpVh9Qea069SE4zXNF3R504Sg+WSswoooqiQqK8uIbO0luriRY4YULyOeiqBkmpa4P48yXS/DXUY7TIaXarkf3Nw3fpUVJOMXJdC6ceeai+pwXizXpPE17JqUP2lLQYMMQB3rGB98Dpk9ce9ea+I9V0tbzy7ea/ntYhjbIu1iwP8AFnqKb4W1C1v1hsfEV/c2ktsjLEUOA5zx77uQMd66XWtN1SO0t49NklkWMcy3NuPOx7uQGx9a+EnOarynN6y+5fM/RMvlSpRjDov67FrwKmm2+h3+tQie7URATQTQDCnttIPzZ/TmsfxB4n0LVnc3miOs6j5WF4Qy8cDHIx7AUt1dX2kyD+0PF187ArmKCLzE/wDHyAfwqxdeJL3VtUS30W3trZpU4kuYl3SkfUsBn04q7Nu6V16nRGk/aOq9b7O7VvwVza+HGj211KmrR6bPBsUh3uXJSQHuuMZA78U7xtomqPqTXVnNZWdsI8h5SkI3d8NnJ/HpTfDcvxBN3F9ogs5rZSMl0jAX/dK4wcfUVofEjVNJR4ba+gvLr5QrQxIhjVzyG3cFW47ZHHIrmk4KbkndnI5Vvras079vet95l6Bq+rwzQW9x4r08wK2XJzICAM4ztA/HNaGpaZ4seGefQtegnsJJC8cSYVcd/m575riLK78Fq7f2ja64hRjiKOWLB4+gP61s6xHqUOmnVdK8RtbaVsBhtlZoJFXoFKjqc55rR810/wBF+h0zoJVVy2V+8VZ/d1Lj6w9uJdJ8X6hbzw4PnQW675l3AYGRtA7HnPWoPD+lfD+6vkt47jUJGc7Y1uPkUt2BIzWT4f1gSamreKDHe6btKzedCryRnH3jJw3YevHat27jhhVNS8L6Hb3dtsYxT20aytv7Ell4x6YoqU2pXlpfreyHJez9yLab7WUblXXrrxD4YElhBrdhYwKMw2sIYyAE8YBB6/WpvCeoaRq0ksniu7sbwsgRPOtTHLuz/wA9F6j/ABqpY6/4ouNSRbrT5dTjXBP22wT5dx5Gdvy/ToK7VJ/AOlvAXh0eFgdzghWO7PJOB196zlJaQvd+Vv0JrSdOHLKHvPrG1/yucl4i8NyaBK11Z6xp0MbN/o8IU+aPpkHdVGwuL0wvbzeJbEoMAhGw/PXGVAH1ro/F+rr4gvRFpUGianbovmI7PvlT1AHBX8K4q/srq2mF1ceHYHQn5Il8xg4zz8xcgD65+lVFRS9m9H8i6dR1KSdf4vlf/M7ezurrSbuTUlaZTbJHHCUlDGTjtzgDPbFe2+F9Zt9c0eG9hYbyoE0feN8cg14P4iuo28OxanBNp1k0a8RSbiIwDyC2cZ/A1o/s++Iri/8AFd8qJi2uYgcDgAKcKcds816WRYmcans46xf4HzGcUYzp87+JHvdFFFfYHy4VU1fT7bVNOmsbuMPDKpVhVuigD5b+JHwq13w7dPfafBLf6er745oBmWHByMr3xXK2vjnxLawSWk0NnqsLjaVLGK4U+pB6/hX2celcx4o+H/hDxIGOqaJbPKf+W0a7JPzFeZicqo1nex6mHzWpTSjLVHzHp2v+Bry5Vte+36feY2sZ4SV/QkfjxXQGx8NaxGbjwzf2155SbdtncJ5hyRyQTxiux8Q/s82E6v8A2H4kvLQH7sV0gnQfnXn2r/s9+NbOb7RYx6PfOhLLJbym3cn157/SvHq5HUXwyf3/AKHsUc9V0+axPLYazpM6rZ6pNBIxBEZc5J7YxkfpW1qerX0Fj9ivlS4la3CZEZzuweWJ69ew7V5vq3w9+LOnXJnj0/xOmAcmG5E4B9uawdSsPHlsy/bP+ErR1OWMmnl8/iFrjllWI+1Z/I7Xm1Oq05Nfgeo6Jeagrt9ij0eQQNtZGswxzj6EitXXvEP9qrDp+oeHXihcBZJEBMYb+8oxkD614At34006SRrbVL61Vjkh9OZfz4qaTxb40WPEvidywBAVrA4pTy2pJq7X4/5BLHxlNStt6f5nsOo6XbafbG9txo04DKvlT27EkE+uTzXR6jqN/Y6Xb2ektY6RdMxaZIGKryOqkjj3FfNlxr/iiZ1ZfEVyjAdYtOI5/Kp49d8cMoSHWdfuT38vSC364p/2diGk01f0f+Q55lCVvaK9vT/M94fV/EcKyCbXrm5mTKTJJZh4c/UcngjnFY5j0+3+0G4tY3G4NH8wVIz3IHcH0ry61s/ihqoEUNp44uwR0SzEA/MrXR6b8G/iVq+PM8H3p3DltX1PjPuucVpHKcVf4rX7L/hjN5zSjeyS/D8jpbjxj4L0iH7RfSxpfuvzQ20mcH+8AoJFVtQ+LGoappjW+kaSEiCgLdXpMSMfU7vmb8BW54c/Zx8aOijUNd0TRYsYMdjbb3A+p4/WvRvDH7PPg3TZUuNZuL/XrgYJN1JhM/7o/wAa7Y5G5/xH+P8AX5nnVs4he61PAdOsPFXjq+t7MtNr08T7h5EZjs4ie/8AtY9TX1D8Hvh6ng3TWmvJFn1KfBmcDhfYV2mk6Xpuk2i2umWNvZwKMBIkCj9KuV7eGwdPDr3TxcTjJ19HogooorrOQKKKKACiiigAooooAKKKKAI3hhf78MbfVQajNhYk82duf+2S/wCFFFAALGyHSztx9IxUqRRR/cjRfooFFFAD6KKKACiiigAooooAKKKKAP/Z"/>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data:image/png;base64,%20iVBORw0KGgoAAAANSUhEUgAAAJIAAABkCAYAAABtsGmKAAAAAXNSR0IArs4c6QAAAARnQU1BAACxjwv8YQUAAAAJcEhZcwAADsMAAA7DAcdvqGQAAEfYSURBVHhe7b1Jd6TJee/3JBKZicQMFFBTV49sNsUWm7yXojXce3V8F/f4+Bxu/BG84N4Lb8SP4T03/gReceEjyZLFe3wtSqLEsSeypxpQA2YgkTPSv98T+QKoYjebpLoapeOOqsA7xRtvRDz/eKYYsvYXf/EX/2OtVvtfI2KW+EX4Ivw+4X+rffe73/1LgPRfpje+CF+E3zlMJpO/FUh/A5D+87e//e24cePG9NHlh0mM8285zkQt6uU48SnBY+381POLj86PE96aZNLa2ZOI0+q0VquyoUFKNHi3NnP+zFdPJ5ZlFDMzw3KPMo1Oyb3W4AXLmMXIMlbH8+CF8bQcLUCd9yakPPvIhVAz3ZNhZnp8NsLW1lZ8//vffxxI3/nOd+Lll1+eJnkWwinNPcpjacA67Q2YHiNOCdKiCr5VUeYsKeg4HQ+iDrHrdfOqICXEeHZ6yvNxzM42YgZgGS6CKsmXt70x4JyYN5rEOlCvoFpCAojo0SdZBzMzifl7nJRyPBaeuPx1MD1bQHr//ffje9/7XgLp2SrZEyG5Ao1X4rSVPTwWJeGYePpELM2eEeLN1mfhJHUqDWmT0CXH5HUzM4BoNkajcYyG45hAv8yaP4krEVEh6xRVctSOGM7FaX8mRmBqMiYv88wANGuUxzgDB8sIvGcALLnKH6NGh4DblY9ciL8WLP1vTPDMhGcYSDac4kwboGrQJ4PUU9wUkeNxBnLJBTLy+CxCvJripyCDOA1mcco1Iirhms9LqEBZ8leceW5aymScyCV5j1sVLoTL6WRUgFSjTHIVH0wTnZJ/VeKLnPSTg4mq+OyGZxtIsv+z6PX0UQaJKngKgM6P00QeEiQXzqdBsCQ/mt6XA03QWWbr9eRORTT5IvkBiAIiWU+XWz2OnNcBbBNuBp5q6E6KxhrvnAs5IMV1iQpQuBFAFrPmWJX0MTBV5x4v3v+N4ULFLjE8u0CaEvmxeBbUhIyIoemxIGZ6zPRQ4sK7qQtBUFMj088klQGJByCmlFMJHvURWydg5jiGJ3vRP9qN7v5WHD36MI4f/ip6ux/GoPMgxoP9mAxPiN0YD3tgbwQPRUzyd8L3J3As1K/yPbMmeqxidV2Fi+e/XbiY0+WGZ5gjTUPVVhfC+eV5F76o7J6FaUIJOYZjjE+HEJaI6FHkVPqP3GjC88npICajo+gfb8fegw/i7vs/j/fe/Mf4xY9/EP/0D38Tf////lX86J/+r/jZT/423vnpD+Luuz+Kw+33eK8TzeYERR6gojSN+30aFsVe3QuUcmYhKGHR3S4GrxPz0wcV/n+38GSun3+o//mf//n/DKt/6Zvf/Gasra1Nbz9DwTaq2unsvFhdKS6yL6jdlFgSlHtVQKLAdeAWKL4zAMdYS91lCPM5iqP9B7H/6G7c/eDtuPvR23H7o7eIb8b9rXdib+d2dHuPyBWwNIaxMG9egzjgnXtb78fDh/fi5OQAwNRibq4ZMw2i+tDY/Pk4yFCUeq82RUleWy4fX4gG710MT16X8CQvM9XHp3yaYX9/P370ox95+sGzC6SqXao2ml5XPbayy85JUv2dAsgLE2cyjzMA4jju3LkTv/zlO/HOW2/GOz//RbxN9PyXxIdbd+PwYBeRdQIwTqOFdd9AB8I2g1P1Y9DrYNWdoA8pxnQDyOkG0R/0ontyHCcHe8Sd6B/uY6j1o6HfyQymLocaXEnFX6U/i2QRiReD9y6GJ69LePItw8enfJrhIpCeYT+SjVUaTF1G7uO/CkjGM6fiVGw0EkP2VtIhqlTSazr9xpO4ffd+/OVf/3Xcu3M3trcfoQedxvL8PICZxDGEr41RqBF7cq3F+dm4urkSt57fjM3NNThRRLcL5zrai+FpNxrNmWi2WgCkCReaj3qjjY6k3oXyzffqtQbgmwGIC9FsL8fK+rVYXF6P5twSwIKlkd4KqDlNlK8XMTCtk7fObl98nqHSiaoGOO9Mn2e46Ed6hkWbyjGcwEajjbR4VGpsOoFVNXRG7qe48PmpZncRerprYB+AZyv+8q/+a/zNX/8/8eF7d+PR1k4c7R1HvzOM3nEv9h7ucDyJk6PjOKSXHe0dRL/bBVS1mG/ORbsxF83ZJnpQi3yBLBq0ZRgMBqkHNWex1eBA4xHcijjqH0b3aCc6h7vkfS+O93bicGc7Dnfhdr1+tADhDOaeVRIDWSsy9F9W17rw6LHwiTixRaqW+HzDRY70a+V9dgIEw3TGsOafvZ1zG1sQTeMsEf2WiOnuK4Cm9FYTnELQk/jw/XcB0f8Zf/d3fx2dowMINIrVpXYszNWj39uPzvEjxNUh+Z1Eo96Pdmsc7blTOBUiq7sfB3tYaweP4HDdWFpoxtrKciy0F8inHt3jbuzv7Mbh3n4Me13E2YgyDaM2QvSlNXcAmNClPnwz3vrpD+MnP/qv8e4vfhgnWH8RJ4BoRC1R/BWB06julpB4EhdU6TxcBI4PHnt4KeGZBZK9c4beXoYsBJG+GhqM9pbRZMG5nCCiTgeAR+UWPUbxNOp34mD3Ubz/3i/jBz/4v+P73/8/4uGDD8nvBDHUR8xErK7NxOLiMObne5xP4tqNZly5EnH9eiO+9KWV+MprG/HSi6uxvo7l1UA3Gu+iBz3iu4NYXlwEVEsx30I0Os42ppzEuschHaA3gAvtwuEOYtAhdg8AGlyv8wCOdzuODm+Dgw4VoLxUSLGsASAHTKW8qpt9wnARN78WPvHB5xqeYY5kW9rENtQM+k8dEQIXEkUGWdN4BAHGgENO1ANQKLwA6J2f/ST+4b/9t/jZj38c9+/fS2XYnr+01IjNKwsx38bCao/Rf+bjS69ciz98/fn42usvxNffeCm+8cbL8fpXXwRM1+Pm9eVYXm5Gw/zRjUbD4xjC5WpwnkXE08bKWqwvrcTS3EK0ZxF/NSw2AXU6G0tt9CHUrkG3H73uSQwH/egD8P3D7diFy02GR5TZMTtdEeSvFSk3TfTInah9RZ2PZTjeLG3zLJDxmQZSpUyXDllgJccJxEycKho4wmFidBB7mOz/8sO/i5/+89/Hu2/+LO7e/jAePXiIaQ/BVLwhfgsL6ub1TUQT+slkkIBaW5uLK2vtaM/X4Earcf3aCqKvBWjVg/pwQT3aKuLoawD3pHMYx/vbMTg5wrrrIc4Qq1C8jnCtnTbgkLMxGdQB1DxpJojPCQCsxRC8dOFU+wcH8WCbcu1uw5B6mW8CR0CN+R556twkI+5dQNATp0/Gyw7PsLINfCAQdhCNjaDDqnL4IRvdgdDRMYQ4iP3b78Sv3vzn2Hl0F10GJfpgP95+6+1455134969+xDuKIZD9Z45OvtpbKyvxMryPIBZj+efuxqry3NYXjOxNN+INuZ+8TXJ6dRfit9J6/0U/Ws0GkJ3ROxoAodBfB0ex6AHt6NYE0TraDCK3kkPXQzRug/gOgAd0ddozpNTPY774zjujTmfjdnWYpwArFNEc3N2Nv1P6WJ3iGYaC0JsB7tSOT0PFy+KRft5h38bfiTCKea0JrWEKq4gTwDRyV4cbr0XW++/GXc/eCv2t++lf2dMj3708FG8+Yu3Y2uLXn/Ui0FfDzaKMSLm0aP7CUjBdOu5ayjOmOJYWyrg+ozmWxAY7X0CBxoDmvFQTzicML9dQF3LAV7gDIs56XSw3PppKY6GA77VRUHvxMlJB3GKKANYugg6gOfh9klsPerE7uE49o9rcXQ8iq3790l7HHU+IJic5uIMhXRZcD4BtB614jJ8Ilb+fwGk7FZPhE+vtCl8U5Fm56w5FaN3FEfbd+IBALr9q5/H3Q/fQXl9CAHkOIAAtN29cyfeevOd6MINVDecFqISWweEzcYEcTYbL79wI65fXQFAiK3THpYaXwNQpnHUXqTIvRxWcfhE4EhQ/VIjFPtT8rRkwwEiT12GJENEknEEUOVcAlcgjU/rsbPfidtb+7G9z/1hMw5ParGz14k7tz+Ik+7hFIgj9K9eWqC6B7LnGACRDsxyXg7nQfgo8sv5x4fSik8jXAKQLkbDtGJceievzm/xx8ZxSggRDlRDJ+rubsWD996M99/6cdz54B2ssgcQtBsN3ptrNmJOlkIPfnT/EWJlB+6Cqb7cjrWlubgBaF5+6Vq89uqteOHmerz0/JVYnoc4ow5602ksAMKxA6/oQxL1FDFllIgCSS4xVqQBoGF/BNF5BqdUvalN0IeIMTYtt7EsB/1BircE2sxs7B+dxKPdoxRrpzNz0R/NxN7hUTzagyN1UeCT8wE6vedwqBrH+ZWFqDmzIFvFv3zP8uT19D4XeZRjVQ+qkFzMHmDIVITH3v5Xh6cOpPM6WRHtLu9cqJTTQgjpOvERt6xaeq25oSNypqaCi46BdXP44P14/yc/jJ//+O9j98Gd9NXMQ/zlhXniYrRmm5jXg9h5uJMDpjc31+PF5zbjlRevxddeu5UW2UsvXEXRXoqNtVa060O0lB7vjVCUVWr5luWUUMRBfxiDkXOKABCAatUBGqA4JdYo+wTLrN8FUOhKowGFHmNR1tvpChic9DH7Me1RzMdwtTl0s+NuF5F2GIdwyS6cR0AcABinNB10jrDmTmJ9ZTGuri+hyD+Ih/c+jJsv3sBalAvSQIo5ot6P9IQT8m9OLeA8uaUNSSiPOXpdRf9On5+FC8Lw4qOzm58eLsEh+XilMnBqm6TY4mg7CKxKubUhJsfbcf9n/xA/+bu/ind+/s/oDB04SYtH+oqwmEg2QyMOuii+WGeDk27M0fhriwuxATdamYtontLjjx9GZ/deHO3c47gVJ5jgveP9GMINJnAh82k0WhBefaQVC0vrsbK6CQiWEJtziCmA1QM4iLW00insUEAM4Fa0vM92H+3Fzv2d6Hf60Zxp5JjaeDRIcUfCFJvqd6MxehtWmU7WBTtBqx2d427sbe/EqNeNJm1x2juOnXffjNHRLhf6xvQ36WsC6BeasDQcRwGVtSBcfD4NOTpALH9Lkl/Dy8e897uEp8KRsjNkSf1j0Q2el2gPmna0s6BOMpET6aqOPubx/Xj3X/4Ji+ynsf1QZboPSDCxydypGk4kswE7R0exsw0wHNIAga1mE3CMERkqwnA0PiTRenCqSudJnUQLCzHVG0hcsprM5ljY/PxKLC2tRbu9RDq4AM/66DuKLEErh+p1e1ju5d4Yq0vr7WB3Lzpwl/HUnB9Sxh7K98wsXIo8Tvhep4eOhPI/5lsKb+swx3MKEzPEBTrB3Gw92o0G3G5EfbEoF1eiNoeYq9pv2mgJCr6fnTF7HsGLjBUqpu9M48WzcjUNF04fO/+U8PQ5EoUpBTb4iap05W5Wk9tnvYtjciJY/WQyiIPtB/H2z/4lfkF8sHWHpKeY6Uso1C30FBRaLKRTgHV0cBCHB4dwhG70sKBGgKUGuOp8Zg5AtZtz+fUhhB9jruvzacN5ZmcQhXCT46N+HBz0YnenF/sHw+h0a4ifSewdjWOX6/3DPpwH8KAw1+otxMosABqmia8O5RzvLt/tHB0inrjHt08BwBAdacxRl0G9Xgecc7GytBiL8+1U/CeniFYKOYSD1gBiHUvwcGc/PvrVh3G8uw9XqkcPcN7/6HacOMBMXe006UdDEauabYY80k1gmDZ4qgdZ6yfbvYRpsl8Pn/jgtwvTUjzNUCoFTKbR88RO9ip1opQXWGW0akwGsPX7d+KDX74FOA4TMGN7NnJPsdWEEDrsBpjYOb7lfUAjJ2rQqKdp/fTzCALo7HCB45PUccboPg6pDADD8XE/jjuAp3MaB4eIJoDzzq/uxz//5Ffxw398K/7xR2/Hm2/fju0dTXnB1AAsE+I4uZD59fn+yclJKtcyiiZKfwMOo67lOGEdEaeOtLS0FKurcLpFRFnTYZ9TdKoaYnoxalqAcMYJbGvQAfCA9GhvLw4ePYoHtz+K2+++E8f37sC16CS2Xg4VTa1FvuMc0QGAJZfSnheiyJDzXfx3jpaLKUvqf014Olab5bqA7lJUAVS4URVLtWwQmkGld3QSJ5jzdz78ZTy480G0afAZvb2AqTFbw0xvpE5zIgdIRyDPyUioNmYRTURH5I+PjyGuc4amZjwN7ZcEgLrNDr3/EbHTVazNxH5nFEedcbz30f34gHj7zoPY2tqOI6wtgTFbxyLkOycA0nwFquKsc4TyDJjMU6I2EL2CSU6hC2Cm3ohl2nQGLjhEST8ByEeAZYhIcunTCsDqw9EEyfJcI64sz8eVpQU43hERACdQ4Vr8W4Ijzy4g4uRA1LuAQp9X4VCqCwLJULVtCSVluVNFg6kuhur6/M1PC0/XartYvmmZKgBdDLpn6ogzeyctSUQx7R7Ew7sfxMOtj2LSP44mvc/JYRovDYhjUw3hTjayYkx2r8gaoK/YXOoMXXQlzW4HfOVUcoRWs0VZIC6A6mHd3dt6EHe3HkFUuAoW1/Z+N7b3TmKX4/4hou7gJA4B0UixAxga6Cya/ycAtAcHUpwd7B0A2C7ARfFX96IGgqk+S2HhmkPS661uoVDrLehx3YHzHPP9oWKK8gn8Ibpcg3qtLrRiLWclcK/XoS6DBNLAIRPynyHfxfn5qFOnunoV+uRpjjW61IoONm3jCgYXIXMGjYoIZzdKKBZdefg41/rN4ekB6bw852FapidvK9J0JGqBpfmNbjQ82om7778T24i2NvpSA8IvtJqx2Mb8ovFPjtGHuiepTDt2W9e/g/jSXNcXc9I5yXQrKyuxeWUjxck8jT/XQldCiW1w9J0H23tx9z4c5wQQRBMTHE6BOT87twLx51M5HkB4FfMxxNLjPAC4csGcCQmQ0mrTl0QFnd5SN3+4katzB5RvyLua+Xqpj1HWT1TsAWZXHUqF33fJu0FnamOqLQOkdSzNNhjRJWEH0+qzxwnUk57csB/zinB0Rf2VZ4JLvevsqoSLcDjTvatQPeCNAqJybiyPLr79yeHpKdu/3fczSUMvMtyG7kdjad4OEWHoPpjlvYMdJN0g1leW48raKj0X5RMudIxIGwEYFdY2oFhZRu9YWErrZrG9GEvoHPPOWJyZhfOoSB+laa0Co56yubkZN597PjauXEUEtSEQIEDRraHLNFoLEGgh5uaXotmaByCNOESXuvdgO7YebsfDnb30A3VOVMBPYx5Os7y+Hi0U6FnK0lqkHMQa3KJPGfsApg+3OkY0HR0hBuGUCqFWc5ZYTy/7HBJzeaXFN+sZV1bmuW959J7r56Lop1iIx7tx9Ggr3seC/fEPfxDb772NntgH9A7ZIPrhYEX7FNbnJPhkcjz5RMu20rB+v/DZcyTDtIwwhzzXkvAZzCM5kUMZ6jq1GUSaY7K9w9j/6Fcolm/Gwc4DFGoaGbY/Rok9xjLb39vP8St1ogZWkHpLHRNP83uE8ithFWdaVHKKAYTUotK89vwEIvbRWVBaYgKHmG21Yw4AzgCmgQ5GrDjQgzgqXKSOKLPcfad/9OGAcEbdDlqHlXLvDEcF2lDFm3L5QunfcDHq2gXIQ8HkAC9cRXGmK0CdaU0AgqLnbl6LWzeuxovPX48b19djoT0D90PxxqrLCW+nOkzpNHCgFvrheDCK/d3dnExXh5stcr8Ox52Zljc5tZLVtufctlbEe+zRNrN0SLI7o885wUrp/Xs+B/4s0SeGpyfaqm9T8CwxZZKtepqX5RbJVE6NEAAr7dFH78VHWGmHmP2z3HPYo3t4GB1M+85xB27Uhc2r96APAAZNajvQGIoNaNwhsihnT8JdTgGGPb8waT9cDiOieose4hZcq6XFpEccIJxibjfb81hvR+hNx1hmfk+xUkSu5W3R++dbcA6IIUfMulGOpqLGSd3cUqnXWpNAiiO9432sshEgmkVfWqV9r924ERtXN+A+i7G2ugDXnY9VRJpTWxpwojq6jzphE+OiwbdctJnEJ9smZRDEIzrY7vbDOMa6E1DziP6ZuXaKOJPa/p6lx5v37FSzvJurWwzTw0UgeV7eLhS6kOgTw9NVtiuBTO0TQOWqgMhogWks18Wfolxv334vbv/qrdjeuhMjFM8aDTNEhBwLoiMsF/QLxZnWl/VOlZvzQXIeIrqH00R0LRR1XIABLEBWVrjSlhRkxPkJOo66Tw0wylH6vH94dBQHKtHqP47cd7X4nLw2hJCT5I5NCDwHulsovHOKJojS4Nhuo9MsAkrH+eRYcj+4lnmpW0kauXGTtCu07dXr1+LKxnosLvIeSrWibXGhkYsN5tCTkHj5DdPLta1w1mrali24tNapk+X2dpx3vhc9gO9MhFZzLpqI2UxI+9gW51NRYPyUuQopIUhhLH+zpNN7zwqQDDRqmX5BYSyPZYSwLsdJn5Fse3wS23CiX731M0B0G/GGoiwhANAxokz/T48GU5EuwDDqBCwmvGZ+ciPE2qkDpjnTv54cQS4jN5AD+c4QTjHK+zoJS4PZW3NaK9ZgQSiAgZJzxDacx7G8RUzylcW5uALXWGqj4CJq6oi2FixDLjQ7NfXt7a22MyklnGUUhIAHpX8Nhf/KxhU40fXY2LyC8q+iPOG5nBdda24GZduxOnc5cNk4opXoFBJdDfZL83ITDM/1WRkFi6LsCL1R0T8CuC24l2KQDEqdrBZgsp72Q+lRQFSFAqRCoCo8Q0BSJuvVddQ8ryWeeob8gsabDE7i5OGdeO+dX8S9D34FBzqi15MOILmCw9UcTh4r1pi+Hohj5LkcRUCMAdCIfBVltRwmJwOOWlJj7itOFC9DY4IKS0ixmL1UQs5Q3+W4efN6XL+2EeucG69fXY8b19Zjk/ON5YW4ubkWL91CHK0sQWiMgzHKPtXSSpPrDJyBAJDWr2Apwm1WlpcQU+1YXlqMWzdvkte1uEr+GxtrGAboM9b/dJCKdKuuLpjwzwFh/VN67QWRDs8EDGUVRFqOQzqO01NsTmc7eN+hGsF0CFc92j+I5eSSiG2eZQBEueeAL6FAVZCpYFI4URUqAD0rQKLryCwdm8peYRRTOaeoE0cP7sRbP/mn2N/eQkU6oBGxaGhEl+rofU7vNMphGQcrIkpx5mi6IFFsydwEjWSAJ0AK19sT7XXclbmnmCOhPqC+fic5pHnBMez5K0sLWHKrWIZLEHkuJ7zdvH4lnru2GTc2VuM61zcAgArxxupiLKDwLs5jISrOZCGIZ8cGl9FxNjfXsQbXYhXALQGiZfLeWFuBu7XSB6bPTFeHU0VOsbR8fY77+skcgNZH1UFH00elUi3nVd2y7TQq5LzFgMgqJFe2oyiiNTw0BHYePaLd+rG+vIwFuQyLA0wkTq5EGtvDtjEaPMqTEjJ5kzPbKO/k3d8YniqQ1Fa0YnKmH/8cc0oJp8xHiT28fyfefeuncffDX4bznl26I4iG9DSngjjnZ+L0DGqtB7gCi6BMXCYQptyGtDasXCk5luKA+4LNDlgBUMtlCdO8jWXWQhzNo5wsEB2u0JflnGwXEbTQgyRwGxG12AY0iDY5xiz18b4zKDcBlosm5wHeslN2r2/EtatX0HVQdiUV3xc0muM6SwVI9/gw/U9d6tvtHCCynakA13UyHJah3u0eemGf+o/pPGk8UB/lEBBI4NgZrF+pZ6m/9xVXhdNy5MYROp+uj+WFhWgjWhNMtKMDmYmVC4HmLJCxjX2YIJre9fRTwlMFkrzIf0n4/KfpzBFz//DR/fgAxfoepv7g5AA9qAOI4EY0+CliS71oYGPSULVaAxBIGiomCMlDLidAVLxTdJGupKmlyBsALPWibHAQJpB8z+87qUAzvkFeLgJwyMUFAEN0sxGi9hROMYIzJqEdxadcE8RM78TFjocx7nLtvHFZBPk4U8G1/itwoAX0HjenGKTTsAyhnMBdHMwVKFqAI/L3+ZBvjUbFrTAAZP0O19RZriNwnOOkCDsd+h0JLEWtt8/grES5bkMXhB53OTRt16C99a0Jxr0D2pa6Ly0tA6ZVwKQxUNqp4koGcxY2JUzvki7jbxE+B2W7CJxsgiwXFhNWxp333o17WGmKs8mwF7MQpEbPGg1o5G6Po9wBwNCAcpsBva8sioSz8E9WL5gEBryankhv45jPeahCri5kb8334EQ6G+VI6leOXqhbzCGiFG0KwJIpeZue8nSnQyBDLC/FhBPVFD2O6DvR3znWxqG6DDqSo/6dY0ADcPR496lHD3Dsbe8CpOPM037gYoEe4sdrh0Ya9UbU3dwrKavcJ1J3rdA+33R2geWWvgJoyLfsRLOAQlGWGKPMcqNZJ+DRhuk7om3UC1UJ5uYXYm39StTb86S1c/qdEqz9lPdMw78OSOeA/IyC8JEdZ1Gcm6P3GoId7D6MB7ffj+5+8VrPWGmIWwgEN0IHcFs+TXMbdaSF5Eh5w0yppBwufSo2okMRRtKqd9WG3EcJnkWsNLyWI+nLqQPGOrpWGfKwgRS7XYmVhk8z42CAItunxxNPhx5Po3fsTMcTOJJugV4cH3fiELAcAw4Bc7R/GNt6vW9vxdZHW/Fw61HsPNjLuP1wL46O4TRSu67z0iXacxAdzjVWQaY83Qmgo4xD6so3eyfDOD5EzCHiwUeCRMvUeVR6yhVptkEu9Vbbl+7EAgbqDLd0qvAoJ9KNseS24/1fvhP3794mBUERzwumt4UfBxHh4sUUU79LeApAMlP+WhjAkkDCsjk52I7j/Ucx6h7nTMAJYmwsgLoq1yqiBUBjWTk9cRau4WYNM3UaCaVWMOWEuGlz1OBGOiYVNc5hGp/2uA9ASa9JL8icPzQmX4dCUryS7wBx6DDH0ckgOl3PT+O4IyeCax7DBbuCqQ7Hgbi9MdzH6SaAiuMAjpmuhhFg41kf4g87GAbkM+ohkjj2uO53Fec6KhcoTxvhjpieODQLaMnb7x0djgCn01j8hitS+EbHVS86QAtKnBxXOJHKAneoP63B0SYqndX5T076S78Vnc9VLY4ACKjth4D8zkcx0T9HWjlvBaa8fjJUNz/24W8OnzmQzgOlsWvxheHhfnQP1YlUJocQgN5Kg2md5Cw/OZEeaeU9hLahykYL5OLArmZ3JX6yMcgWYDgQa/RbDtq6BEjvcupEWkrIFFfothoQ1RFzgnpVj28fHXVie+eAuB+H+wC9M4jd3aM42O8AKFfH6seS0BJYs1yhCjeEy7jzyCwgbQOUxXnNfa2zJUTmYrRdddt23pGzGuuIvhGczJkFR7G7dxyHRy5ZUqGGGwHIHlaq/jJ1OzlOKaPiuRgpM3If6iGA5KZGGbRtoSNSfUy9bJDLoVxR7DwolzfVE2S7WHI7d+9MKS0cU5aS7mOCNz/2waeHpwKk0p8EEaWicfb2D2Jvb59GLSzaxnXsR5GhF7isohAo5W2BZENpYbXbLYjTTItJr68+F9m4Pa6LIiv4miiZDpaCqvSf6CTUX4PAyoUCqKTphykzBfy2c5ZOchHj3t5BDqrKDQ4g9j7XDvYeHTrzsQuHEvBFsRdMTvrXl6NFqT6S3/O7cD7F7sxsCxA3KX8tlyP5nX2/s7ufjkNFY74PCAS9gNF5quSyreSayYG4niE/O0VanyTQLaKPyVkDKthF76INAZNWnVxKy9R1cuJBfXFvbze27m/ZoDYuoSClusrgrXL79w5PBUglULKcSzwDUY4hjgqqOhO3IIIWWiqRKNU2+JCGsgfWsahsvAFsvatFRSOlRxlgNBBxjRnOdTJgNem868nh6MynKlMQUfikF9xB2nGf77m/4wlAESSHqed0IK6zAuRKAkYutLOzl8QXDFpOzoQU8HKOfm9Eum48fLiTeSjyejwfADDnfcvNFJddQDecDiInp0FZ73K/RzSPIUAcIxrlaupw+sWKZVmaq3BczXlEOtG2yg6WncxnxZ1hu1lHr+11M3DzBoDWanP2g6t+jRo8trNb9VBYifLUwmcOJDsW1aBhRIzZFwusT0X0j6h/qzrJSWacvgHxTa7D0GjjJuO1cX2bfGZmnDGQEKFxRhyd/C8QR+g5vdjvdAM68QTdBkKl/4l8HKmXI+mKW8ByaRPn5xcxi122vRqrxKXF5Wg255LAXfQmxdmoD9GcJuVcbfhZfQaFWQWfnIqqChj4hvVRdzpC+T6E0wjKYxR072nCKwLV+Sbqcs46gFNpOaX3nfcFm7MCNMsFlvqQQzlyOSPNlEBRjGrl5YbyAEywFcDBpQUP9XICn1tAC64R7ZLr8eRmgK5TTQQUeE8pfOZAggRnymEFBmcYOn9Z8AiqsQ5HWsmGsHE4SctEN/8hprTcSN3AkXV1pfbUZJ9roe8g4hbm52JpeTFW1tdyDtAphB5rEWEZ1dwUC2Ckmd+op/e46UZKAFJOULgOIqSKwhKQHyB+OwDScTpnRboT21yrPS1DOxYB3Nr6Bt9dRYmey1mKqq3WRdA47mcd1L8U4enfUsRAXOtezHbBOAOh4ViIV0VadhvqLzcGU4XDUPfkzAka6S83Km3pmsCyEsZmc8udRjQBUQM9UA7YcaYEPTVHFUgjqAS9HasQ5ZPClFi/Z/jMgWSgLUqZrT2VXllZi7W19SSAjW8P1NSXC8h9UsegwVU4jzv0aJ146A85DMA9e7AWmqPsi4uLsXblSly7eTOee+Gl2Lh+K5rzyzGCY/THEKTRjrZ7F82j9KpXwUAc+Na6c/BSJTz9UP5PQjQhsuJslKBdXECBXkKBBqCtuXYS34lyTmdtNlrUoZXvyGG0HJPTABLv6d+xU5RhGnUdicP3uCc4UnGGwAJDzqtlWVwYlJtjSVO4uEDJo02ofkR7CAj1PDukHSLByvOS5nxA17ZMEJKDdZt3YzDKejFchI3pyp0q/u7hqQCpClbSUq5tXo2NazeSwM4BqhOdz6xeNECf8HoBgMy5ZSwVcUJ96hcokpWCLuAEUwNiN50+68zIpWXiasy0FnKq7C5iRX2pDmD1/OawDFafixOdljELkZzcVYHJUft5vulMSwHqGNkCQPJdiWvzyEGKI2+qexErjiuxnATXUmwKXI4tuQNGQoLE5k3aCCY5jbMGXCCga8DZAs4lLy4PTfu0QDnmPCYA4X4AyY3IIudaZYOaHXmTTqzpfHXeuFNinAHh5Lk6bWtn9bsuwlxfX6fecP6PwUjJsQq/H4gMnzmQaLL8Z4/M7OUC9PD1a9djHUDlzEREhbMUNeyHNKIWV9upqxDUOdbOndHiqMbZjDaS6R0i6NJwR1g+jzSpVZYxzx/uHmZ0cr1ElHPMOM6UYAKGWnIQ0lF7OccsFuCsQyWKBjidc4vkfi4eUMnPyW0odAKurB8jm2kv14t+BibBSXkbesuxLmcBiiLHX1ISBKlM2xoC2eknfhOgNfimjkWxob6UQx0gQ/eHc8O1xgSIiraATA5kfgDKVpbrydXk4rZJDp2gg9VpVxcI2F5NOOrGxtXYvHoV1iRIf3+gfFr4zIFkEEiGMiOPSCNdRRT9wde+HjdvvZizE2db8znVtUEPRs1I60tqLa0sxVUAlxt/cq2rP2cAqEgTu+oXpzMcJ7GPJfXhR1vxy/c+im1ApJKrIj8HK19dv5LDA22BCVDlAC10qybEbi+2Y2kVbrYwF4PxAGX5kPzHcXB0EHsHe+g5vQRzqw3HAIvH3eOMp1iOzTk4IqDTYYoODDfRfMeQmMbBECtt4NxuzPy+42paSwLZBoGDADDTa1jo9lBfSjDAebvureTgLecCCh6VnKhKozPVOeBdDRM4kBt32W6aIBNEVxfubsfUgm3RBlev3YpXvvxaXLt1S3NYkjy18FSAZDjHPmcAog4n2nz+xfjaN/8ovvVn/zEWVtfowfNwl9Po2CBwoGTpnB8eHkZXXQkTXeXVRmrNo7OgC3Vp2Hvbe3Hn/qPYP+7kWjHnRzs1RAed03KLX6iTjZ9+HUA04HmOi2lhkf/BAco1yr2EnoFLNNtzORFNC0jxZZq9/d0cGlF8GDwqds07xe8UDDlnW84FJ3JqrM5POdycYjgNDUXkeedKZykxuRtcxe/lnCkHnYnOxRJEucwIYKgrFj1pAoAEbEnvd+1kuSqlacekUwKqMfri0vpmvPTqq/GcW17TmYoQswxy1fLtzzI8tdH/SriV9vMPjQdBndrg6osl2K7s3d7fpwfr4lfDzCXPuvll3ZynlUWDKtYOAMnWo514uAcQOnASxJtmt45NBy4XMYXXllCWUbI1/V2R6/6RTsnNSfjE1CemllWKT4hQKcOpyE7FUREjF67RZiWiYBwCSvU70yuSeJxAssNkzQWVSrOikHPbwzyK9VXy9ZjlUkGm86RTlvrrTFT0NgGjCrLlVV8s78/AdU9SD0oXi3oY4ruGrqW6MOG4sHolXnj5S/HVN74Rz3/lD6KxtkG5ZIcEyiOQLoZCGUKFrLz47cJTHrQtRa3Kk41nw3kDOV1zwSIW3K03vh6v/7t/Hy986VWAdSVBlsQgpPlKzVrZm+twkZO4cw8R9v7tuPdoFw42ig5A2N7di93d3TiFuAvNmbiyjEhbaJUJ+pSAT6feMbDXIhZyLk+Kyqk4wWTvQsjiYdd07iRYUolO/QoF217vGBagM01Pfxjvpqfb/KbHipv4rADMenhft4CAqQB8HuVo1u0IzujGFO4Gp8tBpd3BWd0Seq9HfDtXxugJn7Zlgps2cirJrH6k5dW48RIA+sY3443/7k/j1ldfj9b6BmmpA+8KuidB9FmGzz5nkU1lCyTsjaWHFpDwOZ9DoAacafOFF+LFL78aN198MdY3NmNpeTnN7wW4lSCa14ckwHjH/Rj3DxFZTvqih8EIiqlL466g+1xdWYwb64txZb4Zc4gPBy7lNgJH3ULrUEel+ljCFGqo5EpkfTqdDmCi9yu+JJZTMXL7Pr4hUKxRUbZ1HgrQkrdASh+SQy8JDn1JgAYAuK4t55XL/aa+JodoqqgIU2SlQk15NNX1BzUVaeQvN7KegiBnhXKh30idL2dCwLE0KpaQJM+9/Gp8AwB99Vt/EldfeTVmARasi7bTtcARQBV6fEJIB/InPv3U8BTmI5UCCRuV5eRECSQqkmCCIFWh0U1asxDUwVY4gcuQnHjW5r66RpMG9GiD6M/uk5nmfc5TgpjOu95YXYnnr23GNZTn9cW5aGthnUo4x6DOFVNokoQvzjmjeNcS0qwuwNA6UqQKjuQ+RAmomMoZn3IoEpcpL8UcVykWaNVxBPdI35fPuPZ76UC0RXhHLlnF0jQOb5Qd55r6p/i+42au0/P9c0vR1byV0TCPdUiHgRMtra7GtRdeii+/8c149Q/fiDkMFRJm89pxi5fcEcpzEPndKpyfTwuU4WKKTw5PV7TRECqdFkWxZrARoZVrR9LbK7tNUEH0BcTcClE/kgqqTsE1FPHVxaWYRwwanUh/5QpW2Op66ksHcCa5xQb3vvLqK/HaSy/EcxtrsYKlVR/3Y+QmDMdYcU5z1RcFF8uYY2RwD6eAOBALKHMPJHptDltQSDmL3EkPsRwkCUA11Im6cBY33XIcbuCYGnk43uaGp04xyXtEB3dV+TLyDacCq98kYeGmjueVBQuuXSs7luT+BADOSXFugqFIK9Nk5Ci6DvQPNWKBthBA69R989rVdMw+D5BuvfRK1DBosqHJx2/JyagW9dNaLNiq4mPh4oOPTfDp4TMH0lmgkQSVILJc2j0CyahoSdTLClQq7YnTXuPKEYHoSzoQnVvt3khyyxV6XxvRl70RwK271IeGbetw9NeKBp2YuCYNS6yOaHMx5SwKqD25EnO5KhfuIWjOIn98JsgEi5Pg0ofF+x5dhHCCYt/BPM/xMTlGxik38v0UU+YHKMmz4khFBJZ0foNDtknlG5LS/jMkp8pznaeNM8el44N2IqfOOkSjf0if3NVrN1IlWN3YiLmlpcj57qLGlcPUWRrIyRTVmf80euXxswyfPZAouDL/40JprqoiNKSowmRt0kDLcCF9SPWWY0etnEqa7Jxre+EqOpX7ANy6uhnPX7+W+wI05GpQL3GnTiQUudBDLDuXaLmkiSiocwD4QhTiTgZzGq5+HV0IYBILENMbENmz+3Cmk07ZT1sFXg4hSJLoRM8r8ZX3p0fFY84XqnQkdS11HkFK1KCw7H5TK3WESFSE6t1fooMsLDu3yRUrC7G5cSWuXt+kIy2np9r66Umfo1PNwMmcMapTa8bpNHRKV/GkEUA5BJMdEuY/heg5HT7L8NkDKVnxuYXgX69g5Gdj58bUR6g0MgOluh1Nep36j8MFx1gwS1dWY4gONKGhXEHqvKTnNq/El5+/EX/69dfjf/hPfxZfefn5aKBYDWsgZg7WT6+sISInzTYNPB/zi8uxsuR6Mjiag7wLiMpmHT0MILm+Hi7mogR1KpdKuwI40W3knoTWind4ReXdiWP6nRTZAqES3XrA031h94CIvufiRX81yV84VZdzwYGTzVya1G7SWXggt12cb8XqqhtxCZL5HOdT6Xbx5YTvSvUGdbOTrV9Zo31cpcxNxRZR7tTGSAnasGpz9S63QdSV4J0no0CqYoY8ufD07MFvH3zzMw+VODNUBfZDFbzyo5nAnuRwwQK60UIqhu6w4cpYvcc1uNEYIkDJXPe+QIO6GekKoLqxsR7P37wey4g9M5xBBDjJvc57HmfVt+bmo92aLzMkIaCraOfbzVggOlmu7Ari6lrn8ihKIHRDR6DKNYSAYDoOc7K+LgUqkPfUAeWGGagt5+6L5ELJstmW38DitAwAIpd5O4BMdCaDzxbguitwm5VlIhbn4tICXIYOxf0a3wKRcBpEdr5r2ciXd+W6pplxPA+dqdnmPbiUHfhisHgZPX8imtLjY+Figt8jPP71pxg+tpyCCYusKcFpdIdF3MMoRRpU88f19OPoONQjrGhy/btzkdwSZ2lKCInsYGhOveA9s1U/UVypuOrBFhAtezYEs/cbl+n9LnY0el+lPt0PC20AhwVohGgeF+BmcgzHAi2r99ydTdDMwRW8Pw8QPJrXGmLYrXQUTXmfdxZMQ97teX+2wpkEgARAe+5RoDj+Z7T+cia/k3sLUCvFdy7Npo0cwrGe+rtyg/e8urzwuQHpYwMNkz2ahpqjkSWIc4lUTO1OEkw/katI1SEUJeoNiop8FzBpHCt+1JM8Fm4xzZ5/I0SXP4os0SXoEr1/dW0l4zLiYlHwIA4d9V9FmXdzrhX0LzldrpglTTkv10afO5yyrN/Le4jNApgCFNOUvFZTr1nkfdMJROukAu0ObP5KgGWUo6l75YCynUIwcRRgAklPty6FXLKONSfA1MX0VaU3nGtre5nh8oAEsVMpV8+goRRHlUUmvLSK5AbKejdlcOqsx6bigftukXx8OB0vG2KxoZOYVjEip7qCPnEd8/j5Wzfjxo3rKR7csHQOricYcy44Is5Fjo6HSRwJLWAEVcWlXKEr0ASJlqLfXlhsAzBnK2BFZRoBIocpICgbkAo6uVsBmPfkXn5H4DhMIqdNRyDcVvRXHaLagqZJmastcxyW0RNuh5Jj5fQRh1Voq7RyLzlcagnsQ6mw0mizEGkepbjhNAh0mh7gsMFK46uzBIDRsqIhuXAczv0c/SEZNTIXPLrdTKulRYMutdyOK+srCabrVzemelKxXuRibmDlLrg6QIuC7LxwtDb+GHP+Es+LglzekwvKAaS7yrOzNnPVLlEdqThaeU7iFHs8FxRySOtZlHNJT8RA0C+kT0hgy30U5XIXxZqoyt1O+L5vCJwe1p0DzG79l74l2sa5UKCNFJcbLhfKtrCRoAKpCJiFYzg7sZr9J4AEiURyper+wW70hw5nuGp1FE0avCKm4kB4ugq21zsJf3DPnd58L4k6JVKlfzjZy6PfkLgY7skptMg8FqifngFE7unqWn83RN3W9+puiAUX9NvpiKU+Aq28y1vkIycduvaMYzJgvp/TjzmqF+VcJgAnsBTNVcfJn38nM+vpz2p06TRyNp2TugpSV4ODwmrPvndZIZvwMoLV1gmZpizBWY1zWB9aLAsrq5i2Fs2uDDHQmaolOMeHR7mU2g3ac79pEkggfedyDbNTDRVSZA/BJHThKCrcWmTqWGdHYrkuJr5Ec1m1kT/JrbTUqvRljpWlB3a6CTiq7J9NF8kin0Z32A3nHU3Q40p6/gpIXQ9+i+r5vvXPYRCPlNf7ZfId3JVOVWYRkCkZ9wFjC53J3MzVoZLW/AJnl0bGs3BpJUguL02qoO4AMXQduNGnjWuDpqUCUPInIzx3JJujTjwBNAZMTsFQbKSj0XbPWEx3OYZHN3EQJIUJwjUknOfTzxduYrnkSnId/URyo5JWjpPTdMkvucS0XLnEyvenmQmO1Gd6/uSW3/NdOU4l/kzDu8nVeCYApxzGZ+Zh3cv+UgJdi9T3y4YRir8UjhPf1cpzwhovcX2Z4VKhnGCqSGlDplmL/Ff5pvEdIJUABomTvhYsOxvX3d8El2/LCXIEnQu5h5aQhOYL2bMdUTcoslJxT/FUHIpVOqNiKPPgHRV3z33ueYKK1jJ/7yfRswLlnQTmNI8iGgsQc8DXtGfpzIv3+N9CnEv//C73/a45qg9p/TmNV1dI2fqvzFbIxaC0j1NgnAW5oGh7BsKlAclGLe3pCRG+7nxjXf9DG4+epuWmb8lRccWbY01uWu5iQHcrkyDOV1IE+LxGj3VFrdSQOMmlIJBiR51EYgik5HCKLombpCtg8h11Jv02uY9jckQ5g1ZW4S45qZ/ipriDO+Xww1QkVX3CvHyngMfxNWcE6L7wPd+HqwlwQCFoFFmCX8XaMptWPVGOleN1RNM5HUcFW9A5iNwmzeziSn7v/NuXEy6VI2XlswHKSY4hYbrnYCZASU83Da+I8+gaMsmeS6O5ttF9M3uynABwFA7EuxAhez7Bv5WiLbDKN82HE+P0Rnm3UsCrtKWJvHZKi9F0Ja+Sxs9UwDUk4IheCgLH3hI8pE0ORRQM5u0bGUmc43bkYyhgh6ORzjuOm7Xn5vl+I9wGWmvPBRSFhNMKXWIorfTUQyU+zoN3ko7JjUoxlPnLq+sxdpoFDUYzZi+k5VMnyNWr9Ezz8rYDsg6Yuve27gD1FUHgZK98hzTaYiZ2Wm/u7CrAyMH7ftqY9zgqStJyAohl4FdilzQ5r2cKHKPAqIApwUd8vwKBY12udbN5c2k2Z06fKRo/efJOBcazwDsO3MN3Mp/KchR0qVNRN31SukZcXayrZG5hmRfJo1Qis7ms8Dl93YpmvzvrO2ewqm5wolK66A5jNjDR1DB82r3IDieo5Yg295zX4wi34k9U+tu1Asv0NnZyLJCUc74FkgARDJzb+yvuIRAM1T1FUgWQCjASNDUg00xLXtKWNEX3Kp73CmB+r0pX3RdgVTBHQSLgjdbV72SkTXISnu+ZP3V2xqYLNu1QJ90BQFouPiRJmPmeteilhPOaPa3wKfWbkqWcwIVa6ZTExKUB5UZygbLU2X2Oko9lrFbnOjOxmsTvXCLnCKk/SSSJLjHssIXDFC7l+J07upU5RyjzfMPz3HdAoEEYY5miqkPQdDyflpacUh9zyok62UWwVCK0Aqwg81hAZ5lt8gLuqg555HlyLwDkM0M1X8kdfN1nQI5tx3GGqBzJpeSFhFW8vPB0v17a/RODj2ljjqXhaEEU7hbWGYom4k3mU4SioEBRhiMpygqgCrfIyfXoDAIuN3AfuI6sEMmeKpDMR0D4GYla7nGT54XAcATySg5AmgICTngmgXNaBgDxfv7L52ZagDQtPXgsnEggjVLUFgsxazj9lkfzdBm4IDnP26GgIrpz6ff0GwIr9wgQuLzjPG6/saDz1pW6+fWqBJcXLhXGkqLQ47wxXHW76po3dSQe5rIfGlGWn2u5ULirdV4SNSfeE13+bMPnT4RyX2J69F0HOE2b34B4ftNrCVtxkOJMlMi+B4C16kiY4CGmAg6XqxyolieDl5mfoCrfNb0Et5yW12YWrJl/+XJeq/v4YgUcO0oFpAQr3xBEDtgaBKAcd2l5BbN/Of1upRUvP3xOQPr4yhaSTENe0MgQYnFlLc1/h0l0DAsoxY69U5Fkz5UIKdoEGI2vo87gQKb5pF7FZ9NqktASERDlhypOADAkvJaYoNI0r8MJBV7FHQzQNNNVprtBIFViy0lsFOSsmuJDkZszJ/22wKGsHrNOJrVsvKCoVan3VX1lfjd3o6N81jvLwbeyPnkvwk05nB3pdQmlTJcZnhqQsmpn9fOkiiWoX+QQVrGfOPKMBpQjuNm4y7lr7nxm41HM1Fv8V9PMHidn0Mvs+/p40kkJCFRSi9jxvcKRFAuFoJKylMLooGwCKblRaYx8F8K5M9o5mCSk4DMHgVB0n0o5zm/wXoIKkHCr5GMxCPk9ym/0fuUSSOzxsBKrrh4xb/lWvjVB0UY/yiLAoeldpHNjiCVO56Y5803+XnZ4KkCyemchL6YNMw2eKSEcXC3nWj6IrAGkn2lGa3Et1q8/H00ajFvJcZwt2D8d0OjjQGiQiQAcqycnkV0toqdYArnvozvKujqkq+jDout1/F0PgANnyOEvovsWtWZb+X1BrThzL2zR4Liav4nmrABnAjgDwKmzDsMUB6NAExAUhfezKSGy+dSoixPxU38SLFy7ErjpRluUy1/4Fmc9RJkA0d2QcABQrprR4epOv4IyV6Sg9s3W3WKnRUeJWIIj5e4iZ+HyofRUgPTbhtLDq3MaXQU0ZnODibWNa+lPckWHS5Sdm5zDJRA05+jA0iCXbZ/Bnqx1J4FUxiuGUEQQuoaDvsQ0q0mb3MNEBoicY2WUJu+TbxI275APQCrWHOd5hIOAGOicMQsBV/O+lld/NIgT9xlwnwAHmAGMPwSYZSB/d6pTUU7lO/WuwhlzTI2oyPbLdi5XrricSXPfjkEt00Xi+1Xdpk1wqeHSgCTBbMgKCYIqrz3n6K89Xr1+I+b93XuA5ER3RRx0gmBYaHZN3lExFQ+KF4dCDCqtcgZ/UuGU3u+qjVwORBp/MRL6lBW3PPe8Wmtn/o7eKXI8nnLPbfso0BQoJSp+Bb3l1FJTn/Noc/quBkLuFtIfJIDyu3zLo2S3PgVIKPD800JMf9f0XKPCXWrdbcR6TgAbFc08FpadebmWXCxDtt/lQ+nSgVQpr4bq3Gf+qPArr3w5Nq8/B4iaEAalGhCcwrHcmMvl11CEc3um4Bmn/0hyuA1z5s+5m3I6uCsXAl6p3MpFJGou5Z5yqREELEp9IXjqPZYluUOxANMlYBkFDzpZjtpXIILYCUhSe3Q6zJikCTwsPv1iAmGIvLIMldc8RapAJ+b3BBIi1u8PqFjOiCD/LsBy6dGtl14qvzFi9fmXrgveu+xwaUBKsXYBOFWoFFiVn7Wbt2Lj+s1othcTQG6+juYBeJyTI4eSW3AkuRs4qJwa099Er059hZRlHI7ItV9KjgSh0rlHWo/eq7gG+DpLq3IrgUmS9+UoijDBlBPM1G+4TO7G0wQJIMrtAXnu0EzupUR6fx/EzUdzQYPg5iO6MVz/JpjSFABgzkQ/1f3BO6fkNZGDtefjyrVr8dIrX8pz3ysIEuB5cqnhUoFkOAMO4eK9bJxWO5Y3r8XGtZuxsLJOIzdzJ5KBe09qoUG1kStbqUaCAcJIDPUGFVoRpm9HINnjBRM4mXIe7plOzkP0TZ8JoPR4w0nSWuRa7le9W1bLqpshlLQU0Z+S08jZ4CRqV/kM7uhUmNkc43PcEE6T3zOWabNppYl/B6NpgnTC0jkGfGhIuUfEHu80MPXdteWlV78cV65fT7FqGRM/RvK+7HBpQPqkXpT+HHqibNtGWlm/Fi+88lpcf+6FcKc3f/r8EAUUSVd6LhxpgvIqx/AntvK3Onjm2nlFmvklaOBQ2fsVLRWQJDz3LEt+j+Bf8Zxiw+YxLawo964WTEbOvV91AgeMBUWV15S6qcCnDiXYAJp+okxPGrnmDGDgKe8BUKwzgdaDsx5Rv5PhMDpcj+FsV289H1/9+tfjxsuvOP82C5g7kqTYLeW97HBpQDIkAW1siH0x5HW2DqBaWIq1G8/B0r8cL7/2eqxt3sCwm8utkKPhjv9NkuXe/uGGDiqwKsm5HQ1EEQzJ4YhOhnOMzAiS0lekSPGZQIEdZIOkh1pAWw7T8tx0ggceldGpuNX0X/PKdIBUQQivSDeBLoOWuhTXLs0uS8LdeJ66kecsup97eCsye+TjNjh9wD9GrLew0hZXr8SX/uAPANEbsXqNeut0pW5GRSUF5Tyb7NLD4xT8HEMlxjwaBVXlKTbkNUCQ9dfRka6+/Gr80Z/8WXztG/8+1q9ey9mBjVbZ7s6GH9O4bqjlz7GnVady7rXKKD2/+k4q+OYvOFJPUSQWMHG3pCEvOYUxS5nKEeDgUO5zF/BU4DKN4HPPgFwmDVDUn/wtWmPliDSt3y+RnOSeOhkR0e4m59Y9iu/W4nJsPncrXkSc/bs/+Q/x0lf/kPtyH8lVy05i5/C7FpviX3q4NCAZJFoVzog8vVf0DNg3DS75alhnixvX440//tP4JvGFL72G0rmYXGl+eS094XKl4uBr5mZcAxpYXUL/khqxHEpwep5iCyKUH9wDcHIVmQ8AnAAcxaO//aFjUcUpd06Da/gDhQJIsOmdzzRSUoryP7VtjjWuHVz1S24ioUKtg9It/XSK6hz1025f2OkD5Hor2otrceuFV+Kb3/rj+OM/+4/xrf/038eNF1+m7nBfAFYBSZBW7SRzkzFddrhUIF0MNsxFYNlgaSILJAiQRQUQixtX4xYgepVe+tpXvxa3XnwlRYBA6gKGnsqTu/+7c+4c1g09HvWDPGYTQFp5uQk7MWcIkK+Krsq4oFLPUfkuEk2AceL5VE8qwxu8APiqYY0cU7O8dgQ5DfnKBSV42ci9fM/nKts50IxY7JFnDww255fi+q0X4/U3vhF/9Kf/IV7/1p/Gc9RxFSNjtuFUkVLuSrCWcTfuUS5b7LFmu6TwdH5B8rMOtlTVWugeuS83os1fAHBjUyd42dPTLCdqZivS9Ii7u4n6R+FwFaExz3nmTEqVVq033QA+S8JzT+YiaCSga+10fBamwzfMg2t9RKZRSRZ4WlMJGJ5p3aVCLKh4RzyCmdTfcvCX76xuXo9rGBEvvvpqvIIu9PxrX4nNF16MphZqgpyQnaiAiAuixxKmLVLCYxefT3j6P0X6GQXaPoNtVJ175XXNFbhuA3NlI248fyuubm5i4W3E/NJyEnoMoPS/gBgSAy4U3eRu6iUQW3C4utdzmZgWn+Z+zq50sBgAptNTcLXa0BVxyT0J6mCy3FFdTEemHM93zct0oLGco7/NtubQ5Vq5Ucb80kqsbWzGtZvPxbXnX44vv/5GfOkP34iXv4oR8eJL0Vql/eGgcjuRl9/iG2RGjSsgnSOm6lsZLp5/TuEikGrf/e53/wYg/efvfOc78bJ7Mj9DQQ5gA6kH2LaKGuSIPrvSrgZERCZ0PraJR4M43PKnQe/Fzs52HB4cxNHuTuxvPyLJeWvnEh/+jTDd3bHk8Gg/rbn8GQhAqt7jJDn1tvxZCQDotVE1KNep6aYgH4RipvO3StwEo9kuy89dAdOe7mAy13ankoXckMKtDvlDIQrostzK1ywYFbOYXlrxRIsizePj4dfvfL7h/fffj+9973vQZvK3/yaAVPW8s4YDT+VoAqIu7Lz2EmDBfbSS8i5AGZ504pje469dO7rvNsjuV208OjyKvd3d7F1aY7nFTBNuA6gc89IF4O+VNBA1Oh0VgYqb3KomdxhZiMUF9zdyR5Jl0i7m2vzUv7S0XE4N6JKz2BuIRfeTUyq+yn3nNKGFwTC5lz1nCqhnOPybAVKFl7PgjSdBlSERBBdJA/pCTyYk8eAZKssAbwI4JqdYXtxPBgfoxr1B9Lv+GOBxzk3K5UyKMZCsgiyH0rGYLgItJoEyFZGa+mcm/VQHy9KZVvAkaC6AIsvDkfJp8uf4oM+96X+ia9jkvk3LYV2e0fBvBkhVsN1tYBtXUSJapk1flFxuqb3IhVIISEfOq3X36VYoEJuGKavLSAZmlA5DuE2mBwBm4kdNk8Scvu99wZFK8PR9o8CZplfpz3LmO4o+lXGecSuVfkHKuVzPfPSyy1xzxqavcL/wU9L6DmePhcdumM7wa6meergIpGnrPJtBYJw3lEQosQrV0xKLT1mrKMfIppaO0WuhYzTd+TMzExQAByV5pr1InMceb+UmqY71ofCQxNF7uQv6jCJJFGSYlk0xpIhCVKmAm78/LqOTVKW/fJ/z6si9nKYCwNW3shx5rOK0XJ8azt+47PBMA8kw7chTRmBPL9cGj+rP55UoDSoh5Ag534foiFZhAYKoxPJ2AVqep2XEM0CRac7oY/rz8+REKYouxLzH+8QUbYJZ1E6Din0OuXDfNwx+vTpqBDj7Mhkd137bmNzIG1X8xPAbH34uoarXMxkEQxER501VtanRwl88byShihAr9zz3L0eAknH6zyfe9995Ln6P+6QrZnfJSV1I31VeZ3kuftn4eBAAjrGZqoqq1dpnwtWj1/qqPa9yq468mnFa9fPg9WP3Lr51ueFMR/r2t78dN27cmN7+InwRPj1sbW3F97//fbjnBWV7+uyL8EX4nUMFpP+J8/+l3PoifBF+91Cr1f73/w9nlvLhEZfPagAAAABJRU5ErkJggg=="/>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data:image/jpg;base64,%20/9j/4AAQSkZJRgABAQEAYABgAAD/2wBDAAUDBAQEAwUEBAQFBQUGBwwIBwcHBw8LCwkMEQ8SEhEPERETFhwXExQaFRERGCEYGh0dHx8fExciJCIeJBweHx7/2wBDAQUFBQcGBw4ICA4eFBEUHh4eHh4eHh4eHh4eHh4eHh4eHh4eHh4eHh4eHh4eHh4eHh4eHh4eHh4eHh4eHh4eHh7/wAARCAA1AJ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hvLq3s7d7i6mSGJBlnc4AFcHq/xZ0KxvHt4rG/mRFLee8flRMfQFuc/UD2rCtiaVFXqSsdFDC1q7tTjc9CorxNfjHJcXE8VxJFZQZIiaKLL+27lsfUVlXGoeI9Q02S+s/F262kkCj7ZKU24/unHPftzXmVs8o03ZRfz0X9fI9aHD+Iv+8aj97PfJLi3j3eZPEm3rucDFZl14o8O21vJcS6zZeXH99kmDYP4V4F4Yg8SJcz3Hl2t7bED7VI90rqy+qlSTnHpz/KszxNceGb+4ZrDUNSgAATyvsiFOBxj5lP4n1rmlndS9owXrdv8AQ7aXDkJVOWVS68l/w9j6FPjbw6JfL+2t9zeG8ptpHscdaU+NfDoZt16QFGS2wkAfhXjXwy023ltGkOrX1yEJVIHt9qRs38XJIPA7GuW8RLqWk6/dxWs1yV80r5xiC7v++eK5f7axbdly/c/8zenw7hqlWVKM3df12Po9vG3hUXUVsNatWllBKgHPA/lWla61pN0T5GoWz4GTiQdK8I8MW9vq+gvbXGjNb6jApZLuaEYY568Yz/h3rMGia7p2oJcW/iPSvOLBPKjutwIP+yVNU8+rrXljb5/8Ex/1eotyh7SzXfr93Q+l45EkGY3Vh/snNOrwTxDYeILe1sp7JZr6eAbnEM21UfsVA6j61QtvHnjDT9Ug/tW+Wwg5EkEjgn2JH3gPwrpo59zr3qdvmcq4enNXpVE/6+/8D6KoryLRvidNfTvDHqVpIyDcA0WN3PTsQPfmuqm+IWnWlpDPeWV3hzgtbhZFzjtzn17V2UM6wtV2bcX5qxwVsoxVJ2cbnZ0VmeHte0vXrFbzTLnzY27MpVh9Qea069SE4zXNF3R504Sg+WSswoooqiQqK8uIbO0luriRY4YULyOeiqBkmpa4P48yXS/DXUY7TIaXarkf3Nw3fpUVJOMXJdC6ceeai+pwXizXpPE17JqUP2lLQYMMQB3rGB98Dpk9ce9ea+I9V0tbzy7ea/ntYhjbIu1iwP8AFnqKb4W1C1v1hsfEV/c2ktsjLEUOA5zx77uQMd66XWtN1SO0t49NklkWMcy3NuPOx7uQGx9a+EnOarynN6y+5fM/RMvlSpRjDov67FrwKmm2+h3+tQie7URATQTQDCnttIPzZ/TmsfxB4n0LVnc3miOs6j5WF4Qy8cDHIx7AUt1dX2kyD+0PF187ArmKCLzE/wDHyAfwqxdeJL3VtUS30W3trZpU4kuYl3SkfUsBn04q7Nu6V16nRGk/aOq9b7O7VvwVza+HGj211KmrR6bPBsUh3uXJSQHuuMZA78U7xtomqPqTXVnNZWdsI8h5SkI3d8NnJ/HpTfDcvxBN3F9ogs5rZSMl0jAX/dK4wcfUVofEjVNJR4ba+gvLr5QrQxIhjVzyG3cFW47ZHHIrmk4KbkndnI5Vvras079vet95l6Bq+rwzQW9x4r08wK2XJzICAM4ztA/HNaGpaZ4seGefQtegnsJJC8cSYVcd/m575riLK78Fq7f2ja64hRjiKOWLB4+gP61s6xHqUOmnVdK8RtbaVsBhtlZoJFXoFKjqc55rR810/wBF+h0zoJVVy2V+8VZ/d1Lj6w9uJdJ8X6hbzw4PnQW675l3AYGRtA7HnPWoPD+lfD+6vkt47jUJGc7Y1uPkUt2BIzWT4f1gSamreKDHe6btKzedCryRnH3jJw3YevHat27jhhVNS8L6Hb3dtsYxT20aytv7Ell4x6YoqU2pXlpfreyHJez9yLab7WUblXXrrxD4YElhBrdhYwKMw2sIYyAE8YBB6/WpvCeoaRq0ksniu7sbwsgRPOtTHLuz/wA9F6j/ABqpY6/4ouNSRbrT5dTjXBP22wT5dx5Gdvy/ToK7VJ/AOlvAXh0eFgdzghWO7PJOB196zlJaQvd+Vv0JrSdOHLKHvPrG1/yucl4i8NyaBK11Z6xp0MbN/o8IU+aPpkHdVGwuL0wvbzeJbEoMAhGw/PXGVAH1ro/F+rr4gvRFpUGianbovmI7PvlT1AHBX8K4q/srq2mF1ceHYHQn5Il8xg4zz8xcgD65+lVFRS9m9H8i6dR1KSdf4vlf/M7ezurrSbuTUlaZTbJHHCUlDGTjtzgDPbFe2+F9Zt9c0eG9hYbyoE0feN8cg14P4iuo28OxanBNp1k0a8RSbiIwDyC2cZ/A1o/s++Iri/8AFd8qJi2uYgcDgAKcKcds816WRYmcans46xf4HzGcUYzp87+JHvdFFFfYHy4VU1fT7bVNOmsbuMPDKpVhVuigD5b+JHwq13w7dPfafBLf6er745oBmWHByMr3xXK2vjnxLawSWk0NnqsLjaVLGK4U+pB6/hX2celcx4o+H/hDxIGOqaJbPKf+W0a7JPzFeZicqo1nex6mHzWpTSjLVHzHp2v+Bry5Vte+36feY2sZ4SV/QkfjxXQGx8NaxGbjwzf2155SbdtncJ5hyRyQTxiux8Q/s82E6v8A2H4kvLQH7sV0gnQfnXn2r/s9+NbOb7RYx6PfOhLLJbym3cn157/SvHq5HUXwyf3/AKHsUc9V0+axPLYazpM6rZ6pNBIxBEZc5J7YxkfpW1qerX0Fj9ivlS4la3CZEZzuweWJ69ew7V5vq3w9+LOnXJnj0/xOmAcmG5E4B9uawdSsPHlsy/bP+ErR1OWMmnl8/iFrjllWI+1Z/I7Xm1Oq05Nfgeo6Jeagrt9ij0eQQNtZGswxzj6EitXXvEP9qrDp+oeHXihcBZJEBMYb+8oxkD614At34006SRrbVL61Vjkh9OZfz4qaTxb40WPEvidywBAVrA4pTy2pJq7X4/5BLHxlNStt6f5nsOo6XbafbG9txo04DKvlT27EkE+uTzXR6jqN/Y6Xb2ektY6RdMxaZIGKryOqkjj3FfNlxr/iiZ1ZfEVyjAdYtOI5/Kp49d8cMoSHWdfuT38vSC364p/2diGk01f0f+Q55lCVvaK9vT/M94fV/EcKyCbXrm5mTKTJJZh4c/UcngjnFY5j0+3+0G4tY3G4NH8wVIz3IHcH0ry61s/ihqoEUNp44uwR0SzEA/MrXR6b8G/iVq+PM8H3p3DltX1PjPuucVpHKcVf4rX7L/hjN5zSjeyS/D8jpbjxj4L0iH7RfSxpfuvzQ20mcH+8AoJFVtQ+LGoappjW+kaSEiCgLdXpMSMfU7vmb8BW54c/Zx8aOijUNd0TRYsYMdjbb3A+p4/WvRvDH7PPg3TZUuNZuL/XrgYJN1JhM/7o/wAa7Y5G5/xH+P8AX5nnVs4he61PAdOsPFXjq+t7MtNr08T7h5EZjs4ie/8AtY9TX1D8Hvh6ng3TWmvJFn1KfBmcDhfYV2mk6Xpuk2i2umWNvZwKMBIkCj9KuV7eGwdPDr3TxcTjJ19HogooorrOQKKKKACiiigAooooAKKKKAI3hhf78MbfVQajNhYk82duf+2S/wCFFFAALGyHSztx9IxUqRRR/cjRfooFFFAD6KKKACiiigAooooAKKKKAP/Z"/>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5" descr="data:image/png;base64,%20iVBORw0KGgoAAAANSUhEUgAAAJIAAABkCAYAAABtsGmKAAAAAXNSR0IArs4c6QAAAARnQU1BAACxjwv8YQUAAAAJcEhZcwAADsMAAA7DAcdvqGQAAEfYSURBVHhe7b1Jd6TJee/3JBKZicQMFFBTV49sNsUWm7yXojXce3V8F/f4+Bxu/BG84N4Lb8SP4T03/gReceEjyZLFe3wtSqLEsSeypxpQA2YgkTPSv98T+QKoYjebpLoapeOOqsA7xRtvRDz/eKYYsvYXf/EX/2OtVvtfI2KW+EX4Ivw+4X+rffe73/1LgPRfpje+CF+E3zlMJpO/FUh/A5D+87e//e24cePG9NHlh0mM8285zkQt6uU48SnBY+381POLj86PE96aZNLa2ZOI0+q0VquyoUFKNHi3NnP+zFdPJ5ZlFDMzw3KPMo1Oyb3W4AXLmMXIMlbH8+CF8bQcLUCd9yakPPvIhVAz3ZNhZnp8NsLW1lZ8//vffxxI3/nOd+Lll1+eJnkWwinNPcpjacA67Q2YHiNOCdKiCr5VUeYsKeg4HQ+iDrHrdfOqICXEeHZ6yvNxzM42YgZgGS6CKsmXt70x4JyYN5rEOlCvoFpCAojo0SdZBzMzifl7nJRyPBaeuPx1MD1bQHr//ffje9/7XgLp2SrZEyG5Ao1X4rSVPTwWJeGYePpELM2eEeLN1mfhJHUqDWmT0CXH5HUzM4BoNkajcYyG45hAv8yaP4krEVEh6xRVctSOGM7FaX8mRmBqMiYv88wANGuUxzgDB8sIvGcALLnKH6NGh4DblY9ciL8WLP1vTPDMhGcYSDac4kwboGrQJ4PUU9wUkeNxBnLJBTLy+CxCvJripyCDOA1mcco1Iirhms9LqEBZ8leceW5aymScyCV5j1sVLoTL6WRUgFSjTHIVH0wTnZJ/VeKLnPSTg4mq+OyGZxtIsv+z6PX0UQaJKngKgM6P00QeEiQXzqdBsCQ/mt6XA03QWWbr9eRORTT5IvkBiAIiWU+XWz2OnNcBbBNuBp5q6E6KxhrvnAs5IMV1iQpQuBFAFrPmWJX0MTBV5x4v3v+N4ULFLjE8u0CaEvmxeBbUhIyIoemxIGZ6zPRQ4sK7qQtBUFMj088klQGJByCmlFMJHvURWydg5jiGJ3vRP9qN7v5WHD36MI4f/ip6ux/GoPMgxoP9mAxPiN0YD3tgbwQPRUzyd8L3J3As1K/yPbMmeqxidV2Fi+e/XbiY0+WGZ5gjTUPVVhfC+eV5F76o7J6FaUIJOYZjjE+HEJaI6FHkVPqP3GjC88npICajo+gfb8fegw/i7vs/j/fe/Mf4xY9/EP/0D38Tf////lX86J/+r/jZT/423vnpD+Luuz+Kw+33eK8TzeYERR6gojSN+30aFsVe3QuUcmYhKGHR3S4GrxPz0wcV/n+38GSun3+o//mf//n/DKt/6Zvf/Gasra1Nbz9DwTaq2unsvFhdKS6yL6jdlFgSlHtVQKLAdeAWKL4zAMdYS91lCPM5iqP9B7H/6G7c/eDtuPvR23H7o7eIb8b9rXdib+d2dHuPyBWwNIaxMG9egzjgnXtb78fDh/fi5OQAwNRibq4ZMw2i+tDY/Pk4yFCUeq82RUleWy4fX4gG710MT16X8CQvM9XHp3yaYX9/P370ox95+sGzC6SqXao2ml5XPbayy85JUv2dAsgLE2cyjzMA4jju3LkTv/zlO/HOW2/GOz//RbxN9PyXxIdbd+PwYBeRdQIwTqOFdd9AB8I2g1P1Y9DrYNWdoA8pxnQDyOkG0R/0ontyHCcHe8Sd6B/uY6j1o6HfyQymLocaXEnFX6U/i2QRiReD9y6GJ69LePItw8enfJrhIpCeYT+SjVUaTF1G7uO/CkjGM6fiVGw0EkP2VtIhqlTSazr9xpO4ffd+/OVf/3Xcu3M3trcfoQedxvL8PICZxDGEr41RqBF7cq3F+dm4urkSt57fjM3NNThRRLcL5zrai+FpNxrNmWi2WgCkCReaj3qjjY6k3oXyzffqtQbgmwGIC9FsL8fK+rVYXF6P5twSwIKlkd4KqDlNlK8XMTCtk7fObl98nqHSiaoGOO9Mn2e46Ed6hkWbyjGcwEajjbR4VGpsOoFVNXRG7qe48PmpZncRerprYB+AZyv+8q/+a/zNX/8/8eF7d+PR1k4c7R1HvzOM3nEv9h7ucDyJk6PjOKSXHe0dRL/bBVS1mG/ORbsxF83ZJnpQi3yBLBq0ZRgMBqkHNWex1eBA4xHcijjqH0b3aCc6h7vkfS+O93bicGc7Dnfhdr1+tADhDOaeVRIDWSsy9F9W17rw6LHwiTixRaqW+HzDRY70a+V9dgIEw3TGsOafvZ1zG1sQTeMsEf2WiOnuK4Cm9FYTnELQk/jw/XcB0f8Zf/d3fx2dowMINIrVpXYszNWj39uPzvEjxNUh+Z1Eo96Pdmsc7blTOBUiq7sfB3tYaweP4HDdWFpoxtrKciy0F8inHt3jbuzv7Mbh3n4Me13E2YgyDaM2QvSlNXcAmNClPnwz3vrpD+MnP/qv8e4vfhgnWH8RJ4BoRC1R/BWB06julpB4EhdU6TxcBI4PHnt4KeGZBZK9c4beXoYsBJG+GhqM9pbRZMG5nCCiTgeAR+UWPUbxNOp34mD3Ubz/3i/jBz/4v+P73/8/4uGDD8nvBDHUR8xErK7NxOLiMObne5xP4tqNZly5EnH9eiO+9KWV+MprG/HSi6uxvo7l1UA3Gu+iBz3iu4NYXlwEVEsx30I0Os42ppzEuschHaA3gAvtwuEOYtAhdg8AGlyv8wCOdzuODm+Dgw4VoLxUSLGsASAHTKW8qpt9wnARN78WPvHB5xqeYY5kW9rENtQM+k8dEQIXEkUGWdN4BAHGgENO1ANQKLwA6J2f/ST+4b/9t/jZj38c9+/fS2XYnr+01IjNKwsx38bCao/Rf+bjS69ciz98/fn42usvxNffeCm+8cbL8fpXXwRM1+Pm9eVYXm5Gw/zRjUbD4xjC5WpwnkXE08bKWqwvrcTS3EK0ZxF/NSw2AXU6G0tt9CHUrkG3H73uSQwH/egD8P3D7diFy02GR5TZMTtdEeSvFSk3TfTInah9RZ2PZTjeLG3zLJDxmQZSpUyXDllgJccJxEycKho4wmFidBB7mOz/8sO/i5/+89/Hu2/+LO7e/jAePXiIaQ/BVLwhfgsL6ub1TUQT+slkkIBaW5uLK2vtaM/X4Earcf3aCqKvBWjVg/pwQT3aKuLoawD3pHMYx/vbMTg5wrrrIc4Qq1C8jnCtnTbgkLMxGdQB1DxpJojPCQCsxRC8dOFU+wcH8WCbcu1uw5B6mW8CR0CN+R556twkI+5dQNATp0/Gyw7PsLINfCAQdhCNjaDDqnL4IRvdgdDRMYQ4iP3b78Sv3vzn2Hl0F10GJfpgP95+6+1455134969+xDuKIZD9Z45OvtpbKyvxMryPIBZj+efuxqry3NYXjOxNN+INuZ+8TXJ6dRfit9J6/0U/Ws0GkJ3ROxoAodBfB0ex6AHt6NYE0TraDCK3kkPXQzRug/gOgAd0ddozpNTPY774zjujTmfjdnWYpwArFNEc3N2Nv1P6WJ3iGYaC0JsB7tSOT0PFy+KRft5h38bfiTCKea0JrWEKq4gTwDRyV4cbr0XW++/GXc/eCv2t++lf2dMj3708FG8+Yu3Y2uLXn/Ui0FfDzaKMSLm0aP7CUjBdOu5ayjOmOJYWyrg+ozmWxAY7X0CBxoDmvFQTzicML9dQF3LAV7gDIs56XSw3PppKY6GA77VRUHvxMlJB3GKKANYugg6gOfh9klsPerE7uE49o9rcXQ8iq3790l7HHU+IJic5uIMhXRZcD4BtB614jJ8Ilb+fwGk7FZPhE+vtCl8U5Fm56w5FaN3FEfbd+IBALr9q5/H3Q/fQXl9CAHkOIAAtN29cyfeevOd6MINVDecFqISWweEzcYEcTYbL79wI65fXQFAiK3THpYaXwNQpnHUXqTIvRxWcfhE4EhQ/VIjFPtT8rRkwwEiT12GJENEknEEUOVcAlcgjU/rsbPfidtb+7G9z/1hMw5ParGz14k7tz+Ik+7hFIgj9K9eWqC6B7LnGACRDsxyXg7nQfgo8sv5x4fSik8jXAKQLkbDtGJceievzm/xx8ZxSggRDlRDJ+rubsWD996M99/6cdz54B2ssgcQtBsN3ptrNmJOlkIPfnT/EWJlB+6Cqb7cjrWlubgBaF5+6Vq89uqteOHmerz0/JVYnoc4ow5602ksAMKxA6/oQxL1FDFllIgCSS4xVqQBoGF/BNF5BqdUvalN0IeIMTYtt7EsB/1BircE2sxs7B+dxKPdoxRrpzNz0R/NxN7hUTzagyN1UeCT8wE6vedwqBrH+ZWFqDmzIFvFv3zP8uT19D4XeZRjVQ+qkFzMHmDIVITH3v5Xh6cOpPM6WRHtLu9cqJTTQgjpOvERt6xaeq25oSNypqaCi46BdXP44P14/yc/jJ//+O9j98Gd9NXMQ/zlhXniYrRmm5jXg9h5uJMDpjc31+PF5zbjlRevxddeu5UW2UsvXEXRXoqNtVa060O0lB7vjVCUVWr5luWUUMRBfxiDkXOKABCAatUBGqA4JdYo+wTLrN8FUOhKowGFHmNR1tvpChic9DH7Me1RzMdwtTl0s+NuF5F2GIdwyS6cR0AcABinNB10jrDmTmJ9ZTGuri+hyD+Ih/c+jJsv3sBalAvSQIo5ot6P9IQT8m9OLeA8uaUNSSiPOXpdRf9On5+FC8Lw4qOzm58eLsEh+XilMnBqm6TY4mg7CKxKubUhJsfbcf9n/xA/+bu/ind+/s/oDB04SYtH+oqwmEg2QyMOuii+WGeDk27M0fhriwuxATdamYtontLjjx9GZ/deHO3c47gVJ5jgveP9GMINJnAh82k0WhBefaQVC0vrsbK6CQiWEJtziCmA1QM4iLW00insUEAM4Fa0vM92H+3Fzv2d6Hf60Zxp5JjaeDRIcUfCFJvqd6MxehtWmU7WBTtBqx2d427sbe/EqNeNJm1x2juOnXffjNHRLhf6xvQ36WsC6BeasDQcRwGVtSBcfD4NOTpALH9Lkl/Dy8e897uEp8KRsjNkSf1j0Q2el2gPmna0s6BOMpET6aqOPubx/Xj3X/4Ji+ynsf1QZboPSDCxydypGk4kswE7R0exsw0wHNIAga1mE3CMERkqwnA0PiTRenCqSudJnUQLCzHVG0hcsprM5ljY/PxKLC2tRbu9RDq4AM/66DuKLEErh+p1e1ju5d4Yq0vr7WB3Lzpwl/HUnB9Sxh7K98wsXIo8Tvhep4eOhPI/5lsKb+swx3MKEzPEBTrB3Gw92o0G3G5EfbEoF1eiNoeYq9pv2mgJCr6fnTF7HsGLjBUqpu9M48WzcjUNF04fO/+U8PQ5EoUpBTb4iap05W5Wk9tnvYtjciJY/WQyiIPtB/H2z/4lfkF8sHWHpKeY6Uso1C30FBRaLKRTgHV0cBCHB4dwhG70sKBGgKUGuOp8Zg5AtZtz+fUhhB9jruvzacN5ZmcQhXCT46N+HBz0YnenF/sHw+h0a4ifSewdjWOX6/3DPpwH8KAw1+otxMosABqmia8O5RzvLt/tHB0inrjHt08BwBAdacxRl0G9Xgecc7GytBiL8+1U/CeniFYKOYSD1gBiHUvwcGc/PvrVh3G8uw9XqkcPcN7/6HacOMBMXe006UdDEauabYY80k1gmDZ4qgdZ6yfbvYRpsl8Pn/jgtwvTUjzNUCoFTKbR88RO9ip1opQXWGW0akwGsPX7d+KDX74FOA4TMGN7NnJPsdWEEDrsBpjYOb7lfUAjJ2rQqKdp/fTzCALo7HCB45PUccboPg6pDADD8XE/jjuAp3MaB4eIJoDzzq/uxz//5Ffxw398K/7xR2/Hm2/fju0dTXnB1AAsE+I4uZD59fn+yclJKtcyiiZKfwMOo67lOGEdEaeOtLS0FKurcLpFRFnTYZ9TdKoaYnoxalqAcMYJbGvQAfCA9GhvLw4ePYoHtz+K2+++E8f37sC16CS2Xg4VTa1FvuMc0QGAJZfSnheiyJDzXfx3jpaLKUvqf014Olab5bqA7lJUAVS4URVLtWwQmkGld3QSJ5jzdz78ZTy480G0afAZvb2AqTFbw0xvpE5zIgdIRyDPyUioNmYRTURH5I+PjyGuc4amZjwN7ZcEgLrNDr3/EbHTVazNxH5nFEedcbz30f34gHj7zoPY2tqOI6wtgTFbxyLkOycA0nwFquKsc4TyDJjMU6I2EL2CSU6hC2Cm3ohl2nQGLjhEST8ByEeAZYhIcunTCsDqw9EEyfJcI64sz8eVpQU43hERACdQ4Vr8W4Ijzy4g4uRA1LuAQp9X4VCqCwLJULVtCSVluVNFg6kuhur6/M1PC0/XartYvmmZKgBdDLpn6ogzeyctSUQx7R7Ew7sfxMOtj2LSP44mvc/JYRovDYhjUw3hTjayYkx2r8gaoK/YXOoMXXQlzW4HfOVUcoRWs0VZIC6A6mHd3dt6EHe3HkFUuAoW1/Z+N7b3TmKX4/4hou7gJA4B0UixAxga6Cya/ycAtAcHUpwd7B0A2C7ARfFX96IGgqk+S2HhmkPS661uoVDrLehx3YHzHPP9oWKK8gn8Ibpcg3qtLrRiLWclcK/XoS6DBNLAIRPynyHfxfn5qFOnunoV+uRpjjW61IoONm3jCgYXIXMGjYoIZzdKKBZdefg41/rN4ekB6bw852FapidvK9J0JGqBpfmNbjQ82om7778T24i2NvpSA8IvtJqx2Mb8ovFPjtGHuiepTDt2W9e/g/jSXNcXc9I5yXQrKyuxeWUjxck8jT/XQldCiW1w9J0H23tx9z4c5wQQRBMTHE6BOT87twLx51M5HkB4FfMxxNLjPAC4csGcCQmQ0mrTl0QFnd5SN3+4katzB5RvyLua+Xqpj1HWT1TsAWZXHUqF33fJu0FnamOqLQOkdSzNNhjRJWEH0+qzxwnUk57csB/zinB0Rf2VZ4JLvevsqoSLcDjTvatQPeCNAqJybiyPLr79yeHpKdu/3fczSUMvMtyG7kdjad4OEWHoPpjlvYMdJN0g1leW48raKj0X5RMudIxIGwEYFdY2oFhZRu9YWErrZrG9GEvoHPPOWJyZhfOoSB+laa0Co56yubkZN597PjauXEUEtSEQIEDRraHLNFoLEGgh5uaXotmaByCNOESXuvdgO7YebsfDnb30A3VOVMBPYx5Os7y+Hi0U6FnK0lqkHMQa3KJPGfsApg+3OkY0HR0hBuGUCqFWc5ZYTy/7HBJzeaXFN+sZV1bmuW959J7r56Lop1iIx7tx9Ggr3seC/fEPfxDb772NntgH9A7ZIPrhYEX7FNbnJPhkcjz5RMu20rB+v/DZcyTDtIwwhzzXkvAZzCM5kUMZ6jq1GUSaY7K9w9j/6Fcolm/Gwc4DFGoaGbY/Rok9xjLb39vP8St1ogZWkHpLHRNP83uE8ithFWdaVHKKAYTUotK89vwEIvbRWVBaYgKHmG21Yw4AzgCmgQ5GrDjQgzgqXKSOKLPcfad/9OGAcEbdDlqHlXLvDEcF2lDFm3L5QunfcDHq2gXIQ8HkAC9cRXGmK0CdaU0AgqLnbl6LWzeuxovPX48b19djoT0D90PxxqrLCW+nOkzpNHCgFvrheDCK/d3dnExXh5stcr8Ox52Zljc5tZLVtufctlbEe+zRNrN0SLI7o885wUrp/Xs+B/4s0SeGpyfaqm9T8CwxZZKtepqX5RbJVE6NEAAr7dFH78VHWGmHmP2z3HPYo3t4GB1M+85xB27Uhc2r96APAAZNajvQGIoNaNwhsihnT8JdTgGGPb8waT9cDiOieose4hZcq6XFpEccIJxibjfb81hvR+hNx1hmfk+xUkSu5W3R++dbcA6IIUfMulGOpqLGSd3cUqnXWpNAiiO9432sshEgmkVfWqV9r924ERtXN+A+i7G2ugDXnY9VRJpTWxpwojq6jzphE+OiwbdctJnEJ9smZRDEIzrY7vbDOMa6E1DziP6ZuXaKOJPa/p6lx5v37FSzvJurWwzTw0UgeV7eLhS6kOgTw9NVtiuBTO0TQOWqgMhogWks18Wfolxv334vbv/qrdjeuhMjFM8aDTNEhBwLoiMsF/QLxZnWl/VOlZvzQXIeIrqH00R0LRR1XIABLEBWVrjSlhRkxPkJOo66Tw0wylH6vH94dBQHKtHqP47cd7X4nLw2hJCT5I5NCDwHulsovHOKJojS4Nhuo9MsAkrH+eRYcj+4lnmpW0kauXGTtCu07dXr1+LKxnosLvIeSrWibXGhkYsN5tCTkHj5DdPLta1w1mrali24tNapk+X2dpx3vhc9gO9MhFZzLpqI2UxI+9gW51NRYPyUuQopIUhhLH+zpNN7zwqQDDRqmX5BYSyPZYSwLsdJn5Fse3wS23CiX731M0B0G/GGoiwhANAxokz/T48GU5EuwDDqBCwmvGZ+ciPE2qkDpjnTv54cQS4jN5AD+c4QTjHK+zoJS4PZW3NaK9ZgQSiAgZJzxDacx7G8RUzylcW5uALXWGqj4CJq6oi2FixDLjQ7NfXt7a22MyklnGUUhIAHpX8Nhf/KxhU40fXY2LyC8q+iPOG5nBdda24GZduxOnc5cNk4opXoFBJdDfZL83ITDM/1WRkFi6LsCL1R0T8CuC24l2KQDEqdrBZgsp72Q+lRQFSFAqRCoCo8Q0BSJuvVddQ8ryWeeob8gsabDE7i5OGdeO+dX8S9D34FBzqi15MOILmCw9UcTh4r1pi+Hohj5LkcRUCMAdCIfBVltRwmJwOOWlJj7itOFC9DY4IKS0ixmL1UQs5Q3+W4efN6XL+2EeucG69fXY8b19Zjk/ON5YW4ubkWL91CHK0sQWiMgzHKPtXSSpPrDJyBAJDWr2Apwm1WlpcQU+1YXlqMWzdvkte1uEr+GxtrGAboM9b/dJCKdKuuLpjwzwFh/VN67QWRDs8EDGUVRFqOQzqO01NsTmc7eN+hGsF0CFc92j+I5eSSiG2eZQBEueeAL6FAVZCpYFI4URUqAD0rQKLryCwdm8peYRRTOaeoE0cP7sRbP/mn2N/eQkU6oBGxaGhEl+rofU7vNMphGQcrIkpx5mi6IFFsydwEjWSAJ0AK19sT7XXclbmnmCOhPqC+fic5pHnBMez5K0sLWHKrWIZLEHkuJ7zdvH4lnru2GTc2VuM61zcAgArxxupiLKDwLs5jISrOZCGIZ8cGl9FxNjfXsQbXYhXALQGiZfLeWFuBu7XSB6bPTFeHU0VOsbR8fY77+skcgNZH1UFH00elUi3nVd2y7TQq5LzFgMgqJFe2oyiiNTw0BHYePaLd+rG+vIwFuQyLA0wkTq5EGtvDtjEaPMqTEjJ5kzPbKO/k3d8YniqQ1Fa0YnKmH/8cc0oJp8xHiT28fyfefeuncffDX4bznl26I4iG9DSngjjnZ+L0DGqtB7gCi6BMXCYQptyGtDasXCk5luKA+4LNDlgBUMtlCdO8jWXWQhzNo5wsEB2u0JflnGwXEbTQgyRwGxG12AY0iDY5xiz18b4zKDcBlosm5wHeslN2r2/EtatX0HVQdiUV3xc0muM6SwVI9/gw/U9d6tvtHCCynakA13UyHJah3u0eemGf+o/pPGk8UB/lEBBI4NgZrF+pZ6m/9xVXhdNy5MYROp+uj+WFhWgjWhNMtKMDmYmVC4HmLJCxjX2YIJre9fRTwlMFkrzIf0n4/KfpzBFz//DR/fgAxfoepv7g5AA9qAOI4EY0+CliS71oYGPSULVaAxBIGiomCMlDLidAVLxTdJGupKmlyBsALPWibHAQJpB8z+87qUAzvkFeLgJwyMUFAEN0sxGi9hROMYIzJqEdxadcE8RM78TFjocx7nLtvHFZBPk4U8G1/itwoAX0HjenGKTTsAyhnMBdHMwVKFqAI/L3+ZBvjUbFrTAAZP0O19RZriNwnOOkCDsd+h0JLEWtt8/grES5bkMXhB53OTRt16C99a0Jxr0D2pa6Ly0tA6ZVwKQxUNqp4koGcxY2JUzvki7jbxE+B2W7CJxsgiwXFhNWxp333o17WGmKs8mwF7MQpEbPGg1o5G6Po9wBwNCAcpsBva8sioSz8E9WL5gEBryankhv45jPeahCri5kb8334EQ6G+VI6leOXqhbzCGiFG0KwJIpeZue8nSnQyBDLC/FhBPVFD2O6DvR3znWxqG6DDqSo/6dY0ADcPR496lHD3Dsbe8CpOPM037gYoEe4sdrh0Ya9UbU3dwrKavcJ1J3rdA+33R2geWWvgJoyLfsRLOAQlGWGKPMcqNZJ+DRhuk7om3UC1UJ5uYXYm39StTb86S1c/qdEqz9lPdMw78OSOeA/IyC8JEdZ1Gcm6P3GoId7D6MB7ffj+5+8VrPWGmIWwgEN0IHcFs+TXMbdaSF5Eh5w0yppBwufSo2okMRRtKqd9WG3EcJnkWsNLyWI+nLqQPGOrpWGfKwgRS7XYmVhk8z42CAItunxxNPhx5Po3fsTMcTOJJugV4cH3fiELAcAw4Bc7R/GNt6vW9vxdZHW/Fw61HsPNjLuP1wL46O4TRSu67z0iXacxAdzjVWQaY83Qmgo4xD6so3eyfDOD5EzCHiwUeCRMvUeVR6yhVptkEu9Vbbl+7EAgbqDLd0qvAoJ9KNseS24/1fvhP3794mBUERzwumt4UfBxHh4sUUU79LeApAMlP+WhjAkkDCsjk52I7j/Ucx6h7nTMAJYmwsgLoq1yqiBUBjWTk9cRau4WYNM3UaCaVWMOWEuGlz1OBGOiYVNc5hGp/2uA9ASa9JL8icPzQmX4dCUryS7wBx6DDH0ckgOl3PT+O4IyeCax7DBbuCqQ7Hgbi9MdzH6SaAiuMAjpmuhhFg41kf4g87GAbkM+ohkjj2uO53Fec6KhcoTxvhjpieODQLaMnb7x0djgCn01j8hitS+EbHVS86QAtKnBxXOJHKAneoP63B0SYqndX5T076S78Vnc9VLY4ACKjth4D8zkcx0T9HWjlvBaa8fjJUNz/24W8OnzmQzgOlsWvxheHhfnQP1YlUJocQgN5Kg2md5Cw/OZEeaeU9hLahykYL5OLArmZ3JX6yMcgWYDgQa/RbDtq6BEjvcupEWkrIFFfothoQ1RFzgnpVj28fHXVie+eAuB+H+wC9M4jd3aM42O8AKFfH6seS0BJYs1yhCjeEy7jzyCwgbQOUxXnNfa2zJUTmYrRdddt23pGzGuuIvhGczJkFR7G7dxyHRy5ZUqGGGwHIHlaq/jJ1OzlOKaPiuRgpM3If6iGA5KZGGbRtoSNSfUy9bJDLoVxR7DwolzfVE2S7WHI7d+9MKS0cU5aS7mOCNz/2waeHpwKk0p8EEaWicfb2D2Jvb59GLSzaxnXsR5GhF7isohAo5W2BZENpYbXbLYjTTItJr68+F9m4Pa6LIiv4miiZDpaCqvSf6CTUX4PAyoUCqKTphykzBfy2c5ZOchHj3t5BDqrKDQ4g9j7XDvYeHTrzsQuHEvBFsRdMTvrXl6NFqT6S3/O7cD7F7sxsCxA3KX8tlyP5nX2/s7ufjkNFY74PCAS9gNF5quSyreSayYG4niE/O0VanyTQLaKPyVkDKthF76INAZNWnVxKy9R1cuJBfXFvbze27m/ZoDYuoSClusrgrXL79w5PBUglULKcSzwDUY4hjgqqOhO3IIIWWiqRKNU2+JCGsgfWsahsvAFsvatFRSOlRxlgNBBxjRnOdTJgNem868nh6MynKlMQUfikF9xB2nGf77m/4wlAESSHqed0IK6zAuRKAkYutLOzl8QXDFpOzoQU8HKOfm9Eum48fLiTeSjyejwfADDnfcvNFJddQDecDiInp0FZ73K/RzSPIUAcIxrlaupw+sWKZVmaq3BczXlEOtG2yg6WncxnxZ1hu1lHr+11M3DzBoDWanP2g6t+jRo8trNb9VBYifLUwmcOJDsW1aBhRIzZFwusT0X0j6h/qzrJSWacvgHxTa7D0GjjJuO1cX2bfGZmnDGQEKFxRhyd/C8QR+g5vdjvdAM68QTdBkKl/4l8HKmXI+mKW8ByaRPn5xcxi122vRqrxKXF5Wg255LAXfQmxdmoD9GcJuVcbfhZfQaFWQWfnIqqChj4hvVRdzpC+T6E0wjKYxR072nCKwLV+Sbqcs46gFNpOaX3nfcFm7MCNMsFlvqQQzlyOSPNlEBRjGrl5YbyAEywFcDBpQUP9XICn1tAC64R7ZLr8eRmgK5TTQQUeE8pfOZAggRnymEFBmcYOn9Z8AiqsQ5HWsmGsHE4SctEN/8hprTcSN3AkXV1pfbUZJ9roe8g4hbm52JpeTFW1tdyDtAphB5rEWEZ1dwUC2Ckmd+op/e46UZKAFJOULgOIqSKwhKQHyB+OwDScTpnRboT21yrPS1DOxYB3Nr6Bt9dRYmey1mKqq3WRdA47mcd1L8U4enfUsRAXOtezHbBOAOh4ViIV0VadhvqLzcGU4XDUPfkzAka6S83Km3pmsCyEsZmc8udRjQBUQM9UA7YcaYEPTVHFUgjqAS9HasQ5ZPClFi/Z/jMgWSgLUqZrT2VXllZi7W19SSAjW8P1NSXC8h9UsegwVU4jzv0aJ146A85DMA9e7AWmqPsi4uLsXblSly7eTOee+Gl2Lh+K5rzyzGCY/THEKTRjrZ7F82j9KpXwUAc+Na6c/BSJTz9UP5PQjQhsuJslKBdXECBXkKBBqCtuXYS34lyTmdtNlrUoZXvyGG0HJPTABLv6d+xU5RhGnUdicP3uCc4UnGGwAJDzqtlWVwYlJtjSVO4uEDJo02ofkR7CAj1PDukHSLByvOS5nxA17ZMEJKDdZt3YzDKejFchI3pyp0q/u7hqQCpClbSUq5tXo2NazeSwM4BqhOdz6xeNECf8HoBgMy5ZSwVcUJ96hcokpWCLuAEUwNiN50+68zIpWXiasy0FnKq7C5iRX2pDmD1/OawDFafixOdljELkZzcVYHJUft5vulMSwHqGNkCQPJdiWvzyEGKI2+qexErjiuxnATXUmwKXI4tuQNGQoLE5k3aCCY5jbMGXCCga8DZAs4lLy4PTfu0QDnmPCYA4X4AyY3IIudaZYOaHXmTTqzpfHXeuFNinAHh5Lk6bWtn9bsuwlxfX6fecP6PwUjJsQq/H4gMnzmQaLL8Z4/M7OUC9PD1a9djHUDlzEREhbMUNeyHNKIWV9upqxDUOdbOndHiqMbZjDaS6R0i6NJwR1g+jzSpVZYxzx/uHmZ0cr1ElHPMOM6UYAKGWnIQ0lF7OccsFuCsQyWKBjidc4vkfi4eUMnPyW0odAKurB8jm2kv14t+BibBSXkbesuxLmcBiiLHX1ISBKlM2xoC2eknfhOgNfimjkWxob6UQx0gQ/eHc8O1xgSIiraATA5kfgDKVpbrydXk4rZJDp2gg9VpVxcI2F5NOOrGxtXYvHoV1iRIf3+gfFr4zIFkEEiGMiOPSCNdRRT9wde+HjdvvZizE2db8znVtUEPRs1I60tqLa0sxVUAlxt/cq2rP2cAqEgTu+oXpzMcJ7GPJfXhR1vxy/c+im1ApJKrIj8HK19dv5LDA22BCVDlAC10qybEbi+2Y2kVbrYwF4PxAGX5kPzHcXB0EHsHe+g5vQRzqw3HAIvH3eOMp1iOzTk4IqDTYYoODDfRfMeQmMbBECtt4NxuzPy+42paSwLZBoGDADDTa1jo9lBfSjDAebvureTgLecCCh6VnKhKozPVOeBdDRM4kBt32W6aIBNEVxfubsfUgm3RBlev3YpXvvxaXLt1S3NYkjy18FSAZDjHPmcAog4n2nz+xfjaN/8ovvVn/zEWVtfowfNwl9Po2CBwoGTpnB8eHkZXXQkTXeXVRmrNo7OgC3Vp2Hvbe3Hn/qPYP+7kWjHnRzs1RAed03KLX6iTjZ9+HUA04HmOi2lhkf/BAco1yr2EnoFLNNtzORFNC0jxZZq9/d0cGlF8GDwqds07xe8UDDlnW84FJ3JqrM5POdycYjgNDUXkeedKZykxuRtcxe/lnCkHnYnOxRJEucwIYKgrFj1pAoAEbEnvd+1kuSqlacekUwKqMfri0vpmvPTqq/GcW17TmYoQswxy1fLtzzI8tdH/SriV9vMPjQdBndrg6osl2K7s3d7fpwfr4lfDzCXPuvll3ZynlUWDKtYOAMnWo514uAcQOnASxJtmt45NBy4XMYXXllCWUbI1/V2R6/6RTsnNSfjE1CemllWKT4hQKcOpyE7FUREjF67RZiWiYBwCSvU70yuSeJxAssNkzQWVSrOikHPbwzyK9VXy9ZjlUkGm86RTlvrrTFT0NgGjCrLlVV8s78/AdU9SD0oXi3oY4ruGrqW6MOG4sHolXnj5S/HVN74Rz3/lD6KxtkG5ZIcEyiOQLoZCGUKFrLz47cJTHrQtRa3Kk41nw3kDOV1zwSIW3K03vh6v/7t/Hy986VWAdSVBlsQgpPlKzVrZm+twkZO4cw8R9v7tuPdoFw42ig5A2N7di93d3TiFuAvNmbiyjEhbaJUJ+pSAT6feMbDXIhZyLk+Kyqk4wWTvQsjiYdd07iRYUolO/QoF217vGBagM01Pfxjvpqfb/KbHipv4rADMenhft4CAqQB8HuVo1u0IzujGFO4Gp8tBpd3BWd0Seq9HfDtXxugJn7Zlgps2cirJrH6k5dW48RIA+sY3443/7k/j1ldfj9b6BmmpA+8KuidB9FmGzz5nkU1lCyTsjaWHFpDwOZ9DoAacafOFF+LFL78aN198MdY3NmNpeTnN7wW4lSCa14ckwHjH/Rj3DxFZTvqih8EIiqlL466g+1xdWYwb64txZb4Zc4gPBy7lNgJH3ULrUEel+ljCFGqo5EpkfTqdDmCi9yu+JJZTMXL7Pr4hUKxRUbZ1HgrQkrdASh+SQy8JDn1JgAYAuK4t55XL/aa+JodoqqgIU2SlQk15NNX1BzUVaeQvN7KegiBnhXKh30idL2dCwLE0KpaQJM+9/Gp8AwB99Vt/EldfeTVmARasi7bTtcARQBV6fEJIB/InPv3U8BTmI5UCCRuV5eRECSQqkmCCIFWh0U1asxDUwVY4gcuQnHjW5r66RpMG9GiD6M/uk5nmfc5TgpjOu95YXYnnr23GNZTn9cW5aGthnUo4x6DOFVNokoQvzjmjeNcS0qwuwNA6UqQKjuQ+RAmomMoZn3IoEpcpL8UcVykWaNVxBPdI35fPuPZ76UC0RXhHLlnF0jQOb5Qd55r6p/i+42au0/P9c0vR1byV0TCPdUiHgRMtra7GtRdeii+/8c149Q/fiDkMFRJm89pxi5fcEcpzEPndKpyfTwuU4WKKTw5PV7TRECqdFkWxZrARoZVrR9LbK7tNUEH0BcTcClE/kgqqTsE1FPHVxaWYRwwanUh/5QpW2Op66ksHcCa5xQb3vvLqK/HaSy/EcxtrsYKlVR/3Y+QmDMdYcU5z1RcFF8uYY2RwD6eAOBALKHMPJHptDltQSDmL3EkPsRwkCUA11Im6cBY33XIcbuCYGnk43uaGp04xyXtEB3dV+TLyDacCq98kYeGmjueVBQuuXSs7luT+BADOSXFugqFIK9Nk5Ci6DvQPNWKBthBA69R989rVdMw+D5BuvfRK1DBosqHJx2/JyagW9dNaLNiq4mPh4oOPTfDp4TMH0lmgkQSVILJc2j0CyahoSdTLClQq7YnTXuPKEYHoSzoQnVvt3khyyxV6XxvRl70RwK271IeGbetw9NeKBp2YuCYNS6yOaHMx5SwKqD25EnO5KhfuIWjOIn98JsgEi5Pg0ofF+x5dhHCCYt/BPM/xMTlGxik38v0UU+YHKMmz4khFBJZ0foNDtknlG5LS/jMkp8pznaeNM8el44N2IqfOOkSjf0if3NVrN1IlWN3YiLmlpcj57qLGlcPUWRrIyRTVmf80euXxswyfPZAouDL/40JprqoiNKSowmRt0kDLcCF9SPWWY0etnEqa7Jxre+EqOpX7ANy6uhnPX7+W+wI05GpQL3GnTiQUudBDLDuXaLmkiSiocwD4QhTiTgZzGq5+HV0IYBILENMbENmz+3Cmk07ZT1sFXg4hSJLoRM8r8ZX3p0fFY84XqnQkdS11HkFK1KCw7H5TK3WESFSE6t1fooMsLDu3yRUrC7G5cSWuXt+kIy2np9r66Umfo1PNwMmcMapTa8bpNHRKV/GkEUA5BJMdEuY/heg5HT7L8NkDKVnxuYXgX69g5Gdj58bUR6g0MgOluh1Nep36j8MFx1gwS1dWY4gONKGhXEHqvKTnNq/El5+/EX/69dfjf/hPfxZfefn5aKBYDWsgZg7WT6+sISInzTYNPB/zi8uxsuR6Mjiag7wLiMpmHT0MILm+Hi7mogR1KpdKuwI40W3knoTWind4ReXdiWP6nRTZAqES3XrA031h94CIvufiRX81yV84VZdzwYGTzVya1G7SWXggt12cb8XqqhtxCZL5HOdT6Xbx5YTvSvUGdbOTrV9Zo31cpcxNxRZR7tTGSAnasGpz9S63QdSV4J0no0CqYoY8ufD07MFvH3zzMw+VODNUBfZDFbzyo5nAnuRwwQK60UIqhu6w4cpYvcc1uNEYIkDJXPe+QIO6GekKoLqxsR7P37wey4g9M5xBBDjJvc57HmfVt+bmo92aLzMkIaCraOfbzVggOlmu7Ari6lrn8ihKIHRDR6DKNYSAYDoOc7K+LgUqkPfUAeWGGagt5+6L5ELJstmW38DitAwAIpd5O4BMdCaDzxbguitwm5VlIhbn4tICXIYOxf0a3wKRcBpEdr5r2ciXd+W6pplxPA+dqdnmPbiUHfhisHgZPX8imtLjY+Figt8jPP71pxg+tpyCCYusKcFpdIdF3MMoRRpU88f19OPoONQjrGhy/btzkdwSZ2lKCInsYGhOveA9s1U/UVypuOrBFhAtezYEs/cbl+n9LnY0el+lPt0PC20AhwVohGgeF+BmcgzHAi2r99ydTdDMwRW8Pw8QPJrXGmLYrXQUTXmfdxZMQ97teX+2wpkEgARAe+5RoDj+Z7T+cia/k3sLUCvFdy7Npo0cwrGe+rtyg/e8urzwuQHpYwMNkz2ahpqjkSWIc4lUTO1OEkw/katI1SEUJeoNiop8FzBpHCt+1JM8Fm4xzZ5/I0SXP4os0SXoEr1/dW0l4zLiYlHwIA4d9V9FmXdzrhX0LzldrpglTTkv10afO5yyrN/Le4jNApgCFNOUvFZTr1nkfdMJROukAu0ObP5KgGWUo6l75YCynUIwcRRgAklPty6FXLKONSfA1MX0VaU3nGtre5nh8oAEsVMpV8+goRRHlUUmvLSK5AbKejdlcOqsx6bigftukXx8OB0vG2KxoZOYVjEip7qCPnEd8/j5Wzfjxo3rKR7csHQOricYcy44Is5Fjo6HSRwJLWAEVcWlXKEr0ASJlqLfXlhsAzBnK2BFZRoBIocpICgbkAo6uVsBmPfkXn5H4DhMIqdNRyDcVvRXHaLagqZJmastcxyW0RNuh5Jj5fQRh1Voq7RyLzlcagnsQ6mw0mizEGkepbjhNAh0mh7gsMFK46uzBIDRsqIhuXAczv0c/SEZNTIXPLrdTKulRYMutdyOK+srCabrVzemelKxXuRibmDlLrg6QIuC7LxwtDb+GHP+Es+LglzekwvKAaS7yrOzNnPVLlEdqThaeU7iFHs8FxRySOtZlHNJT8RA0C+kT0hgy30U5XIXxZqoyt1O+L5vCJwe1p0DzG79l74l2sa5UKCNFJcbLhfKtrCRoAKpCJiFYzg7sZr9J4AEiURyper+wW70hw5nuGp1FE0avCKm4kB4ugq21zsJf3DPnd58L4k6JVKlfzjZy6PfkLgY7skptMg8FqifngFE7unqWn83RN3W9+puiAUX9NvpiKU+Aq28y1vkIycduvaMYzJgvp/TjzmqF+VcJgAnsBTNVcfJn38nM+vpz2p06TRyNp2TugpSV4ODwmrPvndZIZvwMoLV1gmZpizBWY1zWB9aLAsrq5i2Fs2uDDHQmaolOMeHR7mU2g3ac79pEkggfedyDbNTDRVSZA/BJHThKCrcWmTqWGdHYrkuJr5Ec1m1kT/JrbTUqvRljpWlB3a6CTiq7J9NF8kin0Z32A3nHU3Q40p6/gpIXQ9+i+r5vvXPYRCPlNf7ZfId3JVOVWYRkCkZ9wFjC53J3MzVoZLW/AJnl0bGs3BpJUguL02qoO4AMXQduNGnjWuDpqUCUPInIzx3JJujTjwBNAZMTsFQbKSj0XbPWEx3OYZHN3EQJIUJwjUknOfTzxduYrnkSnId/URyo5JWjpPTdMkvucS0XLnEyvenmQmO1Gd6/uSW3/NdOU4l/kzDu8nVeCYApxzGZ+Zh3cv+UgJdi9T3y4YRir8UjhPf1cpzwhovcX2Z4VKhnGCqSGlDplmL/Ff5pvEdIJUABomTvhYsOxvX3d8El2/LCXIEnQu5h5aQhOYL2bMdUTcoslJxT/FUHIpVOqNiKPPgHRV3z33ueYKK1jJ/7yfRswLlnQTmNI8iGgsQc8DXtGfpzIv3+N9CnEv//C73/a45qg9p/TmNV1dI2fqvzFbIxaC0j1NgnAW5oGh7BsKlAclGLe3pCRG+7nxjXf9DG4+epuWmb8lRccWbY01uWu5iQHcrkyDOV1IE+LxGj3VFrdSQOMmlIJBiR51EYgik5HCKLombpCtg8h11Jv02uY9jckQ5g1ZW4S45qZ/ipriDO+Xww1QkVX3CvHyngMfxNWcE6L7wPd+HqwlwQCFoFFmCX8XaMptWPVGOleN1RNM5HUcFW9A5iNwmzeziSn7v/NuXEy6VI2XlswHKSY4hYbrnYCZASU83Da+I8+gaMsmeS6O5ttF9M3uynABwFA7EuxAhez7Bv5WiLbDKN82HE+P0Rnm3UsCrtKWJvHZKi9F0Ja+Sxs9UwDUk4IheCgLH3hI8pE0ORRQM5u0bGUmc43bkYyhgh6ORzjuOm7Xn5vl+I9wGWmvPBRSFhNMKXWIorfTUQyU+zoN3ko7JjUoxlPnLq+sxdpoFDUYzZi+k5VMnyNWr9Ezz8rYDsg6Yuve27gD1FUHgZK98hzTaYiZ2Wm/u7CrAyMH7ftqY9zgqStJyAohl4FdilzQ5r2cKHKPAqIApwUd8vwKBY12udbN5c2k2Z06fKRo/efJOBcazwDsO3MN3Mp/KchR0qVNRN31SukZcXayrZG5hmRfJo1Qis7ms8Dl93YpmvzvrO2ewqm5wolK66A5jNjDR1DB82r3IDieo5Yg295zX4wi34k9U+tu1Asv0NnZyLJCUc74FkgARDJzb+yvuIRAM1T1FUgWQCjASNDUg00xLXtKWNEX3Kp73CmB+r0pX3RdgVTBHQSLgjdbV72SkTXISnu+ZP3V2xqYLNu1QJ90BQFouPiRJmPmeteilhPOaPa3wKfWbkqWcwIVa6ZTExKUB5UZygbLU2X2Oko9lrFbnOjOxmsTvXCLnCKk/SSSJLjHssIXDFC7l+J07upU5RyjzfMPz3HdAoEEYY5miqkPQdDyflpacUh9zyok62UWwVCK0Aqwg81hAZ5lt8gLuqg555HlyLwDkM0M1X8kdfN1nQI5tx3GGqBzJpeSFhFW8vPB0v17a/RODj2ljjqXhaEEU7hbWGYom4k3mU4SioEBRhiMpygqgCrfIyfXoDAIuN3AfuI6sEMmeKpDMR0D4GYla7nGT54XAcATySg5AmgICTngmgXNaBgDxfv7L52ZagDQtPXgsnEggjVLUFgsxazj9lkfzdBm4IDnP26GgIrpz6ff0GwIr9wgQuLzjPG6/saDz1pW6+fWqBJcXLhXGkqLQ47wxXHW76po3dSQe5rIfGlGWn2u5ULirdV4SNSfeE13+bMPnT4RyX2J69F0HOE2b34B4ftNrCVtxkOJMlMi+B4C16kiY4CGmAg6XqxyolieDl5mfoCrfNb0Et5yW12YWrJl/+XJeq/v4YgUcO0oFpAQr3xBEDtgaBKAcd2l5BbN/Of1upRUvP3xOQPr4yhaSTENe0MgQYnFlLc1/h0l0DAsoxY69U5Fkz5UIKdoEGI2vo87gQKb5pF7FZ9NqktASERDlhypOADAkvJaYoNI0r8MJBV7FHQzQNNNVprtBIFViy0lsFOSsmuJDkZszJ/22wKGsHrNOJrVsvKCoVan3VX1lfjd3o6N81jvLwbeyPnkvwk05nB3pdQmlTJcZnhqQsmpn9fOkiiWoX+QQVrGfOPKMBpQjuNm4y7lr7nxm41HM1Fv8V9PMHidn0Mvs+/p40kkJCFRSi9jxvcKRFAuFoJKylMLooGwCKblRaYx8F8K5M9o5mCSk4DMHgVB0n0o5zm/wXoIKkHCr5GMxCPk9ym/0fuUSSOzxsBKrrh4xb/lWvjVB0UY/yiLAoeldpHNjiCVO56Y5803+XnZ4KkCyemchL6YNMw2eKSEcXC3nWj6IrAGkn2lGa3Et1q8/H00ajFvJcZwt2D8d0OjjQGiQiQAcqycnkV0toqdYArnvozvKujqkq+jDout1/F0PgANnyOEvovsWtWZb+X1BrThzL2zR4Liav4nmrABnAjgDwKmzDsMUB6NAExAUhfezKSGy+dSoixPxU38SLFy7ErjpRluUy1/4Fmc9RJkA0d2QcABQrprR4epOv4IyV6Sg9s3W3WKnRUeJWIIj5e4iZ+HyofRUgPTbhtLDq3MaXQU0ZnODibWNa+lPckWHS5Sdm5zDJRA05+jA0iCXbZ/Bnqx1J4FUxiuGUEQQuoaDvsQ0q0mb3MNEBoicY2WUJu+TbxI275APQCrWHOd5hIOAGOicMQsBV/O+lld/NIgT9xlwnwAHmAGMPwSYZSB/d6pTUU7lO/WuwhlzTI2oyPbLdi5XrricSXPfjkEt00Xi+1Xdpk1wqeHSgCTBbMgKCYIqrz3n6K89Xr1+I+b93XuA5ER3RRx0gmBYaHZN3lExFQ+KF4dCDCqtcgZ/UuGU3u+qjVwORBp/MRL6lBW3PPe8Wmtn/o7eKXI8nnLPbfso0BQoJSp+Bb3l1FJTn/Noc/quBkLuFtIfJIDyu3zLo2S3PgVIKPD800JMf9f0XKPCXWrdbcR6TgAbFc08FpadebmWXCxDtt/lQ+nSgVQpr4bq3Gf+qPArr3w5Nq8/B4iaEAalGhCcwrHcmMvl11CEc3um4Bmn/0hyuA1z5s+5m3I6uCsXAl6p3MpFJGou5Z5yqREELEp9IXjqPZYluUOxANMlYBkFDzpZjtpXIILYCUhSe3Q6zJikCTwsPv1iAmGIvLIMldc8RapAJ+b3BBIi1u8PqFjOiCD/LsBy6dGtl14qvzFi9fmXrgveu+xwaUBKsXYBOFWoFFiVn7Wbt2Lj+s1othcTQG6+juYBeJyTI4eSW3AkuRs4qJwa099Er059hZRlHI7ItV9KjgSh0rlHWo/eq7gG+DpLq3IrgUmS9+UoijDBlBPM1G+4TO7G0wQJIMrtAXnu0EzupUR6fx/EzUdzQYPg5iO6MVz/JpjSFABgzkQ/1f3BO6fkNZGDtefjyrVr8dIrX8pz3ysIEuB5cqnhUoFkOAMO4eK9bJxWO5Y3r8XGtZuxsLJOIzdzJ5KBe09qoUG1kStbqUaCAcJIDPUGFVoRpm9HINnjBRM4mXIe7plOzkP0TZ8JoPR4w0nSWuRa7le9W1bLqpshlLQU0Z+S08jZ4CRqV/kM7uhUmNkc43PcEE6T3zOWabNppYl/B6NpgnTC0jkGfGhIuUfEHu80MPXdteWlV78cV65fT7FqGRM/RvK+7HBpQPqkXpT+HHqibNtGWlm/Fi+88lpcf+6FcKc3f/r8EAUUSVd6LhxpgvIqx/AntvK3Onjm2nlFmvklaOBQ2fsVLRWQJDz3LEt+j+Bf8Zxiw+YxLawo964WTEbOvV91AgeMBUWV15S6qcCnDiXYAJp+okxPGrnmDGDgKe8BUKwzgdaDsx5Rv5PhMDpcj+FsV289H1/9+tfjxsuvOP82C5g7kqTYLeW97HBpQDIkAW1siH0x5HW2DqBaWIq1G8/B0r8cL7/2eqxt3sCwm8utkKPhjv9NkuXe/uGGDiqwKsm5HQ1EEQzJ4YhOhnOMzAiS0lekSPGZQIEdZIOkh1pAWw7T8tx0ggceldGpuNX0X/PKdIBUQQivSDeBLoOWuhTXLs0uS8LdeJ66kecsup97eCsye+TjNjh9wD9GrLew0hZXr8SX/uAPANEbsXqNeut0pW5GRSUF5Tyb7NLD4xT8HEMlxjwaBVXlKTbkNUCQ9dfRka6+/Gr80Z/8WXztG/8+1q9ey9mBjVbZ7s6GH9O4bqjlz7GnVady7rXKKD2/+k4q+OYvOFJPUSQWMHG3pCEvOYUxS5nKEeDgUO5zF/BU4DKN4HPPgFwmDVDUn/wtWmPliDSt3y+RnOSeOhkR0e4m59Y9iu/W4nJsPncrXkSc/bs/+Q/x0lf/kPtyH8lVy05i5/C7FpviX3q4NCAZJFoVzog8vVf0DNg3DS75alhnixvX440//tP4JvGFL72G0rmYXGl+eS094XKl4uBr5mZcAxpYXUL/khqxHEpwep5iCyKUH9wDcHIVmQ8AnAAcxaO//aFjUcUpd06Da/gDhQJIsOmdzzRSUoryP7VtjjWuHVz1S24ioUKtg9It/XSK6hz1025f2OkD5Hor2otrceuFV+Kb3/rj+OM/+4/xrf/038eNF1+m7nBfAFYBSZBW7SRzkzFddrhUIF0MNsxFYNlgaSILJAiQRQUQixtX4xYgepVe+tpXvxa3XnwlRYBA6gKGnsqTu/+7c+4c1g09HvWDPGYTQFp5uQk7MWcIkK+Krsq4oFLPUfkuEk2AceL5VE8qwxu8APiqYY0cU7O8dgQ5DfnKBSV42ci9fM/nKts50IxY7JFnDww255fi+q0X4/U3vhF/9Kf/IV7/1p/Gc9RxFSNjtuFUkVLuSrCWcTfuUS5b7LFmu6TwdH5B8rMOtlTVWugeuS83os1fAHBjUyd42dPTLCdqZivS9Ii7u4n6R+FwFaExz3nmTEqVVq033QA+S8JzT+YiaCSga+10fBamwzfMg2t9RKZRSRZ4WlMJGJ5p3aVCLKh4RzyCmdTfcvCX76xuXo9rGBEvvvpqvIIu9PxrX4nNF16MphZqgpyQnaiAiAuixxKmLVLCYxefT3j6P0X6GQXaPoNtVJ175XXNFbhuA3NlI248fyuubm5i4W3E/NJyEnoMoPS/gBgSAy4U3eRu6iUQW3C4utdzmZgWn+Z+zq50sBgAptNTcLXa0BVxyT0J6mCy3FFdTEemHM93zct0oLGco7/NtubQ5Vq5Ucb80kqsbWzGtZvPxbXnX44vv/5GfOkP34iXv4oR8eJL0Vql/eGgcjuRl9/iG2RGjSsgnSOm6lsZLp5/TuEikGrf/e53/wYg/efvfOc78bJ7Mj9DQQ5gA6kH2LaKGuSIPrvSrgZERCZ0PraJR4M43PKnQe/Fzs52HB4cxNHuTuxvPyLJeWvnEh/+jTDd3bHk8Gg/rbn8GQhAqt7jJDn1tvxZCQDotVE1KNep6aYgH4RipvO3StwEo9kuy89dAdOe7mAy13ankoXckMKtDvlDIQrostzK1ywYFbOYXlrxRIsizePj4dfvfL7h/fffj+9973vQZvK3/yaAVPW8s4YDT+VoAqIu7Lz2EmDBfbSS8i5AGZ504pje469dO7rvNsjuV208OjyKvd3d7F1aY7nFTBNuA6gc89IF4O+VNBA1Oh0VgYqb3KomdxhZiMUF9zdyR5Jl0i7m2vzUv7S0XE4N6JKz2BuIRfeTUyq+yn3nNKGFwTC5lz1nCqhnOPybAVKFl7PgjSdBlSERBBdJA/pCTyYk8eAZKssAbwI4JqdYXtxPBgfoxr1B9Lv+GOBxzk3K5UyKMZCsgiyH0rGYLgItJoEyFZGa+mcm/VQHy9KZVvAkaC6AIsvDkfJp8uf4oM+96X+ia9jkvk3LYV2e0fBvBkhVsN1tYBtXUSJapk1flFxuqb3IhVIISEfOq3X36VYoEJuGKavLSAZmlA5DuE2mBwBm4kdNk8Scvu99wZFK8PR9o8CZplfpz3LmO4o+lXGecSuVfkHKuVzPfPSyy1xzxqavcL/wU9L6DmePhcdumM7wa6meergIpGnrPJtBYJw3lEQosQrV0xKLT1mrKMfIppaO0WuhYzTd+TMzExQAByV5pr1InMceb+UmqY71ofCQxNF7uQv6jCJJFGSYlk0xpIhCVKmAm78/LqOTVKW/fJ/z6si9nKYCwNW3shx5rOK0XJ8azt+47PBMA8kw7chTRmBPL9cGj+rP55UoDSoh5Ag534foiFZhAYKoxPJ2AVqep2XEM0CRac7oY/rz8+REKYouxLzH+8QUbYJZ1E6Din0OuXDfNwx+vTpqBDj7Mhkd137bmNzIG1X8xPAbH34uoarXMxkEQxER501VtanRwl88byShihAr9zz3L0eAknH6zyfe9995Ln6P+6QrZnfJSV1I31VeZ3kuftn4eBAAjrGZqoqq1dpnwtWj1/qqPa9yq468mnFa9fPg9WP3Lr51ueFMR/r2t78dN27cmN7+InwRPj1sbW3F97//fbjnBWV7+uyL8EX4nUMFpP+J8/+l3PoifBF+91Cr1f73/w9nlvLhEZfPagAAAABJRU5ErkJggg=="/>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9" descr="data:image/jpg;base64,%20/9j/4AAQSkZJRgABAQEAYABgAAD/2wBDAAUDBAQEAwUEBAQFBQUGBwwIBwcHBw8LCwkMEQ8SEhEPERETFhwXExQaFRERGCEYGh0dHx8fExciJCIeJBweHx7/2wBDAQUFBQcGBw4ICA4eFBEUHh4eHh4eHh4eHh4eHh4eHh4eHh4eHh4eHh4eHh4eHh4eHh4eHh4eHh4eHh4eHh4eHh7/wAARCAA1AJ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hvLq3s7d7i6mSGJBlnc4AFcHq/xZ0KxvHt4rG/mRFLee8flRMfQFuc/UD2rCtiaVFXqSsdFDC1q7tTjc9CorxNfjHJcXE8VxJFZQZIiaKLL+27lsfUVlXGoeI9Q02S+s/F262kkCj7ZKU24/unHPftzXmVs8o03ZRfz0X9fI9aHD+Iv+8aj97PfJLi3j3eZPEm3rucDFZl14o8O21vJcS6zZeXH99kmDYP4V4F4Yg8SJcz3Hl2t7bED7VI90rqy+qlSTnHpz/KszxNceGb+4ZrDUNSgAATyvsiFOBxj5lP4n1rmlndS9owXrdv8AQ7aXDkJVOWVS68l/w9j6FPjbw6JfL+2t9zeG8ptpHscdaU+NfDoZt16QFGS2wkAfhXjXwy023ltGkOrX1yEJVIHt9qRs38XJIPA7GuW8RLqWk6/dxWs1yV80r5xiC7v++eK5f7axbdly/c/8zenw7hqlWVKM3df12Po9vG3hUXUVsNatWllBKgHPA/lWla61pN0T5GoWz4GTiQdK8I8MW9vq+gvbXGjNb6jApZLuaEYY568Yz/h3rMGia7p2oJcW/iPSvOLBPKjutwIP+yVNU8+rrXljb5/8Ex/1eotyh7SzXfr93Q+l45EkGY3Vh/snNOrwTxDYeILe1sp7JZr6eAbnEM21UfsVA6j61QtvHnjDT9Ug/tW+Wwg5EkEjgn2JH3gPwrpo59zr3qdvmcq4enNXpVE/6+/8D6KoryLRvidNfTvDHqVpIyDcA0WN3PTsQPfmuqm+IWnWlpDPeWV3hzgtbhZFzjtzn17V2UM6wtV2bcX5qxwVsoxVJ2cbnZ0VmeHte0vXrFbzTLnzY27MpVh9Qea069SE4zXNF3R504Sg+WSswoooqiQqK8uIbO0luriRY4YULyOeiqBkmpa4P48yXS/DXUY7TIaXarkf3Nw3fpUVJOMXJdC6ceeai+pwXizXpPE17JqUP2lLQYMMQB3rGB98Dpk9ce9ea+I9V0tbzy7ea/ntYhjbIu1iwP8AFnqKb4W1C1v1hsfEV/c2ktsjLEUOA5zx77uQMd66XWtN1SO0t49NklkWMcy3NuPOx7uQGx9a+EnOarynN6y+5fM/RMvlSpRjDov67FrwKmm2+h3+tQie7URATQTQDCnttIPzZ/TmsfxB4n0LVnc3miOs6j5WF4Qy8cDHIx7AUt1dX2kyD+0PF187ArmKCLzE/wDHyAfwqxdeJL3VtUS30W3trZpU4kuYl3SkfUsBn04q7Nu6V16nRGk/aOq9b7O7VvwVza+HGj211KmrR6bPBsUh3uXJSQHuuMZA78U7xtomqPqTXVnNZWdsI8h5SkI3d8NnJ/HpTfDcvxBN3F9ogs5rZSMl0jAX/dK4wcfUVofEjVNJR4ba+gvLr5QrQxIhjVzyG3cFW47ZHHIrmk4KbkndnI5Vvras079vet95l6Bq+rwzQW9x4r08wK2XJzICAM4ztA/HNaGpaZ4seGefQtegnsJJC8cSYVcd/m575riLK78Fq7f2ja64hRjiKOWLB4+gP61s6xHqUOmnVdK8RtbaVsBhtlZoJFXoFKjqc55rR810/wBF+h0zoJVVy2V+8VZ/d1Lj6w9uJdJ8X6hbzw4PnQW675l3AYGRtA7HnPWoPD+lfD+6vkt47jUJGc7Y1uPkUt2BIzWT4f1gSamreKDHe6btKzedCryRnH3jJw3YevHat27jhhVNS8L6Hb3dtsYxT20aytv7Ell4x6YoqU2pXlpfreyHJez9yLab7WUblXXrrxD4YElhBrdhYwKMw2sIYyAE8YBB6/WpvCeoaRq0ksniu7sbwsgRPOtTHLuz/wA9F6j/ABqpY6/4ouNSRbrT5dTjXBP22wT5dx5Gdvy/ToK7VJ/AOlvAXh0eFgdzghWO7PJOB196zlJaQvd+Vv0JrSdOHLKHvPrG1/yucl4i8NyaBK11Z6xp0MbN/o8IU+aPpkHdVGwuL0wvbzeJbEoMAhGw/PXGVAH1ro/F+rr4gvRFpUGianbovmI7PvlT1AHBX8K4q/srq2mF1ceHYHQn5Il8xg4zz8xcgD65+lVFRS9m9H8i6dR1KSdf4vlf/M7ezurrSbuTUlaZTbJHHCUlDGTjtzgDPbFe2+F9Zt9c0eG9hYbyoE0feN8cg14P4iuo28OxanBNp1k0a8RSbiIwDyC2cZ/A1o/s++Iri/8AFd8qJi2uYgcDgAKcKcds816WRYmcans46xf4HzGcUYzp87+JHvdFFFfYHy4VU1fT7bVNOmsbuMPDKpVhVuigD5b+JHwq13w7dPfafBLf6er745oBmWHByMr3xXK2vjnxLawSWk0NnqsLjaVLGK4U+pB6/hX2celcx4o+H/hDxIGOqaJbPKf+W0a7JPzFeZicqo1nex6mHzWpTSjLVHzHp2v+Bry5Vte+36feY2sZ4SV/QkfjxXQGx8NaxGbjwzf2155SbdtncJ5hyRyQTxiux8Q/s82E6v8A2H4kvLQH7sV0gnQfnXn2r/s9+NbOb7RYx6PfOhLLJbym3cn157/SvHq5HUXwyf3/AKHsUc9V0+axPLYazpM6rZ6pNBIxBEZc5J7YxkfpW1qerX0Fj9ivlS4la3CZEZzuweWJ69ew7V5vq3w9+LOnXJnj0/xOmAcmG5E4B9uawdSsPHlsy/bP+ErR1OWMmnl8/iFrjllWI+1Z/I7Xm1Oq05Nfgeo6Jeagrt9ij0eQQNtZGswxzj6EitXXvEP9qrDp+oeHXihcBZJEBMYb+8oxkD614At34006SRrbVL61Vjkh9OZfz4qaTxb40WPEvidywBAVrA4pTy2pJq7X4/5BLHxlNStt6f5nsOo6XbafbG9txo04DKvlT27EkE+uTzXR6jqN/Y6Xb2ektY6RdMxaZIGKryOqkjj3FfNlxr/iiZ1ZfEVyjAdYtOI5/Kp49d8cMoSHWdfuT38vSC364p/2diGk01f0f+Q55lCVvaK9vT/M94fV/EcKyCbXrm5mTKTJJZh4c/UcngjnFY5j0+3+0G4tY3G4NH8wVIz3IHcH0ry61s/ihqoEUNp44uwR0SzEA/MrXR6b8G/iVq+PM8H3p3DltX1PjPuucVpHKcVf4rX7L/hjN5zSjeyS/D8jpbjxj4L0iH7RfSxpfuvzQ20mcH+8AoJFVtQ+LGoappjW+kaSEiCgLdXpMSMfU7vmb8BW54c/Zx8aOijUNd0TRYsYMdjbb3A+p4/WvRvDH7PPg3TZUuNZuL/XrgYJN1JhM/7o/wAa7Y5G5/xH+P8AX5nnVs4he61PAdOsPFXjq+t7MtNr08T7h5EZjs4ie/8AtY9TX1D8Hvh6ng3TWmvJFn1KfBmcDhfYV2mk6Xpuk2i2umWNvZwKMBIkCj9KuV7eGwdPDr3TxcTjJ19HogooorrOQKKKKACiiigAooooAKKKKAI3hhf78MbfVQajNhYk82duf+2S/wCFFFAALGyHSztx9IxUqRRR/cjRfooFFFAD6KKKACiiigAooooAKKKKAP/Z"/>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data:image/png;base64,%20iVBORw0KGgoAAAANSUhEUgAAAJIAAABkCAYAAABtsGmKAAAAAXNSR0IArs4c6QAAAARnQU1BAACxjwv8YQUAAAAJcEhZcwAADsMAAA7DAcdvqGQAAEfYSURBVHhe7b1Jd6TJee/3JBKZicQMFFBTV49sNsUWm7yXojXce3V8F/f4+Bxu/BG84N4Lb8SP4T03/gReceEjyZLFe3wtSqLEsSeypxpQA2YgkTPSv98T+QKoYjebpLoapeOOqsA7xRtvRDz/eKYYsvYXf/EX/2OtVvtfI2KW+EX4Ivw+4X+rffe73/1LgPRfpje+CF+E3zlMJpO/FUh/A5D+87e//e24cePG9NHlh0mM8285zkQt6uU48SnBY+381POLj86PE96aZNLa2ZOI0+q0VquyoUFKNHi3NnP+zFdPJ5ZlFDMzw3KPMo1Oyb3W4AXLmMXIMlbH8+CF8bQcLUCd9yakPPvIhVAz3ZNhZnp8NsLW1lZ8//vffxxI3/nOd+Lll1+eJnkWwinNPcpjacA67Q2YHiNOCdKiCr5VUeYsKeg4HQ+iDrHrdfOqICXEeHZ6yvNxzM42YgZgGS6CKsmXt70x4JyYN5rEOlCvoFpCAojo0SdZBzMzifl7nJRyPBaeuPx1MD1bQHr//ffje9/7XgLp2SrZEyG5Ao1X4rSVPTwWJeGYePpELM2eEeLN1mfhJHUqDWmT0CXH5HUzM4BoNkajcYyG45hAv8yaP4krEVEh6xRVctSOGM7FaX8mRmBqMiYv88wANGuUxzgDB8sIvGcALLnKH6NGh4DblY9ciL8WLP1vTPDMhGcYSDac4kwboGrQJ4PUU9wUkeNxBnLJBTLy+CxCvJripyCDOA1mcco1Iirhms9LqEBZ8leceW5aymScyCV5j1sVLoTL6WRUgFSjTHIVH0wTnZJ/VeKLnPSTg4mq+OyGZxtIsv+z6PX0UQaJKngKgM6P00QeEiQXzqdBsCQ/mt6XA03QWWbr9eRORTT5IvkBiAIiWU+XWz2OnNcBbBNuBp5q6E6KxhrvnAs5IMV1iQpQuBFAFrPmWJX0MTBV5x4v3v+N4ULFLjE8u0CaEvmxeBbUhIyIoemxIGZ6zPRQ4sK7qQtBUFMj088klQGJByCmlFMJHvURWydg5jiGJ3vRP9qN7v5WHD36MI4f/ip6ux/GoPMgxoP9mAxPiN0YD3tgbwQPRUzyd8L3J3As1K/yPbMmeqxidV2Fi+e/XbiY0+WGZ5gjTUPVVhfC+eV5F76o7J6FaUIJOYZjjE+HEJaI6FHkVPqP3GjC88npICajo+gfb8fegw/i7vs/j/fe/Mf4xY9/EP/0D38Tf////lX86J/+r/jZT/423vnpD+Luuz+Kw+33eK8TzeYERR6gojSN+30aFsVe3QuUcmYhKGHR3S4GrxPz0wcV/n+38GSun3+o//mf//n/DKt/6Zvf/Gasra1Nbz9DwTaq2unsvFhdKS6yL6jdlFgSlHtVQKLAdeAWKL4zAMdYS91lCPM5iqP9B7H/6G7c/eDtuPvR23H7o7eIb8b9rXdib+d2dHuPyBWwNIaxMG9egzjgnXtb78fDh/fi5OQAwNRibq4ZMw2i+tDY/Pk4yFCUeq82RUleWy4fX4gG710MT16X8CQvM9XHp3yaYX9/P370ox95+sGzC6SqXao2ml5XPbayy85JUv2dAsgLE2cyjzMA4jju3LkTv/zlO/HOW2/GOz//RbxN9PyXxIdbd+PwYBeRdQIwTqOFdd9AB8I2g1P1Y9DrYNWdoA8pxnQDyOkG0R/0ontyHCcHe8Sd6B/uY6j1o6HfyQymLocaXEnFX6U/i2QRiReD9y6GJ69LePItw8enfJrhIpCeYT+SjVUaTF1G7uO/CkjGM6fiVGw0EkP2VtIhqlTSazr9xpO4ffd+/OVf/3Xcu3M3trcfoQedxvL8PICZxDGEr41RqBF7cq3F+dm4urkSt57fjM3NNThRRLcL5zrai+FpNxrNmWi2WgCkCReaj3qjjY6k3oXyzffqtQbgmwGIC9FsL8fK+rVYXF6P5twSwIKlkd4KqDlNlK8XMTCtk7fObl98nqHSiaoGOO9Mn2e46Ed6hkWbyjGcwEajjbR4VGpsOoFVNXRG7qe48PmpZncRerprYB+AZyv+8q/+a/zNX/8/8eF7d+PR1k4c7R1HvzOM3nEv9h7ucDyJk6PjOKSXHe0dRL/bBVS1mG/ORbsxF83ZJnpQi3yBLBq0ZRgMBqkHNWex1eBA4xHcijjqH0b3aCc6h7vkfS+O93bicGc7Dnfhdr1+tADhDOaeVRIDWSsy9F9W17rw6LHwiTixRaqW+HzDRY70a+V9dgIEw3TGsOafvZ1zG1sQTeMsEf2WiOnuK4Cm9FYTnELQk/jw/XcB0f8Zf/d3fx2dowMINIrVpXYszNWj39uPzvEjxNUh+Z1Eo96Pdmsc7blTOBUiq7sfB3tYaweP4HDdWFpoxtrKciy0F8inHt3jbuzv7Mbh3n4Me13E2YgyDaM2QvSlNXcAmNClPnwz3vrpD+MnP/qv8e4vfhgnWH8RJ4BoRC1R/BWB06julpB4EhdU6TxcBI4PHnt4KeGZBZK9c4beXoYsBJG+GhqM9pbRZMG5nCCiTgeAR+UWPUbxNOp34mD3Ubz/3i/jBz/4v+P73/8/4uGDD8nvBDHUR8xErK7NxOLiMObne5xP4tqNZly5EnH9eiO+9KWV+MprG/HSi6uxvo7l1UA3Gu+iBz3iu4NYXlwEVEsx30I0Os42ppzEuschHaA3gAvtwuEOYtAhdg8AGlyv8wCOdzuODm+Dgw4VoLxUSLGsASAHTKW8qpt9wnARN78WPvHB5xqeYY5kW9rENtQM+k8dEQIXEkUGWdN4BAHGgENO1ANQKLwA6J2f/ST+4b/9t/jZj38c9+/fS2XYnr+01IjNKwsx38bCao/Rf+bjS69ciz98/fn42usvxNffeCm+8cbL8fpXXwRM1+Pm9eVYXm5Gw/zRjUbD4xjC5WpwnkXE08bKWqwvrcTS3EK0ZxF/NSw2AXU6G0tt9CHUrkG3H73uSQwH/egD8P3D7diFy02GR5TZMTtdEeSvFSk3TfTInah9RZ2PZTjeLG3zLJDxmQZSpUyXDllgJccJxEycKho4wmFidBB7mOz/8sO/i5/+89/Hu2/+LO7e/jAePXiIaQ/BVLwhfgsL6ub1TUQT+slkkIBaW5uLK2vtaM/X4Earcf3aCqKvBWjVg/pwQT3aKuLoawD3pHMYx/vbMTg5wrrrIc4Qq1C8jnCtnTbgkLMxGdQB1DxpJojPCQCsxRC8dOFU+wcH8WCbcu1uw5B6mW8CR0CN+R556twkI+5dQNATp0/Gyw7PsLINfCAQdhCNjaDDqnL4IRvdgdDRMYQ4iP3b78Sv3vzn2Hl0F10GJfpgP95+6+1455134969+xDuKIZD9Z45OvtpbKyvxMryPIBZj+efuxqry3NYXjOxNN+INuZ+8TXJ6dRfit9J6/0U/Ws0GkJ3ROxoAodBfB0ex6AHt6NYE0TraDCK3kkPXQzRug/gOgAd0ddozpNTPY774zjujTmfjdnWYpwArFNEc3N2Nv1P6WJ3iGYaC0JsB7tSOT0PFy+KRft5h38bfiTCKea0JrWEKq4gTwDRyV4cbr0XW++/GXc/eCv2t++lf2dMj3708FG8+Yu3Y2uLXn/Ui0FfDzaKMSLm0aP7CUjBdOu5ayjOmOJYWyrg+ozmWxAY7X0CBxoDmvFQTzicML9dQF3LAV7gDIs56XSw3PppKY6GA77VRUHvxMlJB3GKKANYugg6gOfh9klsPerE7uE49o9rcXQ8iq3790l7HHU+IJic5uIMhXRZcD4BtB614jJ8Ilb+fwGk7FZPhE+vtCl8U5Fm56w5FaN3FEfbd+IBALr9q5/H3Q/fQXl9CAHkOIAAtN29cyfeevOd6MINVDecFqISWweEzcYEcTYbL79wI65fXQFAiK3THpYaXwNQpnHUXqTIvRxWcfhE4EhQ/VIjFPtT8rRkwwEiT12GJENEknEEUOVcAlcgjU/rsbPfidtb+7G9z/1hMw5ParGz14k7tz+Ik+7hFIgj9K9eWqC6B7LnGACRDsxyXg7nQfgo8sv5x4fSik8jXAKQLkbDtGJceievzm/xx8ZxSggRDlRDJ+rubsWD996M99/6cdz54B2ssgcQtBsN3ptrNmJOlkIPfnT/EWJlB+6Cqb7cjrWlubgBaF5+6Vq89uqteOHmerz0/JVYnoc4ow5602ksAMKxA6/oQxL1FDFllIgCSS4xVqQBoGF/BNF5BqdUvalN0IeIMTYtt7EsB/1BircE2sxs7B+dxKPdoxRrpzNz0R/NxN7hUTzagyN1UeCT8wE6vedwqBrH+ZWFqDmzIFvFv3zP8uT19D4XeZRjVQ+qkFzMHmDIVITH3v5Xh6cOpPM6WRHtLu9cqJTTQgjpOvERt6xaeq25oSNypqaCi46BdXP44P14/yc/jJ//+O9j98Gd9NXMQ/zlhXniYrRmm5jXg9h5uJMDpjc31+PF5zbjlRevxddeu5UW2UsvXEXRXoqNtVa060O0lB7vjVCUVWr5luWUUMRBfxiDkXOKABCAatUBGqA4JdYo+wTLrN8FUOhKowGFHmNR1tvpChic9DH7Me1RzMdwtTl0s+NuF5F2GIdwyS6cR0AcABinNB10jrDmTmJ9ZTGuri+hyD+Ih/c+jJsv3sBalAvSQIo5ot6P9IQT8m9OLeA8uaUNSSiPOXpdRf9On5+FC8Lw4qOzm58eLsEh+XilMnBqm6TY4mg7CKxKubUhJsfbcf9n/xA/+bu/ind+/s/oDB04SYtH+oqwmEg2QyMOuii+WGeDk27M0fhriwuxATdamYtontLjjx9GZ/deHO3c47gVJ5jgveP9GMINJnAh82k0WhBefaQVC0vrsbK6CQiWEJtziCmA1QM4iLW00insUEAM4Fa0vM92H+3Fzv2d6Hf60Zxp5JjaeDRIcUfCFJvqd6MxehtWmU7WBTtBqx2d427sbe/EqNeNJm1x2juOnXffjNHRLhf6xvQ36WsC6BeasDQcRwGVtSBcfD4NOTpALH9Lkl/Dy8e897uEp8KRsjNkSf1j0Q2el2gPmna0s6BOMpET6aqOPubx/Xj3X/4Ji+ynsf1QZboPSDCxydypGk4kswE7R0exsw0wHNIAga1mE3CMERkqwnA0PiTRenCqSudJnUQLCzHVG0hcsprM5ljY/PxKLC2tRbu9RDq4AM/66DuKLEErh+p1e1ju5d4Yq0vr7WB3Lzpwl/HUnB9Sxh7K98wsXIo8Tvhep4eOhPI/5lsKb+swx3MKEzPEBTrB3Gw92o0G3G5EfbEoF1eiNoeYq9pv2mgJCr6fnTF7HsGLjBUqpu9M48WzcjUNF04fO/+U8PQ5EoUpBTb4iap05W5Wk9tnvYtjciJY/WQyiIPtB/H2z/4lfkF8sHWHpKeY6Uso1C30FBRaLKRTgHV0cBCHB4dwhG70sKBGgKUGuOp8Zg5AtZtz+fUhhB9jruvzacN5ZmcQhXCT46N+HBz0YnenF/sHw+h0a4ifSewdjWOX6/3DPpwH8KAw1+otxMosABqmia8O5RzvLt/tHB0inrjHt08BwBAdacxRl0G9Xgecc7GytBiL8+1U/CeniFYKOYSD1gBiHUvwcGc/PvrVh3G8uw9XqkcPcN7/6HacOMBMXe006UdDEauabYY80k1gmDZ4qgdZ6yfbvYRpsl8Pn/jgtwvTUjzNUCoFTKbR88RO9ip1opQXWGW0akwGsPX7d+KDX74FOA4TMGN7NnJPsdWEEDrsBpjYOb7lfUAjJ2rQqKdp/fTzCALo7HCB45PUccboPg6pDADD8XE/jjuAp3MaB4eIJoDzzq/uxz//5Ffxw398K/7xR2/Hm2/fju0dTXnB1AAsE+I4uZD59fn+yclJKtcyiiZKfwMOo67lOGEdEaeOtLS0FKurcLpFRFnTYZ9TdKoaYnoxalqAcMYJbGvQAfCA9GhvLw4ePYoHtz+K2+++E8f37sC16CS2Xg4VTa1FvuMc0QGAJZfSnheiyJDzXfx3jpaLKUvqf014Olab5bqA7lJUAVS4URVLtWwQmkGld3QSJ5jzdz78ZTy480G0afAZvb2AqTFbw0xvpE5zIgdIRyDPyUioNmYRTURH5I+PjyGuc4amZjwN7ZcEgLrNDr3/EbHTVazNxH5nFEedcbz30f34gHj7zoPY2tqOI6wtgTFbxyLkOycA0nwFquKsc4TyDJjMU6I2EL2CSU6hC2Cm3ohl2nQGLjhEST8ByEeAZYhIcunTCsDqw9EEyfJcI64sz8eVpQU43hERACdQ4Vr8W4Ijzy4g4uRA1LuAQp9X4VCqCwLJULVtCSVluVNFg6kuhur6/M1PC0/XartYvmmZKgBdDLpn6ogzeyctSUQx7R7Ew7sfxMOtj2LSP44mvc/JYRovDYhjUw3hTjayYkx2r8gaoK/YXOoMXXQlzW4HfOVUcoRWs0VZIC6A6mHd3dt6EHe3HkFUuAoW1/Z+N7b3TmKX4/4hou7gJA4B0UixAxga6Cya/ycAtAcHUpwd7B0A2C7ARfFX96IGgqk+S2HhmkPS661uoVDrLehx3YHzHPP9oWKK8gn8Ibpcg3qtLrRiLWclcK/XoS6DBNLAIRPynyHfxfn5qFOnunoV+uRpjjW61IoONm3jCgYXIXMGjYoIZzdKKBZdefg41/rN4ekB6bw852FapidvK9J0JGqBpfmNbjQ82om7778T24i2NvpSA8IvtJqx2Mb8ovFPjtGHuiepTDt2W9e/g/jSXNcXc9I5yXQrKyuxeWUjxck8jT/XQldCiW1w9J0H23tx9z4c5wQQRBMTHE6BOT87twLx51M5HkB4FfMxxNLjPAC4csGcCQmQ0mrTl0QFnd5SN3+4katzB5RvyLua+Xqpj1HWT1TsAWZXHUqF33fJu0FnamOqLQOkdSzNNhjRJWEH0+qzxwnUk57csB/zinB0Rf2VZ4JLvevsqoSLcDjTvatQPeCNAqJybiyPLr79yeHpKdu/3fczSUMvMtyG7kdjad4OEWHoPpjlvYMdJN0g1leW48raKj0X5RMudIxIGwEYFdY2oFhZRu9YWErrZrG9GEvoHPPOWJyZhfOoSB+laa0Co56yubkZN597PjauXEUEtSEQIEDRraHLNFoLEGgh5uaXotmaByCNOESXuvdgO7YebsfDnb30A3VOVMBPYx5Os7y+Hi0U6FnK0lqkHMQa3KJPGfsApg+3OkY0HR0hBuGUCqFWc5ZYTy/7HBJzeaXFN+sZV1bmuW959J7r56Lop1iIx7tx9Ggr3seC/fEPfxDb772NntgH9A7ZIPrhYEX7FNbnJPhkcjz5RMu20rB+v/DZcyTDtIwwhzzXkvAZzCM5kUMZ6jq1GUSaY7K9w9j/6Fcolm/Gwc4DFGoaGbY/Rok9xjLb39vP8St1ogZWkHpLHRNP83uE8ithFWdaVHKKAYTUotK89vwEIvbRWVBaYgKHmG21Yw4AzgCmgQ5GrDjQgzgqXKSOKLPcfad/9OGAcEbdDlqHlXLvDEcF2lDFm3L5QunfcDHq2gXIQ8HkAC9cRXGmK0CdaU0AgqLnbl6LWzeuxovPX48b19djoT0D90PxxqrLCW+nOkzpNHCgFvrheDCK/d3dnExXh5stcr8Ox52Zljc5tZLVtufctlbEe+zRNrN0SLI7o885wUrp/Xs+B/4s0SeGpyfaqm9T8CwxZZKtepqX5RbJVE6NEAAr7dFH78VHWGmHmP2z3HPYo3t4GB1M+85xB27Uhc2r96APAAZNajvQGIoNaNwhsihnT8JdTgGGPb8waT9cDiOieose4hZcq6XFpEccIJxibjfb81hvR+hNx1hmfk+xUkSu5W3R++dbcA6IIUfMulGOpqLGSd3cUqnXWpNAiiO9432sshEgmkVfWqV9r924ERtXN+A+i7G2ugDXnY9VRJpTWxpwojq6jzphE+OiwbdctJnEJ9smZRDEIzrY7vbDOMa6E1DziP6ZuXaKOJPa/p6lx5v37FSzvJurWwzTw0UgeV7eLhS6kOgTw9NVtiuBTO0TQOWqgMhogWks18Wfolxv334vbv/qrdjeuhMjFM8aDTNEhBwLoiMsF/QLxZnWl/VOlZvzQXIeIrqH00R0LRR1XIABLEBWVrjSlhRkxPkJOo66Tw0wylH6vH94dBQHKtHqP47cd7X4nLw2hJCT5I5NCDwHulsovHOKJojS4Nhuo9MsAkrH+eRYcj+4lnmpW0kauXGTtCu07dXr1+LKxnosLvIeSrWibXGhkYsN5tCTkHj5DdPLta1w1mrali24tNapk+X2dpx3vhc9gO9MhFZzLpqI2UxI+9gW51NRYPyUuQopIUhhLH+zpNN7zwqQDDRqmX5BYSyPZYSwLsdJn5Fse3wS23CiX731M0B0G/GGoiwhANAxokz/T48GU5EuwDDqBCwmvGZ+ciPE2qkDpjnTv54cQS4jN5AD+c4QTjHK+zoJS4PZW3NaK9ZgQSiAgZJzxDacx7G8RUzylcW5uALXWGqj4CJq6oi2FixDLjQ7NfXt7a22MyklnGUUhIAHpX8Nhf/KxhU40fXY2LyC8q+iPOG5nBdda24GZduxOnc5cNk4opXoFBJdDfZL83ITDM/1WRkFi6LsCL1R0T8CuC24l2KQDEqdrBZgsp72Q+lRQFSFAqRCoCo8Q0BSJuvVddQ8ryWeeob8gsabDE7i5OGdeO+dX8S9D34FBzqi15MOILmCw9UcTh4r1pi+Hohj5LkcRUCMAdCIfBVltRwmJwOOWlJj7itOFC9DY4IKS0ixmL1UQs5Q3+W4efN6XL+2EeucG69fXY8b19Zjk/ON5YW4ubkWL91CHK0sQWiMgzHKPtXSSpPrDJyBAJDWr2Apwm1WlpcQU+1YXlqMWzdvkte1uEr+GxtrGAboM9b/dJCKdKuuLpjwzwFh/VN67QWRDs8EDGUVRFqOQzqO01NsTmc7eN+hGsF0CFc92j+I5eSSiG2eZQBEueeAL6FAVZCpYFI4URUqAD0rQKLryCwdm8peYRRTOaeoE0cP7sRbP/mn2N/eQkU6oBGxaGhEl+rofU7vNMphGQcrIkpx5mi6IFFsydwEjWSAJ0AK19sT7XXclbmnmCOhPqC+fic5pHnBMez5K0sLWHKrWIZLEHkuJ7zdvH4lnru2GTc2VuM61zcAgArxxupiLKDwLs5jISrOZCGIZ8cGl9FxNjfXsQbXYhXALQGiZfLeWFuBu7XSB6bPTFeHU0VOsbR8fY77+skcgNZH1UFH00elUi3nVd2y7TQq5LzFgMgqJFe2oyiiNTw0BHYePaLd+rG+vIwFuQyLA0wkTq5EGtvDtjEaPMqTEjJ5kzPbKO/k3d8YniqQ1Fa0YnKmH/8cc0oJp8xHiT28fyfefeuncffDX4bznl26I4iG9DSngjjnZ+L0DGqtB7gCi6BMXCYQptyGtDasXCk5luKA+4LNDlgBUMtlCdO8jWXWQhzNo5wsEB2u0JflnGwXEbTQgyRwGxG12AY0iDY5xiz18b4zKDcBlosm5wHeslN2r2/EtatX0HVQdiUV3xc0muM6SwVI9/gw/U9d6tvtHCCynakA13UyHJah3u0eemGf+o/pPGk8UB/lEBBI4NgZrF+pZ6m/9xVXhdNy5MYROp+uj+WFhWgjWhNMtKMDmYmVC4HmLJCxjX2YIJre9fRTwlMFkrzIf0n4/KfpzBFz//DR/fgAxfoepv7g5AA9qAOI4EY0+CliS71oYGPSULVaAxBIGiomCMlDLidAVLxTdJGupKmlyBsALPWibHAQJpB8z+87qUAzvkFeLgJwyMUFAEN0sxGi9hROMYIzJqEdxadcE8RM78TFjocx7nLtvHFZBPk4U8G1/itwoAX0HjenGKTTsAyhnMBdHMwVKFqAI/L3+ZBvjUbFrTAAZP0O19RZriNwnOOkCDsd+h0JLEWtt8/grES5bkMXhB53OTRt16C99a0Jxr0D2pa6Ly0tA6ZVwKQxUNqp4koGcxY2JUzvki7jbxE+B2W7CJxsgiwXFhNWxp333o17WGmKs8mwF7MQpEbPGg1o5G6Po9wBwNCAcpsBva8sioSz8E9WL5gEBryankhv45jPeahCri5kb8334EQ6G+VI6leOXqhbzCGiFG0KwJIpeZue8nSnQyBDLC/FhBPVFD2O6DvR3znWxqG6DDqSo/6dY0ADcPR496lHD3Dsbe8CpOPM037gYoEe4sdrh0Ya9UbU3dwrKavcJ1J3rdA+33R2geWWvgJoyLfsRLOAQlGWGKPMcqNZJ+DRhuk7om3UC1UJ5uYXYm39StTb86S1c/qdEqz9lPdMw78OSOeA/IyC8JEdZ1Gcm6P3GoId7D6MB7ffj+5+8VrPWGmIWwgEN0IHcFs+TXMbdaSF5Eh5w0yppBwufSo2okMRRtKqd9WG3EcJnkWsNLyWI+nLqQPGOrpWGfKwgRS7XYmVhk8z42CAItunxxNPhx5Po3fsTMcTOJJugV4cH3fiELAcAw4Bc7R/GNt6vW9vxdZHW/Fw61HsPNjLuP1wL46O4TRSu67z0iXacxAdzjVWQaY83Qmgo4xD6so3eyfDOD5EzCHiwUeCRMvUeVR6yhVptkEu9Vbbl+7EAgbqDLd0qvAoJ9KNseS24/1fvhP3794mBUERzwumt4UfBxHh4sUUU79LeApAMlP+WhjAkkDCsjk52I7j/Ucx6h7nTMAJYmwsgLoq1yqiBUBjWTk9cRau4WYNM3UaCaVWMOWEuGlz1OBGOiYVNc5hGp/2uA9ASa9JL8icPzQmX4dCUryS7wBx6DDH0ckgOl3PT+O4IyeCax7DBbuCqQ7Hgbi9MdzH6SaAiuMAjpmuhhFg41kf4g87GAbkM+ohkjj2uO53Fec6KhcoTxvhjpieODQLaMnb7x0djgCn01j8hitS+EbHVS86QAtKnBxXOJHKAneoP63B0SYqndX5T076S78Vnc9VLY4ACKjth4D8zkcx0T9HWjlvBaa8fjJUNz/24W8OnzmQzgOlsWvxheHhfnQP1YlUJocQgN5Kg2md5Cw/OZEeaeU9hLahykYL5OLArmZ3JX6yMcgWYDgQa/RbDtq6BEjvcupEWkrIFFfothoQ1RFzgnpVj28fHXVie+eAuB+H+wC9M4jd3aM42O8AKFfH6seS0BJYs1yhCjeEy7jzyCwgbQOUxXnNfa2zJUTmYrRdddt23pGzGuuIvhGczJkFR7G7dxyHRy5ZUqGGGwHIHlaq/jJ1OzlOKaPiuRgpM3If6iGA5KZGGbRtoSNSfUy9bJDLoVxR7DwolzfVE2S7WHI7d+9MKS0cU5aS7mOCNz/2waeHpwKk0p8EEaWicfb2D2Jvb59GLSzaxnXsR5GhF7isohAo5W2BZENpYbXbLYjTTItJr68+F9m4Pa6LIiv4miiZDpaCqvSf6CTUX4PAyoUCqKTphykzBfy2c5ZOchHj3t5BDqrKDQ4g9j7XDvYeHTrzsQuHEvBFsRdMTvrXl6NFqT6S3/O7cD7F7sxsCxA3KX8tlyP5nX2/s7ufjkNFY74PCAS9gNF5quSyreSayYG4niE/O0VanyTQLaKPyVkDKthF76INAZNWnVxKy9R1cuJBfXFvbze27m/ZoDYuoSClusrgrXL79w5PBUglULKcSzwDUY4hjgqqOhO3IIIWWiqRKNU2+JCGsgfWsahsvAFsvatFRSOlRxlgNBBxjRnOdTJgNem868nh6MynKlMQUfikF9xB2nGf77m/4wlAESSHqed0IK6zAuRKAkYutLOzl8QXDFpOzoQU8HKOfm9Eum48fLiTeSjyejwfADDnfcvNFJddQDecDiInp0FZ73K/RzSPIUAcIxrlaupw+sWKZVmaq3BczXlEOtG2yg6WncxnxZ1hu1lHr+11M3DzBoDWanP2g6t+jRo8trNb9VBYifLUwmcOJDsW1aBhRIzZFwusT0X0j6h/qzrJSWacvgHxTa7D0GjjJuO1cX2bfGZmnDGQEKFxRhyd/C8QR+g5vdjvdAM68QTdBkKl/4l8HKmXI+mKW8ByaRPn5xcxi122vRqrxKXF5Wg255LAXfQmxdmoD9GcJuVcbfhZfQaFWQWfnIqqChj4hvVRdzpC+T6E0wjKYxR072nCKwLV+Sbqcs46gFNpOaX3nfcFm7MCNMsFlvqQQzlyOSPNlEBRjGrl5YbyAEywFcDBpQUP9XICn1tAC64R7ZLr8eRmgK5TTQQUeE8pfOZAggRnymEFBmcYOn9Z8AiqsQ5HWsmGsHE4SctEN/8hprTcSN3AkXV1pfbUZJ9roe8g4hbm52JpeTFW1tdyDtAphB5rEWEZ1dwUC2Ckmd+op/e46UZKAFJOULgOIqSKwhKQHyB+OwDScTpnRboT21yrPS1DOxYB3Nr6Bt9dRYmey1mKqq3WRdA47mcd1L8U4enfUsRAXOtezHbBOAOh4ViIV0VadhvqLzcGU4XDUPfkzAka6S83Km3pmsCyEsZmc8udRjQBUQM9UA7YcaYEPTVHFUgjqAS9HasQ5ZPClFi/Z/jMgWSgLUqZrT2VXllZi7W19SSAjW8P1NSXC8h9UsegwVU4jzv0aJ146A85DMA9e7AWmqPsi4uLsXblSly7eTOee+Gl2Lh+K5rzyzGCY/THEKTRjrZ7F82j9KpXwUAc+Na6c/BSJTz9UP5PQjQhsuJslKBdXECBXkKBBqCtuXYS34lyTmdtNlrUoZXvyGG0HJPTABLv6d+xU5RhGnUdicP3uCc4UnGGwAJDzqtlWVwYlJtjSVO4uEDJo02ofkR7CAj1PDukHSLByvOS5nxA17ZMEJKDdZt3YzDKejFchI3pyp0q/u7hqQCpClbSUq5tXo2NazeSwM4BqhOdz6xeNECf8HoBgMy5ZSwVcUJ96hcokpWCLuAEUwNiN50+68zIpWXiasy0FnKq7C5iRX2pDmD1/OawDFafixOdljELkZzcVYHJUft5vulMSwHqGNkCQPJdiWvzyEGKI2+qexErjiuxnATXUmwKXI4tuQNGQoLE5k3aCCY5jbMGXCCga8DZAs4lLy4PTfu0QDnmPCYA4X4AyY3IIudaZYOaHXmTTqzpfHXeuFNinAHh5Lk6bWtn9bsuwlxfX6fecP6PwUjJsQq/H4gMnzmQaLL8Z4/M7OUC9PD1a9djHUDlzEREhbMUNeyHNKIWV9upqxDUOdbOndHiqMbZjDaS6R0i6NJwR1g+jzSpVZYxzx/uHmZ0cr1ElHPMOM6UYAKGWnIQ0lF7OccsFuCsQyWKBjidc4vkfi4eUMnPyW0odAKurB8jm2kv14t+BibBSXkbesuxLmcBiiLHX1ISBKlM2xoC2eknfhOgNfimjkWxob6UQx0gQ/eHc8O1xgSIiraATA5kfgDKVpbrydXk4rZJDp2gg9VpVxcI2F5NOOrGxtXYvHoV1iRIf3+gfFr4zIFkEEiGMiOPSCNdRRT9wde+HjdvvZizE2db8znVtUEPRs1I60tqLa0sxVUAlxt/cq2rP2cAqEgTu+oXpzMcJ7GPJfXhR1vxy/c+im1ApJKrIj8HK19dv5LDA22BCVDlAC10qybEbi+2Y2kVbrYwF4PxAGX5kPzHcXB0EHsHe+g5vQRzqw3HAIvH3eOMp1iOzTk4IqDTYYoODDfRfMeQmMbBECtt4NxuzPy+42paSwLZBoGDADDTa1jo9lBfSjDAebvureTgLecCCh6VnKhKozPVOeBdDRM4kBt32W6aIBNEVxfubsfUgm3RBlev3YpXvvxaXLt1S3NYkjy18FSAZDjHPmcAog4n2nz+xfjaN/8ovvVn/zEWVtfowfNwl9Po2CBwoGTpnB8eHkZXXQkTXeXVRmrNo7OgC3Vp2Hvbe3Hn/qPYP+7kWjHnRzs1RAed03KLX6iTjZ9+HUA04HmOi2lhkf/BAco1yr2EnoFLNNtzORFNC0jxZZq9/d0cGlF8GDwqds07xe8UDDlnW84FJ3JqrM5POdycYjgNDUXkeedKZykxuRtcxe/lnCkHnYnOxRJEucwIYKgrFj1pAoAEbEnvd+1kuSqlacekUwKqMfri0vpmvPTqq/GcW17TmYoQswxy1fLtzzI8tdH/SriV9vMPjQdBndrg6osl2K7s3d7fpwfr4lfDzCXPuvll3ZynlUWDKtYOAMnWo514uAcQOnASxJtmt45NBy4XMYXXllCWUbI1/V2R6/6RTsnNSfjE1CemllWKT4hQKcOpyE7FUREjF67RZiWiYBwCSvU70yuSeJxAssNkzQWVSrOikHPbwzyK9VXy9ZjlUkGm86RTlvrrTFT0NgGjCrLlVV8s78/AdU9SD0oXi3oY4ruGrqW6MOG4sHolXnj5S/HVN74Rz3/lD6KxtkG5ZIcEyiOQLoZCGUKFrLz47cJTHrQtRa3Kk41nw3kDOV1zwSIW3K03vh6v/7t/Hy986VWAdSVBlsQgpPlKzVrZm+twkZO4cw8R9v7tuPdoFw42ig5A2N7di93d3TiFuAvNmbiyjEhbaJUJ+pSAT6feMbDXIhZyLk+Kyqk4wWTvQsjiYdd07iRYUolO/QoF217vGBagM01Pfxjvpqfb/KbHipv4rADMenhft4CAqQB8HuVo1u0IzujGFO4Gp8tBpd3BWd0Seq9HfDtXxugJn7Zlgps2cirJrH6k5dW48RIA+sY3443/7k/j1ldfj9b6BmmpA+8KuidB9FmGzz5nkU1lCyTsjaWHFpDwOZ9DoAacafOFF+LFL78aN198MdY3NmNpeTnN7wW4lSCa14ckwHjH/Rj3DxFZTvqih8EIiqlL466g+1xdWYwb64txZb4Zc4gPBy7lNgJH3ULrUEel+ljCFGqo5EpkfTqdDmCi9yu+JJZTMXL7Pr4hUKxRUbZ1HgrQkrdASh+SQy8JDn1JgAYAuK4t55XL/aa+JodoqqgIU2SlQk15NNX1BzUVaeQvN7KegiBnhXKh30idL2dCwLE0KpaQJM+9/Gp8AwB99Vt/EldfeTVmARasi7bTtcARQBV6fEJIB/InPv3U8BTmI5UCCRuV5eRECSQqkmCCIFWh0U1asxDUwVY4gcuQnHjW5r66RpMG9GiD6M/uk5nmfc5TgpjOu95YXYnnr23GNZTn9cW5aGthnUo4x6DOFVNokoQvzjmjeNcS0qwuwNA6UqQKjuQ+RAmomMoZn3IoEpcpL8UcVykWaNVxBPdI35fPuPZ76UC0RXhHLlnF0jQOb5Qd55r6p/i+42au0/P9c0vR1byV0TCPdUiHgRMtra7GtRdeii+/8c149Q/fiDkMFRJm89pxi5fcEcpzEPndKpyfTwuU4WKKTw5PV7TRECqdFkWxZrARoZVrR9LbK7tNUEH0BcTcClE/kgqqTsE1FPHVxaWYRwwanUh/5QpW2Op66ksHcCa5xQb3vvLqK/HaSy/EcxtrsYKlVR/3Y+QmDMdYcU5z1RcFF8uYY2RwD6eAOBALKHMPJHptDltQSDmL3EkPsRwkCUA11Im6cBY33XIcbuCYGnk43uaGp04xyXtEB3dV+TLyDacCq98kYeGmjueVBQuuXSs7luT+BADOSXFugqFIK9Nk5Ci6DvQPNWKBthBA69R989rVdMw+D5BuvfRK1DBosqHJx2/JyagW9dNaLNiq4mPh4oOPTfDp4TMH0lmgkQSVILJc2j0CyahoSdTLClQq7YnTXuPKEYHoSzoQnVvt3khyyxV6XxvRl70RwK271IeGbetw9NeKBp2YuCYNS6yOaHMx5SwKqD25EnO5KhfuIWjOIn98JsgEi5Pg0ofF+x5dhHCCYt/BPM/xMTlGxik38v0UU+YHKMmz4khFBJZ0foNDtknlG5LS/jMkp8pznaeNM8el44N2IqfOOkSjf0if3NVrN1IlWN3YiLmlpcj57qLGlcPUWRrIyRTVmf80euXxswyfPZAouDL/40JprqoiNKSowmRt0kDLcCF9SPWWY0etnEqa7Jxre+EqOpX7ANy6uhnPX7+W+wI05GpQL3GnTiQUudBDLDuXaLmkiSiocwD4QhTiTgZzGq5+HV0IYBILENMbENmz+3Cmk07ZT1sFXg4hSJLoRM8r8ZX3p0fFY84XqnQkdS11HkFK1KCw7H5TK3WESFSE6t1fooMsLDu3yRUrC7G5cSWuXt+kIy2np9r66Umfo1PNwMmcMapTa8bpNHRKV/GkEUA5BJMdEuY/heg5HT7L8NkDKVnxuYXgX69g5Gdj58bUR6g0MgOluh1Nep36j8MFx1gwS1dWY4gONKGhXEHqvKTnNq/El5+/EX/69dfjf/hPfxZfefn5aKBYDWsgZg7WT6+sISInzTYNPB/zi8uxsuR6Mjiag7wLiMpmHT0MILm+Hi7mogR1KpdKuwI40W3knoTWind4ReXdiWP6nRTZAqES3XrA031h94CIvufiRX81yV84VZdzwYGTzVya1G7SWXggt12cb8XqqhtxCZL5HOdT6Xbx5YTvSvUGdbOTrV9Zo31cpcxNxRZR7tTGSAnasGpz9S63QdSV4J0no0CqYoY8ufD07MFvH3zzMw+VODNUBfZDFbzyo5nAnuRwwQK60UIqhu6w4cpYvcc1uNEYIkDJXPe+QIO6GekKoLqxsR7P37wey4g9M5xBBDjJvc57HmfVt+bmo92aLzMkIaCraOfbzVggOlmu7Ari6lrn8ihKIHRDR6DKNYSAYDoOc7K+LgUqkPfUAeWGGagt5+6L5ELJstmW38DitAwAIpd5O4BMdCaDzxbguitwm5VlIhbn4tICXIYOxf0a3wKRcBpEdr5r2ciXd+W6pplxPA+dqdnmPbiUHfhisHgZPX8imtLjY+Figt8jPP71pxg+tpyCCYusKcFpdIdF3MMoRRpU88f19OPoONQjrGhy/btzkdwSZ2lKCInsYGhOveA9s1U/UVypuOrBFhAtezYEs/cbl+n9LnY0el+lPt0PC20AhwVohGgeF+BmcgzHAi2r99ydTdDMwRW8Pw8QPJrXGmLYrXQUTXmfdxZMQ97teX+2wpkEgARAe+5RoDj+Z7T+cia/k3sLUCvFdy7Npo0cwrGe+rtyg/e8urzwuQHpYwMNkz2ahpqjkSWIc4lUTO1OEkw/katI1SEUJeoNiop8FzBpHCt+1JM8Fm4xzZ5/I0SXP4os0SXoEr1/dW0l4zLiYlHwIA4d9V9FmXdzrhX0LzldrpglTTkv10afO5yyrN/Le4jNApgCFNOUvFZTr1nkfdMJROukAu0ObP5KgGWUo6l75YCynUIwcRRgAklPty6FXLKONSfA1MX0VaU3nGtre5nh8oAEsVMpV8+goRRHlUUmvLSK5AbKejdlcOqsx6bigftukXx8OB0vG2KxoZOYVjEip7qCPnEd8/j5Wzfjxo3rKR7csHQOricYcy44Is5Fjo6HSRwJLWAEVcWlXKEr0ASJlqLfXlhsAzBnK2BFZRoBIocpICgbkAo6uVsBmPfkXn5H4DhMIqdNRyDcVvRXHaLagqZJmastcxyW0RNuh5Jj5fQRh1Voq7RyLzlcagnsQ6mw0mizEGkepbjhNAh0mh7gsMFK46uzBIDRsqIhuXAczv0c/SEZNTIXPLrdTKulRYMutdyOK+srCabrVzemelKxXuRibmDlLrg6QIuC7LxwtDb+GHP+Es+LglzekwvKAaS7yrOzNnPVLlEdqThaeU7iFHs8FxRySOtZlHNJT8RA0C+kT0hgy30U5XIXxZqoyt1O+L5vCJwe1p0DzG79l74l2sa5UKCNFJcbLhfKtrCRoAKpCJiFYzg7sZr9J4AEiURyper+wW70hw5nuGp1FE0avCKm4kB4ugq21zsJf3DPnd58L4k6JVKlfzjZy6PfkLgY7skptMg8FqifngFE7unqWn83RN3W9+puiAUX9NvpiKU+Aq28y1vkIycduvaMYzJgvp/TjzmqF+VcJgAnsBTNVcfJn38nM+vpz2p06TRyNp2TugpSV4ODwmrPvndZIZvwMoLV1gmZpizBWY1zWB9aLAsrq5i2Fs2uDDHQmaolOMeHR7mU2g3ac79pEkggfedyDbNTDRVSZA/BJHThKCrcWmTqWGdHYrkuJr5Ec1m1kT/JrbTUqvRljpWlB3a6CTiq7J9NF8kin0Z32A3nHU3Q40p6/gpIXQ9+i+r5vvXPYRCPlNf7ZfId3JVOVWYRkCkZ9wFjC53J3MzVoZLW/AJnl0bGs3BpJUguL02qoO4AMXQduNGnjWuDpqUCUPInIzx3JJujTjwBNAZMTsFQbKSj0XbPWEx3OYZHN3EQJIUJwjUknOfTzxduYrnkSnId/URyo5JWjpPTdMkvucS0XLnEyvenmQmO1Gd6/uSW3/NdOU4l/kzDu8nVeCYApxzGZ+Zh3cv+UgJdi9T3y4YRir8UjhPf1cpzwhovcX2Z4VKhnGCqSGlDplmL/Ff5pvEdIJUABomTvhYsOxvX3d8El2/LCXIEnQu5h5aQhOYL2bMdUTcoslJxT/FUHIpVOqNiKPPgHRV3z33ueYKK1jJ/7yfRswLlnQTmNI8iGgsQc8DXtGfpzIv3+N9CnEv//C73/a45qg9p/TmNV1dI2fqvzFbIxaC0j1NgnAW5oGh7BsKlAclGLe3pCRG+7nxjXf9DG4+epuWmb8lRccWbY01uWu5iQHcrkyDOV1IE+LxGj3VFrdSQOMmlIJBiR51EYgik5HCKLombpCtg8h11Jv02uY9jckQ5g1ZW4S45qZ/ipriDO+Xww1QkVX3CvHyngMfxNWcE6L7wPd+HqwlwQCFoFFmCX8XaMptWPVGOleN1RNM5HUcFW9A5iNwmzeziSn7v/NuXEy6VI2XlswHKSY4hYbrnYCZASU83Da+I8+gaMsmeS6O5ttF9M3uynABwFA7EuxAhez7Bv5WiLbDKN82HE+P0Rnm3UsCrtKWJvHZKi9F0Ja+Sxs9UwDUk4IheCgLH3hI8pE0ORRQM5u0bGUmc43bkYyhgh6ORzjuOm7Xn5vl+I9wGWmvPBRSFhNMKXWIorfTUQyU+zoN3ko7JjUoxlPnLq+sxdpoFDUYzZi+k5VMnyNWr9Ezz8rYDsg6Yuve27gD1FUHgZK98hzTaYiZ2Wm/u7CrAyMH7ftqY9zgqStJyAohl4FdilzQ5r2cKHKPAqIApwUd8vwKBY12udbN5c2k2Z06fKRo/efJOBcazwDsO3MN3Mp/KchR0qVNRN31SukZcXayrZG5hmRfJo1Qis7ms8Dl93YpmvzvrO2ewqm5wolK66A5jNjDR1DB82r3IDieo5Yg295zX4wi34k9U+tu1Asv0NnZyLJCUc74FkgARDJzb+yvuIRAM1T1FUgWQCjASNDUg00xLXtKWNEX3Kp73CmB+r0pX3RdgVTBHQSLgjdbV72SkTXISnu+ZP3V2xqYLNu1QJ90BQFouPiRJmPmeteilhPOaPa3wKfWbkqWcwIVa6ZTExKUB5UZygbLU2X2Oko9lrFbnOjOxmsTvXCLnCKk/SSSJLjHssIXDFC7l+J07upU5RyjzfMPz3HdAoEEYY5miqkPQdDyflpacUh9zyok62UWwVCK0Aqwg81hAZ5lt8gLuqg555HlyLwDkM0M1X8kdfN1nQI5tx3GGqBzJpeSFhFW8vPB0v17a/RODj2ljjqXhaEEU7hbWGYom4k3mU4SioEBRhiMpygqgCrfIyfXoDAIuN3AfuI6sEMmeKpDMR0D4GYla7nGT54XAcATySg5AmgICTngmgXNaBgDxfv7L52ZagDQtPXgsnEggjVLUFgsxazj9lkfzdBm4IDnP26GgIrpz6ff0GwIr9wgQuLzjPG6/saDz1pW6+fWqBJcXLhXGkqLQ47wxXHW76po3dSQe5rIfGlGWn2u5ULirdV4SNSfeE13+bMPnT4RyX2J69F0HOE2b34B4ftNrCVtxkOJMlMi+B4C16kiY4CGmAg6XqxyolieDl5mfoCrfNb0Et5yW12YWrJl/+XJeq/v4YgUcO0oFpAQr3xBEDtgaBKAcd2l5BbN/Of1upRUvP3xOQPr4yhaSTENe0MgQYnFlLc1/h0l0DAsoxY69U5Fkz5UIKdoEGI2vo87gQKb5pF7FZ9NqktASERDlhypOADAkvJaYoNI0r8MJBV7FHQzQNNNVprtBIFViy0lsFOSsmuJDkZszJ/22wKGsHrNOJrVsvKCoVan3VX1lfjd3o6N81jvLwbeyPnkvwk05nB3pdQmlTJcZnhqQsmpn9fOkiiWoX+QQVrGfOPKMBpQjuNm4y7lr7nxm41HM1Fv8V9PMHidn0Mvs+/p40kkJCFRSi9jxvcKRFAuFoJKylMLooGwCKblRaYx8F8K5M9o5mCSk4DMHgVB0n0o5zm/wXoIKkHCr5GMxCPk9ym/0fuUSSOzxsBKrrh4xb/lWvjVB0UY/yiLAoeldpHNjiCVO56Y5803+XnZ4KkCyemchL6YNMw2eKSEcXC3nWj6IrAGkn2lGa3Et1q8/H00ajFvJcZwt2D8d0OjjQGiQiQAcqycnkV0toqdYArnvozvKujqkq+jDout1/F0PgANnyOEvovsWtWZb+X1BrThzL2zR4Liav4nmrABnAjgDwKmzDsMUB6NAExAUhfezKSGy+dSoixPxU38SLFy7ErjpRluUy1/4Fmc9RJkA0d2QcABQrprR4epOv4IyV6Sg9s3W3WKnRUeJWIIj5e4iZ+HyofRUgPTbhtLDq3MaXQU0ZnODibWNa+lPckWHS5Sdm5zDJRA05+jA0iCXbZ/Bnqx1J4FUxiuGUEQQuoaDvsQ0q0mb3MNEBoicY2WUJu+TbxI275APQCrWHOd5hIOAGOicMQsBV/O+lld/NIgT9xlwnwAHmAGMPwSYZSB/d6pTUU7lO/WuwhlzTI2oyPbLdi5XrricSXPfjkEt00Xi+1Xdpk1wqeHSgCTBbMgKCYIqrz3n6K89Xr1+I+b93XuA5ER3RRx0gmBYaHZN3lExFQ+KF4dCDCqtcgZ/UuGU3u+qjVwORBp/MRL6lBW3PPe8Wmtn/o7eKXI8nnLPbfso0BQoJSp+Bb3l1FJTn/Noc/quBkLuFtIfJIDyu3zLo2S3PgVIKPD800JMf9f0XKPCXWrdbcR6TgAbFc08FpadebmWXCxDtt/lQ+nSgVQpr4bq3Gf+qPArr3w5Nq8/B4iaEAalGhCcwrHcmMvl11CEc3um4Bmn/0hyuA1z5s+5m3I6uCsXAl6p3MpFJGou5Z5yqREELEp9IXjqPZYluUOxANMlYBkFDzpZjtpXIILYCUhSe3Q6zJikCTwsPv1iAmGIvLIMldc8RapAJ+b3BBIi1u8PqFjOiCD/LsBy6dGtl14qvzFi9fmXrgveu+xwaUBKsXYBOFWoFFiVn7Wbt2Lj+s1othcTQG6+juYBeJyTI4eSW3AkuRs4qJwa099Er059hZRlHI7ItV9KjgSh0rlHWo/eq7gG+DpLq3IrgUmS9+UoijDBlBPM1G+4TO7G0wQJIMrtAXnu0EzupUR6fx/EzUdzQYPg5iO6MVz/JpjSFABgzkQ/1f3BO6fkNZGDtefjyrVr8dIrX8pz3ysIEuB5cqnhUoFkOAMO4eK9bJxWO5Y3r8XGtZuxsLJOIzdzJ5KBe09qoUG1kStbqUaCAcJIDPUGFVoRpm9HINnjBRM4mXIe7plOzkP0TZ8JoPR4w0nSWuRa7le9W1bLqpshlLQU0Z+S08jZ4CRqV/kM7uhUmNkc43PcEE6T3zOWabNppYl/B6NpgnTC0jkGfGhIuUfEHu80MPXdteWlV78cV65fT7FqGRM/RvK+7HBpQPqkXpT+HHqibNtGWlm/Fi+88lpcf+6FcKc3f/r8EAUUSVd6LhxpgvIqx/AntvK3Onjm2nlFmvklaOBQ2fsVLRWQJDz3LEt+j+Bf8Zxiw+YxLawo964WTEbOvV91AgeMBUWV15S6qcCnDiXYAJp+okxPGrnmDGDgKe8BUKwzgdaDsx5Rv5PhMDpcj+FsV289H1/9+tfjxsuvOP82C5g7kqTYLeW97HBpQDIkAW1siH0x5HW2DqBaWIq1G8/B0r8cL7/2eqxt3sCwm8utkKPhjv9NkuXe/uGGDiqwKsm5HQ1EEQzJ4YhOhnOMzAiS0lekSPGZQIEdZIOkh1pAWw7T8tx0ggceldGpuNX0X/PKdIBUQQivSDeBLoOWuhTXLs0uS8LdeJ66kecsup97eCsye+TjNjh9wD9GrLew0hZXr8SX/uAPANEbsXqNeut0pW5GRSUF5Tyb7NLD4xT8HEMlxjwaBVXlKTbkNUCQ9dfRka6+/Gr80Z/8WXztG/8+1q9ey9mBjVbZ7s6GH9O4bqjlz7GnVady7rXKKD2/+k4q+OYvOFJPUSQWMHG3pCEvOYUxS5nKEeDgUO5zF/BU4DKN4HPPgFwmDVDUn/wtWmPliDSt3y+RnOSeOhkR0e4m59Y9iu/W4nJsPncrXkSc/bs/+Q/x0lf/kPtyH8lVy05i5/C7FpviX3q4NCAZJFoVzog8vVf0DNg3DS75alhnixvX440//tP4JvGFL72G0rmYXGl+eS094XKl4uBr5mZcAxpYXUL/khqxHEpwep5iCyKUH9wDcHIVmQ8AnAAcxaO//aFjUcUpd06Da/gDhQJIsOmdzzRSUoryP7VtjjWuHVz1S24ioUKtg9It/XSK6hz1025f2OkD5Hor2otrceuFV+Kb3/rj+OM/+4/xrf/038eNF1+m7nBfAFYBSZBW7SRzkzFddrhUIF0MNsxFYNlgaSILJAiQRQUQixtX4xYgepVe+tpXvxa3XnwlRYBA6gKGnsqTu/+7c+4c1g09HvWDPGYTQFp5uQk7MWcIkK+Krsq4oFLPUfkuEk2AceL5VE8qwxu8APiqYY0cU7O8dgQ5DfnKBSV42ci9fM/nKts50IxY7JFnDww255fi+q0X4/U3vhF/9Kf/IV7/1p/Gc9RxFSNjtuFUkVLuSrCWcTfuUS5b7LFmu6TwdH5B8rMOtlTVWugeuS83os1fAHBjUyd42dPTLCdqZivS9Ii7u4n6R+FwFaExz3nmTEqVVq033QA+S8JzT+YiaCSga+10fBamwzfMg2t9RKZRSRZ4WlMJGJ5p3aVCLKh4RzyCmdTfcvCX76xuXo9rGBEvvvpqvIIu9PxrX4nNF16MphZqgpyQnaiAiAuixxKmLVLCYxefT3j6P0X6GQXaPoNtVJ175XXNFbhuA3NlI248fyuubm5i4W3E/NJyEnoMoPS/gBgSAy4U3eRu6iUQW3C4utdzmZgWn+Z+zq50sBgAptNTcLXa0BVxyT0J6mCy3FFdTEemHM93zct0oLGco7/NtubQ5Vq5Ucb80kqsbWzGtZvPxbXnX44vv/5GfOkP34iXv4oR8eJL0Vql/eGgcjuRl9/iG2RGjSsgnSOm6lsZLp5/TuEikGrf/e53/wYg/efvfOc78bJ7Mj9DQQ5gA6kH2LaKGuSIPrvSrgZERCZ0PraJR4M43PKnQe/Fzs52HB4cxNHuTuxvPyLJeWvnEh/+jTDd3bHk8Gg/rbn8GQhAqt7jJDn1tvxZCQDotVE1KNep6aYgH4RipvO3StwEo9kuy89dAdOe7mAy13ankoXckMKtDvlDIQrostzK1ywYFbOYXlrxRIsizePj4dfvfL7h/fffj+9973vQZvK3/yaAVPW8s4YDT+VoAqIu7Lz2EmDBfbSS8i5AGZ504pje469dO7rvNsjuV208OjyKvd3d7F1aY7nFTBNuA6gc89IF4O+VNBA1Oh0VgYqb3KomdxhZiMUF9zdyR5Jl0i7m2vzUv7S0XE4N6JKz2BuIRfeTUyq+yn3nNKGFwTC5lz1nCqhnOPybAVKFl7PgjSdBlSERBBdJA/pCTyYk8eAZKssAbwI4JqdYXtxPBgfoxr1B9Lv+GOBxzk3K5UyKMZCsgiyH0rGYLgItJoEyFZGa+mcm/VQHy9KZVvAkaC6AIsvDkfJp8uf4oM+96X+ia9jkvk3LYV2e0fBvBkhVsN1tYBtXUSJapk1flFxuqb3IhVIISEfOq3X36VYoEJuGKavLSAZmlA5DuE2mBwBm4kdNk8Scvu99wZFK8PR9o8CZplfpz3LmO4o+lXGecSuVfkHKuVzPfPSyy1xzxqavcL/wU9L6DmePhcdumM7wa6meergIpGnrPJtBYJw3lEQosQrV0xKLT1mrKMfIppaO0WuhYzTd+TMzExQAByV5pr1InMceb+UmqY71ofCQxNF7uQv6jCJJFGSYlk0xpIhCVKmAm78/LqOTVKW/fJ/z6si9nKYCwNW3shx5rOK0XJ8azt+47PBMA8kw7chTRmBPL9cGj+rP55UoDSoh5Ag534foiFZhAYKoxPJ2AVqep2XEM0CRac7oY/rz8+REKYouxLzH+8QUbYJZ1E6Din0OuXDfNwx+vTpqBDj7Mhkd137bmNzIG1X8xPAbH34uoarXMxkEQxER501VtanRwl88byShihAr9zz3L0eAknH6zyfe9995Ln6P+6QrZnfJSV1I31VeZ3kuftn4eBAAjrGZqoqq1dpnwtWj1/qqPa9yq468mnFa9fPg9WP3Lr51ueFMR/r2t78dN27cmN7+InwRPj1sbW3F97//fbjnBWV7+uyL8EX4nUMFpP+J8/+l3PoifBF+91Cr1f73/w9nlvLhEZfPagAAAABJRU5ErkJggg=="/>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1" descr="data:image/jpg;base64,%20/9j/4AAQSkZJRgABAQEAYABgAAD/2wBDAAUDBAQEAwUEBAQFBQUGBwwIBwcHBw8LCwkMEQ8SEhEPERETFhwXExQaFRERGCEYGh0dHx8fExciJCIeJBweHx7/2wBDAQUFBQcGBw4ICA4eFBEUHh4eHh4eHh4eHh4eHh4eHh4eHh4eHh4eHh4eHh4eHh4eHh4eHh4eHh4eHh4eHh4eHh7/wAARCAA1AJ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hvLq3s7d7i6mSGJBlnc4AFcHq/xZ0KxvHt4rG/mRFLee8flRMfQFuc/UD2rCtiaVFXqSsdFDC1q7tTjc9CorxNfjHJcXE8VxJFZQZIiaKLL+27lsfUVlXGoeI9Q02S+s/F262kkCj7ZKU24/unHPftzXmVs8o03ZRfz0X9fI9aHD+Iv+8aj97PfJLi3j3eZPEm3rucDFZl14o8O21vJcS6zZeXH99kmDYP4V4F4Yg8SJcz3Hl2t7bED7VI90rqy+qlSTnHpz/KszxNceGb+4ZrDUNSgAATyvsiFOBxj5lP4n1rmlndS9owXrdv8AQ7aXDkJVOWVS68l/w9j6FPjbw6JfL+2t9zeG8ptpHscdaU+NfDoZt16QFGS2wkAfhXjXwy023ltGkOrX1yEJVIHt9qRs38XJIPA7GuW8RLqWk6/dxWs1yV80r5xiC7v++eK5f7axbdly/c/8zenw7hqlWVKM3df12Po9vG3hUXUVsNatWllBKgHPA/lWla61pN0T5GoWz4GTiQdK8I8MW9vq+gvbXGjNb6jApZLuaEYY568Yz/h3rMGia7p2oJcW/iPSvOLBPKjutwIP+yVNU8+rrXljb5/8Ex/1eotyh7SzXfr93Q+l45EkGY3Vh/snNOrwTxDYeILe1sp7JZr6eAbnEM21UfsVA6j61QtvHnjDT9Ug/tW+Wwg5EkEjgn2JH3gPwrpo59zr3qdvmcq4enNXpVE/6+/8D6KoryLRvidNfTvDHqVpIyDcA0WN3PTsQPfmuqm+IWnWlpDPeWV3hzgtbhZFzjtzn17V2UM6wtV2bcX5qxwVsoxVJ2cbnZ0VmeHte0vXrFbzTLnzY27MpVh9Qea069SE4zXNF3R504Sg+WSswoooqiQqK8uIbO0luriRY4YULyOeiqBkmpa4P48yXS/DXUY7TIaXarkf3Nw3fpUVJOMXJdC6ceeai+pwXizXpPE17JqUP2lLQYMMQB3rGB98Dpk9ce9ea+I9V0tbzy7ea/ntYhjbIu1iwP8AFnqKb4W1C1v1hsfEV/c2ktsjLEUOA5zx77uQMd66XWtN1SO0t49NklkWMcy3NuPOx7uQGx9a+EnOarynN6y+5fM/RMvlSpRjDov67FrwKmm2+h3+tQie7URATQTQDCnttIPzZ/TmsfxB4n0LVnc3miOs6j5WF4Qy8cDHIx7AUt1dX2kyD+0PF187ArmKCLzE/wDHyAfwqxdeJL3VtUS30W3trZpU4kuYl3SkfUsBn04q7Nu6V16nRGk/aOq9b7O7VvwVza+HGj211KmrR6bPBsUh3uXJSQHuuMZA78U7xtomqPqTXVnNZWdsI8h5SkI3d8NnJ/HpTfDcvxBN3F9ogs5rZSMl0jAX/dK4wcfUVofEjVNJR4ba+gvLr5QrQxIhjVzyG3cFW47ZHHIrmk4KbkndnI5Vvras079vet95l6Bq+rwzQW9x4r08wK2XJzICAM4ztA/HNaGpaZ4seGefQtegnsJJC8cSYVcd/m575riLK78Fq7f2ja64hRjiKOWLB4+gP61s6xHqUOmnVdK8RtbaVsBhtlZoJFXoFKjqc55rR810/wBF+h0zoJVVy2V+8VZ/d1Lj6w9uJdJ8X6hbzw4PnQW675l3AYGRtA7HnPWoPD+lfD+6vkt47jUJGc7Y1uPkUt2BIzWT4f1gSamreKDHe6btKzedCryRnH3jJw3YevHat27jhhVNS8L6Hb3dtsYxT20aytv7Ell4x6YoqU2pXlpfreyHJez9yLab7WUblXXrrxD4YElhBrdhYwKMw2sIYyAE8YBB6/WpvCeoaRq0ksniu7sbwsgRPOtTHLuz/wA9F6j/ABqpY6/4ouNSRbrT5dTjXBP22wT5dx5Gdvy/ToK7VJ/AOlvAXh0eFgdzghWO7PJOB196zlJaQvd+Vv0JrSdOHLKHvPrG1/yucl4i8NyaBK11Z6xp0MbN/o8IU+aPpkHdVGwuL0wvbzeJbEoMAhGw/PXGVAH1ro/F+rr4gvRFpUGianbovmI7PvlT1AHBX8K4q/srq2mF1ceHYHQn5Il8xg4zz8xcgD65+lVFRS9m9H8i6dR1KSdf4vlf/M7ezurrSbuTUlaZTbJHHCUlDGTjtzgDPbFe2+F9Zt9c0eG9hYbyoE0feN8cg14P4iuo28OxanBNp1k0a8RSbiIwDyC2cZ/A1o/s++Iri/8AFd8qJi2uYgcDgAKcKcds816WRYmcans46xf4HzGcUYzp87+JHvdFFFfYHy4VU1fT7bVNOmsbuMPDKpVhVuigD5b+JHwq13w7dPfafBLf6er745oBmWHByMr3xXK2vjnxLawSWk0NnqsLjaVLGK4U+pB6/hX2celcx4o+H/hDxIGOqaJbPKf+W0a7JPzFeZicqo1nex6mHzWpTSjLVHzHp2v+Bry5Vte+36feY2sZ4SV/QkfjxXQGx8NaxGbjwzf2155SbdtncJ5hyRyQTxiux8Q/s82E6v8A2H4kvLQH7sV0gnQfnXn2r/s9+NbOb7RYx6PfOhLLJbym3cn157/SvHq5HUXwyf3/AKHsUc9V0+axPLYazpM6rZ6pNBIxBEZc5J7YxkfpW1qerX0Fj9ivlS4la3CZEZzuweWJ69ew7V5vq3w9+LOnXJnj0/xOmAcmG5E4B9uawdSsPHlsy/bP+ErR1OWMmnl8/iFrjllWI+1Z/I7Xm1Oq05Nfgeo6Jeagrt9ij0eQQNtZGswxzj6EitXXvEP9qrDp+oeHXihcBZJEBMYb+8oxkD614At34006SRrbVL61Vjkh9OZfz4qaTxb40WPEvidywBAVrA4pTy2pJq7X4/5BLHxlNStt6f5nsOo6XbafbG9txo04DKvlT27EkE+uTzXR6jqN/Y6Xb2ektY6RdMxaZIGKryOqkjj3FfNlxr/iiZ1ZfEVyjAdYtOI5/Kp49d8cMoSHWdfuT38vSC364p/2diGk01f0f+Q55lCVvaK9vT/M94fV/EcKyCbXrm5mTKTJJZh4c/UcngjnFY5j0+3+0G4tY3G4NH8wVIz3IHcH0ry61s/ihqoEUNp44uwR0SzEA/MrXR6b8G/iVq+PM8H3p3DltX1PjPuucVpHKcVf4rX7L/hjN5zSjeyS/D8jpbjxj4L0iH7RfSxpfuvzQ20mcH+8AoJFVtQ+LGoappjW+kaSEiCgLdXpMSMfU7vmb8BW54c/Zx8aOijUNd0TRYsYMdjbb3A+p4/WvRvDH7PPg3TZUuNZuL/XrgYJN1JhM/7o/wAa7Y5G5/xH+P8AX5nnVs4he61PAdOsPFXjq+t7MtNr08T7h5EZjs4ie/8AtY9TX1D8Hvh6ng3TWmvJFn1KfBmcDhfYV2mk6Xpuk2i2umWNvZwKMBIkCj9KuV7eGwdPDr3TxcTjJ19HogooorrOQKKKKACiiigAooooAKKKKAI3hhf78MbfVQajNhYk82duf+2S/wCFFFAALGyHSztx9IxUqRRR/cjRfooFFFAD6KKKACiiigAooooAKKKKAP/Z"/>
          <p:cNvSpPr>
            <a:spLocks noChangeAspect="1" noChangeArrowheads="1"/>
          </p:cNvSpPr>
          <p:nvPr/>
        </p:nvSpPr>
        <p:spPr bwMode="auto">
          <a:xfrm>
            <a:off x="66992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3" descr="data:image/jpg;base64,%20/9j/4AAQSkZJRgABAQEAYABgAAD/2wBDAAUDBAQEAwUEBAQFBQUGBwwIBwcHBw8LCwkMEQ8SEhEPERETFhwXExQaFRERGCEYGh0dHx8fExciJCIeJBweHx7/2wBDAQUFBQcGBw4ICA4eFBEUHh4eHh4eHh4eHh4eHh4eHh4eHh4eHh4eHh4eHh4eHh4eHh4eHh4eHh4eHh4eHh4eHh7/wAARCAA1AJ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hvLq3s7d7i6mSGJBlnc4AFcHq/xZ0KxvHt4rG/mRFLee8flRMfQFuc/UD2rCtiaVFXqSsdFDC1q7tTjc9CorxNfjHJcXE8VxJFZQZIiaKLL+27lsfUVlXGoeI9Q02S+s/F262kkCj7ZKU24/unHPftzXmVs8o03ZRfz0X9fI9aHD+Iv+8aj97PfJLi3j3eZPEm3rucDFZl14o8O21vJcS6zZeXH99kmDYP4V4F4Yg8SJcz3Hl2t7bED7VI90rqy+qlSTnHpz/KszxNceGb+4ZrDUNSgAATyvsiFOBxj5lP4n1rmlndS9owXrdv8AQ7aXDkJVOWVS68l/w9j6FPjbw6JfL+2t9zeG8ptpHscdaU+NfDoZt16QFGS2wkAfhXjXwy023ltGkOrX1yEJVIHt9qRs38XJIPA7GuW8RLqWk6/dxWs1yV80r5xiC7v++eK5f7axbdly/c/8zenw7hqlWVKM3df12Po9vG3hUXUVsNatWllBKgHPA/lWla61pN0T5GoWz4GTiQdK8I8MW9vq+gvbXGjNb6jApZLuaEYY568Yz/h3rMGia7p2oJcW/iPSvOLBPKjutwIP+yVNU8+rrXljb5/8Ex/1eotyh7SzXfr93Q+l45EkGY3Vh/snNOrwTxDYeILe1sp7JZr6eAbnEM21UfsVA6j61QtvHnjDT9Ug/tW+Wwg5EkEjgn2JH3gPwrpo59zr3qdvmcq4enNXpVE/6+/8D6KoryLRvidNfTvDHqVpIyDcA0WN3PTsQPfmuqm+IWnWlpDPeWV3hzgtbhZFzjtzn17V2UM6wtV2bcX5qxwVsoxVJ2cbnZ0VmeHte0vXrFbzTLnzY27MpVh9Qea069SE4zXNF3R504Sg+WSswoooqiQqK8uIbO0luriRY4YULyOeiqBkmpa4P48yXS/DXUY7TIaXarkf3Nw3fpUVJOMXJdC6ceeai+pwXizXpPE17JqUP2lLQYMMQB3rGB98Dpk9ce9ea+I9V0tbzy7ea/ntYhjbIu1iwP8AFnqKb4W1C1v1hsfEV/c2ktsjLEUOA5zx77uQMd66XWtN1SO0t49NklkWMcy3NuPOx7uQGx9a+EnOarynN6y+5fM/RMvlSpRjDov67FrwKmm2+h3+tQie7URATQTQDCnttIPzZ/TmsfxB4n0LVnc3miOs6j5WF4Qy8cDHIx7AUt1dX2kyD+0PF187ArmKCLzE/wDHyAfwqxdeJL3VtUS30W3trZpU4kuYl3SkfUsBn04q7Nu6V16nRGk/aOq9b7O7VvwVza+HGj211KmrR6bPBsUh3uXJSQHuuMZA78U7xtomqPqTXVnNZWdsI8h5SkI3d8NnJ/HpTfDcvxBN3F9ogs5rZSMl0jAX/dK4wcfUVofEjVNJR4ba+gvLr5QrQxIhjVzyG3cFW47ZHHIrmk4KbkndnI5Vvras079vet95l6Bq+rwzQW9x4r08wK2XJzICAM4ztA/HNaGpaZ4seGefQtegnsJJC8cSYVcd/m575riLK78Fq7f2ja64hRjiKOWLB4+gP61s6xHqUOmnVdK8RtbaVsBhtlZoJFXoFKjqc55rR810/wBF+h0zoJVVy2V+8VZ/d1Lj6w9uJdJ8X6hbzw4PnQW675l3AYGRtA7HnPWoPD+lfD+6vkt47jUJGc7Y1uPkUt2BIzWT4f1gSamreKDHe6btKzedCryRnH3jJw3YevHat27jhhVNS8L6Hb3dtsYxT20aytv7Ell4x6YoqU2pXlpfreyHJez9yLab7WUblXXrrxD4YElhBrdhYwKMw2sIYyAE8YBB6/WpvCeoaRq0ksniu7sbwsgRPOtTHLuz/wA9F6j/ABqpY6/4ouNSRbrT5dTjXBP22wT5dx5Gdvy/ToK7VJ/AOlvAXh0eFgdzghWO7PJOB196zlJaQvd+Vv0JrSdOHLKHvPrG1/yucl4i8NyaBK11Z6xp0MbN/o8IU+aPpkHdVGwuL0wvbzeJbEoMAhGw/PXGVAH1ro/F+rr4gvRFpUGianbovmI7PvlT1AHBX8K4q/srq2mF1ceHYHQn5Il8xg4zz8xcgD65+lVFRS9m9H8i6dR1KSdf4vlf/M7ezurrSbuTUlaZTbJHHCUlDGTjtzgDPbFe2+F9Zt9c0eG9hYbyoE0feN8cg14P4iuo28OxanBNp1k0a8RSbiIwDyC2cZ/A1o/s++Iri/8AFd8qJi2uYgcDgAKcKcds816WRYmcans46xf4HzGcUYzp87+JHvdFFFfYHy4VU1fT7bVNOmsbuMPDKpVhVuigD5b+JHwq13w7dPfafBLf6er745oBmWHByMr3xXK2vjnxLawSWk0NnqsLjaVLGK4U+pB6/hX2celcx4o+H/hDxIGOqaJbPKf+W0a7JPzFeZicqo1nex6mHzWpTSjLVHzHp2v+Bry5Vte+36feY2sZ4SV/QkfjxXQGx8NaxGbjwzf2155SbdtncJ5hyRyQTxiux8Q/s82E6v8A2H4kvLQH7sV0gnQfnXn2r/s9+NbOb7RYx6PfOhLLJbym3cn157/SvHq5HUXwyf3/AKHsUc9V0+axPLYazpM6rZ6pNBIxBEZc5J7YxkfpW1qerX0Fj9ivlS4la3CZEZzuweWJ69ew7V5vq3w9+LOnXJnj0/xOmAcmG5E4B9uawdSsPHlsy/bP+ErR1OWMmnl8/iFrjllWI+1Z/I7Xm1Oq05Nfgeo6Jeagrt9ij0eQQNtZGswxzj6EitXXvEP9qrDp+oeHXihcBZJEBMYb+8oxkD614At34006SRrbVL61Vjkh9OZfz4qaTxb40WPEvidywBAVrA4pTy2pJq7X4/5BLHxlNStt6f5nsOo6XbafbG9txo04DKvlT27EkE+uTzXR6jqN/Y6Xb2ektY6RdMxaZIGKryOqkjj3FfNlxr/iiZ1ZfEVyjAdYtOI5/Kp49d8cMoSHWdfuT38vSC364p/2diGk01f0f+Q55lCVvaK9vT/M94fV/EcKyCbXrm5mTKTJJZh4c/UcngjnFY5j0+3+0G4tY3G4NH8wVIz3IHcH0ry61s/ihqoEUNp44uwR0SzEA/MrXR6b8G/iVq+PM8H3p3DltX1PjPuucVpHKcVf4rX7L/hjN5zSjeyS/D8jpbjxj4L0iH7RfSxpfuvzQ20mcH+8AoJFVtQ+LGoappjW+kaSEiCgLdXpMSMfU7vmb8BW54c/Zx8aOijUNd0TRYsYMdjbb3A+p4/WvRvDH7PPg3TZUuNZuL/XrgYJN1JhM/7o/wAa7Y5G5/xH+P8AX5nnVs4he61PAdOsPFXjq+t7MtNr08T7h5EZjs4ie/8AtY9TX1D8Hvh6ng3TWmvJFn1KfBmcDhfYV2mk6Xpuk2i2umWNvZwKMBIkCj9KuV7eGwdPDr3TxcTjJ19HogooorrOQKKKKACiiigAooooAKKKKAI3hhf78MbfVQajNhYk82duf+2S/wCFFFAALGyHSztx9IxUqRRR/cjRfooFFFAD6KKKACiiigAooooAKKKKAP/Z"/>
          <p:cNvSpPr>
            <a:spLocks noChangeAspect="1" noChangeArrowheads="1"/>
          </p:cNvSpPr>
          <p:nvPr/>
        </p:nvSpPr>
        <p:spPr bwMode="auto">
          <a:xfrm>
            <a:off x="82232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5" descr="data:image/png;base64,%20iVBORw0KGgoAAAANSUhEUgAAAJIAAABkCAYAAABtsGmKAAAAAXNSR0IArs4c6QAAAARnQU1BAACxjwv8YQUAAAAJcEhZcwAADsMAAA7DAcdvqGQAAEfYSURBVHhe7b1Jd6TJee/3JBKZicQMFFBTV49sNsUWm7yXojXce3V8F/f4+Bxu/BG84N4Lb8SP4T03/gReceEjyZLFe3wtSqLEsSeypxpQA2YgkTPSv98T+QKoYjebpLoapeOOqsA7xRtvRDz/eKYYsvYXf/EX/2OtVvtfI2KW+EX4Ivw+4X+rffe73/1LgPRfpje+CF+E3zlMJpO/FUh/A5D+87e//e24cePG9NHlh0mM8285zkQt6uU48SnBY+381POLj86PE96aZNLa2ZOI0+q0VquyoUFKNHi3NnP+zFdPJ5ZlFDMzw3KPMo1Oyb3W4AXLmMXIMlbH8+CF8bQcLUCd9yakPPvIhVAz3ZNhZnp8NsLW1lZ8//vffxxI3/nOd+Lll1+eJnkWwinNPcpjacA67Q2YHiNOCdKiCr5VUeYsKeg4HQ+iDrHrdfOqICXEeHZ6yvNxzM42YgZgGS6CKsmXt70x4JyYN5rEOlCvoFpCAojo0SdZBzMzifl7nJRyPBaeuPx1MD1bQHr//ffje9/7XgLp2SrZEyG5Ao1X4rSVPTwWJeGYePpELM2eEeLN1mfhJHUqDWmT0CXH5HUzM4BoNkajcYyG45hAv8yaP4krEVEh6xRVctSOGM7FaX8mRmBqMiYv88wANGuUxzgDB8sIvGcALLnKH6NGh4DblY9ciL8WLP1vTPDMhGcYSDac4kwboGrQJ4PUU9wUkeNxBnLJBTLy+CxCvJripyCDOA1mcco1Iirhms9LqEBZ8leceW5aymScyCV5j1sVLoTL6WRUgFSjTHIVH0wTnZJ/VeKLnPSTg4mq+OyGZxtIsv+z6PX0UQaJKngKgM6P00QeEiQXzqdBsCQ/mt6XA03QWWbr9eRORTT5IvkBiAIiWU+XWz2OnNcBbBNuBp5q6E6KxhrvnAs5IMV1iQpQuBFAFrPmWJX0MTBV5x4v3v+N4ULFLjE8u0CaEvmxeBbUhIyIoemxIGZ6zPRQ4sK7qQtBUFMj088klQGJByCmlFMJHvURWydg5jiGJ3vRP9qN7v5WHD36MI4f/ip6ux/GoPMgxoP9mAxPiN0YD3tgbwQPRUzyd8L3J3As1K/yPbMmeqxidV2Fi+e/XbiY0+WGZ5gjTUPVVhfC+eV5F76o7J6FaUIJOYZjjE+HEJaI6FHkVPqP3GjC88npICajo+gfb8fegw/i7vs/j/fe/Mf4xY9/EP/0D38Tf////lX86J/+r/jZT/423vnpD+Luuz+Kw+33eK8TzeYERR6gojSN+30aFsVe3QuUcmYhKGHR3S4GrxPz0wcV/n+38GSun3+o//mf//n/DKt/6Zvf/Gasra1Nbz9DwTaq2unsvFhdKS6yL6jdlFgSlHtVQKLAdeAWKL4zAMdYS91lCPM5iqP9B7H/6G7c/eDtuPvR23H7o7eIb8b9rXdib+d2dHuPyBWwNIaxMG9egzjgnXtb78fDh/fi5OQAwNRibq4ZMw2i+tDY/Pk4yFCUeq82RUleWy4fX4gG710MT16X8CQvM9XHp3yaYX9/P370ox95+sGzC6SqXao2ml5XPbayy85JUv2dAsgLE2cyjzMA4jju3LkTv/zlO/HOW2/GOz//RbxN9PyXxIdbd+PwYBeRdQIwTqOFdd9AB8I2g1P1Y9DrYNWdoA8pxnQDyOkG0R/0ontyHCcHe8Sd6B/uY6j1o6HfyQymLocaXEnFX6U/i2QRiReD9y6GJ69LePItw8enfJrhIpCeYT+SjVUaTF1G7uO/CkjGM6fiVGw0EkP2VtIhqlTSazr9xpO4ffd+/OVf/3Xcu3M3trcfoQedxvL8PICZxDGEr41RqBF7cq3F+dm4urkSt57fjM3NNThRRLcL5zrai+FpNxrNmWi2WgCkCReaj3qjjY6k3oXyzffqtQbgmwGIC9FsL8fK+rVYXF6P5twSwIKlkd4KqDlNlK8XMTCtk7fObl98nqHSiaoGOO9Mn2e46Ed6hkWbyjGcwEajjbR4VGpsOoFVNXRG7qe48PmpZncRerprYB+AZyv+8q/+a/zNX/8/8eF7d+PR1k4c7R1HvzOM3nEv9h7ucDyJk6PjOKSXHe0dRL/bBVS1mG/ORbsxF83ZJnpQi3yBLBq0ZRgMBqkHNWex1eBA4xHcijjqH0b3aCc6h7vkfS+O93bicGc7Dnfhdr1+tADhDOaeVRIDWSsy9F9W17rw6LHwiTixRaqW+HzDRY70a+V9dgIEw3TGsOafvZ1zG1sQTeMsEf2WiOnuK4Cm9FYTnELQk/jw/XcB0f8Zf/d3fx2dowMINIrVpXYszNWj39uPzvEjxNUh+Z1Eo96Pdmsc7blTOBUiq7sfB3tYaweP4HDdWFpoxtrKciy0F8inHt3jbuzv7Mbh3n4Me13E2YgyDaM2QvSlNXcAmNClPnwz3vrpD+MnP/qv8e4vfhgnWH8RJ4BoRC1R/BWB06julpB4EhdU6TxcBI4PHnt4KeGZBZK9c4beXoYsBJG+GhqM9pbRZMG5nCCiTgeAR+UWPUbxNOp34mD3Ubz/3i/jBz/4v+P73/8/4uGDD8nvBDHUR8xErK7NxOLiMObne5xP4tqNZly5EnH9eiO+9KWV+MprG/HSi6uxvo7l1UA3Gu+iBz3iu4NYXlwEVEsx30I0Os42ppzEuschHaA3gAvtwuEOYtAhdg8AGlyv8wCOdzuODm+Dgw4VoLxUSLGsASAHTKW8qpt9wnARN78WPvHB5xqeYY5kW9rENtQM+k8dEQIXEkUGWdN4BAHGgENO1ANQKLwA6J2f/ST+4b/9t/jZj38c9+/fS2XYnr+01IjNKwsx38bCao/Rf+bjS69ciz98/fn42usvxNffeCm+8cbL8fpXXwRM1+Pm9eVYXm5Gw/zRjUbD4xjC5WpwnkXE08bKWqwvrcTS3EK0ZxF/NSw2AXU6G0tt9CHUrkG3H73uSQwH/egD8P3D7diFy02GR5TZMTtdEeSvFSk3TfTInah9RZ2PZTjeLG3zLJDxmQZSpUyXDllgJccJxEycKho4wmFidBB7mOz/8sO/i5/+89/Hu2/+LO7e/jAePXiIaQ/BVLwhfgsL6ub1TUQT+slkkIBaW5uLK2vtaM/X4Earcf3aCqKvBWjVg/pwQT3aKuLoawD3pHMYx/vbMTg5wrrrIc4Qq1C8jnCtnTbgkLMxGdQB1DxpJojPCQCsxRC8dOFU+wcH8WCbcu1uw5B6mW8CR0CN+R556twkI+5dQNATp0/Gyw7PsLINfCAQdhCNjaDDqnL4IRvdgdDRMYQ4iP3b78Sv3vzn2Hl0F10GJfpgP95+6+1455134969+xDuKIZD9Z45OvtpbKyvxMryPIBZj+efuxqry3NYXjOxNN+INuZ+8TXJ6dRfit9J6/0U/Ws0GkJ3ROxoAodBfB0ex6AHt6NYE0TraDCK3kkPXQzRug/gOgAd0ddozpNTPY774zjujTmfjdnWYpwArFNEc3N2Nv1P6WJ3iGYaC0JsB7tSOT0PFy+KRft5h38bfiTCKea0JrWEKq4gTwDRyV4cbr0XW++/GXc/eCv2t++lf2dMj3708FG8+Yu3Y2uLXn/Ui0FfDzaKMSLm0aP7CUjBdOu5ayjOmOJYWyrg+ozmWxAY7X0CBxoDmvFQTzicML9dQF3LAV7gDIs56XSw3PppKY6GA77VRUHvxMlJB3GKKANYugg6gOfh9klsPerE7uE49o9rcXQ8iq3790l7HHU+IJic5uIMhXRZcD4BtB614jJ8Ilb+fwGk7FZPhE+vtCl8U5Fm56w5FaN3FEfbd+IBALr9q5/H3Q/fQXl9CAHkOIAAtN29cyfeevOd6MINVDecFqISWweEzcYEcTYbL79wI65fXQFAiK3THpYaXwNQpnHUXqTIvRxWcfhE4EhQ/VIjFPtT8rRkwwEiT12GJENEknEEUOVcAlcgjU/rsbPfidtb+7G9z/1hMw5ParGz14k7tz+Ik+7hFIgj9K9eWqC6B7LnGACRDsxyXg7nQfgo8sv5x4fSik8jXAKQLkbDtGJceievzm/xx8ZxSggRDlRDJ+rubsWD996M99/6cdz54B2ssgcQtBsN3ptrNmJOlkIPfnT/EWJlB+6Cqb7cjrWlubgBaF5+6Vq89uqteOHmerz0/JVYnoc4ow5602ksAMKxA6/oQxL1FDFllIgCSS4xVqQBoGF/BNF5BqdUvalN0IeIMTYtt7EsB/1BircE2sxs7B+dxKPdoxRrpzNz0R/NxN7hUTzagyN1UeCT8wE6vedwqBrH+ZWFqDmzIFvFv3zP8uT19D4XeZRjVQ+qkFzMHmDIVITH3v5Xh6cOpPM6WRHtLu9cqJTTQgjpOvERt6xaeq25oSNypqaCi46BdXP44P14/yc/jJ//+O9j98Gd9NXMQ/zlhXniYrRmm5jXg9h5uJMDpjc31+PF5zbjlRevxddeu5UW2UsvXEXRXoqNtVa060O0lB7vjVCUVWr5luWUUMRBfxiDkXOKABCAatUBGqA4JdYo+wTLrN8FUOhKowGFHmNR1tvpChic9DH7Me1RzMdwtTl0s+NuF5F2GIdwyS6cR0AcABinNB10jrDmTmJ9ZTGuri+hyD+Ih/c+jJsv3sBalAvSQIo5ot6P9IQT8m9OLeA8uaUNSSiPOXpdRf9On5+FC8Lw4qOzm58eLsEh+XilMnBqm6TY4mg7CKxKubUhJsfbcf9n/xA/+bu/ind+/s/oDB04SYtH+oqwmEg2QyMOuii+WGeDk27M0fhriwuxATdamYtontLjjx9GZ/deHO3c47gVJ5jgveP9GMINJnAh82k0WhBefaQVC0vrsbK6CQiWEJtziCmA1QM4iLW00insUEAM4Fa0vM92H+3Fzv2d6Hf60Zxp5JjaeDRIcUfCFJvqd6MxehtWmU7WBTtBqx2d427sbe/EqNeNJm1x2juOnXffjNHRLhf6xvQ36WsC6BeasDQcRwGVtSBcfD4NOTpALH9Lkl/Dy8e897uEp8KRsjNkSf1j0Q2el2gPmna0s6BOMpET6aqOPubx/Xj3X/4Ji+ynsf1QZboPSDCxydypGk4kswE7R0exsw0wHNIAga1mE3CMERkqwnA0PiTRenCqSudJnUQLCzHVG0hcsprM5ljY/PxKLC2tRbu9RDq4AM/66DuKLEErh+p1e1ju5d4Yq0vr7WB3Lzpwl/HUnB9Sxh7K98wsXIo8Tvhep4eOhPI/5lsKb+swx3MKEzPEBTrB3Gw92o0G3G5EfbEoF1eiNoeYq9pv2mgJCr6fnTF7HsGLjBUqpu9M48WzcjUNF04fO/+U8PQ5EoUpBTb4iap05W5Wk9tnvYtjciJY/WQyiIPtB/H2z/4lfkF8sHWHpKeY6Uso1C30FBRaLKRTgHV0cBCHB4dwhG70sKBGgKUGuOp8Zg5AtZtz+fUhhB9jruvzacN5ZmcQhXCT46N+HBz0YnenF/sHw+h0a4ifSewdjWOX6/3DPpwH8KAw1+otxMosABqmia8O5RzvLt/tHB0inrjHt08BwBAdacxRl0G9Xgecc7GytBiL8+1U/CeniFYKOYSD1gBiHUvwcGc/PvrVh3G8uw9XqkcPcN7/6HacOMBMXe006UdDEauabYY80k1gmDZ4qgdZ6yfbvYRpsl8Pn/jgtwvTUjzNUCoFTKbR88RO9ip1opQXWGW0akwGsPX7d+KDX74FOA4TMGN7NnJPsdWEEDrsBpjYOb7lfUAjJ2rQqKdp/fTzCALo7HCB45PUccboPg6pDADD8XE/jjuAp3MaB4eIJoDzzq/uxz//5Ffxw398K/7xR2/Hm2/fju0dTXnB1AAsE+I4uZD59fn+yclJKtcyiiZKfwMOo67lOGEdEaeOtLS0FKurcLpFRFnTYZ9TdKoaYnoxalqAcMYJbGvQAfCA9GhvLw4ePYoHtz+K2+++E8f37sC16CS2Xg4VTa1FvuMc0QGAJZfSnheiyJDzXfx3jpaLKUvqf014Olab5bqA7lJUAVS4URVLtWwQmkGld3QSJ5jzdz78ZTy480G0afAZvb2AqTFbw0xvpE5zIgdIRyDPyUioNmYRTURH5I+PjyGuc4amZjwN7ZcEgLrNDr3/EbHTVazNxH5nFEedcbz30f34gHj7zoPY2tqOI6wtgTFbxyLkOycA0nwFquKsc4TyDJjMU6I2EL2CSU6hC2Cm3ohl2nQGLjhEST8ByEeAZYhIcunTCsDqw9EEyfJcI64sz8eVpQU43hERACdQ4Vr8W4Ijzy4g4uRA1LuAQp9X4VCqCwLJULVtCSVluVNFg6kuhur6/M1PC0/XartYvmmZKgBdDLpn6ogzeyctSUQx7R7Ew7sfxMOtj2LSP44mvc/JYRovDYhjUw3hTjayYkx2r8gaoK/YXOoMXXQlzW4HfOVUcoRWs0VZIC6A6mHd3dt6EHe3HkFUuAoW1/Z+N7b3TmKX4/4hou7gJA4B0UixAxga6Cya/ycAtAcHUpwd7B0A2C7ARfFX96IGgqk+S2HhmkPS661uoVDrLehx3YHzHPP9oWKK8gn8Ibpcg3qtLrRiLWclcK/XoS6DBNLAIRPynyHfxfn5qFOnunoV+uRpjjW61IoONm3jCgYXIXMGjYoIZzdKKBZdefg41/rN4ekB6bw852FapidvK9J0JGqBpfmNbjQ82om7778T24i2NvpSA8IvtJqx2Mb8ovFPjtGHuiepTDt2W9e/g/jSXNcXc9I5yXQrKyuxeWUjxck8jT/XQldCiW1w9J0H23tx9z4c5wQQRBMTHE6BOT87twLx51M5HkB4FfMxxNLjPAC4csGcCQmQ0mrTl0QFnd5SN3+4katzB5RvyLua+Xqpj1HWT1TsAWZXHUqF33fJu0FnamOqLQOkdSzNNhjRJWEH0+qzxwnUk57csB/zinB0Rf2VZ4JLvevsqoSLcDjTvatQPeCNAqJybiyPLr79yeHpKdu/3fczSUMvMtyG7kdjad4OEWHoPpjlvYMdJN0g1leW48raKj0X5RMudIxIGwEYFdY2oFhZRu9YWErrZrG9GEvoHPPOWJyZhfOoSB+laa0Co56yubkZN597PjauXEUEtSEQIEDRraHLNFoLEGgh5uaXotmaByCNOESXuvdgO7YebsfDnb30A3VOVMBPYx5Os7y+Hi0U6FnK0lqkHMQa3KJPGfsApg+3OkY0HR0hBuGUCqFWc5ZYTy/7HBJzeaXFN+sZV1bmuW959J7r56Lop1iIx7tx9Ggr3seC/fEPfxDb772NntgH9A7ZIPrhYEX7FNbnJPhkcjz5RMu20rB+v/DZcyTDtIwwhzzXkvAZzCM5kUMZ6jq1GUSaY7K9w9j/6Fcolm/Gwc4DFGoaGbY/Rok9xjLb39vP8St1ogZWkHpLHRNP83uE8ithFWdaVHKKAYTUotK89vwEIvbRWVBaYgKHmG21Yw4AzgCmgQ5GrDjQgzgqXKSOKLPcfad/9OGAcEbdDlqHlXLvDEcF2lDFm3L5QunfcDHq2gXIQ8HkAC9cRXGmK0CdaU0AgqLnbl6LWzeuxovPX48b19djoT0D90PxxqrLCW+nOkzpNHCgFvrheDCK/d3dnExXh5stcr8Ox52Zljc5tZLVtufctlbEe+zRNrN0SLI7o885wUrp/Xs+B/4s0SeGpyfaqm9T8CwxZZKtepqX5RbJVE6NEAAr7dFH78VHWGmHmP2z3HPYo3t4GB1M+85xB27Uhc2r96APAAZNajvQGIoNaNwhsihnT8JdTgGGPb8waT9cDiOieose4hZcq6XFpEccIJxibjfb81hvR+hNx1hmfk+xUkSu5W3R++dbcA6IIUfMulGOpqLGSd3cUqnXWpNAiiO9432sshEgmkVfWqV9r924ERtXN+A+i7G2ugDXnY9VRJpTWxpwojq6jzphE+OiwbdctJnEJ9smZRDEIzrY7vbDOMa6E1DziP6ZuXaKOJPa/p6lx5v37FSzvJurWwzTw0UgeV7eLhS6kOgTw9NVtiuBTO0TQOWqgMhogWks18Wfolxv334vbv/qrdjeuhMjFM8aDTNEhBwLoiMsF/QLxZnWl/VOlZvzQXIeIrqH00R0LRR1XIABLEBWVrjSlhRkxPkJOo66Tw0wylH6vH94dBQHKtHqP47cd7X4nLw2hJCT5I5NCDwHulsovHOKJojS4Nhuo9MsAkrH+eRYcj+4lnmpW0kauXGTtCu07dXr1+LKxnosLvIeSrWibXGhkYsN5tCTkHj5DdPLta1w1mrali24tNapk+X2dpx3vhc9gO9MhFZzLpqI2UxI+9gW51NRYPyUuQopIUhhLH+zpNN7zwqQDDRqmX5BYSyPZYSwLsdJn5Fse3wS23CiX731M0B0G/GGoiwhANAxokz/T48GU5EuwDDqBCwmvGZ+ciPE2qkDpjnTv54cQS4jN5AD+c4QTjHK+zoJS4PZW3NaK9ZgQSiAgZJzxDacx7G8RUzylcW5uALXWGqj4CJq6oi2FixDLjQ7NfXt7a22MyklnGUUhIAHpX8Nhf/KxhU40fXY2LyC8q+iPOG5nBdda24GZduxOnc5cNk4opXoFBJdDfZL83ITDM/1WRkFi6LsCL1R0T8CuC24l2KQDEqdrBZgsp72Q+lRQFSFAqRCoCo8Q0BSJuvVddQ8ryWeeob8gsabDE7i5OGdeO+dX8S9D34FBzqi15MOILmCw9UcTh4r1pi+Hohj5LkcRUCMAdCIfBVltRwmJwOOWlJj7itOFC9DY4IKS0ixmL1UQs5Q3+W4efN6XL+2EeucG69fXY8b19Zjk/ON5YW4ubkWL91CHK0sQWiMgzHKPtXSSpPrDJyBAJDWr2Apwm1WlpcQU+1YXlqMWzdvkte1uEr+GxtrGAboM9b/dJCKdKuuLpjwzwFh/VN67QWRDs8EDGUVRFqOQzqO01NsTmc7eN+hGsF0CFc92j+I5eSSiG2eZQBEueeAL6FAVZCpYFI4URUqAD0rQKLryCwdm8peYRRTOaeoE0cP7sRbP/mn2N/eQkU6oBGxaGhEl+rofU7vNMphGQcrIkpx5mi6IFFsydwEjWSAJ0AK19sT7XXclbmnmCOhPqC+fic5pHnBMez5K0sLWHKrWIZLEHkuJ7zdvH4lnru2GTc2VuM61zcAgArxxupiLKDwLs5jISrOZCGIZ8cGl9FxNjfXsQbXYhXALQGiZfLeWFuBu7XSB6bPTFeHU0VOsbR8fY77+skcgNZH1UFH00elUi3nVd2y7TQq5LzFgMgqJFe2oyiiNTw0BHYePaLd+rG+vIwFuQyLA0wkTq5EGtvDtjEaPMqTEjJ5kzPbKO/k3d8YniqQ1Fa0YnKmH/8cc0oJp8xHiT28fyfefeuncffDX4bznl26I4iG9DSngjjnZ+L0DGqtB7gCi6BMXCYQptyGtDasXCk5luKA+4LNDlgBUMtlCdO8jWXWQhzNo5wsEB2u0JflnGwXEbTQgyRwGxG12AY0iDY5xiz18b4zKDcBlosm5wHeslN2r2/EtatX0HVQdiUV3xc0muM6SwVI9/gw/U9d6tvtHCCynakA13UyHJah3u0eemGf+o/pPGk8UB/lEBBI4NgZrF+pZ6m/9xVXhdNy5MYROp+uj+WFhWgjWhNMtKMDmYmVC4HmLJCxjX2YIJre9fRTwlMFkrzIf0n4/KfpzBFz//DR/fgAxfoepv7g5AA9qAOI4EY0+CliS71oYGPSULVaAxBIGiomCMlDLidAVLxTdJGupKmlyBsALPWibHAQJpB8z+87qUAzvkFeLgJwyMUFAEN0sxGi9hROMYIzJqEdxadcE8RM78TFjocx7nLtvHFZBPk4U8G1/itwoAX0HjenGKTTsAyhnMBdHMwVKFqAI/L3+ZBvjUbFrTAAZP0O19RZriNwnOOkCDsd+h0JLEWtt8/grES5bkMXhB53OTRt16C99a0Jxr0D2pa6Ly0tA6ZVwKQxUNqp4koGcxY2JUzvki7jbxE+B2W7CJxsgiwXFhNWxp333o17WGmKs8mwF7MQpEbPGg1o5G6Po9wBwNCAcpsBva8sioSz8E9WL5gEBryankhv45jPeahCri5kb8334EQ6G+VI6leOXqhbzCGiFG0KwJIpeZue8nSnQyBDLC/FhBPVFD2O6DvR3znWxqG6DDqSo/6dY0ADcPR496lHD3Dsbe8CpOPM037gYoEe4sdrh0Ya9UbU3dwrKavcJ1J3rdA+33R2geWWvgJoyLfsRLOAQlGWGKPMcqNZJ+DRhuk7om3UC1UJ5uYXYm39StTb86S1c/qdEqz9lPdMw78OSOeA/IyC8JEdZ1Gcm6P3GoId7D6MB7ffj+5+8VrPWGmIWwgEN0IHcFs+TXMbdaSF5Eh5w0yppBwufSo2okMRRtKqd9WG3EcJnkWsNLyWI+nLqQPGOrpWGfKwgRS7XYmVhk8z42CAItunxxNPhx5Po3fsTMcTOJJugV4cH3fiELAcAw4Bc7R/GNt6vW9vxdZHW/Fw61HsPNjLuP1wL46O4TRSu67z0iXacxAdzjVWQaY83Qmgo4xD6so3eyfDOD5EzCHiwUeCRMvUeVR6yhVptkEu9Vbbl+7EAgbqDLd0qvAoJ9KNseS24/1fvhP3794mBUERzwumt4UfBxHh4sUUU79LeApAMlP+WhjAkkDCsjk52I7j/Ucx6h7nTMAJYmwsgLoq1yqiBUBjWTk9cRau4WYNM3UaCaVWMOWEuGlz1OBGOiYVNc5hGp/2uA9ASa9JL8icPzQmX4dCUryS7wBx6DDH0ckgOl3PT+O4IyeCax7DBbuCqQ7Hgbi9MdzH6SaAiuMAjpmuhhFg41kf4g87GAbkM+ohkjj2uO53Fec6KhcoTxvhjpieODQLaMnb7x0djgCn01j8hitS+EbHVS86QAtKnBxXOJHKAneoP63B0SYqndX5T076S78Vnc9VLY4ACKjth4D8zkcx0T9HWjlvBaa8fjJUNz/24W8OnzmQzgOlsWvxheHhfnQP1YlUJocQgN5Kg2md5Cw/OZEeaeU9hLahykYL5OLArmZ3JX6yMcgWYDgQa/RbDtq6BEjvcupEWkrIFFfothoQ1RFzgnpVj28fHXVie+eAuB+H+wC9M4jd3aM42O8AKFfH6seS0BJYs1yhCjeEy7jzyCwgbQOUxXnNfa2zJUTmYrRdddt23pGzGuuIvhGczJkFR7G7dxyHRy5ZUqGGGwHIHlaq/jJ1OzlOKaPiuRgpM3If6iGA5KZGGbRtoSNSfUy9bJDLoVxR7DwolzfVE2S7WHI7d+9MKS0cU5aS7mOCNz/2waeHpwKk0p8EEaWicfb2D2Jvb59GLSzaxnXsR5GhF7isohAo5W2BZENpYbXbLYjTTItJr68+F9m4Pa6LIiv4miiZDpaCqvSf6CTUX4PAyoUCqKTphykzBfy2c5ZOchHj3t5BDqrKDQ4g9j7XDvYeHTrzsQuHEvBFsRdMTvrXl6NFqT6S3/O7cD7F7sxsCxA3KX8tlyP5nX2/s7ufjkNFY74PCAS9gNF5quSyreSayYG4niE/O0VanyTQLaKPyVkDKthF76INAZNWnVxKy9R1cuJBfXFvbze27m/ZoDYuoSClusrgrXL79w5PBUglULKcSzwDUY4hjgqqOhO3IIIWWiqRKNU2+JCGsgfWsahsvAFsvatFRSOlRxlgNBBxjRnOdTJgNem868nh6MynKlMQUfikF9xB2nGf77m/4wlAESSHqed0IK6zAuRKAkYutLOzl8QXDFpOzoQU8HKOfm9Eum48fLiTeSjyejwfADDnfcvNFJddQDecDiInp0FZ73K/RzSPIUAcIxrlaupw+sWKZVmaq3BczXlEOtG2yg6WncxnxZ1hu1lHr+11M3DzBoDWanP2g6t+jRo8trNb9VBYifLUwmcOJDsW1aBhRIzZFwusT0X0j6h/qzrJSWacvgHxTa7D0GjjJuO1cX2bfGZmnDGQEKFxRhyd/C8QR+g5vdjvdAM68QTdBkKl/4l8HKmXI+mKW8ByaRPn5xcxi122vRqrxKXF5Wg255LAXfQmxdmoD9GcJuVcbfhZfQaFWQWfnIqqChj4hvVRdzpC+T6E0wjKYxR072nCKwLV+Sbqcs46gFNpOaX3nfcFm7MCNMsFlvqQQzlyOSPNlEBRjGrl5YbyAEywFcDBpQUP9XICn1tAC64R7ZLr8eRmgK5TTQQUeE8pfOZAggRnymEFBmcYOn9Z8AiqsQ5HWsmGsHE4SctEN/8hprTcSN3AkXV1pfbUZJ9roe8g4hbm52JpeTFW1tdyDtAphB5rEWEZ1dwUC2Ckmd+op/e46UZKAFJOULgOIqSKwhKQHyB+OwDScTpnRboT21yrPS1DOxYB3Nr6Bt9dRYmey1mKqq3WRdA47mcd1L8U4enfUsRAXOtezHbBOAOh4ViIV0VadhvqLzcGU4XDUPfkzAka6S83Km3pmsCyEsZmc8udRjQBUQM9UA7YcaYEPTVHFUgjqAS9HasQ5ZPClFi/Z/jMgWSgLUqZrT2VXllZi7W19SSAjW8P1NSXC8h9UsegwVU4jzv0aJ146A85DMA9e7AWmqPsi4uLsXblSly7eTOee+Gl2Lh+K5rzyzGCY/THEKTRjrZ7F82j9KpXwUAc+Na6c/BSJTz9UP5PQjQhsuJslKBdXECBXkKBBqCtuXYS34lyTmdtNlrUoZXvyGG0HJPTABLv6d+xU5RhGnUdicP3uCc4UnGGwAJDzqtlWVwYlJtjSVO4uEDJo02ofkR7CAj1PDukHSLByvOS5nxA17ZMEJKDdZt3YzDKejFchI3pyp0q/u7hqQCpClbSUq5tXo2NazeSwM4BqhOdz6xeNECf8HoBgMy5ZSwVcUJ96hcokpWCLuAEUwNiN50+68zIpWXiasy0FnKq7C5iRX2pDmD1/OawDFafixOdljELkZzcVYHJUft5vulMSwHqGNkCQPJdiWvzyEGKI2+qexErjiuxnATXUmwKXI4tuQNGQoLE5k3aCCY5jbMGXCCga8DZAs4lLy4PTfu0QDnmPCYA4X4AyY3IIudaZYOaHXmTTqzpfHXeuFNinAHh5Lk6bWtn9bsuwlxfX6fecP6PwUjJsQq/H4gMnzmQaLL8Z4/M7OUC9PD1a9djHUDlzEREhbMUNeyHNKIWV9upqxDUOdbOndHiqMbZjDaS6R0i6NJwR1g+jzSpVZYxzx/uHmZ0cr1ElHPMOM6UYAKGWnIQ0lF7OccsFuCsQyWKBjidc4vkfi4eUMnPyW0odAKurB8jm2kv14t+BibBSXkbesuxLmcBiiLHX1ISBKlM2xoC2eknfhOgNfimjkWxob6UQx0gQ/eHc8O1xgSIiraATA5kfgDKVpbrydXk4rZJDp2gg9VpVxcI2F5NOOrGxtXYvHoV1iRIf3+gfFr4zIFkEEiGMiOPSCNdRRT9wde+HjdvvZizE2db8znVtUEPRs1I60tqLa0sxVUAlxt/cq2rP2cAqEgTu+oXpzMcJ7GPJfXhR1vxy/c+im1ApJKrIj8HK19dv5LDA22BCVDlAC10qybEbi+2Y2kVbrYwF4PxAGX5kPzHcXB0EHsHe+g5vQRzqw3HAIvH3eOMp1iOzTk4IqDTYYoODDfRfMeQmMbBECtt4NxuzPy+42paSwLZBoGDADDTa1jo9lBfSjDAebvureTgLecCCh6VnKhKozPVOeBdDRM4kBt32W6aIBNEVxfubsfUgm3RBlev3YpXvvxaXLt1S3NYkjy18FSAZDjHPmcAog4n2nz+xfjaN/8ovvVn/zEWVtfowfNwl9Po2CBwoGTpnB8eHkZXXQkTXeXVRmrNo7OgC3Vp2Hvbe3Hn/qPYP+7kWjHnRzs1RAed03KLX6iTjZ9+HUA04HmOi2lhkf/BAco1yr2EnoFLNNtzORFNC0jxZZq9/d0cGlF8GDwqds07xe8UDDlnW84FJ3JqrM5POdycYjgNDUXkeedKZykxuRtcxe/lnCkHnYnOxRJEucwIYKgrFj1pAoAEbEnvd+1kuSqlacekUwKqMfri0vpmvPTqq/GcW17TmYoQswxy1fLtzzI8tdH/SriV9vMPjQdBndrg6osl2K7s3d7fpwfr4lfDzCXPuvll3ZynlUWDKtYOAMnWo514uAcQOnASxJtmt45NBy4XMYXXllCWUbI1/V2R6/6RTsnNSfjE1CemllWKT4hQKcOpyE7FUREjF67RZiWiYBwCSvU70yuSeJxAssNkzQWVSrOikHPbwzyK9VXy9ZjlUkGm86RTlvrrTFT0NgGjCrLlVV8s78/AdU9SD0oXi3oY4ruGrqW6MOG4sHolXnj5S/HVN74Rz3/lD6KxtkG5ZIcEyiOQLoZCGUKFrLz47cJTHrQtRa3Kk41nw3kDOV1zwSIW3K03vh6v/7t/Hy986VWAdSVBlsQgpPlKzVrZm+twkZO4cw8R9v7tuPdoFw42ig5A2N7di93d3TiFuAvNmbiyjEhbaJUJ+pSAT6feMbDXIhZyLk+Kyqk4wWTvQsjiYdd07iRYUolO/QoF217vGBagM01Pfxjvpqfb/KbHipv4rADMenhft4CAqQB8HuVo1u0IzujGFO4Gp8tBpd3BWd0Seq9HfDtXxugJn7Zlgps2cirJrH6k5dW48RIA+sY3443/7k/j1ldfj9b6BmmpA+8KuidB9FmGzz5nkU1lCyTsjaWHFpDwOZ9DoAacafOFF+LFL78aN198MdY3NmNpeTnN7wW4lSCa14ckwHjH/Rj3DxFZTvqih8EIiqlL466g+1xdWYwb64txZb4Zc4gPBy7lNgJH3ULrUEel+ljCFGqo5EpkfTqdDmCi9yu+JJZTMXL7Pr4hUKxRUbZ1HgrQkrdASh+SQy8JDn1JgAYAuK4t55XL/aa+JodoqqgIU2SlQk15NNX1BzUVaeQvN7KegiBnhXKh30idL2dCwLE0KpaQJM+9/Gp8AwB99Vt/EldfeTVmARasi7bTtcARQBV6fEJIB/InPv3U8BTmI5UCCRuV5eRECSQqkmCCIFWh0U1asxDUwVY4gcuQnHjW5r66RpMG9GiD6M/uk5nmfc5TgpjOu95YXYnnr23GNZTn9cW5aGthnUo4x6DOFVNokoQvzjmjeNcS0qwuwNA6UqQKjuQ+RAmomMoZn3IoEpcpL8UcVykWaNVxBPdI35fPuPZ76UC0RXhHLlnF0jQOb5Qd55r6p/i+42au0/P9c0vR1byV0TCPdUiHgRMtra7GtRdeii+/8c149Q/fiDkMFRJm89pxi5fcEcpzEPndKpyfTwuU4WKKTw5PV7TRECqdFkWxZrARoZVrR9LbK7tNUEH0BcTcClE/kgqqTsE1FPHVxaWYRwwanUh/5QpW2Op66ksHcCa5xQb3vvLqK/HaSy/EcxtrsYKlVR/3Y+QmDMdYcU5z1RcFF8uYY2RwD6eAOBALKHMPJHptDltQSDmL3EkPsRwkCUA11Im6cBY33XIcbuCYGnk43uaGp04xyXtEB3dV+TLyDacCq98kYeGmjueVBQuuXSs7luT+BADOSXFugqFIK9Nk5Ci6DvQPNWKBthBA69R989rVdMw+D5BuvfRK1DBosqHJx2/JyagW9dNaLNiq4mPh4oOPTfDp4TMH0lmgkQSVILJc2j0CyahoSdTLClQq7YnTXuPKEYHoSzoQnVvt3khyyxV6XxvRl70RwK271IeGbetw9NeKBp2YuCYNS6yOaHMx5SwKqD25EnO5KhfuIWjOIn98JsgEi5Pg0ofF+x5dhHCCYt/BPM/xMTlGxik38v0UU+YHKMmz4khFBJZ0foNDtknlG5LS/jMkp8pznaeNM8el44N2IqfOOkSjf0if3NVrN1IlWN3YiLmlpcj57qLGlcPUWRrIyRTVmf80euXxswyfPZAouDL/40JprqoiNKSowmRt0kDLcCF9SPWWY0etnEqa7Jxre+EqOpX7ANy6uhnPX7+W+wI05GpQL3GnTiQUudBDLDuXaLmkiSiocwD4QhTiTgZzGq5+HV0IYBILENMbENmz+3Cmk07ZT1sFXg4hSJLoRM8r8ZX3p0fFY84XqnQkdS11HkFK1KCw7H5TK3WESFSE6t1fooMsLDu3yRUrC7G5cSWuXt+kIy2np9r66Umfo1PNwMmcMapTa8bpNHRKV/GkEUA5BJMdEuY/heg5HT7L8NkDKVnxuYXgX69g5Gdj58bUR6g0MgOluh1Nep36j8MFx1gwS1dWY4gONKGhXEHqvKTnNq/El5+/EX/69dfjf/hPfxZfefn5aKBYDWsgZg7WT6+sISInzTYNPB/zi8uxsuR6Mjiag7wLiMpmHT0MILm+Hi7mogR1KpdKuwI40W3knoTWind4ReXdiWP6nRTZAqES3XrA031h94CIvufiRX81yV84VZdzwYGTzVya1G7SWXggt12cb8XqqhtxCZL5HOdT6Xbx5YTvSvUGdbOTrV9Zo31cpcxNxRZR7tTGSAnasGpz9S63QdSV4J0no0CqYoY8ufD07MFvH3zzMw+VODNUBfZDFbzyo5nAnuRwwQK60UIqhu6w4cpYvcc1uNEYIkDJXPe+QIO6GekKoLqxsR7P37wey4g9M5xBBDjJvc57HmfVt+bmo92aLzMkIaCraOfbzVggOlmu7Ari6lrn8ihKIHRDR6DKNYSAYDoOc7K+LgUqkPfUAeWGGagt5+6L5ELJstmW38DitAwAIpd5O4BMdCaDzxbguitwm5VlIhbn4tICXIYOxf0a3wKRcBpEdr5r2ciXd+W6pplxPA+dqdnmPbiUHfhisHgZPX8imtLjY+Figt8jPP71pxg+tpyCCYusKcFpdIdF3MMoRRpU88f19OPoONQjrGhy/btzkdwSZ2lKCInsYGhOveA9s1U/UVypuOrBFhAtezYEs/cbl+n9LnY0el+lPt0PC20AhwVohGgeF+BmcgzHAi2r99ydTdDMwRW8Pw8QPJrXGmLYrXQUTXmfdxZMQ97teX+2wpkEgARAe+5RoDj+Z7T+cia/k3sLUCvFdy7Npo0cwrGe+rtyg/e8urzwuQHpYwMNkz2ahpqjkSWIc4lUTO1OEkw/katI1SEUJeoNiop8FzBpHCt+1JM8Fm4xzZ5/I0SXP4os0SXoEr1/dW0l4zLiYlHwIA4d9V9FmXdzrhX0LzldrpglTTkv10afO5yyrN/Le4jNApgCFNOUvFZTr1nkfdMJROukAu0ObP5KgGWUo6l75YCynUIwcRRgAklPty6FXLKONSfA1MX0VaU3nGtre5nh8oAEsVMpV8+goRRHlUUmvLSK5AbKejdlcOqsx6bigftukXx8OB0vG2KxoZOYVjEip7qCPnEd8/j5Wzfjxo3rKR7csHQOricYcy44Is5Fjo6HSRwJLWAEVcWlXKEr0ASJlqLfXlhsAzBnK2BFZRoBIocpICgbkAo6uVsBmPfkXn5H4DhMIqdNRyDcVvRXHaLagqZJmastcxyW0RNuh5Jj5fQRh1Voq7RyLzlcagnsQ6mw0mizEGkepbjhNAh0mh7gsMFK46uzBIDRsqIhuXAczv0c/SEZNTIXPLrdTKulRYMutdyOK+srCabrVzemelKxXuRibmDlLrg6QIuC7LxwtDb+GHP+Es+LglzekwvKAaS7yrOzNnPVLlEdqThaeU7iFHs8FxRySOtZlHNJT8RA0C+kT0hgy30U5XIXxZqoyt1O+L5vCJwe1p0DzG79l74l2sa5UKCNFJcbLhfKtrCRoAKpCJiFYzg7sZr9J4AEiURyper+wW70hw5nuGp1FE0avCKm4kB4ugq21zsJf3DPnd58L4k6JVKlfzjZy6PfkLgY7skptMg8FqifngFE7unqWn83RN3W9+puiAUX9NvpiKU+Aq28y1vkIycduvaMYzJgvp/TjzmqF+VcJgAnsBTNVcfJn38nM+vpz2p06TRyNp2TugpSV4ODwmrPvndZIZvwMoLV1gmZpizBWY1zWB9aLAsrq5i2Fs2uDDHQmaolOMeHR7mU2g3ac79pEkggfedyDbNTDRVSZA/BJHThKCrcWmTqWGdHYrkuJr5Ec1m1kT/JrbTUqvRljpWlB3a6CTiq7J9NF8kin0Z32A3nHU3Q40p6/gpIXQ9+i+r5vvXPYRCPlNf7ZfId3JVOVWYRkCkZ9wFjC53J3MzVoZLW/AJnl0bGs3BpJUguL02qoO4AMXQduNGnjWuDpqUCUPInIzx3JJujTjwBNAZMTsFQbKSj0XbPWEx3OYZHN3EQJIUJwjUknOfTzxduYrnkSnId/URyo5JWjpPTdMkvucS0XLnEyvenmQmO1Gd6/uSW3/NdOU4l/kzDu8nVeCYApxzGZ+Zh3cv+UgJdi9T3y4YRir8UjhPf1cpzwhovcX2Z4VKhnGCqSGlDplmL/Ff5pvEdIJUABomTvhYsOxvX3d8El2/LCXIEnQu5h5aQhOYL2bMdUTcoslJxT/FUHIpVOqNiKPPgHRV3z33ueYKK1jJ/7yfRswLlnQTmNI8iGgsQc8DXtGfpzIv3+N9CnEv//C73/a45qg9p/TmNV1dI2fqvzFbIxaC0j1NgnAW5oGh7BsKlAclGLe3pCRG+7nxjXf9DG4+epuWmb8lRccWbY01uWu5iQHcrkyDOV1IE+LxGj3VFrdSQOMmlIJBiR51EYgik5HCKLombpCtg8h11Jv02uY9jckQ5g1ZW4S45qZ/ipriDO+Xww1QkVX3CvHyngMfxNWcE6L7wPd+HqwlwQCFoFFmCX8XaMptWPVGOleN1RNM5HUcFW9A5iNwmzeziSn7v/NuXEy6VI2XlswHKSY4hYbrnYCZASU83Da+I8+gaMsmeS6O5ttF9M3uynABwFA7EuxAhez7Bv5WiLbDKN82HE+P0Rnm3UsCrtKWJvHZKi9F0Ja+Sxs9UwDUk4IheCgLH3hI8pE0ORRQM5u0bGUmc43bkYyhgh6ORzjuOm7Xn5vl+I9wGWmvPBRSFhNMKXWIorfTUQyU+zoN3ko7JjUoxlPnLq+sxdpoFDUYzZi+k5VMnyNWr9Ezz8rYDsg6Yuve27gD1FUHgZK98hzTaYiZ2Wm/u7CrAyMH7ftqY9zgqStJyAohl4FdilzQ5r2cKHKPAqIApwUd8vwKBY12udbN5c2k2Z06fKRo/efJOBcazwDsO3MN3Mp/KchR0qVNRN31SukZcXayrZG5hmRfJo1Qis7ms8Dl93YpmvzvrO2ewqm5wolK66A5jNjDR1DB82r3IDieo5Yg295zX4wi34k9U+tu1Asv0NnZyLJCUc74FkgARDJzb+yvuIRAM1T1FUgWQCjASNDUg00xLXtKWNEX3Kp73CmB+r0pX3RdgVTBHQSLgjdbV72SkTXISnu+ZP3V2xqYLNu1QJ90BQFouPiRJmPmeteilhPOaPa3wKfWbkqWcwIVa6ZTExKUB5UZygbLU2X2Oko9lrFbnOjOxmsTvXCLnCKk/SSSJLjHssIXDFC7l+J07upU5RyjzfMPz3HdAoEEYY5miqkPQdDyflpacUh9zyok62UWwVCK0Aqwg81hAZ5lt8gLuqg555HlyLwDkM0M1X8kdfN1nQI5tx3GGqBzJpeSFhFW8vPB0v17a/RODj2ljjqXhaEEU7hbWGYom4k3mU4SioEBRhiMpygqgCrfIyfXoDAIuN3AfuI6sEMmeKpDMR0D4GYla7nGT54XAcATySg5AmgICTngmgXNaBgDxfv7L52ZagDQtPXgsnEggjVLUFgsxazj9lkfzdBm4IDnP26GgIrpz6ff0GwIr9wgQuLzjPG6/saDz1pW6+fWqBJcXLhXGkqLQ47wxXHW76po3dSQe5rIfGlGWn2u5ULirdV4SNSfeE13+bMPnT4RyX2J69F0HOE2b34B4ftNrCVtxkOJMlMi+B4C16kiY4CGmAg6XqxyolieDl5mfoCrfNb0Et5yW12YWrJl/+XJeq/v4YgUcO0oFpAQr3xBEDtgaBKAcd2l5BbN/Of1upRUvP3xOQPr4yhaSTENe0MgQYnFlLc1/h0l0DAsoxY69U5Fkz5UIKdoEGI2vo87gQKb5pF7FZ9NqktASERDlhypOADAkvJaYoNI0r8MJBV7FHQzQNNNVprtBIFViy0lsFOSsmuJDkZszJ/22wKGsHrNOJrVsvKCoVan3VX1lfjd3o6N81jvLwbeyPnkvwk05nB3pdQmlTJcZnhqQsmpn9fOkiiWoX+QQVrGfOPKMBpQjuNm4y7lr7nxm41HM1Fv8V9PMHidn0Mvs+/p40kkJCFRSi9jxvcKRFAuFoJKylMLooGwCKblRaYx8F8K5M9o5mCSk4DMHgVB0n0o5zm/wXoIKkHCr5GMxCPk9ym/0fuUSSOzxsBKrrh4xb/lWvjVB0UY/yiLAoeldpHNjiCVO56Y5803+XnZ4KkCyemchL6YNMw2eKSEcXC3nWj6IrAGkn2lGa3Et1q8/H00ajFvJcZwt2D8d0OjjQGiQiQAcqycnkV0toqdYArnvozvKujqkq+jDout1/F0PgANnyOEvovsWtWZb+X1BrThzL2zR4Liav4nmrABnAjgDwKmzDsMUB6NAExAUhfezKSGy+dSoixPxU38SLFy7ErjpRluUy1/4Fmc9RJkA0d2QcABQrprR4epOv4IyV6Sg9s3W3WKnRUeJWIIj5e4iZ+HyofRUgPTbhtLDq3MaXQU0ZnODibWNa+lPckWHS5Sdm5zDJRA05+jA0iCXbZ/Bnqx1J4FUxiuGUEQQuoaDvsQ0q0mb3MNEBoicY2WUJu+TbxI275APQCrWHOd5hIOAGOicMQsBV/O+lld/NIgT9xlwnwAHmAGMPwSYZSB/d6pTUU7lO/WuwhlzTI2oyPbLdi5XrricSXPfjkEt00Xi+1Xdpk1wqeHSgCTBbMgKCYIqrz3n6K89Xr1+I+b93XuA5ER3RRx0gmBYaHZN3lExFQ+KF4dCDCqtcgZ/UuGU3u+qjVwORBp/MRL6lBW3PPe8Wmtn/o7eKXI8nnLPbfso0BQoJSp+Bb3l1FJTn/Noc/quBkLuFtIfJIDyu3zLo2S3PgVIKPD800JMf9f0XKPCXWrdbcR6TgAbFc08FpadebmWXCxDtt/lQ+nSgVQpr4bq3Gf+qPArr3w5Nq8/B4iaEAalGhCcwrHcmMvl11CEc3um4Bmn/0hyuA1z5s+5m3I6uCsXAl6p3MpFJGou5Z5yqREELEp9IXjqPZYluUOxANMlYBkFDzpZjtpXIILYCUhSe3Q6zJikCTwsPv1iAmGIvLIMldc8RapAJ+b3BBIi1u8PqFjOiCD/LsBy6dGtl14qvzFi9fmXrgveu+xwaUBKsXYBOFWoFFiVn7Wbt2Lj+s1othcTQG6+juYBeJyTI4eSW3AkuRs4qJwa099Er059hZRlHI7ItV9KjgSh0rlHWo/eq7gG+DpLq3IrgUmS9+UoijDBlBPM1G+4TO7G0wQJIMrtAXnu0EzupUR6fx/EzUdzQYPg5iO6MVz/JpjSFABgzkQ/1f3BO6fkNZGDtefjyrVr8dIrX8pz3ysIEuB5cqnhUoFkOAMO4eK9bJxWO5Y3r8XGtZuxsLJOIzdzJ5KBe09qoUG1kStbqUaCAcJIDPUGFVoRpm9HINnjBRM4mXIe7plOzkP0TZ8JoPR4w0nSWuRa7le9W1bLqpshlLQU0Z+S08jZ4CRqV/kM7uhUmNkc43PcEE6T3zOWabNppYl/B6NpgnTC0jkGfGhIuUfEHu80MPXdteWlV78cV65fT7FqGRM/RvK+7HBpQPqkXpT+HHqibNtGWlm/Fi+88lpcf+6FcKc3f/r8EAUUSVd6LhxpgvIqx/AntvK3Onjm2nlFmvklaOBQ2fsVLRWQJDz3LEt+j+Bf8Zxiw+YxLawo964WTEbOvV91AgeMBUWV15S6qcCnDiXYAJp+okxPGrnmDGDgKe8BUKwzgdaDsx5Rv5PhMDpcj+FsV289H1/9+tfjxsuvOP82C5g7kqTYLeW97HBpQDIkAW1siH0x5HW2DqBaWIq1G8/B0r8cL7/2eqxt3sCwm8utkKPhjv9NkuXe/uGGDiqwKsm5HQ1EEQzJ4YhOhnOMzAiS0lekSPGZQIEdZIOkh1pAWw7T8tx0ggceldGpuNX0X/PKdIBUQQivSDeBLoOWuhTXLs0uS8LdeJ66kecsup97eCsye+TjNjh9wD9GrLew0hZXr8SX/uAPANEbsXqNeut0pW5GRSUF5Tyb7NLD4xT8HEMlxjwaBVXlKTbkNUCQ9dfRka6+/Gr80Z/8WXztG/8+1q9ey9mBjVbZ7s6GH9O4bqjlz7GnVady7rXKKD2/+k4q+OYvOFJPUSQWMHG3pCEvOYUxS5nKEeDgUO5zF/BU4DKN4HPPgFwmDVDUn/wtWmPliDSt3y+RnOSeOhkR0e4m59Y9iu/W4nJsPncrXkSc/bs/+Q/x0lf/kPtyH8lVy05i5/C7FpviX3q4NCAZJFoVzog8vVf0DNg3DS75alhnixvX440//tP4JvGFL72G0rmYXGl+eS094XKl4uBr5mZcAxpYXUL/khqxHEpwep5iCyKUH9wDcHIVmQ8AnAAcxaO//aFjUcUpd06Da/gDhQJIsOmdzzRSUoryP7VtjjWuHVz1S24ioUKtg9It/XSK6hz1025f2OkD5Hor2otrceuFV+Kb3/rj+OM/+4/xrf/038eNF1+m7nBfAFYBSZBW7SRzkzFddrhUIF0MNsxFYNlgaSILJAiQRQUQixtX4xYgepVe+tpXvxa3XnwlRYBA6gKGnsqTu/+7c+4c1g09HvWDPGYTQFp5uQk7MWcIkK+Krsq4oFLPUfkuEk2AceL5VE8qwxu8APiqYY0cU7O8dgQ5DfnKBSV42ci9fM/nKts50IxY7JFnDww255fi+q0X4/U3vhF/9Kf/IV7/1p/Gc9RxFSNjtuFUkVLuSrCWcTfuUS5b7LFmu6TwdH5B8rMOtlTVWugeuS83os1fAHBjUyd42dPTLCdqZivS9Ii7u4n6R+FwFaExz3nmTEqVVq033QA+S8JzT+YiaCSga+10fBamwzfMg2t9RKZRSRZ4WlMJGJ5p3aVCLKh4RzyCmdTfcvCX76xuXo9rGBEvvvpqvIIu9PxrX4nNF16MphZqgpyQnaiAiAuixxKmLVLCYxefT3j6P0X6GQXaPoNtVJ175XXNFbhuA3NlI248fyuubm5i4W3E/NJyEnoMoPS/gBgSAy4U3eRu6iUQW3C4utdzmZgWn+Z+zq50sBgAptNTcLXa0BVxyT0J6mCy3FFdTEemHM93zct0oLGco7/NtubQ5Vq5Ucb80kqsbWzGtZvPxbXnX44vv/5GfOkP34iXv4oR8eJL0Vql/eGgcjuRl9/iG2RGjSsgnSOm6lsZLp5/TuEikGrf/e53/wYg/efvfOc78bJ7Mj9DQQ5gA6kH2LaKGuSIPrvSrgZERCZ0PraJR4M43PKnQe/Fzs52HB4cxNHuTuxvPyLJeWvnEh/+jTDd3bHk8Gg/rbn8GQhAqt7jJDn1tvxZCQDotVE1KNep6aYgH4RipvO3StwEo9kuy89dAdOe7mAy13ankoXckMKtDvlDIQrostzK1ywYFbOYXlrxRIsizePj4dfvfL7h/fffj+9973vQZvK3/yaAVPW8s4YDT+VoAqIu7Lz2EmDBfbSS8i5AGZ504pje469dO7rvNsjuV208OjyKvd3d7F1aY7nFTBNuA6gc89IF4O+VNBA1Oh0VgYqb3KomdxhZiMUF9zdyR5Jl0i7m2vzUv7S0XE4N6JKz2BuIRfeTUyq+yn3nNKGFwTC5lz1nCqhnOPybAVKFl7PgjSdBlSERBBdJA/pCTyYk8eAZKssAbwI4JqdYXtxPBgfoxr1B9Lv+GOBxzk3K5UyKMZCsgiyH0rGYLgItJoEyFZGa+mcm/VQHy9KZVvAkaC6AIsvDkfJp8uf4oM+96X+ia9jkvk3LYV2e0fBvBkhVsN1tYBtXUSJapk1flFxuqb3IhVIISEfOq3X36VYoEJuGKavLSAZmlA5DuE2mBwBm4kdNk8Scvu99wZFK8PR9o8CZplfpz3LmO4o+lXGecSuVfkHKuVzPfPSyy1xzxqavcL/wU9L6DmePhcdumM7wa6meergIpGnrPJtBYJw3lEQosQrV0xKLT1mrKMfIppaO0WuhYzTd+TMzExQAByV5pr1InMceb+UmqY71ofCQxNF7uQv6jCJJFGSYlk0xpIhCVKmAm78/LqOTVKW/fJ/z6si9nKYCwNW3shx5rOK0XJ8azt+47PBMA8kw7chTRmBPL9cGj+rP55UoDSoh5Ag534foiFZhAYKoxPJ2AVqep2XEM0CRac7oY/rz8+REKYouxLzH+8QUbYJZ1E6Din0OuXDfNwx+vTpqBDj7Mhkd137bmNzIG1X8xPAbH34uoarXMxkEQxER501VtanRwl88byShihAr9zz3L0eAknH6zyfe9995Ln6P+6QrZnfJSV1I31VeZ3kuftn4eBAAjrGZqoqq1dpnwtWj1/qqPa9yq468mnFa9fPg9WP3Lr51ueFMR/r2t78dN27cmN7+InwRPj1sbW3F97//fbjnBWV7+uyL8EX4nUMFpP+J8/+l3PoifBF+91Cr1f73/w9nlvLhEZfPagAAAABJRU5ErkJggg=="/>
          <p:cNvSpPr>
            <a:spLocks noChangeAspect="1" noChangeArrowheads="1"/>
          </p:cNvSpPr>
          <p:nvPr/>
        </p:nvSpPr>
        <p:spPr bwMode="auto">
          <a:xfrm>
            <a:off x="97472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17" descr="data:image/png;base64,%20iVBORw0KGgoAAAANSUhEUgAAAJIAAABkCAYAAABtsGmKAAAAAXNSR0IArs4c6QAAAARnQU1BAACxjwv8YQUAAAAJcEhZcwAADsMAAA7DAcdvqGQAAEfYSURBVHhe7b1Jd6TJee/3JBKZicQMFFBTV49sNsUWm7yXojXce3V8F/f4+Bxu/BG84N4Lb8SP4T03/gReceEjyZLFe3wtSqLEsSeypxpQA2YgkTPSv98T+QKoYjebpLoapeOOqsA7xRtvRDz/eKYYsvYXf/EX/2OtVvtfI2KW+EX4Ivw+4X+rffe73/1LgPRfpje+CF+E3zlMJpO/FUh/A5D+87e//e24cePG9NHlh0mM8285zkQt6uU48SnBY+381POLj86PE96aZNLa2ZOI0+q0VquyoUFKNHi3NnP+zFdPJ5ZlFDMzw3KPMo1Oyb3W4AXLmMXIMlbH8+CF8bQcLUCd9yakPPvIhVAz3ZNhZnp8NsLW1lZ8//vffxxI3/nOd+Lll1+eJnkWwinNPcpjacA67Q2YHiNOCdKiCr5VUeYsKeg4HQ+iDrHrdfOqICXEeHZ6yvNxzM42YgZgGS6CKsmXt70x4JyYN5rEOlCvoFpCAojo0SdZBzMzifl7nJRyPBaeuPx1MD1bQHr//ffje9/7XgLp2SrZEyG5Ao1X4rSVPTwWJeGYePpELM2eEeLN1mfhJHUqDWmT0CXH5HUzM4BoNkajcYyG45hAv8yaP4krEVEh6xRVctSOGM7FaX8mRmBqMiYv88wANGuUxzgDB8sIvGcALLnKH6NGh4DblY9ciL8WLP1vTPDMhGcYSDac4kwboGrQJ4PUU9wUkeNxBnLJBTLy+CxCvJripyCDOA1mcco1Iirhms9LqEBZ8leceW5aymScyCV5j1sVLoTL6WRUgFSjTHIVH0wTnZJ/VeKLnPSTg4mq+OyGZxtIsv+z6PX0UQaJKngKgM6P00QeEiQXzqdBsCQ/mt6XA03QWWbr9eRORTT5IvkBiAIiWU+XWz2OnNcBbBNuBp5q6E6KxhrvnAs5IMV1iQpQuBFAFrPmWJX0MTBV5x4v3v+N4ULFLjE8u0CaEvmxeBbUhIyIoemxIGZ6zPRQ4sK7qQtBUFMj088klQGJByCmlFMJHvURWydg5jiGJ3vRP9qN7v5WHD36MI4f/ip6ux/GoPMgxoP9mAxPiN0YD3tgbwQPRUzyd8L3J3As1K/yPbMmeqxidV2Fi+e/XbiY0+WGZ5gjTUPVVhfC+eV5F76o7J6FaUIJOYZjjE+HEJaI6FHkVPqP3GjC88npICajo+gfb8fegw/i7vs/j/fe/Mf4xY9/EP/0D38Tf////lX86J/+r/jZT/423vnpD+Luuz+Kw+33eK8TzeYERR6gojSN+30aFsVe3QuUcmYhKGHR3S4GrxPz0wcV/n+38GSun3+o//mf//n/DKt/6Zvf/Gasra1Nbz9DwTaq2unsvFhdKS6yL6jdlFgSlHtVQKLAdeAWKL4zAMdYS91lCPM5iqP9B7H/6G7c/eDtuPvR23H7o7eIb8b9rXdib+d2dHuPyBWwNIaxMG9egzjgnXtb78fDh/fi5OQAwNRibq4ZMw2i+tDY/Pk4yFCUeq82RUleWy4fX4gG710MT16X8CQvM9XHp3yaYX9/P370ox95+sGzC6SqXao2ml5XPbayy85JUv2dAsgLE2cyjzMA4jju3LkTv/zlO/HOW2/GOz//RbxN9PyXxIdbd+PwYBeRdQIwTqOFdd9AB8I2g1P1Y9DrYNWdoA8pxnQDyOkG0R/0ontyHCcHe8Sd6B/uY6j1o6HfyQymLocaXEnFX6U/i2QRiReD9y6GJ69LePItw8enfJrhIpCeYT+SjVUaTF1G7uO/CkjGM6fiVGw0EkP2VtIhqlTSazr9xpO4ffd+/OVf/3Xcu3M3trcfoQedxvL8PICZxDGEr41RqBF7cq3F+dm4urkSt57fjM3NNThRRLcL5zrai+FpNxrNmWi2WgCkCReaj3qjjY6k3oXyzffqtQbgmwGIC9FsL8fK+rVYXF6P5twSwIKlkd4KqDlNlK8XMTCtk7fObl98nqHSiaoGOO9Mn2e46Ed6hkWbyjGcwEajjbR4VGpsOoFVNXRG7qe48PmpZncRerprYB+AZyv+8q/+a/zNX/8/8eF7d+PR1k4c7R1HvzOM3nEv9h7ucDyJk6PjOKSXHe0dRL/bBVS1mG/ORbsxF83ZJnpQi3yBLBq0ZRgMBqkHNWex1eBA4xHcijjqH0b3aCc6h7vkfS+O93bicGc7Dnfhdr1+tADhDOaeVRIDWSsy9F9W17rw6LHwiTixRaqW+HzDRY70a+V9dgIEw3TGsOafvZ1zG1sQTeMsEf2WiOnuK4Cm9FYTnELQk/jw/XcB0f8Zf/d3fx2dowMINIrVpXYszNWj39uPzvEjxNUh+Z1Eo96Pdmsc7blTOBUiq7sfB3tYaweP4HDdWFpoxtrKciy0F8inHt3jbuzv7Mbh3n4Me13E2YgyDaM2QvSlNXcAmNClPnwz3vrpD+MnP/qv8e4vfhgnWH8RJ4BoRC1R/BWB06julpB4EhdU6TxcBI4PHnt4KeGZBZK9c4beXoYsBJG+GhqM9pbRZMG5nCCiTgeAR+UWPUbxNOp34mD3Ubz/3i/jBz/4v+P73/8/4uGDD8nvBDHUR8xErK7NxOLiMObne5xP4tqNZly5EnH9eiO+9KWV+MprG/HSi6uxvo7l1UA3Gu+iBz3iu4NYXlwEVEsx30I0Os42ppzEuschHaA3gAvtwuEOYtAhdg8AGlyv8wCOdzuODm+Dgw4VoLxUSLGsASAHTKW8qpt9wnARN78WPvHB5xqeYY5kW9rENtQM+k8dEQIXEkUGWdN4BAHGgENO1ANQKLwA6J2f/ST+4b/9t/jZj38c9+/fS2XYnr+01IjNKwsx38bCao/Rf+bjS69ciz98/fn42usvxNffeCm+8cbL8fpXXwRM1+Pm9eVYXm5Gw/zRjUbD4xjC5WpwnkXE08bKWqwvrcTS3EK0ZxF/NSw2AXU6G0tt9CHUrkG3H73uSQwH/egD8P3D7diFy02GR5TZMTtdEeSvFSk3TfTInah9RZ2PZTjeLG3zLJDxmQZSpUyXDllgJccJxEycKho4wmFidBB7mOz/8sO/i5/+89/Hu2/+LO7e/jAePXiIaQ/BVLwhfgsL6ub1TUQT+slkkIBaW5uLK2vtaM/X4Earcf3aCqKvBWjVg/pwQT3aKuLoawD3pHMYx/vbMTg5wrrrIc4Qq1C8jnCtnTbgkLMxGdQB1DxpJojPCQCsxRC8dOFU+wcH8WCbcu1uw5B6mW8CR0CN+R556twkI+5dQNATp0/Gyw7PsLINfCAQdhCNjaDDqnL4IRvdgdDRMYQ4iP3b78Sv3vzn2Hl0F10GJfpgP95+6+1455134969+xDuKIZD9Z45OvtpbKyvxMryPIBZj+efuxqry3NYXjOxNN+INuZ+8TXJ6dRfit9J6/0U/Ws0GkJ3ROxoAodBfB0ex6AHt6NYE0TraDCK3kkPXQzRug/gOgAd0ddozpNTPY774zjujTmfjdnWYpwArFNEc3N2Nv1P6WJ3iGYaC0JsB7tSOT0PFy+KRft5h38bfiTCKea0JrWEKq4gTwDRyV4cbr0XW++/GXc/eCv2t++lf2dMj3708FG8+Yu3Y2uLXn/Ui0FfDzaKMSLm0aP7CUjBdOu5ayjOmOJYWyrg+ozmWxAY7X0CBxoDmvFQTzicML9dQF3LAV7gDIs56XSw3PppKY6GA77VRUHvxMlJB3GKKANYugg6gOfh9klsPerE7uE49o9rcXQ8iq3790l7HHU+IJic5uIMhXRZcD4BtB614jJ8Ilb+fwGk7FZPhE+vtCl8U5Fm56w5FaN3FEfbd+IBALr9q5/H3Q/fQXl9CAHkOIAAtN29cyfeevOd6MINVDecFqISWweEzcYEcTYbL79wI65fXQFAiK3THpYaXwNQpnHUXqTIvRxWcfhE4EhQ/VIjFPtT8rRkwwEiT12GJENEknEEUOVcAlcgjU/rsbPfidtb+7G9z/1hMw5ParGz14k7tz+Ik+7hFIgj9K9eWqC6B7LnGACRDsxyXg7nQfgo8sv5x4fSik8jXAKQLkbDtGJceievzm/xx8ZxSggRDlRDJ+rubsWD996M99/6cdz54B2ssgcQtBsN3ptrNmJOlkIPfnT/EWJlB+6Cqb7cjrWlubgBaF5+6Vq89uqteOHmerz0/JVYnoc4ow5602ksAMKxA6/oQxL1FDFllIgCSS4xVqQBoGF/BNF5BqdUvalN0IeIMTYtt7EsB/1BircE2sxs7B+dxKPdoxRrpzNz0R/NxN7hUTzagyN1UeCT8wE6vedwqBrH+ZWFqDmzIFvFv3zP8uT19D4XeZRjVQ+qkFzMHmDIVITH3v5Xh6cOpPM6WRHtLu9cqJTTQgjpOvERt6xaeq25oSNypqaCi46BdXP44P14/yc/jJ//+O9j98Gd9NXMQ/zlhXniYrRmm5jXg9h5uJMDpjc31+PF5zbjlRevxddeu5UW2UsvXEXRXoqNtVa060O0lB7vjVCUVWr5luWUUMRBfxiDkXOKABCAatUBGqA4JdYo+wTLrN8FUOhKowGFHmNR1tvpChic9DH7Me1RzMdwtTl0s+NuF5F2GIdwyS6cR0AcABinNB10jrDmTmJ9ZTGuri+hyD+Ih/c+jJsv3sBalAvSQIo5ot6P9IQT8m9OLeA8uaUNSSiPOXpdRf9On5+FC8Lw4qOzm58eLsEh+XilMnBqm6TY4mg7CKxKubUhJsfbcf9n/xA/+bu/ind+/s/oDB04SYtH+oqwmEg2QyMOuii+WGeDk27M0fhriwuxATdamYtontLjjx9GZ/deHO3c47gVJ5jgveP9GMINJnAh82k0WhBefaQVC0vrsbK6CQiWEJtziCmA1QM4iLW00insUEAM4Fa0vM92H+3Fzv2d6Hf60Zxp5JjaeDRIcUfCFJvqd6MxehtWmU7WBTtBqx2d427sbe/EqNeNJm1x2juOnXffjNHRLhf6xvQ36WsC6BeasDQcRwGVtSBcfD4NOTpALH9Lkl/Dy8e897uEp8KRsjNkSf1j0Q2el2gPmna0s6BOMpET6aqOPubx/Xj3X/4Ji+ynsf1QZboPSDCxydypGk4kswE7R0exsw0wHNIAga1mE3CMERkqwnA0PiTRenCqSudJnUQLCzHVG0hcsprM5ljY/PxKLC2tRbu9RDq4AM/66DuKLEErh+p1e1ju5d4Yq0vr7WB3Lzpwl/HUnB9Sxh7K98wsXIo8Tvhep4eOhPI/5lsKb+swx3MKEzPEBTrB3Gw92o0G3G5EfbEoF1eiNoeYq9pv2mgJCr6fnTF7HsGLjBUqpu9M48WzcjUNF04fO/+U8PQ5EoUpBTb4iap05W5Wk9tnvYtjciJY/WQyiIPtB/H2z/4lfkF8sHWHpKeY6Uso1C30FBRaLKRTgHV0cBCHB4dwhG70sKBGgKUGuOp8Zg5AtZtz+fUhhB9jruvzacN5ZmcQhXCT46N+HBz0YnenF/sHw+h0a4ifSewdjWOX6/3DPpwH8KAw1+otxMosABqmia8O5RzvLt/tHB0inrjHt08BwBAdacxRl0G9Xgecc7GytBiL8+1U/CeniFYKOYSD1gBiHUvwcGc/PvrVh3G8uw9XqkcPcN7/6HacOMBMXe006UdDEauabYY80k1gmDZ4qgdZ6yfbvYRpsl8Pn/jgtwvTUjzNUCoFTKbR88RO9ip1opQXWGW0akwGsPX7d+KDX74FOA4TMGN7NnJPsdWEEDrsBpjYOb7lfUAjJ2rQqKdp/fTzCALo7HCB45PUccboPg6pDADD8XE/jjuAp3MaB4eIJoDzzq/uxz//5Ffxw398K/7xR2/Hm2/fju0dTXnB1AAsE+I4uZD59fn+yclJKtcyiiZKfwMOo67lOGEdEaeOtLS0FKurcLpFRFnTYZ9TdKoaYnoxalqAcMYJbGvQAfCA9GhvLw4ePYoHtz+K2+++E8f37sC16CS2Xg4VTa1FvuMc0QGAJZfSnheiyJDzXfx3jpaLKUvqf014Olab5bqA7lJUAVS4URVLtWwQmkGld3QSJ5jzdz78ZTy480G0afAZvb2AqTFbw0xvpE5zIgdIRyDPyUioNmYRTURH5I+PjyGuc4amZjwN7ZcEgLrNDr3/EbHTVazNxH5nFEedcbz30f34gHj7zoPY2tqOI6wtgTFbxyLkOycA0nwFquKsc4TyDJjMU6I2EL2CSU6hC2Cm3ohl2nQGLjhEST8ByEeAZYhIcunTCsDqw9EEyfJcI64sz8eVpQU43hERACdQ4Vr8W4Ijzy4g4uRA1LuAQp9X4VCqCwLJULVtCSVluVNFg6kuhur6/M1PC0/XartYvmmZKgBdDLpn6ogzeyctSUQx7R7Ew7sfxMOtj2LSP44mvc/JYRovDYhjUw3hTjayYkx2r8gaoK/YXOoMXXQlzW4HfOVUcoRWs0VZIC6A6mHd3dt6EHe3HkFUuAoW1/Z+N7b3TmKX4/4hou7gJA4B0UixAxga6Cya/ycAtAcHUpwd7B0A2C7ARfFX96IGgqk+S2HhmkPS661uoVDrLehx3YHzHPP9oWKK8gn8Ibpcg3qtLrRiLWclcK/XoS6DBNLAIRPynyHfxfn5qFOnunoV+uRpjjW61IoONm3jCgYXIXMGjYoIZzdKKBZdefg41/rN4ekB6bw852FapidvK9J0JGqBpfmNbjQ82om7778T24i2NvpSA8IvtJqx2Mb8ovFPjtGHuiepTDt2W9e/g/jSXNcXc9I5yXQrKyuxeWUjxck8jT/XQldCiW1w9J0H23tx9z4c5wQQRBMTHE6BOT87twLx51M5HkB4FfMxxNLjPAC4csGcCQmQ0mrTl0QFnd5SN3+4katzB5RvyLua+Xqpj1HWT1TsAWZXHUqF33fJu0FnamOqLQOkdSzNNhjRJWEH0+qzxwnUk57csB/zinB0Rf2VZ4JLvevsqoSLcDjTvatQPeCNAqJybiyPLr79yeHpKdu/3fczSUMvMtyG7kdjad4OEWHoPpjlvYMdJN0g1leW48raKj0X5RMudIxIGwEYFdY2oFhZRu9YWErrZrG9GEvoHPPOWJyZhfOoSB+laa0Co56yubkZN597PjauXEUEtSEQIEDRraHLNFoLEGgh5uaXotmaByCNOESXuvdgO7YebsfDnb30A3VOVMBPYx5Os7y+Hi0U6FnK0lqkHMQa3KJPGfsApg+3OkY0HR0hBuGUCqFWc5ZYTy/7HBJzeaXFN+sZV1bmuW959J7r56Lop1iIx7tx9Ggr3seC/fEPfxDb772NntgH9A7ZIPrhYEX7FNbnJPhkcjz5RMu20rB+v/DZcyTDtIwwhzzXkvAZzCM5kUMZ6jq1GUSaY7K9w9j/6Fcolm/Gwc4DFGoaGbY/Rok9xjLb39vP8St1ogZWkHpLHRNP83uE8ithFWdaVHKKAYTUotK89vwEIvbRWVBaYgKHmG21Yw4AzgCmgQ5GrDjQgzgqXKSOKLPcfad/9OGAcEbdDlqHlXLvDEcF2lDFm3L5QunfcDHq2gXIQ8HkAC9cRXGmK0CdaU0AgqLnbl6LWzeuxovPX48b19djoT0D90PxxqrLCW+nOkzpNHCgFvrheDCK/d3dnExXh5stcr8Ox52Zljc5tZLVtufctlbEe+zRNrN0SLI7o885wUrp/Xs+B/4s0SeGpyfaqm9T8CwxZZKtepqX5RbJVE6NEAAr7dFH78VHWGmHmP2z3HPYo3t4GB1M+85xB27Uhc2r96APAAZNajvQGIoNaNwhsihnT8JdTgGGPb8waT9cDiOieose4hZcq6XFpEccIJxibjfb81hvR+hNx1hmfk+xUkSu5W3R++dbcA6IIUfMulGOpqLGSd3cUqnXWpNAiiO9432sshEgmkVfWqV9r924ERtXN+A+i7G2ugDXnY9VRJpTWxpwojq6jzphE+OiwbdctJnEJ9smZRDEIzrY7vbDOMa6E1DziP6ZuXaKOJPa/p6lx5v37FSzvJurWwzTw0UgeV7eLhS6kOgTw9NVtiuBTO0TQOWqgMhogWks18Wfolxv334vbv/qrdjeuhMjFM8aDTNEhBwLoiMsF/QLxZnWl/VOlZvzQXIeIrqH00R0LRR1XIABLEBWVrjSlhRkxPkJOo66Tw0wylH6vH94dBQHKtHqP47cd7X4nLw2hJCT5I5NCDwHulsovHOKJojS4Nhuo9MsAkrH+eRYcj+4lnmpW0kauXGTtCu07dXr1+LKxnosLvIeSrWibXGhkYsN5tCTkHj5DdPLta1w1mrali24tNapk+X2dpx3vhc9gO9MhFZzLpqI2UxI+9gW51NRYPyUuQopIUhhLH+zpNN7zwqQDDRqmX5BYSyPZYSwLsdJn5Fse3wS23CiX731M0B0G/GGoiwhANAxokz/T48GU5EuwDDqBCwmvGZ+ciPE2qkDpjnTv54cQS4jN5AD+c4QTjHK+zoJS4PZW3NaK9ZgQSiAgZJzxDacx7G8RUzylcW5uALXWGqj4CJq6oi2FixDLjQ7NfXt7a22MyklnGUUhIAHpX8Nhf/KxhU40fXY2LyC8q+iPOG5nBdda24GZduxOnc5cNk4opXoFBJdDfZL83ITDM/1WRkFi6LsCL1R0T8CuC24l2KQDEqdrBZgsp72Q+lRQFSFAqRCoCo8Q0BSJuvVddQ8ryWeeob8gsabDE7i5OGdeO+dX8S9D34FBzqi15MOILmCw9UcTh4r1pi+Hohj5LkcRUCMAdCIfBVltRwmJwOOWlJj7itOFC9DY4IKS0ixmL1UQs5Q3+W4efN6XL+2EeucG69fXY8b19Zjk/ON5YW4ubkWL91CHK0sQWiMgzHKPtXSSpPrDJyBAJDWr2Apwm1WlpcQU+1YXlqMWzdvkte1uEr+GxtrGAboM9b/dJCKdKuuLpjwzwFh/VN67QWRDs8EDGUVRFqOQzqO01NsTmc7eN+hGsF0CFc92j+I5eSSiG2eZQBEueeAL6FAVZCpYFI4URUqAD0rQKLryCwdm8peYRRTOaeoE0cP7sRbP/mn2N/eQkU6oBGxaGhEl+rofU7vNMphGQcrIkpx5mi6IFFsydwEjWSAJ0AK19sT7XXclbmnmCOhPqC+fic5pHnBMez5K0sLWHKrWIZLEHkuJ7zdvH4lnru2GTc2VuM61zcAgArxxupiLKDwLs5jISrOZCGIZ8cGl9FxNjfXsQbXYhXALQGiZfLeWFuBu7XSB6bPTFeHU0VOsbR8fY77+skcgNZH1UFH00elUi3nVd2y7TQq5LzFgMgqJFe2oyiiNTw0BHYePaLd+rG+vIwFuQyLA0wkTq5EGtvDtjEaPMqTEjJ5kzPbKO/k3d8YniqQ1Fa0YnKmH/8cc0oJp8xHiT28fyfefeuncffDX4bznl26I4iG9DSngjjnZ+L0DGqtB7gCi6BMXCYQptyGtDasXCk5luKA+4LNDlgBUMtlCdO8jWXWQhzNo5wsEB2u0JflnGwXEbTQgyRwGxG12AY0iDY5xiz18b4zKDcBlosm5wHeslN2r2/EtatX0HVQdiUV3xc0muM6SwVI9/gw/U9d6tvtHCCynakA13UyHJah3u0eemGf+o/pPGk8UB/lEBBI4NgZrF+pZ6m/9xVXhdNy5MYROp+uj+WFhWgjWhNMtKMDmYmVC4HmLJCxjX2YIJre9fRTwlMFkrzIf0n4/KfpzBFz//DR/fgAxfoepv7g5AA9qAOI4EY0+CliS71oYGPSULVaAxBIGiomCMlDLidAVLxTdJGupKmlyBsALPWibHAQJpB8z+87qUAzvkFeLgJwyMUFAEN0sxGi9hROMYIzJqEdxadcE8RM78TFjocx7nLtvHFZBPk4U8G1/itwoAX0HjenGKTTsAyhnMBdHMwVKFqAI/L3+ZBvjUbFrTAAZP0O19RZriNwnOOkCDsd+h0JLEWtt8/grES5bkMXhB53OTRt16C99a0Jxr0D2pa6Ly0tA6ZVwKQxUNqp4koGcxY2JUzvki7jbxE+B2W7CJxsgiwXFhNWxp333o17WGmKs8mwF7MQpEbPGg1o5G6Po9wBwNCAcpsBva8sioSz8E9WL5gEBryankhv45jPeahCri5kb8334EQ6G+VI6leOXqhbzCGiFG0KwJIpeZue8nSnQyBDLC/FhBPVFD2O6DvR3znWxqG6DDqSo/6dY0ADcPR496lHD3Dsbe8CpOPM037gYoEe4sdrh0Ya9UbU3dwrKavcJ1J3rdA+33R2geWWvgJoyLfsRLOAQlGWGKPMcqNZJ+DRhuk7om3UC1UJ5uYXYm39StTb86S1c/qdEqz9lPdMw78OSOeA/IyC8JEdZ1Gcm6P3GoId7D6MB7ffj+5+8VrPWGmIWwgEN0IHcFs+TXMbdaSF5Eh5w0yppBwufSo2okMRRtKqd9WG3EcJnkWsNLyWI+nLqQPGOrpWGfKwgRS7XYmVhk8z42CAItunxxNPhx5Po3fsTMcTOJJugV4cH3fiELAcAw4Bc7R/GNt6vW9vxdZHW/Fw61HsPNjLuP1wL46O4TRSu67z0iXacxAdzjVWQaY83Qmgo4xD6so3eyfDOD5EzCHiwUeCRMvUeVR6yhVptkEu9Vbbl+7EAgbqDLd0qvAoJ9KNseS24/1fvhP3794mBUERzwumt4UfBxHh4sUUU79LeApAMlP+WhjAkkDCsjk52I7j/Ucx6h7nTMAJYmwsgLoq1yqiBUBjWTk9cRau4WYNM3UaCaVWMOWEuGlz1OBGOiYVNc5hGp/2uA9ASa9JL8icPzQmX4dCUryS7wBx6DDH0ckgOl3PT+O4IyeCax7DBbuCqQ7Hgbi9MdzH6SaAiuMAjpmuhhFg41kf4g87GAbkM+ohkjj2uO53Fec6KhcoTxvhjpieODQLaMnb7x0djgCn01j8hitS+EbHVS86QAtKnBxXOJHKAneoP63B0SYqndX5T076S78Vnc9VLY4ACKjth4D8zkcx0T9HWjlvBaa8fjJUNz/24W8OnzmQzgOlsWvxheHhfnQP1YlUJocQgN5Kg2md5Cw/OZEeaeU9hLahykYL5OLArmZ3JX6yMcgWYDgQa/RbDtq6BEjvcupEWkrIFFfothoQ1RFzgnpVj28fHXVie+eAuB+H+wC9M4jd3aM42O8AKFfH6seS0BJYs1yhCjeEy7jzyCwgbQOUxXnNfa2zJUTmYrRdddt23pGzGuuIvhGczJkFR7G7dxyHRy5ZUqGGGwHIHlaq/jJ1OzlOKaPiuRgpM3If6iGA5KZGGbRtoSNSfUy9bJDLoVxR7DwolzfVE2S7WHI7d+9MKS0cU5aS7mOCNz/2waeHpwKk0p8EEaWicfb2D2Jvb59GLSzaxnXsR5GhF7isohAo5W2BZENpYbXbLYjTTItJr68+F9m4Pa6LIiv4miiZDpaCqvSf6CTUX4PAyoUCqKTphykzBfy2c5ZOchHj3t5BDqrKDQ4g9j7XDvYeHTrzsQuHEvBFsRdMTvrXl6NFqT6S3/O7cD7F7sxsCxA3KX8tlyP5nX2/s7ufjkNFY74PCAS9gNF5quSyreSayYG4niE/O0VanyTQLaKPyVkDKthF76INAZNWnVxKy9R1cuJBfXFvbze27m/ZoDYuoSClusrgrXL79w5PBUglULKcSzwDUY4hjgqqOhO3IIIWWiqRKNU2+JCGsgfWsahsvAFsvatFRSOlRxlgNBBxjRnOdTJgNem868nh6MynKlMQUfikF9xB2nGf77m/4wlAESSHqed0IK6zAuRKAkYutLOzl8QXDFpOzoQU8HKOfm9Eum48fLiTeSjyejwfADDnfcvNFJddQDecDiInp0FZ73K/RzSPIUAcIxrlaupw+sWKZVmaq3BczXlEOtG2yg6WncxnxZ1hu1lHr+11M3DzBoDWanP2g6t+jRo8trNb9VBYifLUwmcOJDsW1aBhRIzZFwusT0X0j6h/qzrJSWacvgHxTa7D0GjjJuO1cX2bfGZmnDGQEKFxRhyd/C8QR+g5vdjvdAM68QTdBkKl/4l8HKmXI+mKW8ByaRPn5xcxi122vRqrxKXF5Wg255LAXfQmxdmoD9GcJuVcbfhZfQaFWQWfnIqqChj4hvVRdzpC+T6E0wjKYxR072nCKwLV+Sbqcs46gFNpOaX3nfcFm7MCNMsFlvqQQzlyOSPNlEBRjGrl5YbyAEywFcDBpQUP9XICn1tAC64R7ZLr8eRmgK5TTQQUeE8pfOZAggRnymEFBmcYOn9Z8AiqsQ5HWsmGsHE4SctEN/8hprTcSN3AkXV1pfbUZJ9roe8g4hbm52JpeTFW1tdyDtAphB5rEWEZ1dwUC2Ckmd+op/e46UZKAFJOULgOIqSKwhKQHyB+OwDScTpnRboT21yrPS1DOxYB3Nr6Bt9dRYmey1mKqq3WRdA47mcd1L8U4enfUsRAXOtezHbBOAOh4ViIV0VadhvqLzcGU4XDUPfkzAka6S83Km3pmsCyEsZmc8udRjQBUQM9UA7YcaYEPTVHFUgjqAS9HasQ5ZPClFi/Z/jMgWSgLUqZrT2VXllZi7W19SSAjW8P1NSXC8h9UsegwVU4jzv0aJ146A85DMA9e7AWmqPsi4uLsXblSly7eTOee+Gl2Lh+K5rzyzGCY/THEKTRjrZ7F82j9KpXwUAc+Na6c/BSJTz9UP5PQjQhsuJslKBdXECBXkKBBqCtuXYS34lyTmdtNlrUoZXvyGG0HJPTABLv6d+xU5RhGnUdicP3uCc4UnGGwAJDzqtlWVwYlJtjSVO4uEDJo02ofkR7CAj1PDukHSLByvOS5nxA17ZMEJKDdZt3YzDKejFchI3pyp0q/u7hqQCpClbSUq5tXo2NazeSwM4BqhOdz6xeNECf8HoBgMy5ZSwVcUJ96hcokpWCLuAEUwNiN50+68zIpWXiasy0FnKq7C5iRX2pDmD1/OawDFafixOdljELkZzcVYHJUft5vulMSwHqGNkCQPJdiWvzyEGKI2+qexErjiuxnATXUmwKXI4tuQNGQoLE5k3aCCY5jbMGXCCga8DZAs4lLy4PTfu0QDnmPCYA4X4AyY3IIudaZYOaHXmTTqzpfHXeuFNinAHh5Lk6bWtn9bsuwlxfX6fecP6PwUjJsQq/H4gMnzmQaLL8Z4/M7OUC9PD1a9djHUDlzEREhbMUNeyHNKIWV9upqxDUOdbOndHiqMbZjDaS6R0i6NJwR1g+jzSpVZYxzx/uHmZ0cr1ElHPMOM6UYAKGWnIQ0lF7OccsFuCsQyWKBjidc4vkfi4eUMnPyW0odAKurB8jm2kv14t+BibBSXkbesuxLmcBiiLHX1ISBKlM2xoC2eknfhOgNfimjkWxob6UQx0gQ/eHc8O1xgSIiraATA5kfgDKVpbrydXk4rZJDp2gg9VpVxcI2F5NOOrGxtXYvHoV1iRIf3+gfFr4zIFkEEiGMiOPSCNdRRT9wde+HjdvvZizE2db8znVtUEPRs1I60tqLa0sxVUAlxt/cq2rP2cAqEgTu+oXpzMcJ7GPJfXhR1vxy/c+im1ApJKrIj8HK19dv5LDA22BCVDlAC10qybEbi+2Y2kVbrYwF4PxAGX5kPzHcXB0EHsHe+g5vQRzqw3HAIvH3eOMp1iOzTk4IqDTYYoODDfRfMeQmMbBECtt4NxuzPy+42paSwLZBoGDADDTa1jo9lBfSjDAebvureTgLecCCh6VnKhKozPVOeBdDRM4kBt32W6aIBNEVxfubsfUgm3RBlev3YpXvvxaXLt1S3NYkjy18FSAZDjHPmcAog4n2nz+xfjaN/8ovvVn/zEWVtfowfNwl9Po2CBwoGTpnB8eHkZXXQkTXeXVRmrNo7OgC3Vp2Hvbe3Hn/qPYP+7kWjHnRzs1RAed03KLX6iTjZ9+HUA04HmOi2lhkf/BAco1yr2EnoFLNNtzORFNC0jxZZq9/d0cGlF8GDwqds07xe8UDDlnW84FJ3JqrM5POdycYjgNDUXkeedKZykxuRtcxe/lnCkHnYnOxRJEucwIYKgrFj1pAoAEbEnvd+1kuSqlacekUwKqMfri0vpmvPTqq/GcW17TmYoQswxy1fLtzzI8tdH/SriV9vMPjQdBndrg6osl2K7s3d7fpwfr4lfDzCXPuvll3ZynlUWDKtYOAMnWo514uAcQOnASxJtmt45NBy4XMYXXllCWUbI1/V2R6/6RTsnNSfjE1CemllWKT4hQKcOpyE7FUREjF67RZiWiYBwCSvU70yuSeJxAssNkzQWVSrOikHPbwzyK9VXy9ZjlUkGm86RTlvrrTFT0NgGjCrLlVV8s78/AdU9SD0oXi3oY4ruGrqW6MOG4sHolXnj5S/HVN74Rz3/lD6KxtkG5ZIcEyiOQLoZCGUKFrLz47cJTHrQtRa3Kk41nw3kDOV1zwSIW3K03vh6v/7t/Hy986VWAdSVBlsQgpPlKzVrZm+twkZO4cw8R9v7tuPdoFw42ig5A2N7di93d3TiFuAvNmbiyjEhbaJUJ+pSAT6feMbDXIhZyLk+Kyqk4wWTvQsjiYdd07iRYUolO/QoF217vGBagM01Pfxjvpqfb/KbHipv4rADMenhft4CAqQB8HuVo1u0IzujGFO4Gp8tBpd3BWd0Seq9HfDtXxugJn7Zlgps2cirJrH6k5dW48RIA+sY3443/7k/j1ldfj9b6BmmpA+8KuidB9FmGzz5nkU1lCyTsjaWHFpDwOZ9DoAacafOFF+LFL78aN198MdY3NmNpeTnN7wW4lSCa14ckwHjH/Rj3DxFZTvqih8EIiqlL466g+1xdWYwb64txZb4Zc4gPBy7lNgJH3ULrUEel+ljCFGqo5EpkfTqdDmCi9yu+JJZTMXL7Pr4hUKxRUbZ1HgrQkrdASh+SQy8JDn1JgAYAuK4t55XL/aa+JodoqqgIU2SlQk15NNX1BzUVaeQvN7KegiBnhXKh30idL2dCwLE0KpaQJM+9/Gp8AwB99Vt/EldfeTVmARasi7bTtcARQBV6fEJIB/InPv3U8BTmI5UCCRuV5eRECSQqkmCCIFWh0U1asxDUwVY4gcuQnHjW5r66RpMG9GiD6M/uk5nmfc5TgpjOu95YXYnnr23GNZTn9cW5aGthnUo4x6DOFVNokoQvzjmjeNcS0qwuwNA6UqQKjuQ+RAmomMoZn3IoEpcpL8UcVykWaNVxBPdI35fPuPZ76UC0RXhHLlnF0jQOb5Qd55r6p/i+42au0/P9c0vR1byV0TCPdUiHgRMtra7GtRdeii+/8c149Q/fiDkMFRJm89pxi5fcEcpzEPndKpyfTwuU4WKKTw5PV7TRECqdFkWxZrARoZVrR9LbK7tNUEH0BcTcClE/kgqqTsE1FPHVxaWYRwwanUh/5QpW2Op66ksHcCa5xQb3vvLqK/HaSy/EcxtrsYKlVR/3Y+QmDMdYcU5z1RcFF8uYY2RwD6eAOBALKHMPJHptDltQSDmL3EkPsRwkCUA11Im6cBY33XIcbuCYGnk43uaGp04xyXtEB3dV+TLyDacCq98kYeGmjueVBQuuXSs7luT+BADOSXFugqFIK9Nk5Ci6DvQPNWKBthBA69R989rVdMw+D5BuvfRK1DBosqHJx2/JyagW9dNaLNiq4mPh4oOPTfDp4TMH0lmgkQSVILJc2j0CyahoSdTLClQq7YnTXuPKEYHoSzoQnVvt3khyyxV6XxvRl70RwK271IeGbetw9NeKBp2YuCYNS6yOaHMx5SwKqD25EnO5KhfuIWjOIn98JsgEi5Pg0ofF+x5dhHCCYt/BPM/xMTlGxik38v0UU+YHKMmz4khFBJZ0foNDtknlG5LS/jMkp8pznaeNM8el44N2IqfOOkSjf0if3NVrN1IlWN3YiLmlpcj57qLGlcPUWRrIyRTVmf80euXxswyfPZAouDL/40JprqoiNKSowmRt0kDLcCF9SPWWY0etnEqa7Jxre+EqOpX7ANy6uhnPX7+W+wI05GpQL3GnTiQUudBDLDuXaLmkiSiocwD4QhTiTgZzGq5+HV0IYBILENMbENmz+3Cmk07ZT1sFXg4hSJLoRM8r8ZX3p0fFY84XqnQkdS11HkFK1KCw7H5TK3WESFSE6t1fooMsLDu3yRUrC7G5cSWuXt+kIy2np9r66Umfo1PNwMmcMapTa8bpNHRKV/GkEUA5BJMdEuY/heg5HT7L8NkDKVnxuYXgX69g5Gdj58bUR6g0MgOluh1Nep36j8MFx1gwS1dWY4gONKGhXEHqvKTnNq/El5+/EX/69dfjf/hPfxZfefn5aKBYDWsgZg7WT6+sISInzTYNPB/zi8uxsuR6Mjiag7wLiMpmHT0MILm+Hi7mogR1KpdKuwI40W3knoTWind4ReXdiWP6nRTZAqES3XrA031h94CIvufiRX81yV84VZdzwYGTzVya1G7SWXggt12cb8XqqhtxCZL5HOdT6Xbx5YTvSvUGdbOTrV9Zo31cpcxNxRZR7tTGSAnasGpz9S63QdSV4J0no0CqYoY8ufD07MFvH3zzMw+VODNUBfZDFbzyo5nAnuRwwQK60UIqhu6w4cpYvcc1uNEYIkDJXPe+QIO6GekKoLqxsR7P37wey4g9M5xBBDjJvc57HmfVt+bmo92aLzMkIaCraOfbzVggOlmu7Ari6lrn8ihKIHRDR6DKNYSAYDoOc7K+LgUqkPfUAeWGGagt5+6L5ELJstmW38DitAwAIpd5O4BMdCaDzxbguitwm5VlIhbn4tICXIYOxf0a3wKRcBpEdr5r2ciXd+W6pplxPA+dqdnmPbiUHfhisHgZPX8imtLjY+Figt8jPP71pxg+tpyCCYusKcFpdIdF3MMoRRpU88f19OPoONQjrGhy/btzkdwSZ2lKCInsYGhOveA9s1U/UVypuOrBFhAtezYEs/cbl+n9LnY0el+lPt0PC20AhwVohGgeF+BmcgzHAi2r99ydTdDMwRW8Pw8QPJrXGmLYrXQUTXmfdxZMQ97teX+2wpkEgARAe+5RoDj+Z7T+cia/k3sLUCvFdy7Npo0cwrGe+rtyg/e8urzwuQHpYwMNkz2ahpqjkSWIc4lUTO1OEkw/katI1SEUJeoNiop8FzBpHCt+1JM8Fm4xzZ5/I0SXP4os0SXoEr1/dW0l4zLiYlHwIA4d9V9FmXdzrhX0LzldrpglTTkv10afO5yyrN/Le4jNApgCFNOUvFZTr1nkfdMJROukAu0ObP5KgGWUo6l75YCynUIwcRRgAklPty6FXLKONSfA1MX0VaU3nGtre5nh8oAEsVMpV8+goRRHlUUmvLSK5AbKejdlcOqsx6bigftukXx8OB0vG2KxoZOYVjEip7qCPnEd8/j5Wzfjxo3rKR7csHQOricYcy44Is5Fjo6HSRwJLWAEVcWlXKEr0ASJlqLfXlhsAzBnK2BFZRoBIocpICgbkAo6uVsBmPfkXn5H4DhMIqdNRyDcVvRXHaLagqZJmastcxyW0RNuh5Jj5fQRh1Voq7RyLzlcagnsQ6mw0mizEGkepbjhNAh0mh7gsMFK46uzBIDRsqIhuXAczv0c/SEZNTIXPLrdTKulRYMutdyOK+srCabrVzemelKxXuRibmDlLrg6QIuC7LxwtDb+GHP+Es+LglzekwvKAaS7yrOzNnPVLlEdqThaeU7iFHs8FxRySOtZlHNJT8RA0C+kT0hgy30U5XIXxZqoyt1O+L5vCJwe1p0DzG79l74l2sa5UKCNFJcbLhfKtrCRoAKpCJiFYzg7sZr9J4AEiURyper+wW70hw5nuGp1FE0avCKm4kB4ugq21zsJf3DPnd58L4k6JVKlfzjZy6PfkLgY7skptMg8FqifngFE7unqWn83RN3W9+puiAUX9NvpiKU+Aq28y1vkIycduvaMYzJgvp/TjzmqF+VcJgAnsBTNVcfJn38nM+vpz2p06TRyNp2TugpSV4ODwmrPvndZIZvwMoLV1gmZpizBWY1zWB9aLAsrq5i2Fs2uDDHQmaolOMeHR7mU2g3ac79pEkggfedyDbNTDRVSZA/BJHThKCrcWmTqWGdHYrkuJr5Ec1m1kT/JrbTUqvRljpWlB3a6CTiq7J9NF8kin0Z32A3nHU3Q40p6/gpIXQ9+i+r5vvXPYRCPlNf7ZfId3JVOVWYRkCkZ9wFjC53J3MzVoZLW/AJnl0bGs3BpJUguL02qoO4AMXQduNGnjWuDpqUCUPInIzx3JJujTjwBNAZMTsFQbKSj0XbPWEx3OYZHN3EQJIUJwjUknOfTzxduYrnkSnId/URyo5JWjpPTdMkvucS0XLnEyvenmQmO1Gd6/uSW3/NdOU4l/kzDu8nVeCYApxzGZ+Zh3cv+UgJdi9T3y4YRir8UjhPf1cpzwhovcX2Z4VKhnGCqSGlDplmL/Ff5pvEdIJUABomTvhYsOxvX3d8El2/LCXIEnQu5h5aQhOYL2bMdUTcoslJxT/FUHIpVOqNiKPPgHRV3z33ueYKK1jJ/7yfRswLlnQTmNI8iGgsQc8DXtGfpzIv3+N9CnEv//C73/a45qg9p/TmNV1dI2fqvzFbIxaC0j1NgnAW5oGh7BsKlAclGLe3pCRG+7nxjXf9DG4+epuWmb8lRccWbY01uWu5iQHcrkyDOV1IE+LxGj3VFrdSQOMmlIJBiR51EYgik5HCKLombpCtg8h11Jv02uY9jckQ5g1ZW4S45qZ/ipriDO+Xww1QkVX3CvHyngMfxNWcE6L7wPd+HqwlwQCFoFFmCX8XaMptWPVGOleN1RNM5HUcFW9A5iNwmzeziSn7v/NuXEy6VI2XlswHKSY4hYbrnYCZASU83Da+I8+gaMsmeS6O5ttF9M3uynABwFA7EuxAhez7Bv5WiLbDKN82HE+P0Rnm3UsCrtKWJvHZKi9F0Ja+Sxs9UwDUk4IheCgLH3hI8pE0ORRQM5u0bGUmc43bkYyhgh6ORzjuOm7Xn5vl+I9wGWmvPBRSFhNMKXWIorfTUQyU+zoN3ko7JjUoxlPnLq+sxdpoFDUYzZi+k5VMnyNWr9Ezz8rYDsg6Yuve27gD1FUHgZK98hzTaYiZ2Wm/u7CrAyMH7ftqY9zgqStJyAohl4FdilzQ5r2cKHKPAqIApwUd8vwKBY12udbN5c2k2Z06fKRo/efJOBcazwDsO3MN3Mp/KchR0qVNRN31SukZcXayrZG5hmRfJo1Qis7ms8Dl93YpmvzvrO2ewqm5wolK66A5jNjDR1DB82r3IDieo5Yg295zX4wi34k9U+tu1Asv0NnZyLJCUc74FkgARDJzb+yvuIRAM1T1FUgWQCjASNDUg00xLXtKWNEX3Kp73CmB+r0pX3RdgVTBHQSLgjdbV72SkTXISnu+ZP3V2xqYLNu1QJ90BQFouPiRJmPmeteilhPOaPa3wKfWbkqWcwIVa6ZTExKUB5UZygbLU2X2Oko9lrFbnOjOxmsTvXCLnCKk/SSSJLjHssIXDFC7l+J07upU5RyjzfMPz3HdAoEEYY5miqkPQdDyflpacUh9zyok62UWwVCK0Aqwg81hAZ5lt8gLuqg555HlyLwDkM0M1X8kdfN1nQI5tx3GGqBzJpeSFhFW8vPB0v17a/RODj2ljjqXhaEEU7hbWGYom4k3mU4SioEBRhiMpygqgCrfIyfXoDAIuN3AfuI6sEMmeKpDMR0D4GYla7nGT54XAcATySg5AmgICTngmgXNaBgDxfv7L52ZagDQtPXgsnEggjVLUFgsxazj9lkfzdBm4IDnP26GgIrpz6ff0GwIr9wgQuLzjPG6/saDz1pW6+fWqBJcXLhXGkqLQ47wxXHW76po3dSQe5rIfGlGWn2u5ULirdV4SNSfeE13+bMPnT4RyX2J69F0HOE2b34B4ftNrCVtxkOJMlMi+B4C16kiY4CGmAg6XqxyolieDl5mfoCrfNb0Et5yW12YWrJl/+XJeq/v4YgUcO0oFpAQr3xBEDtgaBKAcd2l5BbN/Of1upRUvP3xOQPr4yhaSTENe0MgQYnFlLc1/h0l0DAsoxY69U5Fkz5UIKdoEGI2vo87gQKb5pF7FZ9NqktASERDlhypOADAkvJaYoNI0r8MJBV7FHQzQNNNVprtBIFViy0lsFOSsmuJDkZszJ/22wKGsHrNOJrVsvKCoVan3VX1lfjd3o6N81jvLwbeyPnkvwk05nB3pdQmlTJcZnhqQsmpn9fOkiiWoX+QQVrGfOPKMBpQjuNm4y7lr7nxm41HM1Fv8V9PMHidn0Mvs+/p40kkJCFRSi9jxvcKRFAuFoJKylMLooGwCKblRaYx8F8K5M9o5mCSk4DMHgVB0n0o5zm/wXoIKkHCr5GMxCPk9ym/0fuUSSOzxsBKrrh4xb/lWvjVB0UY/yiLAoeldpHNjiCVO56Y5803+XnZ4KkCyemchL6YNMw2eKSEcXC3nWj6IrAGkn2lGa3Et1q8/H00ajFvJcZwt2D8d0OjjQGiQiQAcqycnkV0toqdYArnvozvKujqkq+jDout1/F0PgANnyOEvovsWtWZb+X1BrThzL2zR4Liav4nmrABnAjgDwKmzDsMUB6NAExAUhfezKSGy+dSoixPxU38SLFy7ErjpRluUy1/4Fmc9RJkA0d2QcABQrprR4epOv4IyV6Sg9s3W3WKnRUeJWIIj5e4iZ+HyofRUgPTbhtLDq3MaXQU0ZnODibWNa+lPckWHS5Sdm5zDJRA05+jA0iCXbZ/Bnqx1J4FUxiuGUEQQuoaDvsQ0q0mb3MNEBoicY2WUJu+TbxI275APQCrWHOd5hIOAGOicMQsBV/O+lld/NIgT9xlwnwAHmAGMPwSYZSB/d6pTUU7lO/WuwhlzTI2oyPbLdi5XrricSXPfjkEt00Xi+1Xdpk1wqeHSgCTBbMgKCYIqrz3n6K89Xr1+I+b93XuA5ER3RRx0gmBYaHZN3lExFQ+KF4dCDCqtcgZ/UuGU3u+qjVwORBp/MRL6lBW3PPe8Wmtn/o7eKXI8nnLPbfso0BQoJSp+Bb3l1FJTn/Noc/quBkLuFtIfJIDyu3zLo2S3PgVIKPD800JMf9f0XKPCXWrdbcR6TgAbFc08FpadebmWXCxDtt/lQ+nSgVQpr4bq3Gf+qPArr3w5Nq8/B4iaEAalGhCcwrHcmMvl11CEc3um4Bmn/0hyuA1z5s+5m3I6uCsXAl6p3MpFJGou5Z5yqREELEp9IXjqPZYluUOxANMlYBkFDzpZjtpXIILYCUhSe3Q6zJikCTwsPv1iAmGIvLIMldc8RapAJ+b3BBIi1u8PqFjOiCD/LsBy6dGtl14qvzFi9fmXrgveu+xwaUBKsXYBOFWoFFiVn7Wbt2Lj+s1othcTQG6+juYBeJyTI4eSW3AkuRs4qJwa099Er059hZRlHI7ItV9KjgSh0rlHWo/eq7gG+DpLq3IrgUmS9+UoijDBlBPM1G+4TO7G0wQJIMrtAXnu0EzupUR6fx/EzUdzQYPg5iO6MVz/JpjSFABgzkQ/1f3BO6fkNZGDtefjyrVr8dIrX8pz3ysIEuB5cqnhUoFkOAMO4eK9bJxWO5Y3r8XGtZuxsLJOIzdzJ5KBe09qoUG1kStbqUaCAcJIDPUGFVoRpm9HINnjBRM4mXIe7plOzkP0TZ8JoPR4w0nSWuRa7le9W1bLqpshlLQU0Z+S08jZ4CRqV/kM7uhUmNkc43PcEE6T3zOWabNppYl/B6NpgnTC0jkGfGhIuUfEHu80MPXdteWlV78cV65fT7FqGRM/RvK+7HBpQPqkXpT+HHqibNtGWlm/Fi+88lpcf+6FcKc3f/r8EAUUSVd6LhxpgvIqx/AntvK3Onjm2nlFmvklaOBQ2fsVLRWQJDz3LEt+j+Bf8Zxiw+YxLawo964WTEbOvV91AgeMBUWV15S6qcCnDiXYAJp+okxPGrnmDGDgKe8BUKwzgdaDsx5Rv5PhMDpcj+FsV289H1/9+tfjxsuvOP82C5g7kqTYLeW97HBpQDIkAW1siH0x5HW2DqBaWIq1G8/B0r8cL7/2eqxt3sCwm8utkKPhjv9NkuXe/uGGDiqwKsm5HQ1EEQzJ4YhOhnOMzAiS0lekSPGZQIEdZIOkh1pAWw7T8tx0ggceldGpuNX0X/PKdIBUQQivSDeBLoOWuhTXLs0uS8LdeJ66kecsup97eCsye+TjNjh9wD9GrLew0hZXr8SX/uAPANEbsXqNeut0pW5GRSUF5Tyb7NLD4xT8HEMlxjwaBVXlKTbkNUCQ9dfRka6+/Gr80Z/8WXztG/8+1q9ey9mBjVbZ7s6GH9O4bqjlz7GnVady7rXKKD2/+k4q+OYvOFJPUSQWMHG3pCEvOYUxS5nKEeDgUO5zF/BU4DKN4HPPgFwmDVDUn/wtWmPliDSt3y+RnOSeOhkR0e4m59Y9iu/W4nJsPncrXkSc/bs/+Q/x0lf/kPtyH8lVy05i5/C7FpviX3q4NCAZJFoVzog8vVf0DNg3DS75alhnixvX440//tP4JvGFL72G0rmYXGl+eS094XKl4uBr5mZcAxpYXUL/khqxHEpwep5iCyKUH9wDcHIVmQ8AnAAcxaO//aFjUcUpd06Da/gDhQJIsOmdzzRSUoryP7VtjjWuHVz1S24ioUKtg9It/XSK6hz1025f2OkD5Hor2otrceuFV+Kb3/rj+OM/+4/xrf/038eNF1+m7nBfAFYBSZBW7SRzkzFddrhUIF0MNsxFYNlgaSILJAiQRQUQixtX4xYgepVe+tpXvxa3XnwlRYBA6gKGnsqTu/+7c+4c1g09HvWDPGYTQFp5uQk7MWcIkK+Krsq4oFLPUfkuEk2AceL5VE8qwxu8APiqYY0cU7O8dgQ5DfnKBSV42ci9fM/nKts50IxY7JFnDww255fi+q0X4/U3vhF/9Kf/IV7/1p/Gc9RxFSNjtuFUkVLuSrCWcTfuUS5b7LFmu6TwdH5B8rMOtlTVWugeuS83os1fAHBjUyd42dPTLCdqZivS9Ii7u4n6R+FwFaExz3nmTEqVVq033QA+S8JzT+YiaCSga+10fBamwzfMg2t9RKZRSRZ4WlMJGJ5p3aVCLKh4RzyCmdTfcvCX76xuXo9rGBEvvvpqvIIu9PxrX4nNF16MphZqgpyQnaiAiAuixxKmLVLCYxefT3j6P0X6GQXaPoNtVJ175XXNFbhuA3NlI248fyuubm5i4W3E/NJyEnoMoPS/gBgSAy4U3eRu6iUQW3C4utdzmZgWn+Z+zq50sBgAptNTcLXa0BVxyT0J6mCy3FFdTEemHM93zct0oLGco7/NtubQ5Vq5Ucb80kqsbWzGtZvPxbXnX44vv/5GfOkP34iXv4oR8eJL0Vql/eGgcjuRl9/iG2RGjSsgnSOm6lsZLp5/TuEikGrf/e53/wYg/efvfOc78bJ7Mj9DQQ5gA6kH2LaKGuSIPrvSrgZERCZ0PraJR4M43PKnQe/Fzs52HB4cxNHuTuxvPyLJeWvnEh/+jTDd3bHk8Gg/rbn8GQhAqt7jJDn1tvxZCQDotVE1KNep6aYgH4RipvO3StwEo9kuy89dAdOe7mAy13ankoXckMKtDvlDIQrostzK1ywYFbOYXlrxRIsizePj4dfvfL7h/fffj+9973vQZvK3/yaAVPW8s4YDT+VoAqIu7Lz2EmDBfbSS8i5AGZ504pje469dO7rvNsjuV208OjyKvd3d7F1aY7nFTBNuA6gc89IF4O+VNBA1Oh0VgYqb3KomdxhZiMUF9zdyR5Jl0i7m2vzUv7S0XE4N6JKz2BuIRfeTUyq+yn3nNKGFwTC5lz1nCqhnOPybAVKFl7PgjSdBlSERBBdJA/pCTyYk8eAZKssAbwI4JqdYXtxPBgfoxr1B9Lv+GOBxzk3K5UyKMZCsgiyH0rGYLgItJoEyFZGa+mcm/VQHy9KZVvAkaC6AIsvDkfJp8uf4oM+96X+ia9jkvk3LYV2e0fBvBkhVsN1tYBtXUSJapk1flFxuqb3IhVIISEfOq3X36VYoEJuGKavLSAZmlA5DuE2mBwBm4kdNk8Scvu99wZFK8PR9o8CZplfpz3LmO4o+lXGecSuVfkHKuVzPfPSyy1xzxqavcL/wU9L6DmePhcdumM7wa6meergIpGnrPJtBYJw3lEQosQrV0xKLT1mrKMfIppaO0WuhYzTd+TMzExQAByV5pr1InMceb+UmqY71ofCQxNF7uQv6jCJJFGSYlk0xpIhCVKmAm78/LqOTVKW/fJ/z6si9nKYCwNW3shx5rOK0XJ8azt+47PBMA8kw7chTRmBPL9cGj+rP55UoDSoh5Ag534foiFZhAYKoxPJ2AVqep2XEM0CRac7oY/rz8+REKYouxLzH+8QUbYJZ1E6Din0OuXDfNwx+vTpqBDj7Mhkd137bmNzIG1X8xPAbH34uoarXMxkEQxER501VtanRwl88byShihAr9zz3L0eAknH6zyfe9995Ln6P+6QrZnfJSV1I31VeZ3kuftn4eBAAjrGZqoqq1dpnwtWj1/qqPa9yq468mnFa9fPg9WP3Lr51ueFMR/r2t78dN27cmN7+InwRPj1sbW3F97//fbjnBWV7+uyL8EX4nUMFpP+J8/+l3PoifBF+91Cr1f73/w9nlvLhEZfPagAAAABJRU5ErkJggg=="/>
          <p:cNvSpPr>
            <a:spLocks noChangeAspect="1" noChangeArrowheads="1"/>
          </p:cNvSpPr>
          <p:nvPr/>
        </p:nvSpPr>
        <p:spPr bwMode="auto">
          <a:xfrm>
            <a:off x="112712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8931" name="Picture 19" descr="What happens if you live off of pizza alone for 25 years? | Globalnews.c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7" y="4897476"/>
            <a:ext cx="3199255" cy="1680205"/>
          </a:xfrm>
          <a:prstGeom prst="rect">
            <a:avLst/>
          </a:prstGeom>
          <a:noFill/>
          <a:extLst>
            <a:ext uri="{909E8E84-426E-40DD-AFC4-6F175D3DCCD1}">
              <a14:hiddenFill xmlns:a14="http://schemas.microsoft.com/office/drawing/2010/main">
                <a:solidFill>
                  <a:srgbClr val="FFFFFF"/>
                </a:solidFill>
              </a14:hiddenFill>
            </a:ext>
          </a:extLst>
        </p:spPr>
      </p:pic>
      <p:pic>
        <p:nvPicPr>
          <p:cNvPr id="38933" name="Picture 21" descr="Muffin - Wikiped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91" y="3830676"/>
            <a:ext cx="1543050" cy="1028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700">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5605"/>
                                        </p:tgtEl>
                                        <p:attrNameLst>
                                          <p:attrName>style.visibility</p:attrName>
                                        </p:attrNameLst>
                                      </p:cBhvr>
                                      <p:to>
                                        <p:strVal val="visible"/>
                                      </p:to>
                                    </p:set>
                                    <p:animEffect transition="in" filter="fade">
                                      <p:cBhvr>
                                        <p:cTn id="9" dur="500"/>
                                        <p:tgtEl>
                                          <p:spTgt spid="2560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9700">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9700">
                                            <p:txEl>
                                              <p:pRg st="2" end="2"/>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25606"/>
                                        </p:tgtEl>
                                        <p:attrNameLst>
                                          <p:attrName>style.visibility</p:attrName>
                                        </p:attrNameLst>
                                      </p:cBhvr>
                                      <p:to>
                                        <p:strVal val="visible"/>
                                      </p:to>
                                    </p:set>
                                    <p:animEffect transition="in" filter="fade">
                                      <p:cBhvr>
                                        <p:cTn id="20" dur="500"/>
                                        <p:tgtEl>
                                          <p:spTgt spid="2560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700">
                                            <p:txEl>
                                              <p:pRg st="3" end="3"/>
                                            </p:txEl>
                                          </p:spTgt>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38933"/>
                                        </p:tgtEl>
                                        <p:attrNameLst>
                                          <p:attrName>style.visibility</p:attrName>
                                        </p:attrNameLst>
                                      </p:cBhvr>
                                      <p:to>
                                        <p:strVal val="visible"/>
                                      </p:to>
                                    </p:set>
                                    <p:animEffect transition="in" filter="fade">
                                      <p:cBhvr>
                                        <p:cTn id="27" dur="500"/>
                                        <p:tgtEl>
                                          <p:spTgt spid="38933"/>
                                        </p:tgtEl>
                                      </p:cBhvr>
                                    </p:animEffect>
                                  </p:childTnLst>
                                </p:cTn>
                              </p:par>
                              <p:par>
                                <p:cTn id="28" presetID="10" presetClass="entr" presetSubtype="0" fill="hold" nodeType="withEffect">
                                  <p:stCondLst>
                                    <p:cond delay="0"/>
                                  </p:stCondLst>
                                  <p:childTnLst>
                                    <p:set>
                                      <p:cBhvr>
                                        <p:cTn id="29" dur="1" fill="hold">
                                          <p:stCondLst>
                                            <p:cond delay="0"/>
                                          </p:stCondLst>
                                        </p:cTn>
                                        <p:tgtEl>
                                          <p:spTgt spid="38931"/>
                                        </p:tgtEl>
                                        <p:attrNameLst>
                                          <p:attrName>style.visibility</p:attrName>
                                        </p:attrNameLst>
                                      </p:cBhvr>
                                      <p:to>
                                        <p:strVal val="visible"/>
                                      </p:to>
                                    </p:set>
                                    <p:animEffect transition="in" filter="fade">
                                      <p:cBhvr>
                                        <p:cTn id="30" dur="500"/>
                                        <p:tgtEl>
                                          <p:spTgt spid="3893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700">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603">
                                            <p:txEl>
                                              <p:pRg st="0" end="0"/>
                                            </p:txEl>
                                          </p:spTgt>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29700">
                                            <p:txEl>
                                              <p:pRg st="0" end="0"/>
                                            </p:txEl>
                                          </p:spTgt>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29700">
                                            <p:txEl>
                                              <p:pRg st="1" end="1"/>
                                            </p:txEl>
                                          </p:spTgt>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9700">
                                            <p:txEl>
                                              <p:pRg st="2" end="2"/>
                                            </p:txEl>
                                          </p:spTgt>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9700">
                                            <p:txEl>
                                              <p:pRg st="3" end="3"/>
                                            </p:txEl>
                                          </p:spTgt>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9700">
                                            <p:txEl>
                                              <p:pRg st="4" end="4"/>
                                            </p:txEl>
                                          </p:spTgt>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5603">
                                            <p:txEl>
                                              <p:pRg st="1" end="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6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598"/>
            <a:ext cx="8229600" cy="1066800"/>
          </a:xfrm>
        </p:spPr>
        <p:txBody>
          <a:bodyPr vert="horz" lIns="91440" tIns="45720" rIns="91440" bIns="45720" anchor="ctr">
            <a:normAutofit/>
          </a:bodyPr>
          <a:lstStyle/>
          <a:p>
            <a:r>
              <a:rPr lang="en-US" sz="4400" b="1">
                <a:solidFill>
                  <a:schemeClr val="accent3">
                    <a:lumMod val="75000"/>
                  </a:schemeClr>
                </a:solidFill>
              </a:rPr>
              <a:t>Balanced Plate</a:t>
            </a:r>
            <a:endParaRPr lang="en-US" sz="4400">
              <a:solidFill>
                <a:schemeClr val="accent3">
                  <a:lumMod val="75000"/>
                </a:schemeClr>
              </a:solidFill>
            </a:endParaRPr>
          </a:p>
        </p:txBody>
      </p:sp>
      <p:pic>
        <p:nvPicPr>
          <p:cNvPr id="40962" name="Picture 2" descr="Meal Planning for Diabe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0536" y="1765258"/>
            <a:ext cx="4813300" cy="481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507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Content Placeholder 3">
            <a:extLst>
              <a:ext uri="{FF2B5EF4-FFF2-40B4-BE49-F238E27FC236}">
                <a16:creationId xmlns:a16="http://schemas.microsoft.com/office/drawing/2014/main" id="{66FF5C91-21CD-49C8-8402-674DFC0BC0CF}"/>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35075" y="1790700"/>
            <a:ext cx="6673850" cy="4783138"/>
          </a:xfrm>
        </p:spPr>
      </p:pic>
      <p:sp>
        <p:nvSpPr>
          <p:cNvPr id="3" name="Title 1"/>
          <p:cNvSpPr>
            <a:spLocks noGrp="1"/>
          </p:cNvSpPr>
          <p:nvPr>
            <p:ph type="title"/>
          </p:nvPr>
        </p:nvSpPr>
        <p:spPr>
          <a:xfrm>
            <a:off x="457200" y="666750"/>
            <a:ext cx="8229600" cy="1066800"/>
          </a:xfrm>
        </p:spPr>
        <p:txBody>
          <a:bodyPr>
            <a:normAutofit/>
          </a:bodyPr>
          <a:lstStyle/>
          <a:p>
            <a:r>
              <a:rPr lang="en-US" sz="4400" b="1">
                <a:solidFill>
                  <a:schemeClr val="accent3">
                    <a:lumMod val="75000"/>
                  </a:schemeClr>
                </a:solidFill>
              </a:rPr>
              <a:t>Balanced Meals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C:\Users\dlachapelle\Downloads\IMG_20191107_174103.jpg">
            <a:extLst>
              <a:ext uri="{FF2B5EF4-FFF2-40B4-BE49-F238E27FC236}">
                <a16:creationId xmlns:a16="http://schemas.microsoft.com/office/drawing/2014/main" id="{0CF53CD1-6705-4510-AEC3-D806A93B5366}"/>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2576" y="1771650"/>
            <a:ext cx="6038849" cy="4781550"/>
          </a:xfrm>
          <a:noFill/>
        </p:spPr>
      </p:pic>
      <p:sp>
        <p:nvSpPr>
          <p:cNvPr id="3" name="Title 1"/>
          <p:cNvSpPr>
            <a:spLocks noGrp="1"/>
          </p:cNvSpPr>
          <p:nvPr>
            <p:ph type="title"/>
          </p:nvPr>
        </p:nvSpPr>
        <p:spPr>
          <a:xfrm>
            <a:off x="457200" y="635218"/>
            <a:ext cx="8229600" cy="1066800"/>
          </a:xfrm>
        </p:spPr>
        <p:txBody>
          <a:bodyPr>
            <a:normAutofit/>
          </a:bodyPr>
          <a:lstStyle/>
          <a:p>
            <a:r>
              <a:rPr lang="en-US" sz="4400" b="1">
                <a:solidFill>
                  <a:schemeClr val="accent3">
                    <a:lumMod val="75000"/>
                  </a:schemeClr>
                </a:solidFill>
              </a:rPr>
              <a:t>Balanced Meals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6750"/>
            <a:ext cx="8229600" cy="1066800"/>
          </a:xfrm>
        </p:spPr>
        <p:txBody>
          <a:bodyPr>
            <a:normAutofit/>
          </a:bodyPr>
          <a:lstStyle/>
          <a:p>
            <a:r>
              <a:rPr lang="en-US" sz="4400" b="1">
                <a:solidFill>
                  <a:schemeClr val="accent3">
                    <a:lumMod val="75000"/>
                  </a:schemeClr>
                </a:solidFill>
              </a:rPr>
              <a:t>Balanced Meals</a:t>
            </a:r>
          </a:p>
        </p:txBody>
      </p:sp>
      <p:pic>
        <p:nvPicPr>
          <p:cNvPr id="6" name="Picture 6">
            <a:extLst>
              <a:ext uri="{FF2B5EF4-FFF2-40B4-BE49-F238E27FC236}">
                <a16:creationId xmlns:a16="http://schemas.microsoft.com/office/drawing/2014/main" id="{BA43FF9B-F162-4015-9E59-4ACD863D2A27}"/>
              </a:ext>
            </a:extLst>
          </p:cNvPr>
          <p:cNvPicPr>
            <a:picLocks noChangeAspect="1"/>
          </p:cNvPicPr>
          <p:nvPr/>
        </p:nvPicPr>
        <p:blipFill rotWithShape="1">
          <a:blip r:embed="rId3"/>
          <a:srcRect l="1122" t="13596" r="-1452" b="13158"/>
          <a:stretch/>
        </p:blipFill>
        <p:spPr>
          <a:xfrm>
            <a:off x="344739" y="1850436"/>
            <a:ext cx="4035313" cy="2211727"/>
          </a:xfrm>
          <a:prstGeom prst="rect">
            <a:avLst/>
          </a:prstGeom>
        </p:spPr>
      </p:pic>
      <p:pic>
        <p:nvPicPr>
          <p:cNvPr id="5" name="Picture 8" descr="A picture containing food, breakfast, meal&#10;&#10;Description automatically generated">
            <a:extLst>
              <a:ext uri="{FF2B5EF4-FFF2-40B4-BE49-F238E27FC236}">
                <a16:creationId xmlns:a16="http://schemas.microsoft.com/office/drawing/2014/main" id="{8AA6787F-89B2-43EC-A519-4ED8DCD70A5C}"/>
              </a:ext>
            </a:extLst>
          </p:cNvPr>
          <p:cNvPicPr>
            <a:picLocks noChangeAspect="1"/>
          </p:cNvPicPr>
          <p:nvPr/>
        </p:nvPicPr>
        <p:blipFill>
          <a:blip r:embed="rId4"/>
          <a:stretch>
            <a:fillRect/>
          </a:stretch>
        </p:blipFill>
        <p:spPr>
          <a:xfrm>
            <a:off x="5687683" y="1931337"/>
            <a:ext cx="3203275" cy="4246157"/>
          </a:xfrm>
          <a:prstGeom prst="rect">
            <a:avLst/>
          </a:prstGeom>
        </p:spPr>
      </p:pic>
      <p:pic>
        <p:nvPicPr>
          <p:cNvPr id="10" name="Picture 10">
            <a:extLst>
              <a:ext uri="{FF2B5EF4-FFF2-40B4-BE49-F238E27FC236}">
                <a16:creationId xmlns:a16="http://schemas.microsoft.com/office/drawing/2014/main" id="{A45C6E4B-8F6E-4691-BA2B-A4A8CC52C16D}"/>
              </a:ext>
            </a:extLst>
          </p:cNvPr>
          <p:cNvPicPr>
            <a:picLocks noChangeAspect="1"/>
          </p:cNvPicPr>
          <p:nvPr/>
        </p:nvPicPr>
        <p:blipFill>
          <a:blip r:embed="rId5"/>
          <a:stretch>
            <a:fillRect/>
          </a:stretch>
        </p:blipFill>
        <p:spPr>
          <a:xfrm>
            <a:off x="1733909" y="4402347"/>
            <a:ext cx="3562709" cy="220836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7">
            <a:extLst>
              <a:ext uri="{FF2B5EF4-FFF2-40B4-BE49-F238E27FC236}">
                <a16:creationId xmlns:a16="http://schemas.microsoft.com/office/drawing/2014/main" id="{B66179F9-286B-428C-81B9-ED95530D2486}"/>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74530" y="1810574"/>
            <a:ext cx="4026066" cy="4638676"/>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457200" y="810524"/>
            <a:ext cx="8229600" cy="1066800"/>
          </a:xfrm>
        </p:spPr>
        <p:txBody>
          <a:bodyPr vert="horz" lIns="91440" tIns="45720" rIns="91440" bIns="45720" anchor="ctr">
            <a:normAutofit/>
          </a:bodyPr>
          <a:lstStyle/>
          <a:p>
            <a:r>
              <a:rPr lang="en-US" sz="4400" b="1">
                <a:solidFill>
                  <a:schemeClr val="accent3">
                    <a:lumMod val="75000"/>
                  </a:schemeClr>
                </a:solidFill>
              </a:rPr>
              <a:t>What's Missing?</a:t>
            </a:r>
            <a:endParaRPr lang="en-US" sz="4400">
              <a:solidFill>
                <a:schemeClr val="accent3">
                  <a:lumMod val="75000"/>
                </a:schemeClr>
              </a:solidFill>
            </a:endParaRPr>
          </a:p>
        </p:txBody>
      </p:sp>
      <p:pic>
        <p:nvPicPr>
          <p:cNvPr id="2" name="Picture 2">
            <a:extLst>
              <a:ext uri="{FF2B5EF4-FFF2-40B4-BE49-F238E27FC236}">
                <a16:creationId xmlns:a16="http://schemas.microsoft.com/office/drawing/2014/main" id="{6A27FB63-B953-47E8-9508-4C3C8AFEEC83}"/>
              </a:ext>
            </a:extLst>
          </p:cNvPr>
          <p:cNvPicPr>
            <a:picLocks noChangeAspect="1"/>
          </p:cNvPicPr>
          <p:nvPr/>
        </p:nvPicPr>
        <p:blipFill>
          <a:blip r:embed="rId4"/>
          <a:stretch>
            <a:fillRect/>
          </a:stretch>
        </p:blipFill>
        <p:spPr>
          <a:xfrm>
            <a:off x="243404" y="2455893"/>
            <a:ext cx="4431658" cy="333596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6B4EC3-1781-4BE6-AF2E-555828A5530F}"/>
              </a:ext>
            </a:extLst>
          </p:cNvPr>
          <p:cNvSpPr>
            <a:spLocks noGrp="1"/>
          </p:cNvSpPr>
          <p:nvPr>
            <p:ph idx="1"/>
          </p:nvPr>
        </p:nvSpPr>
        <p:spPr>
          <a:xfrm>
            <a:off x="380999" y="1657350"/>
            <a:ext cx="8407893" cy="5014913"/>
          </a:xfrm>
        </p:spPr>
        <p:txBody>
          <a:bodyPr vert="horz" lIns="91440" tIns="45720" rIns="91440" bIns="45720" rtlCol="0" anchor="t">
            <a:normAutofit/>
          </a:bodyPr>
          <a:lstStyle/>
          <a:p>
            <a:r>
              <a:rPr lang="en-US" altLang="en-US" sz="3200">
                <a:solidFill>
                  <a:schemeClr val="tx1"/>
                </a:solidFill>
              </a:rPr>
              <a:t>Minimize distractions</a:t>
            </a:r>
          </a:p>
          <a:p>
            <a:pPr lvl="1">
              <a:spcBef>
                <a:spcPts val="0"/>
              </a:spcBef>
              <a:buClr>
                <a:srgbClr val="438086"/>
              </a:buClr>
            </a:pPr>
            <a:r>
              <a:rPr lang="en-US" altLang="en-US" sz="2800">
                <a:solidFill>
                  <a:prstClr val="black"/>
                </a:solidFill>
              </a:rPr>
              <a:t>Turn off the TV, radio, cell phone ringer</a:t>
            </a:r>
            <a:endParaRPr lang="en-US" altLang="en-US" sz="2800">
              <a:solidFill>
                <a:schemeClr val="tx1"/>
              </a:solidFill>
            </a:endParaRPr>
          </a:p>
          <a:p>
            <a:pPr>
              <a:spcBef>
                <a:spcPts val="1200"/>
              </a:spcBef>
            </a:pPr>
            <a:r>
              <a:rPr lang="en-US" altLang="en-US" sz="3200">
                <a:solidFill>
                  <a:schemeClr val="tx1"/>
                </a:solidFill>
              </a:rPr>
              <a:t>Privacy &amp; security</a:t>
            </a:r>
          </a:p>
          <a:p>
            <a:pPr>
              <a:spcBef>
                <a:spcPts val="1200"/>
              </a:spcBef>
            </a:pPr>
            <a:r>
              <a:rPr lang="en-US" altLang="en-US" sz="3200">
                <a:solidFill>
                  <a:schemeClr val="tx1"/>
                </a:solidFill>
              </a:rPr>
              <a:t>Asking questions</a:t>
            </a:r>
          </a:p>
          <a:p>
            <a:pPr lvl="1">
              <a:spcBef>
                <a:spcPts val="0"/>
              </a:spcBef>
              <a:buClr>
                <a:srgbClr val="438086"/>
              </a:buClr>
            </a:pPr>
            <a:r>
              <a:rPr lang="en-US" altLang="en-US" sz="2800">
                <a:solidFill>
                  <a:prstClr val="black"/>
                </a:solidFill>
              </a:rPr>
              <a:t>Chat box</a:t>
            </a:r>
          </a:p>
          <a:p>
            <a:pPr>
              <a:spcBef>
                <a:spcPts val="1200"/>
              </a:spcBef>
            </a:pPr>
            <a:r>
              <a:rPr lang="en-US" altLang="en-US" sz="3200">
                <a:solidFill>
                  <a:schemeClr val="tx1"/>
                </a:solidFill>
              </a:rPr>
              <a:t>Zoom tips</a:t>
            </a:r>
          </a:p>
          <a:p>
            <a:pPr lvl="1">
              <a:spcBef>
                <a:spcPts val="0"/>
              </a:spcBef>
            </a:pPr>
            <a:r>
              <a:rPr lang="en-US" altLang="en-US" sz="2800">
                <a:solidFill>
                  <a:schemeClr val="tx1"/>
                </a:solidFill>
              </a:rPr>
              <a:t>Turn off your webcam</a:t>
            </a:r>
          </a:p>
          <a:p>
            <a:pPr lvl="1">
              <a:spcBef>
                <a:spcPts val="0"/>
              </a:spcBef>
            </a:pPr>
            <a:r>
              <a:rPr lang="en-US" altLang="en-US" sz="2800">
                <a:solidFill>
                  <a:schemeClr val="tx1"/>
                </a:solidFill>
              </a:rPr>
              <a:t>Mute your microphone</a:t>
            </a:r>
          </a:p>
          <a:p>
            <a:pPr>
              <a:spcBef>
                <a:spcPts val="1200"/>
              </a:spcBef>
            </a:pPr>
            <a:r>
              <a:rPr lang="en-US" altLang="en-US" sz="3200">
                <a:solidFill>
                  <a:schemeClr val="tx1"/>
                </a:solidFill>
              </a:rPr>
              <a:t>Group introductions</a:t>
            </a:r>
          </a:p>
        </p:txBody>
      </p:sp>
      <p:sp>
        <p:nvSpPr>
          <p:cNvPr id="3" name="Title 2">
            <a:extLst>
              <a:ext uri="{FF2B5EF4-FFF2-40B4-BE49-F238E27FC236}">
                <a16:creationId xmlns:a16="http://schemas.microsoft.com/office/drawing/2014/main" id="{84C7DF64-EE77-4C46-98B0-B36AD22004E5}"/>
              </a:ext>
            </a:extLst>
          </p:cNvPr>
          <p:cNvSpPr>
            <a:spLocks noGrp="1"/>
          </p:cNvSpPr>
          <p:nvPr>
            <p:ph type="title"/>
          </p:nvPr>
        </p:nvSpPr>
        <p:spPr>
          <a:xfrm>
            <a:off x="442913" y="585790"/>
            <a:ext cx="8229600" cy="1066800"/>
          </a:xfrm>
        </p:spPr>
        <p:txBody>
          <a:bodyPr/>
          <a:lstStyle/>
          <a:p>
            <a:r>
              <a:rPr lang="en-US" sz="4400" b="1" cap="none">
                <a:solidFill>
                  <a:schemeClr val="accent3">
                    <a:lumMod val="75000"/>
                  </a:schemeClr>
                </a:solidFill>
              </a:rPr>
              <a:t>Online Class Etiquette</a:t>
            </a:r>
          </a:p>
        </p:txBody>
      </p:sp>
    </p:spTree>
    <p:extLst>
      <p:ext uri="{BB962C8B-B14F-4D97-AF65-F5344CB8AC3E}">
        <p14:creationId xmlns:p14="http://schemas.microsoft.com/office/powerpoint/2010/main" val="402413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8">
            <a:extLst>
              <a:ext uri="{FF2B5EF4-FFF2-40B4-BE49-F238E27FC236}">
                <a16:creationId xmlns:a16="http://schemas.microsoft.com/office/drawing/2014/main" id="{E9F6479D-6E60-4034-897B-1374DACDA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943100"/>
            <a:ext cx="4027488" cy="420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9">
            <a:extLst>
              <a:ext uri="{FF2B5EF4-FFF2-40B4-BE49-F238E27FC236}">
                <a16:creationId xmlns:a16="http://schemas.microsoft.com/office/drawing/2014/main" id="{2BF42BC8-2422-4663-A8EA-B87A370D24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8851" b="13911"/>
          <a:stretch>
            <a:fillRect/>
          </a:stretch>
        </p:blipFill>
        <p:spPr bwMode="auto">
          <a:xfrm>
            <a:off x="228600" y="1828800"/>
            <a:ext cx="4267200" cy="4679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228600" y="708025"/>
            <a:ext cx="8576441" cy="1066800"/>
          </a:xfrm>
        </p:spPr>
        <p:txBody>
          <a:bodyPr>
            <a:noAutofit/>
          </a:bodyPr>
          <a:lstStyle/>
          <a:p>
            <a:r>
              <a:rPr lang="en-US" sz="4400" b="1">
                <a:solidFill>
                  <a:schemeClr val="accent3">
                    <a:lumMod val="75000"/>
                  </a:schemeClr>
                </a:solidFill>
              </a:rPr>
              <a:t>Unbalanced vs. Balanced Meals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food, table, plate, meal&#10;&#10;Description automatically generated">
            <a:extLst>
              <a:ext uri="{FF2B5EF4-FFF2-40B4-BE49-F238E27FC236}">
                <a16:creationId xmlns:a16="http://schemas.microsoft.com/office/drawing/2014/main" id="{5151A03B-5A3F-4886-9A17-1BD42D67797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flipH="1">
            <a:off x="374495" y="1876097"/>
            <a:ext cx="8452521" cy="4697741"/>
          </a:xfrm>
        </p:spPr>
      </p:pic>
      <p:sp>
        <p:nvSpPr>
          <p:cNvPr id="4" name="Title 1"/>
          <p:cNvSpPr txBox="1">
            <a:spLocks/>
          </p:cNvSpPr>
          <p:nvPr/>
        </p:nvSpPr>
        <p:spPr>
          <a:xfrm>
            <a:off x="457200" y="666750"/>
            <a:ext cx="8229600" cy="1066800"/>
          </a:xfrm>
          <a:prstGeom prst="rect">
            <a:avLst/>
          </a:prstGeom>
        </p:spPr>
        <p:txBody>
          <a:bodyPr vert="horz" lIns="91440" tIns="45720" rIns="91440" bIns="45720"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fontAlgn="auto">
              <a:spcAft>
                <a:spcPts val="0"/>
              </a:spcAft>
            </a:pPr>
            <a:r>
              <a:rPr lang="en-US" sz="4400" b="1">
                <a:solidFill>
                  <a:schemeClr val="accent3">
                    <a:lumMod val="75000"/>
                  </a:schemeClr>
                </a:solidFill>
              </a:rPr>
              <a:t>Play With Your Portion Sizes</a:t>
            </a:r>
            <a:endParaRPr lang="en-US" sz="4400"/>
          </a:p>
        </p:txBody>
      </p:sp>
    </p:spTree>
    <p:extLst>
      <p:ext uri="{BB962C8B-B14F-4D97-AF65-F5344CB8AC3E}">
        <p14:creationId xmlns:p14="http://schemas.microsoft.com/office/powerpoint/2010/main" val="3372254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67294-F147-400A-855C-285CF1D07697}"/>
              </a:ext>
            </a:extLst>
          </p:cNvPr>
          <p:cNvSpPr>
            <a:spLocks noGrp="1"/>
          </p:cNvSpPr>
          <p:nvPr>
            <p:ph type="title"/>
          </p:nvPr>
        </p:nvSpPr>
        <p:spPr>
          <a:xfrm>
            <a:off x="419100" y="876871"/>
            <a:ext cx="8229600" cy="1066800"/>
          </a:xfrm>
        </p:spPr>
        <p:txBody>
          <a:bodyPr vert="horz" lIns="91440" tIns="45720" rIns="91440" bIns="45720" anchor="ctr">
            <a:noAutofit/>
          </a:bodyPr>
          <a:lstStyle/>
          <a:p>
            <a:r>
              <a:rPr lang="en-US" b="1">
                <a:solidFill>
                  <a:schemeClr val="accent3">
                    <a:lumMod val="75000"/>
                  </a:schemeClr>
                </a:solidFill>
                <a:cs typeface="Calibri"/>
              </a:rPr>
              <a:t>Take Home Point: Your </a:t>
            </a:r>
            <a:r>
              <a:rPr lang="en-US" b="1" u="sng">
                <a:solidFill>
                  <a:schemeClr val="accent3">
                    <a:lumMod val="75000"/>
                  </a:schemeClr>
                </a:solidFill>
                <a:cs typeface="Calibri"/>
              </a:rPr>
              <a:t>Overall</a:t>
            </a:r>
            <a:r>
              <a:rPr lang="en-US" b="1">
                <a:solidFill>
                  <a:schemeClr val="accent3">
                    <a:lumMod val="75000"/>
                  </a:schemeClr>
                </a:solidFill>
                <a:cs typeface="Calibri"/>
              </a:rPr>
              <a:t> Diet Pattern is What Matters Most</a:t>
            </a:r>
            <a:endParaRPr lang="en-US" b="1">
              <a:solidFill>
                <a:schemeClr val="accent3">
                  <a:lumMod val="75000"/>
                </a:schemeClr>
              </a:solidFill>
            </a:endParaRPr>
          </a:p>
        </p:txBody>
      </p:sp>
      <p:pic>
        <p:nvPicPr>
          <p:cNvPr id="4" name="Picture 4" descr="A plate of food on a table&#10;&#10;Description automatically generated">
            <a:extLst>
              <a:ext uri="{FF2B5EF4-FFF2-40B4-BE49-F238E27FC236}">
                <a16:creationId xmlns:a16="http://schemas.microsoft.com/office/drawing/2014/main" id="{04FC96B6-E7D2-4DCF-87D1-AD7BB9CE63D1}"/>
              </a:ext>
            </a:extLst>
          </p:cNvPr>
          <p:cNvPicPr>
            <a:picLocks noGrp="1" noChangeAspect="1"/>
          </p:cNvPicPr>
          <p:nvPr>
            <p:ph idx="1"/>
          </p:nvPr>
        </p:nvPicPr>
        <p:blipFill>
          <a:blip r:embed="rId3"/>
          <a:stretch>
            <a:fillRect/>
          </a:stretch>
        </p:blipFill>
        <p:spPr>
          <a:xfrm>
            <a:off x="633183" y="2000250"/>
            <a:ext cx="7877635" cy="4592638"/>
          </a:xfrm>
        </p:spPr>
      </p:pic>
    </p:spTree>
    <p:extLst>
      <p:ext uri="{BB962C8B-B14F-4D97-AF65-F5344CB8AC3E}">
        <p14:creationId xmlns:p14="http://schemas.microsoft.com/office/powerpoint/2010/main" val="30404023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C55408E1-E179-4B81-87E6-E5C005E52BBA}"/>
              </a:ext>
            </a:extLst>
          </p:cNvPr>
          <p:cNvSpPr>
            <a:spLocks noGrp="1"/>
          </p:cNvSpPr>
          <p:nvPr>
            <p:ph type="title"/>
          </p:nvPr>
        </p:nvSpPr>
        <p:spPr>
          <a:xfrm>
            <a:off x="231927" y="506118"/>
            <a:ext cx="8229600" cy="1143000"/>
          </a:xfrm>
        </p:spPr>
        <p:txBody>
          <a:bodyPr vert="horz" lIns="91440" tIns="45720" rIns="91440" bIns="45720" anchor="ctr">
            <a:normAutofit/>
          </a:bodyPr>
          <a:lstStyle/>
          <a:p>
            <a:r>
              <a:rPr lang="en-US" altLang="en-US" sz="4400" b="1">
                <a:solidFill>
                  <a:schemeClr val="accent3">
                    <a:lumMod val="75000"/>
                  </a:schemeClr>
                </a:solidFill>
              </a:rPr>
              <a:t>Highly Processed Foods</a:t>
            </a:r>
            <a:endParaRPr lang="en-US" altLang="en-US" sz="4400" b="1">
              <a:solidFill>
                <a:schemeClr val="accent3">
                  <a:lumMod val="75000"/>
                </a:schemeClr>
              </a:solidFill>
              <a:cs typeface="Calibri"/>
            </a:endParaRPr>
          </a:p>
        </p:txBody>
      </p:sp>
      <p:sp>
        <p:nvSpPr>
          <p:cNvPr id="35843" name="Content Placeholder 2">
            <a:extLst>
              <a:ext uri="{FF2B5EF4-FFF2-40B4-BE49-F238E27FC236}">
                <a16:creationId xmlns:a16="http://schemas.microsoft.com/office/drawing/2014/main" id="{F9010EB7-1059-4EC2-8933-5C1B5CC08291}"/>
              </a:ext>
            </a:extLst>
          </p:cNvPr>
          <p:cNvSpPr>
            <a:spLocks noGrp="1"/>
          </p:cNvSpPr>
          <p:nvPr>
            <p:ph idx="1"/>
          </p:nvPr>
        </p:nvSpPr>
        <p:spPr>
          <a:xfrm>
            <a:off x="66329" y="1623839"/>
            <a:ext cx="4864893" cy="2473338"/>
          </a:xfrm>
        </p:spPr>
        <p:txBody>
          <a:bodyPr vert="horz" lIns="91440" tIns="45720" rIns="91440" bIns="45720" anchor="t">
            <a:noAutofit/>
          </a:bodyPr>
          <a:lstStyle/>
          <a:p>
            <a:pPr indent="-255905"/>
            <a:r>
              <a:rPr lang="en-US" altLang="en-US" sz="2700"/>
              <a:t>Often high in sugar, salt, and saturated fat</a:t>
            </a:r>
            <a:endParaRPr lang="en-US" sz="2700"/>
          </a:p>
          <a:p>
            <a:pPr indent="-255905"/>
            <a:r>
              <a:rPr lang="en-US" altLang="en-US" sz="2700">
                <a:cs typeface="Calibri"/>
              </a:rPr>
              <a:t>Low in fibre and vitamins/minerals</a:t>
            </a:r>
          </a:p>
          <a:p>
            <a:pPr indent="-255905"/>
            <a:r>
              <a:rPr lang="en-US" altLang="en-US" sz="2700">
                <a:cs typeface="Calibri"/>
              </a:rPr>
              <a:t>Consider how often you enjoy these foods</a:t>
            </a:r>
          </a:p>
        </p:txBody>
      </p:sp>
      <p:pic>
        <p:nvPicPr>
          <p:cNvPr id="35844" name="Picture 2">
            <a:extLst>
              <a:ext uri="{FF2B5EF4-FFF2-40B4-BE49-F238E27FC236}">
                <a16:creationId xmlns:a16="http://schemas.microsoft.com/office/drawing/2014/main" id="{6702F15B-3EA2-48B1-9DBD-EEC0A4F85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117" y="1587516"/>
            <a:ext cx="4114800" cy="2824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5" name="Picture 5">
            <a:extLst>
              <a:ext uri="{FF2B5EF4-FFF2-40B4-BE49-F238E27FC236}">
                <a16:creationId xmlns:a16="http://schemas.microsoft.com/office/drawing/2014/main" id="{69FB42A7-D414-400A-8130-9939AF49EE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3093" y="4675312"/>
            <a:ext cx="3106708" cy="192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6" name="Picture 7">
            <a:extLst>
              <a:ext uri="{FF2B5EF4-FFF2-40B4-BE49-F238E27FC236}">
                <a16:creationId xmlns:a16="http://schemas.microsoft.com/office/drawing/2014/main" id="{9C612887-510C-4318-9004-F7F2C0555D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8152" y="4716951"/>
            <a:ext cx="1543829" cy="2062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descr="A close up of a plate of fries and a cup of coffee&#10;&#10;Description automatically generated">
            <a:extLst>
              <a:ext uri="{FF2B5EF4-FFF2-40B4-BE49-F238E27FC236}">
                <a16:creationId xmlns:a16="http://schemas.microsoft.com/office/drawing/2014/main" id="{F3FE95EC-0A9B-4C2C-BAC4-F7C270CDC536}"/>
              </a:ext>
            </a:extLst>
          </p:cNvPr>
          <p:cNvPicPr>
            <a:picLocks noChangeAspect="1"/>
          </p:cNvPicPr>
          <p:nvPr/>
        </p:nvPicPr>
        <p:blipFill>
          <a:blip r:embed="rId6"/>
          <a:stretch>
            <a:fillRect/>
          </a:stretch>
        </p:blipFill>
        <p:spPr>
          <a:xfrm>
            <a:off x="169001" y="4427492"/>
            <a:ext cx="2991395" cy="2348321"/>
          </a:xfrm>
          <a:prstGeom prst="rect">
            <a:avLst/>
          </a:prstGeom>
        </p:spPr>
      </p:pic>
      <p:pic>
        <p:nvPicPr>
          <p:cNvPr id="3" name="Picture 3">
            <a:extLst>
              <a:ext uri="{FF2B5EF4-FFF2-40B4-BE49-F238E27FC236}">
                <a16:creationId xmlns:a16="http://schemas.microsoft.com/office/drawing/2014/main" id="{1BFB42E8-2355-423D-8426-750A445E7B56}"/>
              </a:ext>
            </a:extLst>
          </p:cNvPr>
          <p:cNvPicPr>
            <a:picLocks noChangeAspect="1"/>
          </p:cNvPicPr>
          <p:nvPr/>
        </p:nvPicPr>
        <p:blipFill>
          <a:blip r:embed="rId7"/>
          <a:stretch>
            <a:fillRect/>
          </a:stretch>
        </p:blipFill>
        <p:spPr>
          <a:xfrm rot="-5400000">
            <a:off x="7332134" y="5164439"/>
            <a:ext cx="2258786" cy="11293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nodeType="withEffect">
                                  <p:stCondLst>
                                    <p:cond delay="1000"/>
                                  </p:stCondLst>
                                  <p:childTnLst>
                                    <p:set>
                                      <p:cBhvr>
                                        <p:cTn id="11" dur="1" fill="hold">
                                          <p:stCondLst>
                                            <p:cond delay="0"/>
                                          </p:stCondLst>
                                        </p:cTn>
                                        <p:tgtEl>
                                          <p:spTgt spid="35846"/>
                                        </p:tgtEl>
                                        <p:attrNameLst>
                                          <p:attrName>style.visibility</p:attrName>
                                        </p:attrNameLst>
                                      </p:cBhvr>
                                      <p:to>
                                        <p:strVal val="visible"/>
                                      </p:to>
                                    </p:set>
                                    <p:animEffect transition="in" filter="fade">
                                      <p:cBhvr>
                                        <p:cTn id="12" dur="1000"/>
                                        <p:tgtEl>
                                          <p:spTgt spid="35846"/>
                                        </p:tgtEl>
                                      </p:cBhvr>
                                    </p:animEffect>
                                  </p:childTnLst>
                                </p:cTn>
                              </p:par>
                              <p:par>
                                <p:cTn id="13" presetID="10" presetClass="entr" presetSubtype="0" fill="hold" nodeType="withEffect">
                                  <p:stCondLst>
                                    <p:cond delay="2000"/>
                                  </p:stCondLst>
                                  <p:childTnLst>
                                    <p:set>
                                      <p:cBhvr>
                                        <p:cTn id="14" dur="1" fill="hold">
                                          <p:stCondLst>
                                            <p:cond delay="0"/>
                                          </p:stCondLst>
                                        </p:cTn>
                                        <p:tgtEl>
                                          <p:spTgt spid="35845"/>
                                        </p:tgtEl>
                                        <p:attrNameLst>
                                          <p:attrName>style.visibility</p:attrName>
                                        </p:attrNameLst>
                                      </p:cBhvr>
                                      <p:to>
                                        <p:strVal val="visible"/>
                                      </p:to>
                                    </p:set>
                                    <p:animEffect transition="in" filter="fade">
                                      <p:cBhvr>
                                        <p:cTn id="15" dur="1000"/>
                                        <p:tgtEl>
                                          <p:spTgt spid="35845"/>
                                        </p:tgtEl>
                                      </p:cBhvr>
                                    </p:animEffect>
                                  </p:childTnLst>
                                </p:cTn>
                              </p:par>
                              <p:par>
                                <p:cTn id="16" presetID="10" presetClass="entr" presetSubtype="0" fill="hold" nodeType="withEffect">
                                  <p:stCondLst>
                                    <p:cond delay="30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childTnLst>
                                </p:cTn>
                              </p:par>
                              <p:par>
                                <p:cTn id="19" presetID="10" presetClass="entr" presetSubtype="0" fill="hold" nodeType="withEffect">
                                  <p:stCondLst>
                                    <p:cond delay="4000"/>
                                  </p:stCondLst>
                                  <p:childTnLst>
                                    <p:set>
                                      <p:cBhvr>
                                        <p:cTn id="20" dur="1" fill="hold">
                                          <p:stCondLst>
                                            <p:cond delay="0"/>
                                          </p:stCondLst>
                                        </p:cTn>
                                        <p:tgtEl>
                                          <p:spTgt spid="35844"/>
                                        </p:tgtEl>
                                        <p:attrNameLst>
                                          <p:attrName>style.visibility</p:attrName>
                                        </p:attrNameLst>
                                      </p:cBhvr>
                                      <p:to>
                                        <p:strVal val="visible"/>
                                      </p:to>
                                    </p:set>
                                    <p:animEffect transition="in" filter="fade">
                                      <p:cBhvr>
                                        <p:cTn id="21" dur="1000"/>
                                        <p:tgtEl>
                                          <p:spTgt spid="3584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5843">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58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75352"/>
            <a:ext cx="8229600" cy="1143000"/>
          </a:xfrm>
        </p:spPr>
        <p:txBody>
          <a:bodyPr vert="horz" lIns="91440" tIns="45720" rIns="91440" bIns="45720" anchor="ctr">
            <a:normAutofit/>
          </a:bodyPr>
          <a:lstStyle/>
          <a:p>
            <a:r>
              <a:rPr lang="en-US" sz="4400" b="1">
                <a:solidFill>
                  <a:schemeClr val="accent3">
                    <a:lumMod val="75000"/>
                  </a:schemeClr>
                </a:solidFill>
              </a:rPr>
              <a:t>Alcohol </a:t>
            </a:r>
          </a:p>
        </p:txBody>
      </p:sp>
      <p:sp>
        <p:nvSpPr>
          <p:cNvPr id="2" name="Content Placeholder 1"/>
          <p:cNvSpPr>
            <a:spLocks noGrp="1"/>
          </p:cNvSpPr>
          <p:nvPr>
            <p:ph idx="1"/>
          </p:nvPr>
        </p:nvSpPr>
        <p:spPr>
          <a:xfrm>
            <a:off x="248093" y="1377148"/>
            <a:ext cx="8540799" cy="2718187"/>
          </a:xfrm>
        </p:spPr>
        <p:txBody>
          <a:bodyPr vert="horz" lIns="91440" tIns="45720" rIns="91440" bIns="45720" anchor="t">
            <a:normAutofit/>
          </a:bodyPr>
          <a:lstStyle/>
          <a:p>
            <a:pPr indent="-255905">
              <a:buFont typeface="Arial,Sans-Serif" panose="05000000000000000000" pitchFamily="2" charset="2"/>
              <a:buChar char="•"/>
              <a:defRPr/>
            </a:pPr>
            <a:r>
              <a:rPr lang="en-US">
                <a:ea typeface="+mn-lt"/>
                <a:cs typeface="Calibri"/>
              </a:rPr>
              <a:t>Maximum</a:t>
            </a:r>
            <a:r>
              <a:rPr lang="en-US">
                <a:ea typeface="+mn-lt"/>
                <a:cs typeface="+mn-lt"/>
              </a:rPr>
              <a:t> 1 drink per day, total 7 drinks per week</a:t>
            </a:r>
            <a:endParaRPr lang="en-US">
              <a:ea typeface="+mn-lt"/>
              <a:cs typeface="Calibri"/>
            </a:endParaRPr>
          </a:p>
          <a:p>
            <a:pPr marL="657860" lvl="1" indent="-246380">
              <a:defRPr/>
            </a:pPr>
            <a:r>
              <a:rPr lang="en-US" sz="2800">
                <a:solidFill>
                  <a:schemeClr val="tx1"/>
                </a:solidFill>
                <a:ea typeface="+mn-lt"/>
                <a:cs typeface="+mn-lt"/>
              </a:rPr>
              <a:t>Don't save them all for the weekend</a:t>
            </a:r>
          </a:p>
          <a:p>
            <a:pPr indent="-255905">
              <a:spcBef>
                <a:spcPts val="900"/>
              </a:spcBef>
              <a:buClr>
                <a:srgbClr val="A04DA3"/>
              </a:buClr>
              <a:defRPr/>
            </a:pPr>
            <a:r>
              <a:rPr lang="en-US">
                <a:ea typeface="+mn-lt"/>
                <a:cs typeface="Calibri"/>
              </a:rPr>
              <a:t>When</a:t>
            </a:r>
            <a:r>
              <a:rPr lang="en-US">
                <a:cs typeface="Calibri"/>
              </a:rPr>
              <a:t> moderation may be too much</a:t>
            </a:r>
          </a:p>
          <a:p>
            <a:pPr marL="657860" lvl="1" indent="-246380">
              <a:defRPr/>
            </a:pPr>
            <a:r>
              <a:rPr lang="en-US" sz="2800">
                <a:solidFill>
                  <a:schemeClr val="tx1"/>
                </a:solidFill>
                <a:cs typeface="Calibri"/>
              </a:rPr>
              <a:t>Avoid alcohol most of the time if you have</a:t>
            </a:r>
            <a:br>
              <a:rPr lang="en-US" sz="2800">
                <a:solidFill>
                  <a:schemeClr val="tx1"/>
                </a:solidFill>
                <a:cs typeface="Calibri"/>
              </a:rPr>
            </a:br>
            <a:r>
              <a:rPr lang="en-US" sz="2800">
                <a:solidFill>
                  <a:schemeClr val="tx1"/>
                </a:solidFill>
                <a:ea typeface="+mn-lt"/>
                <a:cs typeface="Calibri"/>
              </a:rPr>
              <a:t>f</a:t>
            </a:r>
            <a:r>
              <a:rPr lang="en-US" sz="2800">
                <a:solidFill>
                  <a:schemeClr val="tx1"/>
                </a:solidFill>
                <a:ea typeface="+mn-lt"/>
                <a:cs typeface="+mn-lt"/>
              </a:rPr>
              <a:t>atty liver or high triglycerides</a:t>
            </a:r>
            <a:endParaRPr lang="en-US" sz="2800">
              <a:solidFill>
                <a:schemeClr val="tx1"/>
              </a:solidFill>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17" y="4075275"/>
            <a:ext cx="8929576" cy="2567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44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2961707D-4380-469E-953A-10E49F4FC3C0}"/>
              </a:ext>
            </a:extLst>
          </p:cNvPr>
          <p:cNvSpPr>
            <a:spLocks noGrp="1"/>
          </p:cNvSpPr>
          <p:nvPr>
            <p:ph type="title"/>
          </p:nvPr>
        </p:nvSpPr>
        <p:spPr>
          <a:xfrm>
            <a:off x="454573" y="843456"/>
            <a:ext cx="6553200" cy="1143000"/>
          </a:xfrm>
        </p:spPr>
        <p:txBody>
          <a:bodyPr>
            <a:normAutofit/>
          </a:bodyPr>
          <a:lstStyle/>
          <a:p>
            <a:r>
              <a:rPr lang="en-US" altLang="en-US" sz="4400" b="1">
                <a:solidFill>
                  <a:schemeClr val="accent3">
                    <a:lumMod val="75000"/>
                  </a:schemeClr>
                </a:solidFill>
              </a:rPr>
              <a:t>Isn’t this too basic?</a:t>
            </a:r>
          </a:p>
        </p:txBody>
      </p:sp>
      <p:sp>
        <p:nvSpPr>
          <p:cNvPr id="37891" name="Content Placeholder 2">
            <a:extLst>
              <a:ext uri="{FF2B5EF4-FFF2-40B4-BE49-F238E27FC236}">
                <a16:creationId xmlns:a16="http://schemas.microsoft.com/office/drawing/2014/main" id="{C7311BA4-5DEA-4836-B6E1-EEEFCB9814D5}"/>
              </a:ext>
            </a:extLst>
          </p:cNvPr>
          <p:cNvSpPr>
            <a:spLocks noGrp="1"/>
          </p:cNvSpPr>
          <p:nvPr>
            <p:ph idx="1"/>
          </p:nvPr>
        </p:nvSpPr>
        <p:spPr>
          <a:xfrm>
            <a:off x="304800" y="2112574"/>
            <a:ext cx="8610600" cy="4359166"/>
          </a:xfrm>
        </p:spPr>
        <p:txBody>
          <a:bodyPr vert="horz" lIns="91440" tIns="45720" rIns="91440" bIns="45720" anchor="t">
            <a:noAutofit/>
          </a:bodyPr>
          <a:lstStyle/>
          <a:p>
            <a:pPr marL="0" indent="0">
              <a:buNone/>
              <a:defRPr/>
            </a:pPr>
            <a:r>
              <a:rPr lang="en-US" altLang="en-US" sz="3000"/>
              <a:t>These guidelines target many health concerns:</a:t>
            </a:r>
            <a:endParaRPr lang="en-US" altLang="en-US" sz="1200"/>
          </a:p>
          <a:p>
            <a:pPr marL="0" indent="0">
              <a:buFont typeface="Arial" charset="0"/>
              <a:buNone/>
              <a:defRPr/>
            </a:pPr>
            <a:endParaRPr lang="en-US" altLang="en-US" sz="1200"/>
          </a:p>
          <a:p>
            <a:pPr indent="-255905">
              <a:buFont typeface="Arial" charset="0"/>
              <a:buChar char="•"/>
              <a:defRPr/>
            </a:pPr>
            <a:r>
              <a:rPr lang="en-US" altLang="en-US" sz="3000"/>
              <a:t>Fatty liver</a:t>
            </a:r>
          </a:p>
          <a:p>
            <a:pPr indent="-255905">
              <a:buFont typeface="Arial" charset="0"/>
              <a:buChar char="•"/>
              <a:defRPr/>
            </a:pPr>
            <a:r>
              <a:rPr lang="en-US" altLang="en-US" sz="3000"/>
              <a:t>PCOS</a:t>
            </a:r>
          </a:p>
          <a:p>
            <a:pPr indent="-255905">
              <a:buFont typeface="Arial" charset="0"/>
              <a:buChar char="•"/>
              <a:defRPr/>
            </a:pPr>
            <a:r>
              <a:rPr lang="en-US" altLang="en-US" sz="3000"/>
              <a:t>Type 2 diabetes and Prediabetes</a:t>
            </a:r>
          </a:p>
          <a:p>
            <a:pPr indent="-255905">
              <a:buFont typeface="Arial" charset="0"/>
              <a:buChar char="•"/>
              <a:defRPr/>
            </a:pPr>
            <a:r>
              <a:rPr lang="en-US" altLang="en-US" sz="3000"/>
              <a:t>Cardiovascular Disease (high blood pressure, cholesterol, heart attack &amp; stroke)</a:t>
            </a:r>
          </a:p>
          <a:p>
            <a:pPr indent="-255905">
              <a:buFont typeface="Arial" charset="0"/>
              <a:buChar char="•"/>
              <a:defRPr/>
            </a:pPr>
            <a:r>
              <a:rPr lang="en-US" altLang="en-US" sz="3000"/>
              <a:t>Weight management</a:t>
            </a:r>
          </a:p>
          <a:p>
            <a:pPr indent="-255905">
              <a:buFont typeface="Arial" charset="0"/>
              <a:buChar char="•"/>
              <a:defRPr/>
            </a:pPr>
            <a:r>
              <a:rPr lang="en-US" altLang="en-US" sz="3000"/>
              <a:t>Mindless eating or Disordered eating</a:t>
            </a:r>
          </a:p>
        </p:txBody>
      </p:sp>
      <p:sp>
        <p:nvSpPr>
          <p:cNvPr id="48132" name="TextBox 1">
            <a:extLst>
              <a:ext uri="{FF2B5EF4-FFF2-40B4-BE49-F238E27FC236}">
                <a16:creationId xmlns:a16="http://schemas.microsoft.com/office/drawing/2014/main" id="{ECE544B4-B1A0-4953-BA58-F63C0198570D}"/>
              </a:ext>
            </a:extLst>
          </p:cNvPr>
          <p:cNvSpPr txBox="1">
            <a:spLocks noChangeArrowheads="1"/>
          </p:cNvSpPr>
          <p:nvPr/>
        </p:nvSpPr>
        <p:spPr bwMode="auto">
          <a:xfrm>
            <a:off x="5569094" y="769151"/>
            <a:ext cx="2438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7200" b="1">
                <a:solidFill>
                  <a:srgbClr val="C00000"/>
                </a:solidFill>
              </a:rPr>
              <a:t>NO!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132"/>
                                        </p:tgtEl>
                                        <p:attrNameLst>
                                          <p:attrName>style.visibility</p:attrName>
                                        </p:attrNameLst>
                                      </p:cBhvr>
                                      <p:to>
                                        <p:strVal val="visible"/>
                                      </p:to>
                                    </p:set>
                                    <p:anim calcmode="lin" valueType="num">
                                      <p:cBhvr additive="base">
                                        <p:cTn id="7" dur="500" fill="hold"/>
                                        <p:tgtEl>
                                          <p:spTgt spid="48132"/>
                                        </p:tgtEl>
                                        <p:attrNameLst>
                                          <p:attrName>ppt_x</p:attrName>
                                        </p:attrNameLst>
                                      </p:cBhvr>
                                      <p:tavLst>
                                        <p:tav tm="0">
                                          <p:val>
                                            <p:strVal val="#ppt_x"/>
                                          </p:val>
                                        </p:tav>
                                        <p:tav tm="100000">
                                          <p:val>
                                            <p:strVal val="#ppt_x"/>
                                          </p:val>
                                        </p:tav>
                                      </p:tavLst>
                                    </p:anim>
                                    <p:anim calcmode="lin" valueType="num">
                                      <p:cBhvr additive="base">
                                        <p:cTn id="8" dur="500" fill="hold"/>
                                        <p:tgtEl>
                                          <p:spTgt spid="481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891">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891">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891">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891">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891">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891">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8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Take a brea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882870"/>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7914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Freeform 5"/>
          <p:cNvSpPr>
            <a:spLocks/>
          </p:cNvSpPr>
          <p:nvPr/>
        </p:nvSpPr>
        <p:spPr bwMode="auto">
          <a:xfrm>
            <a:off x="1356739" y="212834"/>
            <a:ext cx="6433778" cy="6433842"/>
          </a:xfrm>
          <a:custGeom>
            <a:avLst/>
            <a:gdLst/>
            <a:ahLst/>
            <a:cxnLst/>
            <a:rect l="l" t="t" r="r" b="b"/>
            <a:pathLst>
              <a:path w="6433778" h="6433842">
                <a:moveTo>
                  <a:pt x="3055993" y="6300598"/>
                </a:moveTo>
                <a:cubicBezTo>
                  <a:pt x="3092788" y="6300598"/>
                  <a:pt x="3122616" y="6330426"/>
                  <a:pt x="3122616" y="6367220"/>
                </a:cubicBezTo>
                <a:cubicBezTo>
                  <a:pt x="3122616" y="6404014"/>
                  <a:pt x="3092788" y="6433842"/>
                  <a:pt x="3055993" y="6433842"/>
                </a:cubicBezTo>
                <a:cubicBezTo>
                  <a:pt x="3019198" y="6433842"/>
                  <a:pt x="2989370" y="6404014"/>
                  <a:pt x="2989370" y="6367220"/>
                </a:cubicBezTo>
                <a:cubicBezTo>
                  <a:pt x="2989370" y="6330426"/>
                  <a:pt x="3019198" y="6300598"/>
                  <a:pt x="3055993" y="6300598"/>
                </a:cubicBezTo>
                <a:close/>
                <a:moveTo>
                  <a:pt x="3377329" y="6299753"/>
                </a:moveTo>
                <a:cubicBezTo>
                  <a:pt x="3379790" y="6299753"/>
                  <a:pt x="3382251" y="6299753"/>
                  <a:pt x="3384712" y="6299753"/>
                </a:cubicBezTo>
                <a:cubicBezTo>
                  <a:pt x="3419165" y="6299753"/>
                  <a:pt x="3447465" y="6325662"/>
                  <a:pt x="3451157" y="6358972"/>
                </a:cubicBezTo>
                <a:cubicBezTo>
                  <a:pt x="3452387" y="6377478"/>
                  <a:pt x="3447465" y="6394751"/>
                  <a:pt x="3436391" y="6408322"/>
                </a:cubicBezTo>
                <a:cubicBezTo>
                  <a:pt x="3425317" y="6421893"/>
                  <a:pt x="3409321" y="6430529"/>
                  <a:pt x="3392095" y="6432996"/>
                </a:cubicBezTo>
                <a:cubicBezTo>
                  <a:pt x="3389634" y="6432996"/>
                  <a:pt x="3387173" y="6432996"/>
                  <a:pt x="3384712" y="6432996"/>
                </a:cubicBezTo>
                <a:cubicBezTo>
                  <a:pt x="3350259" y="6432996"/>
                  <a:pt x="3321959" y="6407088"/>
                  <a:pt x="3318268" y="6373777"/>
                </a:cubicBezTo>
                <a:cubicBezTo>
                  <a:pt x="3314576" y="6336765"/>
                  <a:pt x="3341646" y="6303454"/>
                  <a:pt x="3377329" y="6299753"/>
                </a:cubicBezTo>
                <a:close/>
                <a:moveTo>
                  <a:pt x="2728861" y="6266524"/>
                </a:moveTo>
                <a:cubicBezTo>
                  <a:pt x="2731341" y="6266524"/>
                  <a:pt x="2733820" y="6266524"/>
                  <a:pt x="2736300" y="6266524"/>
                </a:cubicBezTo>
                <a:cubicBezTo>
                  <a:pt x="2772254" y="6270225"/>
                  <a:pt x="2799529" y="6303536"/>
                  <a:pt x="2795810" y="6340548"/>
                </a:cubicBezTo>
                <a:cubicBezTo>
                  <a:pt x="2792090" y="6373859"/>
                  <a:pt x="2763575" y="6399767"/>
                  <a:pt x="2728861" y="6399767"/>
                </a:cubicBezTo>
                <a:cubicBezTo>
                  <a:pt x="2726381" y="6399767"/>
                  <a:pt x="2723902" y="6399767"/>
                  <a:pt x="2721422" y="6399767"/>
                </a:cubicBezTo>
                <a:cubicBezTo>
                  <a:pt x="2704065" y="6397300"/>
                  <a:pt x="2687948" y="6388664"/>
                  <a:pt x="2676790" y="6375093"/>
                </a:cubicBezTo>
                <a:cubicBezTo>
                  <a:pt x="2665632" y="6361522"/>
                  <a:pt x="2659433" y="6344249"/>
                  <a:pt x="2661912" y="6325743"/>
                </a:cubicBezTo>
                <a:cubicBezTo>
                  <a:pt x="2665632" y="6292433"/>
                  <a:pt x="2694147" y="6266524"/>
                  <a:pt x="2728861" y="6266524"/>
                </a:cubicBezTo>
                <a:close/>
                <a:moveTo>
                  <a:pt x="3717148" y="6265935"/>
                </a:moveTo>
                <a:cubicBezTo>
                  <a:pt x="3748100" y="6265935"/>
                  <a:pt x="3775338" y="6288142"/>
                  <a:pt x="3782767" y="6318986"/>
                </a:cubicBezTo>
                <a:cubicBezTo>
                  <a:pt x="3790195" y="6354764"/>
                  <a:pt x="3766671" y="6390542"/>
                  <a:pt x="3730767" y="6397945"/>
                </a:cubicBezTo>
                <a:cubicBezTo>
                  <a:pt x="3725814" y="6399178"/>
                  <a:pt x="3722100" y="6399178"/>
                  <a:pt x="3717148" y="6399178"/>
                </a:cubicBezTo>
                <a:cubicBezTo>
                  <a:pt x="3684957" y="6399178"/>
                  <a:pt x="3657719" y="6376971"/>
                  <a:pt x="3651529" y="6346128"/>
                </a:cubicBezTo>
                <a:cubicBezTo>
                  <a:pt x="3647814" y="6328856"/>
                  <a:pt x="3650290" y="6311583"/>
                  <a:pt x="3660195" y="6296779"/>
                </a:cubicBezTo>
                <a:cubicBezTo>
                  <a:pt x="3670100" y="6280740"/>
                  <a:pt x="3684957" y="6270870"/>
                  <a:pt x="3703529" y="6267169"/>
                </a:cubicBezTo>
                <a:cubicBezTo>
                  <a:pt x="3707243" y="6265935"/>
                  <a:pt x="3712195" y="6265935"/>
                  <a:pt x="3717148" y="6265935"/>
                </a:cubicBezTo>
                <a:close/>
                <a:moveTo>
                  <a:pt x="2404662" y="6199154"/>
                </a:moveTo>
                <a:cubicBezTo>
                  <a:pt x="2409584" y="6199154"/>
                  <a:pt x="2414506" y="6199154"/>
                  <a:pt x="2418197" y="6200388"/>
                </a:cubicBezTo>
                <a:cubicBezTo>
                  <a:pt x="2436654" y="6204089"/>
                  <a:pt x="2451420" y="6213959"/>
                  <a:pt x="2461263" y="6229998"/>
                </a:cubicBezTo>
                <a:cubicBezTo>
                  <a:pt x="2469876" y="6244802"/>
                  <a:pt x="2473568" y="6262075"/>
                  <a:pt x="2469876" y="6279347"/>
                </a:cubicBezTo>
                <a:cubicBezTo>
                  <a:pt x="2463724" y="6310190"/>
                  <a:pt x="2436654" y="6332397"/>
                  <a:pt x="2404662" y="6332397"/>
                </a:cubicBezTo>
                <a:cubicBezTo>
                  <a:pt x="2399741" y="6332397"/>
                  <a:pt x="2396049" y="6332397"/>
                  <a:pt x="2391127" y="6331164"/>
                </a:cubicBezTo>
                <a:cubicBezTo>
                  <a:pt x="2373901" y="6327462"/>
                  <a:pt x="2359136" y="6317592"/>
                  <a:pt x="2349292" y="6301554"/>
                </a:cubicBezTo>
                <a:cubicBezTo>
                  <a:pt x="2339448" y="6286749"/>
                  <a:pt x="2335757" y="6269477"/>
                  <a:pt x="2339448" y="6252205"/>
                </a:cubicBezTo>
                <a:cubicBezTo>
                  <a:pt x="2345601" y="6221361"/>
                  <a:pt x="2373901" y="6199154"/>
                  <a:pt x="2404662" y="6199154"/>
                </a:cubicBezTo>
                <a:close/>
                <a:moveTo>
                  <a:pt x="4034818" y="6195989"/>
                </a:moveTo>
                <a:cubicBezTo>
                  <a:pt x="4063256" y="6195989"/>
                  <a:pt x="4089222" y="6214495"/>
                  <a:pt x="4097877" y="6241637"/>
                </a:cubicBezTo>
                <a:cubicBezTo>
                  <a:pt x="4104059" y="6258910"/>
                  <a:pt x="4101586" y="6276182"/>
                  <a:pt x="4094168" y="6292220"/>
                </a:cubicBezTo>
                <a:cubicBezTo>
                  <a:pt x="4085512" y="6308259"/>
                  <a:pt x="4071911" y="6320596"/>
                  <a:pt x="4054601" y="6325531"/>
                </a:cubicBezTo>
                <a:cubicBezTo>
                  <a:pt x="4048419" y="6327999"/>
                  <a:pt x="4041000" y="6329232"/>
                  <a:pt x="4034818" y="6329232"/>
                </a:cubicBezTo>
                <a:cubicBezTo>
                  <a:pt x="4005143" y="6329232"/>
                  <a:pt x="3979177" y="6310726"/>
                  <a:pt x="3970522" y="6283584"/>
                </a:cubicBezTo>
                <a:cubicBezTo>
                  <a:pt x="3959394" y="6247806"/>
                  <a:pt x="3979177" y="6210794"/>
                  <a:pt x="4013798" y="6198457"/>
                </a:cubicBezTo>
                <a:cubicBezTo>
                  <a:pt x="4019980" y="6197223"/>
                  <a:pt x="4027399" y="6195989"/>
                  <a:pt x="4034818" y="6195989"/>
                </a:cubicBezTo>
                <a:close/>
                <a:moveTo>
                  <a:pt x="2093603" y="6097669"/>
                </a:moveTo>
                <a:cubicBezTo>
                  <a:pt x="2100983" y="6097669"/>
                  <a:pt x="2108363" y="6098903"/>
                  <a:pt x="2114513" y="6100137"/>
                </a:cubicBezTo>
                <a:cubicBezTo>
                  <a:pt x="2148952" y="6112474"/>
                  <a:pt x="2168631" y="6149486"/>
                  <a:pt x="2157561" y="6185265"/>
                </a:cubicBezTo>
                <a:cubicBezTo>
                  <a:pt x="2148952" y="6212407"/>
                  <a:pt x="2123122" y="6230913"/>
                  <a:pt x="2093603" y="6230913"/>
                </a:cubicBezTo>
                <a:cubicBezTo>
                  <a:pt x="2087454" y="6230913"/>
                  <a:pt x="2080074" y="6229679"/>
                  <a:pt x="2073924" y="6227212"/>
                </a:cubicBezTo>
                <a:cubicBezTo>
                  <a:pt x="2056705" y="6222277"/>
                  <a:pt x="2043175" y="6209940"/>
                  <a:pt x="2034566" y="6193901"/>
                </a:cubicBezTo>
                <a:cubicBezTo>
                  <a:pt x="2025956" y="6177862"/>
                  <a:pt x="2024726" y="6160590"/>
                  <a:pt x="2030876" y="6143318"/>
                </a:cubicBezTo>
                <a:cubicBezTo>
                  <a:pt x="2039485" y="6116175"/>
                  <a:pt x="2065314" y="6097669"/>
                  <a:pt x="2093603" y="6097669"/>
                </a:cubicBezTo>
                <a:close/>
                <a:moveTo>
                  <a:pt x="4351030" y="6093441"/>
                </a:moveTo>
                <a:cubicBezTo>
                  <a:pt x="4378194" y="6093441"/>
                  <a:pt x="4401653" y="6108331"/>
                  <a:pt x="4412765" y="6133146"/>
                </a:cubicBezTo>
                <a:cubicBezTo>
                  <a:pt x="4420173" y="6149277"/>
                  <a:pt x="4420173" y="6167888"/>
                  <a:pt x="4414000" y="6184019"/>
                </a:cubicBezTo>
                <a:cubicBezTo>
                  <a:pt x="4407826" y="6201390"/>
                  <a:pt x="4395479" y="6213798"/>
                  <a:pt x="4378194" y="6221242"/>
                </a:cubicBezTo>
                <a:cubicBezTo>
                  <a:pt x="4369551" y="6224965"/>
                  <a:pt x="4360908" y="6227446"/>
                  <a:pt x="4352265" y="6227446"/>
                </a:cubicBezTo>
                <a:cubicBezTo>
                  <a:pt x="4325102" y="6227446"/>
                  <a:pt x="4301643" y="6211316"/>
                  <a:pt x="4290530" y="6187741"/>
                </a:cubicBezTo>
                <a:cubicBezTo>
                  <a:pt x="4283122" y="6171611"/>
                  <a:pt x="4283122" y="6152999"/>
                  <a:pt x="4289296" y="6135628"/>
                </a:cubicBezTo>
                <a:cubicBezTo>
                  <a:pt x="4295469" y="6119498"/>
                  <a:pt x="4307816" y="6105849"/>
                  <a:pt x="4323867" y="6098404"/>
                </a:cubicBezTo>
                <a:cubicBezTo>
                  <a:pt x="4332510" y="6094682"/>
                  <a:pt x="4342388" y="6093441"/>
                  <a:pt x="4351030" y="6093441"/>
                </a:cubicBezTo>
                <a:close/>
                <a:moveTo>
                  <a:pt x="1789376" y="5963223"/>
                </a:moveTo>
                <a:cubicBezTo>
                  <a:pt x="1797999" y="5963223"/>
                  <a:pt x="1807854" y="5964464"/>
                  <a:pt x="1816477" y="5968186"/>
                </a:cubicBezTo>
                <a:cubicBezTo>
                  <a:pt x="1849737" y="5983076"/>
                  <a:pt x="1864519" y="6024022"/>
                  <a:pt x="1849737" y="6057523"/>
                </a:cubicBezTo>
                <a:cubicBezTo>
                  <a:pt x="1838650" y="6081098"/>
                  <a:pt x="1815245" y="6097228"/>
                  <a:pt x="1788144" y="6097228"/>
                </a:cubicBezTo>
                <a:cubicBezTo>
                  <a:pt x="1779521" y="6097228"/>
                  <a:pt x="1769666" y="6094747"/>
                  <a:pt x="1761043" y="6091024"/>
                </a:cubicBezTo>
                <a:cubicBezTo>
                  <a:pt x="1727783" y="6076135"/>
                  <a:pt x="1713001" y="6036430"/>
                  <a:pt x="1727783" y="6002928"/>
                </a:cubicBezTo>
                <a:cubicBezTo>
                  <a:pt x="1738870" y="5978113"/>
                  <a:pt x="1762275" y="5963223"/>
                  <a:pt x="1789376" y="5963223"/>
                </a:cubicBezTo>
                <a:close/>
                <a:moveTo>
                  <a:pt x="4649132" y="5957775"/>
                </a:moveTo>
                <a:cubicBezTo>
                  <a:pt x="4672548" y="5957775"/>
                  <a:pt x="4694732" y="5971375"/>
                  <a:pt x="4707056" y="5991158"/>
                </a:cubicBezTo>
                <a:cubicBezTo>
                  <a:pt x="4715683" y="6007231"/>
                  <a:pt x="4718148" y="6025776"/>
                  <a:pt x="4713219" y="6043086"/>
                </a:cubicBezTo>
                <a:cubicBezTo>
                  <a:pt x="4708289" y="6060395"/>
                  <a:pt x="4697197" y="6073995"/>
                  <a:pt x="4682408" y="6082650"/>
                </a:cubicBezTo>
                <a:cubicBezTo>
                  <a:pt x="4672548" y="6088832"/>
                  <a:pt x="4660224" y="6092541"/>
                  <a:pt x="4649132" y="6092541"/>
                </a:cubicBezTo>
                <a:cubicBezTo>
                  <a:pt x="4624483" y="6092541"/>
                  <a:pt x="4602300" y="6078941"/>
                  <a:pt x="4591208" y="6059159"/>
                </a:cubicBezTo>
                <a:cubicBezTo>
                  <a:pt x="4572721" y="6027013"/>
                  <a:pt x="4583813" y="5986212"/>
                  <a:pt x="4615856" y="5967666"/>
                </a:cubicBezTo>
                <a:cubicBezTo>
                  <a:pt x="4625716" y="5961484"/>
                  <a:pt x="4636808" y="5957775"/>
                  <a:pt x="4649132" y="5957775"/>
                </a:cubicBezTo>
                <a:close/>
                <a:moveTo>
                  <a:pt x="1502271" y="5798073"/>
                </a:moveTo>
                <a:cubicBezTo>
                  <a:pt x="1514644" y="5798073"/>
                  <a:pt x="1525779" y="5801782"/>
                  <a:pt x="1535677" y="5807964"/>
                </a:cubicBezTo>
                <a:cubicBezTo>
                  <a:pt x="1551762" y="5816619"/>
                  <a:pt x="1562897" y="5831456"/>
                  <a:pt x="1567846" y="5848765"/>
                </a:cubicBezTo>
                <a:cubicBezTo>
                  <a:pt x="1571558" y="5866074"/>
                  <a:pt x="1569083" y="5883384"/>
                  <a:pt x="1560423" y="5899457"/>
                </a:cubicBezTo>
                <a:cubicBezTo>
                  <a:pt x="1548050" y="5919239"/>
                  <a:pt x="1525779" y="5932839"/>
                  <a:pt x="1502271" y="5932839"/>
                </a:cubicBezTo>
                <a:cubicBezTo>
                  <a:pt x="1491136" y="5932839"/>
                  <a:pt x="1478763" y="5929130"/>
                  <a:pt x="1468865" y="5924185"/>
                </a:cubicBezTo>
                <a:cubicBezTo>
                  <a:pt x="1454018" y="5914293"/>
                  <a:pt x="1442883" y="5900693"/>
                  <a:pt x="1437934" y="5883384"/>
                </a:cubicBezTo>
                <a:cubicBezTo>
                  <a:pt x="1432985" y="5866074"/>
                  <a:pt x="1435459" y="5847529"/>
                  <a:pt x="1444120" y="5831456"/>
                </a:cubicBezTo>
                <a:cubicBezTo>
                  <a:pt x="1456493" y="5811673"/>
                  <a:pt x="1478763" y="5798073"/>
                  <a:pt x="1502271" y="5798073"/>
                </a:cubicBezTo>
                <a:close/>
                <a:moveTo>
                  <a:pt x="4934291" y="5793438"/>
                </a:moveTo>
                <a:cubicBezTo>
                  <a:pt x="4956547" y="5793438"/>
                  <a:pt x="4976330" y="5803308"/>
                  <a:pt x="4988695" y="5820580"/>
                </a:cubicBezTo>
                <a:cubicBezTo>
                  <a:pt x="4999823" y="5835385"/>
                  <a:pt x="5003532" y="5852657"/>
                  <a:pt x="5001059" y="5869930"/>
                </a:cubicBezTo>
                <a:cubicBezTo>
                  <a:pt x="4998586" y="5888436"/>
                  <a:pt x="4988695" y="5903240"/>
                  <a:pt x="4973857" y="5914344"/>
                </a:cubicBezTo>
                <a:cubicBezTo>
                  <a:pt x="4962729" y="5921746"/>
                  <a:pt x="4949128" y="5926681"/>
                  <a:pt x="4934291" y="5926681"/>
                </a:cubicBezTo>
                <a:cubicBezTo>
                  <a:pt x="4913271" y="5926681"/>
                  <a:pt x="4893488" y="5916811"/>
                  <a:pt x="4879887" y="5899539"/>
                </a:cubicBezTo>
                <a:cubicBezTo>
                  <a:pt x="4858867" y="5868696"/>
                  <a:pt x="4865050" y="5826749"/>
                  <a:pt x="4894724" y="5805776"/>
                </a:cubicBezTo>
                <a:cubicBezTo>
                  <a:pt x="4907089" y="5797139"/>
                  <a:pt x="4920690" y="5793438"/>
                  <a:pt x="4934291" y="5793438"/>
                </a:cubicBezTo>
                <a:close/>
                <a:moveTo>
                  <a:pt x="1239563" y="5606024"/>
                </a:moveTo>
                <a:cubicBezTo>
                  <a:pt x="1253093" y="5606024"/>
                  <a:pt x="1266623" y="5609725"/>
                  <a:pt x="1277692" y="5618362"/>
                </a:cubicBezTo>
                <a:cubicBezTo>
                  <a:pt x="1308441" y="5639335"/>
                  <a:pt x="1314591" y="5681282"/>
                  <a:pt x="1292452" y="5712126"/>
                </a:cubicBezTo>
                <a:cubicBezTo>
                  <a:pt x="1280152" y="5729398"/>
                  <a:pt x="1260473" y="5739268"/>
                  <a:pt x="1239563" y="5739268"/>
                </a:cubicBezTo>
                <a:cubicBezTo>
                  <a:pt x="1224804" y="5739268"/>
                  <a:pt x="1211274" y="5734333"/>
                  <a:pt x="1200205" y="5726931"/>
                </a:cubicBezTo>
                <a:cubicBezTo>
                  <a:pt x="1185445" y="5715827"/>
                  <a:pt x="1175606" y="5701022"/>
                  <a:pt x="1173146" y="5682516"/>
                </a:cubicBezTo>
                <a:cubicBezTo>
                  <a:pt x="1170686" y="5665244"/>
                  <a:pt x="1174376" y="5647971"/>
                  <a:pt x="1185445" y="5633167"/>
                </a:cubicBezTo>
                <a:cubicBezTo>
                  <a:pt x="1197745" y="5615894"/>
                  <a:pt x="1217424" y="5606024"/>
                  <a:pt x="1239563" y="5606024"/>
                </a:cubicBezTo>
                <a:close/>
                <a:moveTo>
                  <a:pt x="5201674" y="5598793"/>
                </a:moveTo>
                <a:cubicBezTo>
                  <a:pt x="5220146" y="5598793"/>
                  <a:pt x="5238618" y="5606196"/>
                  <a:pt x="5250932" y="5621001"/>
                </a:cubicBezTo>
                <a:cubicBezTo>
                  <a:pt x="5263247" y="5633338"/>
                  <a:pt x="5269404" y="5650610"/>
                  <a:pt x="5268173" y="5669116"/>
                </a:cubicBezTo>
                <a:cubicBezTo>
                  <a:pt x="5266941" y="5686389"/>
                  <a:pt x="5259553" y="5703661"/>
                  <a:pt x="5246006" y="5714765"/>
                </a:cubicBezTo>
                <a:cubicBezTo>
                  <a:pt x="5233692" y="5725869"/>
                  <a:pt x="5217683" y="5732037"/>
                  <a:pt x="5201674" y="5732037"/>
                </a:cubicBezTo>
                <a:cubicBezTo>
                  <a:pt x="5183202" y="5732037"/>
                  <a:pt x="5164730" y="5724635"/>
                  <a:pt x="5152415" y="5709830"/>
                </a:cubicBezTo>
                <a:cubicBezTo>
                  <a:pt x="5127786" y="5682688"/>
                  <a:pt x="5130249" y="5640740"/>
                  <a:pt x="5157341" y="5616066"/>
                </a:cubicBezTo>
                <a:cubicBezTo>
                  <a:pt x="5169656" y="5604962"/>
                  <a:pt x="5185665" y="5598793"/>
                  <a:pt x="5201674" y="5598793"/>
                </a:cubicBezTo>
                <a:close/>
                <a:moveTo>
                  <a:pt x="990006" y="5384958"/>
                </a:moveTo>
                <a:cubicBezTo>
                  <a:pt x="1006113" y="5384958"/>
                  <a:pt x="1022220" y="5391127"/>
                  <a:pt x="1034610" y="5402231"/>
                </a:cubicBezTo>
                <a:cubicBezTo>
                  <a:pt x="1048239" y="5413334"/>
                  <a:pt x="1055673" y="5430607"/>
                  <a:pt x="1056912" y="5447879"/>
                </a:cubicBezTo>
                <a:cubicBezTo>
                  <a:pt x="1058151" y="5466385"/>
                  <a:pt x="1051956" y="5483658"/>
                  <a:pt x="1039566" y="5495995"/>
                </a:cubicBezTo>
                <a:cubicBezTo>
                  <a:pt x="1027176" y="5510800"/>
                  <a:pt x="1008591" y="5518202"/>
                  <a:pt x="990006" y="5518202"/>
                </a:cubicBezTo>
                <a:cubicBezTo>
                  <a:pt x="973899" y="5518202"/>
                  <a:pt x="957792" y="5512034"/>
                  <a:pt x="945402" y="5500930"/>
                </a:cubicBezTo>
                <a:cubicBezTo>
                  <a:pt x="931773" y="5489826"/>
                  <a:pt x="924339" y="5472554"/>
                  <a:pt x="923100" y="5455281"/>
                </a:cubicBezTo>
                <a:cubicBezTo>
                  <a:pt x="921861" y="5436775"/>
                  <a:pt x="928056" y="5419503"/>
                  <a:pt x="940446" y="5407166"/>
                </a:cubicBezTo>
                <a:cubicBezTo>
                  <a:pt x="952836" y="5392361"/>
                  <a:pt x="971421" y="5384958"/>
                  <a:pt x="990006" y="5384958"/>
                </a:cubicBezTo>
                <a:close/>
                <a:moveTo>
                  <a:pt x="5447282" y="5375988"/>
                </a:moveTo>
                <a:cubicBezTo>
                  <a:pt x="5463323" y="5375988"/>
                  <a:pt x="5479365" y="5382157"/>
                  <a:pt x="5491705" y="5393260"/>
                </a:cubicBezTo>
                <a:cubicBezTo>
                  <a:pt x="5505278" y="5405598"/>
                  <a:pt x="5512682" y="5421636"/>
                  <a:pt x="5513916" y="5438909"/>
                </a:cubicBezTo>
                <a:cubicBezTo>
                  <a:pt x="5515150" y="5457415"/>
                  <a:pt x="5508980" y="5474687"/>
                  <a:pt x="5496641" y="5488258"/>
                </a:cubicBezTo>
                <a:cubicBezTo>
                  <a:pt x="5484301" y="5501829"/>
                  <a:pt x="5465791" y="5509231"/>
                  <a:pt x="5447282" y="5509231"/>
                </a:cubicBezTo>
                <a:cubicBezTo>
                  <a:pt x="5430006" y="5509231"/>
                  <a:pt x="5413964" y="5504296"/>
                  <a:pt x="5401625" y="5493193"/>
                </a:cubicBezTo>
                <a:cubicBezTo>
                  <a:pt x="5374477" y="5468518"/>
                  <a:pt x="5372009" y="5425338"/>
                  <a:pt x="5396689" y="5398195"/>
                </a:cubicBezTo>
                <a:cubicBezTo>
                  <a:pt x="5410262" y="5384624"/>
                  <a:pt x="5427538" y="5375988"/>
                  <a:pt x="5447282" y="5375988"/>
                </a:cubicBezTo>
                <a:close/>
                <a:moveTo>
                  <a:pt x="768073" y="5138428"/>
                </a:moveTo>
                <a:cubicBezTo>
                  <a:pt x="787786" y="5138428"/>
                  <a:pt x="805035" y="5147064"/>
                  <a:pt x="817356" y="5160636"/>
                </a:cubicBezTo>
                <a:cubicBezTo>
                  <a:pt x="829677" y="5174207"/>
                  <a:pt x="835837" y="5191479"/>
                  <a:pt x="834605" y="5208751"/>
                </a:cubicBezTo>
                <a:cubicBezTo>
                  <a:pt x="834605" y="5227258"/>
                  <a:pt x="825980" y="5243296"/>
                  <a:pt x="812427" y="5255634"/>
                </a:cubicBezTo>
                <a:cubicBezTo>
                  <a:pt x="801339" y="5266737"/>
                  <a:pt x="785322" y="5271672"/>
                  <a:pt x="768073" y="5271672"/>
                </a:cubicBezTo>
                <a:cubicBezTo>
                  <a:pt x="749592" y="5271672"/>
                  <a:pt x="731111" y="5264270"/>
                  <a:pt x="718790" y="5250699"/>
                </a:cubicBezTo>
                <a:cubicBezTo>
                  <a:pt x="706469" y="5237128"/>
                  <a:pt x="700309" y="5219855"/>
                  <a:pt x="701541" y="5201349"/>
                </a:cubicBezTo>
                <a:cubicBezTo>
                  <a:pt x="702773" y="5184077"/>
                  <a:pt x="710165" y="5168038"/>
                  <a:pt x="723718" y="5155701"/>
                </a:cubicBezTo>
                <a:cubicBezTo>
                  <a:pt x="736039" y="5144597"/>
                  <a:pt x="752056" y="5138428"/>
                  <a:pt x="768073" y="5138428"/>
                </a:cubicBezTo>
                <a:close/>
                <a:moveTo>
                  <a:pt x="5671203" y="5130842"/>
                </a:moveTo>
                <a:cubicBezTo>
                  <a:pt x="5684784" y="5130842"/>
                  <a:pt x="5698366" y="5135788"/>
                  <a:pt x="5709478" y="5144442"/>
                </a:cubicBezTo>
                <a:cubicBezTo>
                  <a:pt x="5724294" y="5154334"/>
                  <a:pt x="5734172" y="5170407"/>
                  <a:pt x="5736641" y="5187716"/>
                </a:cubicBezTo>
                <a:cubicBezTo>
                  <a:pt x="5739110" y="5205025"/>
                  <a:pt x="5735406" y="5223571"/>
                  <a:pt x="5724294" y="5237171"/>
                </a:cubicBezTo>
                <a:cubicBezTo>
                  <a:pt x="5711947" y="5254481"/>
                  <a:pt x="5692192" y="5265608"/>
                  <a:pt x="5669968" y="5265608"/>
                </a:cubicBezTo>
                <a:cubicBezTo>
                  <a:pt x="5656386" y="5265608"/>
                  <a:pt x="5642805" y="5260663"/>
                  <a:pt x="5631693" y="5252008"/>
                </a:cubicBezTo>
                <a:cubicBezTo>
                  <a:pt x="5616876" y="5242117"/>
                  <a:pt x="5606999" y="5226044"/>
                  <a:pt x="5604530" y="5208735"/>
                </a:cubicBezTo>
                <a:cubicBezTo>
                  <a:pt x="5602060" y="5191425"/>
                  <a:pt x="5605764" y="5172879"/>
                  <a:pt x="5616876" y="5159279"/>
                </a:cubicBezTo>
                <a:cubicBezTo>
                  <a:pt x="5629223" y="5141970"/>
                  <a:pt x="5648978" y="5130842"/>
                  <a:pt x="5671203" y="5130842"/>
                </a:cubicBezTo>
                <a:close/>
                <a:moveTo>
                  <a:pt x="573528" y="4871896"/>
                </a:moveTo>
                <a:cubicBezTo>
                  <a:pt x="595629" y="4871896"/>
                  <a:pt x="615274" y="4883024"/>
                  <a:pt x="627553" y="4900333"/>
                </a:cubicBezTo>
                <a:cubicBezTo>
                  <a:pt x="638603" y="4913933"/>
                  <a:pt x="642287" y="4932479"/>
                  <a:pt x="639831" y="4949789"/>
                </a:cubicBezTo>
                <a:cubicBezTo>
                  <a:pt x="637375" y="4967098"/>
                  <a:pt x="627553" y="4983171"/>
                  <a:pt x="612819" y="4993062"/>
                </a:cubicBezTo>
                <a:cubicBezTo>
                  <a:pt x="601768" y="5001717"/>
                  <a:pt x="588262" y="5006662"/>
                  <a:pt x="574756" y="5006662"/>
                </a:cubicBezTo>
                <a:cubicBezTo>
                  <a:pt x="552655" y="5006662"/>
                  <a:pt x="533009" y="4995535"/>
                  <a:pt x="520731" y="4978225"/>
                </a:cubicBezTo>
                <a:cubicBezTo>
                  <a:pt x="509680" y="4964625"/>
                  <a:pt x="505997" y="4946079"/>
                  <a:pt x="508452" y="4928770"/>
                </a:cubicBezTo>
                <a:cubicBezTo>
                  <a:pt x="510908" y="4911461"/>
                  <a:pt x="520731" y="4895388"/>
                  <a:pt x="535465" y="4885496"/>
                </a:cubicBezTo>
                <a:cubicBezTo>
                  <a:pt x="546515" y="4876842"/>
                  <a:pt x="560022" y="4871896"/>
                  <a:pt x="573528" y="4871896"/>
                </a:cubicBezTo>
                <a:close/>
                <a:moveTo>
                  <a:pt x="5858778" y="4863221"/>
                </a:moveTo>
                <a:cubicBezTo>
                  <a:pt x="5871102" y="4863221"/>
                  <a:pt x="5882194" y="4865703"/>
                  <a:pt x="5892054" y="4871907"/>
                </a:cubicBezTo>
                <a:cubicBezTo>
                  <a:pt x="5908075" y="4880592"/>
                  <a:pt x="5919167" y="4895482"/>
                  <a:pt x="5924097" y="4912853"/>
                </a:cubicBezTo>
                <a:cubicBezTo>
                  <a:pt x="5927794" y="4930224"/>
                  <a:pt x="5925329" y="4948836"/>
                  <a:pt x="5916702" y="4963725"/>
                </a:cubicBezTo>
                <a:cubicBezTo>
                  <a:pt x="5905610" y="4984818"/>
                  <a:pt x="5883427" y="4997226"/>
                  <a:pt x="5858778" y="4997226"/>
                </a:cubicBezTo>
                <a:cubicBezTo>
                  <a:pt x="5847686" y="4997226"/>
                  <a:pt x="5835362" y="4994745"/>
                  <a:pt x="5825502" y="4988541"/>
                </a:cubicBezTo>
                <a:cubicBezTo>
                  <a:pt x="5793459" y="4969929"/>
                  <a:pt x="5782367" y="4928983"/>
                  <a:pt x="5800854" y="4896722"/>
                </a:cubicBezTo>
                <a:cubicBezTo>
                  <a:pt x="5813178" y="4875629"/>
                  <a:pt x="5835362" y="4863221"/>
                  <a:pt x="5858778" y="4863221"/>
                </a:cubicBezTo>
                <a:close/>
                <a:moveTo>
                  <a:pt x="409835" y="4586552"/>
                </a:moveTo>
                <a:cubicBezTo>
                  <a:pt x="433343" y="4586552"/>
                  <a:pt x="455614" y="4598960"/>
                  <a:pt x="467986" y="4620053"/>
                </a:cubicBezTo>
                <a:cubicBezTo>
                  <a:pt x="476647" y="4634943"/>
                  <a:pt x="479122" y="4653555"/>
                  <a:pt x="474173" y="4670926"/>
                </a:cubicBezTo>
                <a:cubicBezTo>
                  <a:pt x="469224" y="4688297"/>
                  <a:pt x="458088" y="4703186"/>
                  <a:pt x="443241" y="4711872"/>
                </a:cubicBezTo>
                <a:cubicBezTo>
                  <a:pt x="433343" y="4718076"/>
                  <a:pt x="420971" y="4720557"/>
                  <a:pt x="409835" y="4720557"/>
                </a:cubicBezTo>
                <a:cubicBezTo>
                  <a:pt x="385090" y="4720557"/>
                  <a:pt x="362819" y="4708149"/>
                  <a:pt x="351684" y="4687056"/>
                </a:cubicBezTo>
                <a:cubicBezTo>
                  <a:pt x="343023" y="4672167"/>
                  <a:pt x="340549" y="4653555"/>
                  <a:pt x="344261" y="4636184"/>
                </a:cubicBezTo>
                <a:cubicBezTo>
                  <a:pt x="349210" y="4618813"/>
                  <a:pt x="360345" y="4603923"/>
                  <a:pt x="376429" y="4595238"/>
                </a:cubicBezTo>
                <a:cubicBezTo>
                  <a:pt x="386327" y="4589034"/>
                  <a:pt x="397463" y="4586552"/>
                  <a:pt x="409835" y="4586552"/>
                </a:cubicBezTo>
                <a:close/>
                <a:moveTo>
                  <a:pt x="6029102" y="4579141"/>
                </a:moveTo>
                <a:cubicBezTo>
                  <a:pt x="6037697" y="4579141"/>
                  <a:pt x="6047520" y="4580375"/>
                  <a:pt x="6056115" y="4584076"/>
                </a:cubicBezTo>
                <a:cubicBezTo>
                  <a:pt x="6072076" y="4591479"/>
                  <a:pt x="6084355" y="4605050"/>
                  <a:pt x="6090494" y="4621088"/>
                </a:cubicBezTo>
                <a:cubicBezTo>
                  <a:pt x="6096633" y="4638361"/>
                  <a:pt x="6096633" y="4656867"/>
                  <a:pt x="6089266" y="4672906"/>
                </a:cubicBezTo>
                <a:cubicBezTo>
                  <a:pt x="6078216" y="4696347"/>
                  <a:pt x="6054887" y="4712385"/>
                  <a:pt x="6027874" y="4712385"/>
                </a:cubicBezTo>
                <a:cubicBezTo>
                  <a:pt x="6019279" y="4712385"/>
                  <a:pt x="6009457" y="4709918"/>
                  <a:pt x="6000862" y="4706217"/>
                </a:cubicBezTo>
                <a:cubicBezTo>
                  <a:pt x="5984900" y="4698814"/>
                  <a:pt x="5972622" y="4686477"/>
                  <a:pt x="5966482" y="4669204"/>
                </a:cubicBezTo>
                <a:cubicBezTo>
                  <a:pt x="5960343" y="4653166"/>
                  <a:pt x="5960343" y="4634660"/>
                  <a:pt x="5967710" y="4618621"/>
                </a:cubicBezTo>
                <a:cubicBezTo>
                  <a:pt x="5978761" y="4593946"/>
                  <a:pt x="6002090" y="4579141"/>
                  <a:pt x="6029102" y="4579141"/>
                </a:cubicBezTo>
                <a:close/>
                <a:moveTo>
                  <a:pt x="277679" y="4287168"/>
                </a:moveTo>
                <a:cubicBezTo>
                  <a:pt x="304881" y="4287168"/>
                  <a:pt x="328373" y="4301973"/>
                  <a:pt x="339501" y="4326648"/>
                </a:cubicBezTo>
                <a:cubicBezTo>
                  <a:pt x="354339" y="4359958"/>
                  <a:pt x="339501" y="4399438"/>
                  <a:pt x="304881" y="4414243"/>
                </a:cubicBezTo>
                <a:cubicBezTo>
                  <a:pt x="296226" y="4417944"/>
                  <a:pt x="287570" y="4420411"/>
                  <a:pt x="278915" y="4420411"/>
                </a:cubicBezTo>
                <a:cubicBezTo>
                  <a:pt x="251713" y="4420411"/>
                  <a:pt x="228221" y="4404373"/>
                  <a:pt x="217093" y="4380932"/>
                </a:cubicBezTo>
                <a:cubicBezTo>
                  <a:pt x="209674" y="4364893"/>
                  <a:pt x="209674" y="4346387"/>
                  <a:pt x="215856" y="4329115"/>
                </a:cubicBezTo>
                <a:cubicBezTo>
                  <a:pt x="222038" y="4313077"/>
                  <a:pt x="234403" y="4299506"/>
                  <a:pt x="250477" y="4292103"/>
                </a:cubicBezTo>
                <a:cubicBezTo>
                  <a:pt x="259132" y="4288402"/>
                  <a:pt x="269024" y="4287168"/>
                  <a:pt x="277679" y="4287168"/>
                </a:cubicBezTo>
                <a:close/>
                <a:moveTo>
                  <a:pt x="6159673" y="4275657"/>
                </a:moveTo>
                <a:cubicBezTo>
                  <a:pt x="6165843" y="4275657"/>
                  <a:pt x="6173246" y="4276891"/>
                  <a:pt x="6179416" y="4278125"/>
                </a:cubicBezTo>
                <a:cubicBezTo>
                  <a:pt x="6196692" y="4284293"/>
                  <a:pt x="6210266" y="4295397"/>
                  <a:pt x="6218903" y="4311435"/>
                </a:cubicBezTo>
                <a:cubicBezTo>
                  <a:pt x="6226307" y="4327474"/>
                  <a:pt x="6227541" y="4345980"/>
                  <a:pt x="6222605" y="4363252"/>
                </a:cubicBezTo>
                <a:cubicBezTo>
                  <a:pt x="6213968" y="4390394"/>
                  <a:pt x="6188054" y="4408900"/>
                  <a:pt x="6158439" y="4408900"/>
                </a:cubicBezTo>
                <a:cubicBezTo>
                  <a:pt x="6152269" y="4408900"/>
                  <a:pt x="6144865" y="4407667"/>
                  <a:pt x="6138695" y="4405199"/>
                </a:cubicBezTo>
                <a:cubicBezTo>
                  <a:pt x="6102910" y="4394095"/>
                  <a:pt x="6084400" y="4357084"/>
                  <a:pt x="6095506" y="4321305"/>
                </a:cubicBezTo>
                <a:cubicBezTo>
                  <a:pt x="6104144" y="4294163"/>
                  <a:pt x="6130057" y="4275657"/>
                  <a:pt x="6159673" y="4275657"/>
                </a:cubicBezTo>
                <a:close/>
                <a:moveTo>
                  <a:pt x="174129" y="3971881"/>
                </a:moveTo>
                <a:cubicBezTo>
                  <a:pt x="203804" y="3971881"/>
                  <a:pt x="229770" y="3990387"/>
                  <a:pt x="238425" y="4017529"/>
                </a:cubicBezTo>
                <a:cubicBezTo>
                  <a:pt x="249553" y="4053308"/>
                  <a:pt x="231006" y="4090319"/>
                  <a:pt x="195149" y="4101423"/>
                </a:cubicBezTo>
                <a:cubicBezTo>
                  <a:pt x="188967" y="4103891"/>
                  <a:pt x="181548" y="4105124"/>
                  <a:pt x="175366" y="4105124"/>
                </a:cubicBezTo>
                <a:cubicBezTo>
                  <a:pt x="175359" y="4105124"/>
                  <a:pt x="175274" y="4105124"/>
                  <a:pt x="174129" y="4105124"/>
                </a:cubicBezTo>
                <a:cubicBezTo>
                  <a:pt x="145691" y="4105124"/>
                  <a:pt x="119725" y="4086618"/>
                  <a:pt x="111070" y="4059476"/>
                </a:cubicBezTo>
                <a:cubicBezTo>
                  <a:pt x="104888" y="4042204"/>
                  <a:pt x="107361" y="4023698"/>
                  <a:pt x="114779" y="4007659"/>
                </a:cubicBezTo>
                <a:cubicBezTo>
                  <a:pt x="123435" y="3991621"/>
                  <a:pt x="137036" y="3980517"/>
                  <a:pt x="154346" y="3974349"/>
                </a:cubicBezTo>
                <a:cubicBezTo>
                  <a:pt x="160528" y="3973115"/>
                  <a:pt x="167947" y="3971881"/>
                  <a:pt x="174129" y="3971881"/>
                </a:cubicBezTo>
                <a:close/>
                <a:moveTo>
                  <a:pt x="6262794" y="3961491"/>
                </a:moveTo>
                <a:cubicBezTo>
                  <a:pt x="6266489" y="3961491"/>
                  <a:pt x="6271415" y="3961491"/>
                  <a:pt x="6276341" y="3962725"/>
                </a:cubicBezTo>
                <a:cubicBezTo>
                  <a:pt x="6293581" y="3966426"/>
                  <a:pt x="6308358" y="3976296"/>
                  <a:pt x="6318210" y="3992335"/>
                </a:cubicBezTo>
                <a:cubicBezTo>
                  <a:pt x="6328062" y="4007140"/>
                  <a:pt x="6331756" y="4024412"/>
                  <a:pt x="6328062" y="4041684"/>
                </a:cubicBezTo>
                <a:cubicBezTo>
                  <a:pt x="6320673" y="4072528"/>
                  <a:pt x="6293581" y="4094735"/>
                  <a:pt x="6262794" y="4094735"/>
                </a:cubicBezTo>
                <a:cubicBezTo>
                  <a:pt x="6257869" y="4094735"/>
                  <a:pt x="6252943" y="4094735"/>
                  <a:pt x="6248017" y="4093501"/>
                </a:cubicBezTo>
                <a:cubicBezTo>
                  <a:pt x="6212305" y="4086099"/>
                  <a:pt x="6190138" y="4050321"/>
                  <a:pt x="6197527" y="4014542"/>
                </a:cubicBezTo>
                <a:cubicBezTo>
                  <a:pt x="6203684" y="3983699"/>
                  <a:pt x="6230776" y="3961491"/>
                  <a:pt x="6262794" y="3961491"/>
                </a:cubicBezTo>
                <a:close/>
                <a:moveTo>
                  <a:pt x="101454" y="3648532"/>
                </a:moveTo>
                <a:cubicBezTo>
                  <a:pt x="133624" y="3648532"/>
                  <a:pt x="160844" y="3670739"/>
                  <a:pt x="167030" y="3701583"/>
                </a:cubicBezTo>
                <a:cubicBezTo>
                  <a:pt x="170742" y="3718855"/>
                  <a:pt x="168267" y="3736128"/>
                  <a:pt x="158369" y="3752166"/>
                </a:cubicBezTo>
                <a:cubicBezTo>
                  <a:pt x="148471" y="3766971"/>
                  <a:pt x="133624" y="3776841"/>
                  <a:pt x="116302" y="3780542"/>
                </a:cubicBezTo>
                <a:cubicBezTo>
                  <a:pt x="111353" y="3781776"/>
                  <a:pt x="106403" y="3781776"/>
                  <a:pt x="101454" y="3781776"/>
                </a:cubicBezTo>
                <a:cubicBezTo>
                  <a:pt x="70522" y="3781776"/>
                  <a:pt x="43302" y="3759569"/>
                  <a:pt x="35879" y="3728725"/>
                </a:cubicBezTo>
                <a:cubicBezTo>
                  <a:pt x="32167" y="3711453"/>
                  <a:pt x="35879" y="3694181"/>
                  <a:pt x="45777" y="3679376"/>
                </a:cubicBezTo>
                <a:cubicBezTo>
                  <a:pt x="55675" y="3663337"/>
                  <a:pt x="70522" y="3653467"/>
                  <a:pt x="87844" y="3649766"/>
                </a:cubicBezTo>
                <a:cubicBezTo>
                  <a:pt x="92793" y="3648532"/>
                  <a:pt x="96505" y="3648532"/>
                  <a:pt x="101454" y="3648532"/>
                </a:cubicBezTo>
                <a:close/>
                <a:moveTo>
                  <a:pt x="6331984" y="3638450"/>
                </a:moveTo>
                <a:lnTo>
                  <a:pt x="6338157" y="3638450"/>
                </a:lnTo>
                <a:cubicBezTo>
                  <a:pt x="6356677" y="3640923"/>
                  <a:pt x="6372728" y="3649578"/>
                  <a:pt x="6383840" y="3663178"/>
                </a:cubicBezTo>
                <a:cubicBezTo>
                  <a:pt x="6394953" y="3678014"/>
                  <a:pt x="6399891" y="3695324"/>
                  <a:pt x="6398657" y="3712633"/>
                </a:cubicBezTo>
                <a:cubicBezTo>
                  <a:pt x="6394953" y="3747252"/>
                  <a:pt x="6366555" y="3773216"/>
                  <a:pt x="6331984" y="3773216"/>
                </a:cubicBezTo>
                <a:cubicBezTo>
                  <a:pt x="6329514" y="3773216"/>
                  <a:pt x="6327045" y="3771980"/>
                  <a:pt x="6324575" y="3771980"/>
                </a:cubicBezTo>
                <a:cubicBezTo>
                  <a:pt x="6307290" y="3770743"/>
                  <a:pt x="6291239" y="3762089"/>
                  <a:pt x="6280127" y="3747252"/>
                </a:cubicBezTo>
                <a:cubicBezTo>
                  <a:pt x="6269015" y="3733652"/>
                  <a:pt x="6262841" y="3716342"/>
                  <a:pt x="6265311" y="3699033"/>
                </a:cubicBezTo>
                <a:cubicBezTo>
                  <a:pt x="6269015" y="3664414"/>
                  <a:pt x="6297412" y="3638450"/>
                  <a:pt x="6331984" y="3638450"/>
                </a:cubicBezTo>
                <a:close/>
                <a:moveTo>
                  <a:pt x="62230" y="3320295"/>
                </a:moveTo>
                <a:cubicBezTo>
                  <a:pt x="63460" y="3320295"/>
                  <a:pt x="65921" y="3320295"/>
                  <a:pt x="68382" y="3320295"/>
                </a:cubicBezTo>
                <a:cubicBezTo>
                  <a:pt x="102835" y="3320295"/>
                  <a:pt x="131136" y="3346259"/>
                  <a:pt x="134827" y="3380878"/>
                </a:cubicBezTo>
                <a:cubicBezTo>
                  <a:pt x="138519" y="3416733"/>
                  <a:pt x="112679" y="3450116"/>
                  <a:pt x="75765" y="3453825"/>
                </a:cubicBezTo>
                <a:cubicBezTo>
                  <a:pt x="73304" y="3453825"/>
                  <a:pt x="70843" y="3455061"/>
                  <a:pt x="68382" y="3455061"/>
                </a:cubicBezTo>
                <a:cubicBezTo>
                  <a:pt x="33929" y="3455061"/>
                  <a:pt x="5629" y="3429097"/>
                  <a:pt x="1937" y="3394478"/>
                </a:cubicBezTo>
                <a:cubicBezTo>
                  <a:pt x="707" y="3377169"/>
                  <a:pt x="5629" y="3359859"/>
                  <a:pt x="16703" y="3345023"/>
                </a:cubicBezTo>
                <a:cubicBezTo>
                  <a:pt x="27777" y="3331423"/>
                  <a:pt x="43773" y="3322768"/>
                  <a:pt x="62230" y="3320295"/>
                </a:cubicBezTo>
                <a:close/>
                <a:moveTo>
                  <a:pt x="6366395" y="3309190"/>
                </a:moveTo>
                <a:cubicBezTo>
                  <a:pt x="6403610" y="3309190"/>
                  <a:pt x="6433778" y="3339188"/>
                  <a:pt x="6433778" y="3376193"/>
                </a:cubicBezTo>
                <a:cubicBezTo>
                  <a:pt x="6433778" y="3413198"/>
                  <a:pt x="6403610" y="3443196"/>
                  <a:pt x="6366395" y="3443196"/>
                </a:cubicBezTo>
                <a:cubicBezTo>
                  <a:pt x="6329180" y="3443196"/>
                  <a:pt x="6299012" y="3413198"/>
                  <a:pt x="6299012" y="3376193"/>
                </a:cubicBezTo>
                <a:cubicBezTo>
                  <a:pt x="6299012" y="3339188"/>
                  <a:pt x="6329180" y="3309190"/>
                  <a:pt x="6366395" y="3309190"/>
                </a:cubicBezTo>
                <a:close/>
                <a:moveTo>
                  <a:pt x="66765" y="2989142"/>
                </a:moveTo>
                <a:cubicBezTo>
                  <a:pt x="103856" y="2989142"/>
                  <a:pt x="134766" y="3018921"/>
                  <a:pt x="134766" y="3056145"/>
                </a:cubicBezTo>
                <a:cubicBezTo>
                  <a:pt x="134766" y="3093368"/>
                  <a:pt x="103856" y="3123147"/>
                  <a:pt x="66765" y="3123147"/>
                </a:cubicBezTo>
                <a:cubicBezTo>
                  <a:pt x="30909" y="3123147"/>
                  <a:pt x="0" y="3093368"/>
                  <a:pt x="0" y="3056145"/>
                </a:cubicBezTo>
                <a:cubicBezTo>
                  <a:pt x="0" y="3038774"/>
                  <a:pt x="7418" y="3021403"/>
                  <a:pt x="19782" y="3008995"/>
                </a:cubicBezTo>
                <a:cubicBezTo>
                  <a:pt x="32146" y="2996587"/>
                  <a:pt x="49455" y="2989142"/>
                  <a:pt x="66765" y="2989142"/>
                </a:cubicBezTo>
                <a:close/>
                <a:moveTo>
                  <a:pt x="6358257" y="2979702"/>
                </a:moveTo>
                <a:cubicBezTo>
                  <a:pt x="6360728" y="2979702"/>
                  <a:pt x="6363200" y="2979702"/>
                  <a:pt x="6365671" y="2979702"/>
                </a:cubicBezTo>
                <a:cubicBezTo>
                  <a:pt x="6400268" y="2979702"/>
                  <a:pt x="6428687" y="3005611"/>
                  <a:pt x="6432393" y="3038922"/>
                </a:cubicBezTo>
                <a:cubicBezTo>
                  <a:pt x="6436100" y="3075934"/>
                  <a:pt x="6408917" y="3109245"/>
                  <a:pt x="6371849" y="3112946"/>
                </a:cubicBezTo>
                <a:cubicBezTo>
                  <a:pt x="6370613" y="3112946"/>
                  <a:pt x="6368142" y="3112946"/>
                  <a:pt x="6365671" y="3112946"/>
                </a:cubicBezTo>
                <a:cubicBezTo>
                  <a:pt x="6331074" y="3112946"/>
                  <a:pt x="6302655" y="3087038"/>
                  <a:pt x="6298948" y="3053727"/>
                </a:cubicBezTo>
                <a:cubicBezTo>
                  <a:pt x="6295241" y="3016714"/>
                  <a:pt x="6321189" y="2983403"/>
                  <a:pt x="6358257" y="2979702"/>
                </a:cubicBezTo>
                <a:close/>
                <a:moveTo>
                  <a:pt x="101893" y="2661508"/>
                </a:moveTo>
                <a:cubicBezTo>
                  <a:pt x="104354" y="2661508"/>
                  <a:pt x="106815" y="2661508"/>
                  <a:pt x="109276" y="2661508"/>
                </a:cubicBezTo>
                <a:cubicBezTo>
                  <a:pt x="146189" y="2665209"/>
                  <a:pt x="172029" y="2698520"/>
                  <a:pt x="168337" y="2735532"/>
                </a:cubicBezTo>
                <a:cubicBezTo>
                  <a:pt x="164646" y="2768843"/>
                  <a:pt x="136346" y="2794751"/>
                  <a:pt x="101893" y="2794751"/>
                </a:cubicBezTo>
                <a:lnTo>
                  <a:pt x="95741" y="2794751"/>
                </a:lnTo>
                <a:cubicBezTo>
                  <a:pt x="77284" y="2793517"/>
                  <a:pt x="61288" y="2784881"/>
                  <a:pt x="50214" y="2770076"/>
                </a:cubicBezTo>
                <a:cubicBezTo>
                  <a:pt x="39140" y="2756505"/>
                  <a:pt x="34218" y="2739233"/>
                  <a:pt x="35448" y="2721961"/>
                </a:cubicBezTo>
                <a:cubicBezTo>
                  <a:pt x="39140" y="2687416"/>
                  <a:pt x="67440" y="2661508"/>
                  <a:pt x="101893" y="2661508"/>
                </a:cubicBezTo>
                <a:close/>
                <a:moveTo>
                  <a:pt x="6330481" y="2651264"/>
                </a:moveTo>
                <a:cubicBezTo>
                  <a:pt x="6361353" y="2651264"/>
                  <a:pt x="6388520" y="2673519"/>
                  <a:pt x="6395929" y="2704429"/>
                </a:cubicBezTo>
                <a:cubicBezTo>
                  <a:pt x="6403338" y="2740284"/>
                  <a:pt x="6379876" y="2776139"/>
                  <a:pt x="6344065" y="2783557"/>
                </a:cubicBezTo>
                <a:cubicBezTo>
                  <a:pt x="6339125" y="2784794"/>
                  <a:pt x="6334186" y="2786030"/>
                  <a:pt x="6330481" y="2786030"/>
                </a:cubicBezTo>
                <a:cubicBezTo>
                  <a:pt x="6298375" y="2786030"/>
                  <a:pt x="6271208" y="2763775"/>
                  <a:pt x="6265033" y="2732866"/>
                </a:cubicBezTo>
                <a:cubicBezTo>
                  <a:pt x="6256389" y="2697010"/>
                  <a:pt x="6279852" y="2661155"/>
                  <a:pt x="6315663" y="2652501"/>
                </a:cubicBezTo>
                <a:cubicBezTo>
                  <a:pt x="6320602" y="2652501"/>
                  <a:pt x="6325542" y="2651264"/>
                  <a:pt x="6330481" y="2651264"/>
                </a:cubicBezTo>
                <a:close/>
                <a:moveTo>
                  <a:pt x="170100" y="2338386"/>
                </a:moveTo>
                <a:cubicBezTo>
                  <a:pt x="175053" y="2338386"/>
                  <a:pt x="180005" y="2339623"/>
                  <a:pt x="184957" y="2339623"/>
                </a:cubicBezTo>
                <a:cubicBezTo>
                  <a:pt x="220862" y="2348277"/>
                  <a:pt x="243148" y="2384132"/>
                  <a:pt x="235719" y="2419988"/>
                </a:cubicBezTo>
                <a:cubicBezTo>
                  <a:pt x="229529" y="2450897"/>
                  <a:pt x="202291" y="2473152"/>
                  <a:pt x="170100" y="2473152"/>
                </a:cubicBezTo>
                <a:cubicBezTo>
                  <a:pt x="165148" y="2473152"/>
                  <a:pt x="161434" y="2471916"/>
                  <a:pt x="156481" y="2470679"/>
                </a:cubicBezTo>
                <a:cubicBezTo>
                  <a:pt x="139148" y="2466970"/>
                  <a:pt x="124291" y="2457079"/>
                  <a:pt x="114386" y="2442243"/>
                </a:cubicBezTo>
                <a:cubicBezTo>
                  <a:pt x="104481" y="2427406"/>
                  <a:pt x="100767" y="2408860"/>
                  <a:pt x="104481" y="2391551"/>
                </a:cubicBezTo>
                <a:cubicBezTo>
                  <a:pt x="111910" y="2360641"/>
                  <a:pt x="139148" y="2338386"/>
                  <a:pt x="170100" y="2338386"/>
                </a:cubicBezTo>
                <a:close/>
                <a:moveTo>
                  <a:pt x="6260617" y="2328278"/>
                </a:moveTo>
                <a:cubicBezTo>
                  <a:pt x="6290217" y="2328278"/>
                  <a:pt x="6316117" y="2346824"/>
                  <a:pt x="6324750" y="2375261"/>
                </a:cubicBezTo>
                <a:cubicBezTo>
                  <a:pt x="6335850" y="2409880"/>
                  <a:pt x="6317350" y="2448208"/>
                  <a:pt x="6281584" y="2459335"/>
                </a:cubicBezTo>
                <a:cubicBezTo>
                  <a:pt x="6275417" y="2461808"/>
                  <a:pt x="6268017" y="2463044"/>
                  <a:pt x="6261850" y="2463044"/>
                </a:cubicBezTo>
                <a:cubicBezTo>
                  <a:pt x="6232250" y="2463044"/>
                  <a:pt x="6206351" y="2444498"/>
                  <a:pt x="6197717" y="2416061"/>
                </a:cubicBezTo>
                <a:cubicBezTo>
                  <a:pt x="6186617" y="2381443"/>
                  <a:pt x="6205117" y="2343115"/>
                  <a:pt x="6240884" y="2331987"/>
                </a:cubicBezTo>
                <a:cubicBezTo>
                  <a:pt x="6247050" y="2329515"/>
                  <a:pt x="6254450" y="2328278"/>
                  <a:pt x="6260617" y="2328278"/>
                </a:cubicBezTo>
                <a:close/>
                <a:moveTo>
                  <a:pt x="271213" y="2023899"/>
                </a:moveTo>
                <a:cubicBezTo>
                  <a:pt x="277411" y="2023899"/>
                  <a:pt x="284848" y="2025136"/>
                  <a:pt x="291047" y="2027608"/>
                </a:cubicBezTo>
                <a:cubicBezTo>
                  <a:pt x="326996" y="2038736"/>
                  <a:pt x="345590" y="2077064"/>
                  <a:pt x="334433" y="2111682"/>
                </a:cubicBezTo>
                <a:cubicBezTo>
                  <a:pt x="325756" y="2140119"/>
                  <a:pt x="299724" y="2158665"/>
                  <a:pt x="269973" y="2158665"/>
                </a:cubicBezTo>
                <a:cubicBezTo>
                  <a:pt x="263775" y="2158665"/>
                  <a:pt x="256337" y="2157429"/>
                  <a:pt x="250139" y="2154956"/>
                </a:cubicBezTo>
                <a:cubicBezTo>
                  <a:pt x="214190" y="2143829"/>
                  <a:pt x="195596" y="2105501"/>
                  <a:pt x="206752" y="2070882"/>
                </a:cubicBezTo>
                <a:cubicBezTo>
                  <a:pt x="215430" y="2042445"/>
                  <a:pt x="241462" y="2023899"/>
                  <a:pt x="271213" y="2023899"/>
                </a:cubicBezTo>
                <a:close/>
                <a:moveTo>
                  <a:pt x="6158130" y="2015460"/>
                </a:moveTo>
                <a:cubicBezTo>
                  <a:pt x="6185231" y="2015460"/>
                  <a:pt x="6208636" y="2030265"/>
                  <a:pt x="6219723" y="2054940"/>
                </a:cubicBezTo>
                <a:cubicBezTo>
                  <a:pt x="6234505" y="2088251"/>
                  <a:pt x="6219723" y="2127731"/>
                  <a:pt x="6186463" y="2142535"/>
                </a:cubicBezTo>
                <a:cubicBezTo>
                  <a:pt x="6177840" y="2146237"/>
                  <a:pt x="6167985" y="2148704"/>
                  <a:pt x="6159362" y="2148704"/>
                </a:cubicBezTo>
                <a:cubicBezTo>
                  <a:pt x="6132261" y="2148704"/>
                  <a:pt x="6108856" y="2132665"/>
                  <a:pt x="6097769" y="2109224"/>
                </a:cubicBezTo>
                <a:cubicBezTo>
                  <a:pt x="6082987" y="2075913"/>
                  <a:pt x="6097769" y="2035200"/>
                  <a:pt x="6131030" y="2020395"/>
                </a:cubicBezTo>
                <a:cubicBezTo>
                  <a:pt x="6139653" y="2016694"/>
                  <a:pt x="6149507" y="2015460"/>
                  <a:pt x="6158130" y="2015460"/>
                </a:cubicBezTo>
                <a:close/>
                <a:moveTo>
                  <a:pt x="409174" y="1723487"/>
                </a:moveTo>
                <a:cubicBezTo>
                  <a:pt x="417829" y="1723487"/>
                  <a:pt x="426485" y="1724721"/>
                  <a:pt x="435140" y="1728422"/>
                </a:cubicBezTo>
                <a:cubicBezTo>
                  <a:pt x="469760" y="1743227"/>
                  <a:pt x="484598" y="1783940"/>
                  <a:pt x="469760" y="1817251"/>
                </a:cubicBezTo>
                <a:cubicBezTo>
                  <a:pt x="458632" y="1840692"/>
                  <a:pt x="435140" y="1856730"/>
                  <a:pt x="407938" y="1856730"/>
                </a:cubicBezTo>
                <a:cubicBezTo>
                  <a:pt x="399283" y="1856730"/>
                  <a:pt x="389391" y="1854263"/>
                  <a:pt x="380736" y="1850561"/>
                </a:cubicBezTo>
                <a:cubicBezTo>
                  <a:pt x="364662" y="1843159"/>
                  <a:pt x="352297" y="1830822"/>
                  <a:pt x="346115" y="1813549"/>
                </a:cubicBezTo>
                <a:cubicBezTo>
                  <a:pt x="339933" y="1797511"/>
                  <a:pt x="339933" y="1779005"/>
                  <a:pt x="347352" y="1762966"/>
                </a:cubicBezTo>
                <a:cubicBezTo>
                  <a:pt x="358480" y="1738292"/>
                  <a:pt x="381972" y="1723487"/>
                  <a:pt x="409174" y="1723487"/>
                </a:cubicBezTo>
                <a:close/>
                <a:moveTo>
                  <a:pt x="6018842" y="1712922"/>
                </a:moveTo>
                <a:cubicBezTo>
                  <a:pt x="6043491" y="1712922"/>
                  <a:pt x="6065674" y="1726446"/>
                  <a:pt x="6076766" y="1746116"/>
                </a:cubicBezTo>
                <a:cubicBezTo>
                  <a:pt x="6085393" y="1762098"/>
                  <a:pt x="6087858" y="1780539"/>
                  <a:pt x="6084161" y="1797751"/>
                </a:cubicBezTo>
                <a:cubicBezTo>
                  <a:pt x="6079231" y="1814963"/>
                  <a:pt x="6068139" y="1828486"/>
                  <a:pt x="6052118" y="1837092"/>
                </a:cubicBezTo>
                <a:cubicBezTo>
                  <a:pt x="6042258" y="1843239"/>
                  <a:pt x="6031166" y="1846927"/>
                  <a:pt x="6018842" y="1846927"/>
                </a:cubicBezTo>
                <a:cubicBezTo>
                  <a:pt x="5995426" y="1846927"/>
                  <a:pt x="5973242" y="1833404"/>
                  <a:pt x="5960918" y="1813733"/>
                </a:cubicBezTo>
                <a:cubicBezTo>
                  <a:pt x="5942431" y="1781769"/>
                  <a:pt x="5953523" y="1741198"/>
                  <a:pt x="5985566" y="1722757"/>
                </a:cubicBezTo>
                <a:cubicBezTo>
                  <a:pt x="5995426" y="1716610"/>
                  <a:pt x="6007750" y="1712922"/>
                  <a:pt x="6018842" y="1712922"/>
                </a:cubicBezTo>
                <a:close/>
                <a:moveTo>
                  <a:pt x="565687" y="1435850"/>
                </a:moveTo>
                <a:cubicBezTo>
                  <a:pt x="576837" y="1435850"/>
                  <a:pt x="589226" y="1439538"/>
                  <a:pt x="599137" y="1445685"/>
                </a:cubicBezTo>
                <a:cubicBezTo>
                  <a:pt x="614004" y="1454291"/>
                  <a:pt x="625154" y="1467815"/>
                  <a:pt x="630109" y="1485026"/>
                </a:cubicBezTo>
                <a:cubicBezTo>
                  <a:pt x="635065" y="1502238"/>
                  <a:pt x="632587" y="1520679"/>
                  <a:pt x="623915" y="1536661"/>
                </a:cubicBezTo>
                <a:cubicBezTo>
                  <a:pt x="611526" y="1556332"/>
                  <a:pt x="589226" y="1569855"/>
                  <a:pt x="565687" y="1569855"/>
                </a:cubicBezTo>
                <a:cubicBezTo>
                  <a:pt x="553299" y="1569855"/>
                  <a:pt x="542149" y="1566167"/>
                  <a:pt x="532238" y="1560020"/>
                </a:cubicBezTo>
                <a:cubicBezTo>
                  <a:pt x="500027" y="1541579"/>
                  <a:pt x="488877" y="1501008"/>
                  <a:pt x="507460" y="1469044"/>
                </a:cubicBezTo>
                <a:cubicBezTo>
                  <a:pt x="518610" y="1449374"/>
                  <a:pt x="540910" y="1435850"/>
                  <a:pt x="565687" y="1435850"/>
                </a:cubicBezTo>
                <a:close/>
                <a:moveTo>
                  <a:pt x="5858145" y="1427981"/>
                </a:moveTo>
                <a:cubicBezTo>
                  <a:pt x="5880429" y="1427981"/>
                  <a:pt x="5900238" y="1437851"/>
                  <a:pt x="5912619" y="1455123"/>
                </a:cubicBezTo>
                <a:cubicBezTo>
                  <a:pt x="5934903" y="1484733"/>
                  <a:pt x="5927475" y="1526680"/>
                  <a:pt x="5897762" y="1548888"/>
                </a:cubicBezTo>
                <a:cubicBezTo>
                  <a:pt x="5886620" y="1557524"/>
                  <a:pt x="5873001" y="1561225"/>
                  <a:pt x="5859383" y="1561225"/>
                </a:cubicBezTo>
                <a:cubicBezTo>
                  <a:pt x="5837098" y="1561225"/>
                  <a:pt x="5817289" y="1551355"/>
                  <a:pt x="5804909" y="1534083"/>
                </a:cubicBezTo>
                <a:cubicBezTo>
                  <a:pt x="5782624" y="1504473"/>
                  <a:pt x="5788814" y="1462526"/>
                  <a:pt x="5819765" y="1440318"/>
                </a:cubicBezTo>
                <a:cubicBezTo>
                  <a:pt x="5830908" y="1431682"/>
                  <a:pt x="5844526" y="1427981"/>
                  <a:pt x="5858145" y="1427981"/>
                </a:cubicBezTo>
                <a:close/>
                <a:moveTo>
                  <a:pt x="762934" y="1169035"/>
                </a:moveTo>
                <a:cubicBezTo>
                  <a:pt x="776440" y="1169035"/>
                  <a:pt x="789946" y="1172736"/>
                  <a:pt x="800997" y="1181372"/>
                </a:cubicBezTo>
                <a:cubicBezTo>
                  <a:pt x="815731" y="1192476"/>
                  <a:pt x="825554" y="1207281"/>
                  <a:pt x="828009" y="1224553"/>
                </a:cubicBezTo>
                <a:cubicBezTo>
                  <a:pt x="830465" y="1243060"/>
                  <a:pt x="826781" y="1260332"/>
                  <a:pt x="815731" y="1275137"/>
                </a:cubicBezTo>
                <a:cubicBezTo>
                  <a:pt x="803452" y="1292409"/>
                  <a:pt x="783807" y="1302279"/>
                  <a:pt x="761706" y="1302279"/>
                </a:cubicBezTo>
                <a:cubicBezTo>
                  <a:pt x="748200" y="1302279"/>
                  <a:pt x="734693" y="1298578"/>
                  <a:pt x="723643" y="1289942"/>
                </a:cubicBezTo>
                <a:cubicBezTo>
                  <a:pt x="708909" y="1278838"/>
                  <a:pt x="699086" y="1264033"/>
                  <a:pt x="696630" y="1245527"/>
                </a:cubicBezTo>
                <a:cubicBezTo>
                  <a:pt x="694175" y="1228255"/>
                  <a:pt x="697858" y="1210982"/>
                  <a:pt x="708909" y="1196177"/>
                </a:cubicBezTo>
                <a:cubicBezTo>
                  <a:pt x="721187" y="1178905"/>
                  <a:pt x="740833" y="1169035"/>
                  <a:pt x="762934" y="1169035"/>
                </a:cubicBezTo>
                <a:close/>
                <a:moveTo>
                  <a:pt x="5668159" y="1160948"/>
                </a:moveTo>
                <a:cubicBezTo>
                  <a:pt x="5686730" y="1160948"/>
                  <a:pt x="5705301" y="1169584"/>
                  <a:pt x="5717682" y="1183155"/>
                </a:cubicBezTo>
                <a:cubicBezTo>
                  <a:pt x="5742444" y="1210297"/>
                  <a:pt x="5739968" y="1253478"/>
                  <a:pt x="5712730" y="1278153"/>
                </a:cubicBezTo>
                <a:cubicBezTo>
                  <a:pt x="5700349" y="1288022"/>
                  <a:pt x="5684254" y="1294191"/>
                  <a:pt x="5668159" y="1294191"/>
                </a:cubicBezTo>
                <a:cubicBezTo>
                  <a:pt x="5648349" y="1294191"/>
                  <a:pt x="5631016" y="1286789"/>
                  <a:pt x="5617397" y="1271984"/>
                </a:cubicBezTo>
                <a:cubicBezTo>
                  <a:pt x="5606254" y="1259647"/>
                  <a:pt x="5600063" y="1242374"/>
                  <a:pt x="5601301" y="1223868"/>
                </a:cubicBezTo>
                <a:cubicBezTo>
                  <a:pt x="5601301" y="1206596"/>
                  <a:pt x="5609968" y="1190558"/>
                  <a:pt x="5622349" y="1178220"/>
                </a:cubicBezTo>
                <a:cubicBezTo>
                  <a:pt x="5634730" y="1167117"/>
                  <a:pt x="5650825" y="1160948"/>
                  <a:pt x="5668159" y="1160948"/>
                </a:cubicBezTo>
                <a:close/>
                <a:moveTo>
                  <a:pt x="982271" y="922703"/>
                </a:moveTo>
                <a:cubicBezTo>
                  <a:pt x="999520" y="922703"/>
                  <a:pt x="1015537" y="928872"/>
                  <a:pt x="1026625" y="939975"/>
                </a:cubicBezTo>
                <a:cubicBezTo>
                  <a:pt x="1040178" y="952313"/>
                  <a:pt x="1048803" y="968351"/>
                  <a:pt x="1048803" y="985624"/>
                </a:cubicBezTo>
                <a:cubicBezTo>
                  <a:pt x="1050035" y="1004130"/>
                  <a:pt x="1043875" y="1021402"/>
                  <a:pt x="1032786" y="1033740"/>
                </a:cubicBezTo>
                <a:cubicBezTo>
                  <a:pt x="1019233" y="1048545"/>
                  <a:pt x="1001984" y="1055947"/>
                  <a:pt x="982271" y="1055947"/>
                </a:cubicBezTo>
                <a:cubicBezTo>
                  <a:pt x="966254" y="1055947"/>
                  <a:pt x="950237" y="1049778"/>
                  <a:pt x="937916" y="1039908"/>
                </a:cubicBezTo>
                <a:cubicBezTo>
                  <a:pt x="924363" y="1027571"/>
                  <a:pt x="916971" y="1011532"/>
                  <a:pt x="915739" y="993026"/>
                </a:cubicBezTo>
                <a:cubicBezTo>
                  <a:pt x="914507" y="975754"/>
                  <a:pt x="920667" y="958482"/>
                  <a:pt x="932988" y="944910"/>
                </a:cubicBezTo>
                <a:cubicBezTo>
                  <a:pt x="945309" y="931339"/>
                  <a:pt x="963790" y="922703"/>
                  <a:pt x="982271" y="922703"/>
                </a:cubicBezTo>
                <a:close/>
                <a:moveTo>
                  <a:pt x="5442899" y="914919"/>
                </a:moveTo>
                <a:cubicBezTo>
                  <a:pt x="5458901" y="914919"/>
                  <a:pt x="5474903" y="921101"/>
                  <a:pt x="5487212" y="932228"/>
                </a:cubicBezTo>
                <a:cubicBezTo>
                  <a:pt x="5514292" y="956956"/>
                  <a:pt x="5516754" y="1000230"/>
                  <a:pt x="5492136" y="1027430"/>
                </a:cubicBezTo>
                <a:cubicBezTo>
                  <a:pt x="5479827" y="1041030"/>
                  <a:pt x="5461363" y="1049685"/>
                  <a:pt x="5442899" y="1049685"/>
                </a:cubicBezTo>
                <a:cubicBezTo>
                  <a:pt x="5426897" y="1049685"/>
                  <a:pt x="5410895" y="1043503"/>
                  <a:pt x="5398586" y="1032376"/>
                </a:cubicBezTo>
                <a:cubicBezTo>
                  <a:pt x="5371506" y="1007648"/>
                  <a:pt x="5369044" y="964374"/>
                  <a:pt x="5393663" y="937174"/>
                </a:cubicBezTo>
                <a:cubicBezTo>
                  <a:pt x="5405972" y="923574"/>
                  <a:pt x="5424435" y="914919"/>
                  <a:pt x="5442899" y="914919"/>
                </a:cubicBezTo>
                <a:close/>
                <a:moveTo>
                  <a:pt x="1224721" y="700440"/>
                </a:moveTo>
                <a:cubicBezTo>
                  <a:pt x="1243292" y="700440"/>
                  <a:pt x="1261863" y="709095"/>
                  <a:pt x="1274244" y="722695"/>
                </a:cubicBezTo>
                <a:cubicBezTo>
                  <a:pt x="1286625" y="736295"/>
                  <a:pt x="1292816" y="753605"/>
                  <a:pt x="1291578" y="770914"/>
                </a:cubicBezTo>
                <a:cubicBezTo>
                  <a:pt x="1290340" y="789460"/>
                  <a:pt x="1282911" y="805533"/>
                  <a:pt x="1269292" y="817897"/>
                </a:cubicBezTo>
                <a:cubicBezTo>
                  <a:pt x="1256911" y="829024"/>
                  <a:pt x="1240816" y="835206"/>
                  <a:pt x="1224721" y="835206"/>
                </a:cubicBezTo>
                <a:cubicBezTo>
                  <a:pt x="1206149" y="835206"/>
                  <a:pt x="1187578" y="826551"/>
                  <a:pt x="1175197" y="812951"/>
                </a:cubicBezTo>
                <a:cubicBezTo>
                  <a:pt x="1150435" y="785751"/>
                  <a:pt x="1151673" y="742477"/>
                  <a:pt x="1180149" y="717750"/>
                </a:cubicBezTo>
                <a:cubicBezTo>
                  <a:pt x="1192530" y="706622"/>
                  <a:pt x="1207387" y="700440"/>
                  <a:pt x="1224721" y="700440"/>
                </a:cubicBezTo>
                <a:close/>
                <a:moveTo>
                  <a:pt x="5196704" y="696562"/>
                </a:moveTo>
                <a:cubicBezTo>
                  <a:pt x="5211487" y="696562"/>
                  <a:pt x="5225037" y="700263"/>
                  <a:pt x="5236124" y="708900"/>
                </a:cubicBezTo>
                <a:cubicBezTo>
                  <a:pt x="5265688" y="731107"/>
                  <a:pt x="5273079" y="771820"/>
                  <a:pt x="5250906" y="802664"/>
                </a:cubicBezTo>
                <a:cubicBezTo>
                  <a:pt x="5238587" y="819936"/>
                  <a:pt x="5218878" y="829806"/>
                  <a:pt x="5196704" y="829806"/>
                </a:cubicBezTo>
                <a:cubicBezTo>
                  <a:pt x="5183154" y="829806"/>
                  <a:pt x="5169604" y="824871"/>
                  <a:pt x="5157285" y="817469"/>
                </a:cubicBezTo>
                <a:cubicBezTo>
                  <a:pt x="5127721" y="795261"/>
                  <a:pt x="5121561" y="753314"/>
                  <a:pt x="5142503" y="723704"/>
                </a:cubicBezTo>
                <a:cubicBezTo>
                  <a:pt x="5156053" y="706432"/>
                  <a:pt x="5175763" y="696562"/>
                  <a:pt x="5196704" y="696562"/>
                </a:cubicBezTo>
                <a:close/>
                <a:moveTo>
                  <a:pt x="1490891" y="508023"/>
                </a:moveTo>
                <a:cubicBezTo>
                  <a:pt x="1511911" y="508023"/>
                  <a:pt x="1531694" y="517893"/>
                  <a:pt x="1544058" y="535165"/>
                </a:cubicBezTo>
                <a:cubicBezTo>
                  <a:pt x="1555187" y="549970"/>
                  <a:pt x="1558896" y="567242"/>
                  <a:pt x="1556423" y="584514"/>
                </a:cubicBezTo>
                <a:cubicBezTo>
                  <a:pt x="1553950" y="603020"/>
                  <a:pt x="1544058" y="617825"/>
                  <a:pt x="1529221" y="628929"/>
                </a:cubicBezTo>
                <a:cubicBezTo>
                  <a:pt x="1518093" y="636331"/>
                  <a:pt x="1504492" y="641266"/>
                  <a:pt x="1490891" y="641266"/>
                </a:cubicBezTo>
                <a:cubicBezTo>
                  <a:pt x="1468635" y="641266"/>
                  <a:pt x="1448852" y="631396"/>
                  <a:pt x="1436487" y="614124"/>
                </a:cubicBezTo>
                <a:cubicBezTo>
                  <a:pt x="1414231" y="583281"/>
                  <a:pt x="1421650" y="542568"/>
                  <a:pt x="1451324" y="520360"/>
                </a:cubicBezTo>
                <a:cubicBezTo>
                  <a:pt x="1462453" y="511724"/>
                  <a:pt x="1476054" y="508023"/>
                  <a:pt x="1490891" y="508023"/>
                </a:cubicBezTo>
                <a:close/>
                <a:moveTo>
                  <a:pt x="4930634" y="501805"/>
                </a:moveTo>
                <a:cubicBezTo>
                  <a:pt x="4941742" y="501805"/>
                  <a:pt x="4954084" y="504272"/>
                  <a:pt x="4963957" y="510441"/>
                </a:cubicBezTo>
                <a:cubicBezTo>
                  <a:pt x="4996047" y="528947"/>
                  <a:pt x="5007154" y="569660"/>
                  <a:pt x="4988641" y="601737"/>
                </a:cubicBezTo>
                <a:cubicBezTo>
                  <a:pt x="4976299" y="622711"/>
                  <a:pt x="4954084" y="635048"/>
                  <a:pt x="4930634" y="635048"/>
                </a:cubicBezTo>
                <a:cubicBezTo>
                  <a:pt x="4918292" y="635048"/>
                  <a:pt x="4907185" y="632581"/>
                  <a:pt x="4897311" y="626412"/>
                </a:cubicBezTo>
                <a:cubicBezTo>
                  <a:pt x="4865222" y="607906"/>
                  <a:pt x="4854114" y="567193"/>
                  <a:pt x="4872627" y="535116"/>
                </a:cubicBezTo>
                <a:cubicBezTo>
                  <a:pt x="4883735" y="514142"/>
                  <a:pt x="4905950" y="501805"/>
                  <a:pt x="4930634" y="501805"/>
                </a:cubicBezTo>
                <a:close/>
                <a:moveTo>
                  <a:pt x="1776106" y="341337"/>
                </a:moveTo>
                <a:cubicBezTo>
                  <a:pt x="1799522" y="341337"/>
                  <a:pt x="1822938" y="353674"/>
                  <a:pt x="1834030" y="374648"/>
                </a:cubicBezTo>
                <a:cubicBezTo>
                  <a:pt x="1842657" y="389453"/>
                  <a:pt x="1845122" y="407959"/>
                  <a:pt x="1841425" y="425231"/>
                </a:cubicBezTo>
                <a:cubicBezTo>
                  <a:pt x="1836495" y="442504"/>
                  <a:pt x="1825403" y="457309"/>
                  <a:pt x="1809381" y="465945"/>
                </a:cubicBezTo>
                <a:cubicBezTo>
                  <a:pt x="1799522" y="472114"/>
                  <a:pt x="1788430" y="474581"/>
                  <a:pt x="1776106" y="474581"/>
                </a:cubicBezTo>
                <a:cubicBezTo>
                  <a:pt x="1752689" y="474581"/>
                  <a:pt x="1730506" y="462244"/>
                  <a:pt x="1718181" y="441270"/>
                </a:cubicBezTo>
                <a:cubicBezTo>
                  <a:pt x="1699695" y="409193"/>
                  <a:pt x="1710787" y="368479"/>
                  <a:pt x="1742830" y="349973"/>
                </a:cubicBezTo>
                <a:cubicBezTo>
                  <a:pt x="1752689" y="343805"/>
                  <a:pt x="1765014" y="341337"/>
                  <a:pt x="1776106" y="341337"/>
                </a:cubicBezTo>
                <a:close/>
                <a:moveTo>
                  <a:pt x="4648942" y="338232"/>
                </a:moveTo>
                <a:cubicBezTo>
                  <a:pt x="4657597" y="338232"/>
                  <a:pt x="4666252" y="339466"/>
                  <a:pt x="4674907" y="343167"/>
                </a:cubicBezTo>
                <a:cubicBezTo>
                  <a:pt x="4709528" y="357972"/>
                  <a:pt x="4724365" y="397451"/>
                  <a:pt x="4709528" y="431996"/>
                </a:cubicBezTo>
                <a:cubicBezTo>
                  <a:pt x="4698400" y="455437"/>
                  <a:pt x="4674907" y="471475"/>
                  <a:pt x="4647705" y="471475"/>
                </a:cubicBezTo>
                <a:cubicBezTo>
                  <a:pt x="4639050" y="471475"/>
                  <a:pt x="4629158" y="469008"/>
                  <a:pt x="4620503" y="465306"/>
                </a:cubicBezTo>
                <a:cubicBezTo>
                  <a:pt x="4604429" y="457904"/>
                  <a:pt x="4592065" y="445567"/>
                  <a:pt x="4585883" y="428294"/>
                </a:cubicBezTo>
                <a:cubicBezTo>
                  <a:pt x="4579700" y="412256"/>
                  <a:pt x="4579700" y="393750"/>
                  <a:pt x="4587119" y="377711"/>
                </a:cubicBezTo>
                <a:cubicBezTo>
                  <a:pt x="4598247" y="353037"/>
                  <a:pt x="4621740" y="338232"/>
                  <a:pt x="4648942" y="338232"/>
                </a:cubicBezTo>
                <a:close/>
                <a:moveTo>
                  <a:pt x="2077174" y="207248"/>
                </a:moveTo>
                <a:cubicBezTo>
                  <a:pt x="2104375" y="207248"/>
                  <a:pt x="2127868" y="222053"/>
                  <a:pt x="2138996" y="246727"/>
                </a:cubicBezTo>
                <a:cubicBezTo>
                  <a:pt x="2146415" y="262766"/>
                  <a:pt x="2146415" y="281272"/>
                  <a:pt x="2140233" y="297310"/>
                </a:cubicBezTo>
                <a:cubicBezTo>
                  <a:pt x="2134050" y="314583"/>
                  <a:pt x="2121686" y="326920"/>
                  <a:pt x="2105612" y="334322"/>
                </a:cubicBezTo>
                <a:cubicBezTo>
                  <a:pt x="2096957" y="338024"/>
                  <a:pt x="2087065" y="340491"/>
                  <a:pt x="2078410" y="340491"/>
                </a:cubicBezTo>
                <a:cubicBezTo>
                  <a:pt x="2051208" y="340491"/>
                  <a:pt x="2027715" y="324453"/>
                  <a:pt x="2016587" y="301012"/>
                </a:cubicBezTo>
                <a:cubicBezTo>
                  <a:pt x="2001750" y="266467"/>
                  <a:pt x="2016587" y="226988"/>
                  <a:pt x="2049972" y="212183"/>
                </a:cubicBezTo>
                <a:cubicBezTo>
                  <a:pt x="2058627" y="208482"/>
                  <a:pt x="2068518" y="207248"/>
                  <a:pt x="2077174" y="207248"/>
                </a:cubicBezTo>
                <a:close/>
                <a:moveTo>
                  <a:pt x="4341518" y="204796"/>
                </a:moveTo>
                <a:cubicBezTo>
                  <a:pt x="4347685" y="204796"/>
                  <a:pt x="4355085" y="204796"/>
                  <a:pt x="4361252" y="207264"/>
                </a:cubicBezTo>
                <a:cubicBezTo>
                  <a:pt x="4397018" y="218367"/>
                  <a:pt x="4415518" y="256613"/>
                  <a:pt x="4404418" y="291158"/>
                </a:cubicBezTo>
                <a:cubicBezTo>
                  <a:pt x="4395785" y="319534"/>
                  <a:pt x="4369885" y="338040"/>
                  <a:pt x="4341518" y="338040"/>
                </a:cubicBezTo>
                <a:cubicBezTo>
                  <a:pt x="4334118" y="338040"/>
                  <a:pt x="4326718" y="336806"/>
                  <a:pt x="4320552" y="334339"/>
                </a:cubicBezTo>
                <a:cubicBezTo>
                  <a:pt x="4286019" y="323235"/>
                  <a:pt x="4266285" y="284989"/>
                  <a:pt x="4277385" y="250444"/>
                </a:cubicBezTo>
                <a:cubicBezTo>
                  <a:pt x="4286019" y="223302"/>
                  <a:pt x="4311918" y="204796"/>
                  <a:pt x="4341518" y="204796"/>
                </a:cubicBezTo>
                <a:close/>
                <a:moveTo>
                  <a:pt x="2398023" y="106236"/>
                </a:moveTo>
                <a:cubicBezTo>
                  <a:pt x="2427542" y="106236"/>
                  <a:pt x="2453372" y="124742"/>
                  <a:pt x="2461981" y="151885"/>
                </a:cubicBezTo>
                <a:cubicBezTo>
                  <a:pt x="2473051" y="186429"/>
                  <a:pt x="2453372" y="224675"/>
                  <a:pt x="2418933" y="235779"/>
                </a:cubicBezTo>
                <a:cubicBezTo>
                  <a:pt x="2412783" y="238246"/>
                  <a:pt x="2405403" y="239480"/>
                  <a:pt x="2398023" y="239480"/>
                </a:cubicBezTo>
                <a:cubicBezTo>
                  <a:pt x="2369734" y="239480"/>
                  <a:pt x="2343905" y="220974"/>
                  <a:pt x="2335296" y="192598"/>
                </a:cubicBezTo>
                <a:cubicBezTo>
                  <a:pt x="2329146" y="176559"/>
                  <a:pt x="2330376" y="158053"/>
                  <a:pt x="2338986" y="142014"/>
                </a:cubicBezTo>
                <a:cubicBezTo>
                  <a:pt x="2347595" y="125976"/>
                  <a:pt x="2361125" y="114872"/>
                  <a:pt x="2378344" y="108704"/>
                </a:cubicBezTo>
                <a:cubicBezTo>
                  <a:pt x="2384494" y="106236"/>
                  <a:pt x="2391874" y="106236"/>
                  <a:pt x="2398023" y="106236"/>
                </a:cubicBezTo>
                <a:close/>
                <a:moveTo>
                  <a:pt x="4028243" y="100723"/>
                </a:moveTo>
                <a:cubicBezTo>
                  <a:pt x="4033192" y="100723"/>
                  <a:pt x="4036904" y="101959"/>
                  <a:pt x="4041853" y="103196"/>
                </a:cubicBezTo>
                <a:cubicBezTo>
                  <a:pt x="4059174" y="106905"/>
                  <a:pt x="4074021" y="116796"/>
                  <a:pt x="4083919" y="131633"/>
                </a:cubicBezTo>
                <a:cubicBezTo>
                  <a:pt x="4093817" y="146469"/>
                  <a:pt x="4097529" y="165015"/>
                  <a:pt x="4093817" y="182325"/>
                </a:cubicBezTo>
                <a:cubicBezTo>
                  <a:pt x="4086394" y="213234"/>
                  <a:pt x="4059174" y="235489"/>
                  <a:pt x="4028243" y="235489"/>
                </a:cubicBezTo>
                <a:cubicBezTo>
                  <a:pt x="4023294" y="235489"/>
                  <a:pt x="4018345" y="234253"/>
                  <a:pt x="4014633" y="234253"/>
                </a:cubicBezTo>
                <a:cubicBezTo>
                  <a:pt x="3996074" y="230543"/>
                  <a:pt x="3981227" y="219416"/>
                  <a:pt x="3971329" y="204579"/>
                </a:cubicBezTo>
                <a:cubicBezTo>
                  <a:pt x="3961431" y="189743"/>
                  <a:pt x="3958956" y="171197"/>
                  <a:pt x="3962668" y="153888"/>
                </a:cubicBezTo>
                <a:cubicBezTo>
                  <a:pt x="3968854" y="122978"/>
                  <a:pt x="3996074" y="100723"/>
                  <a:pt x="4028243" y="100723"/>
                </a:cubicBezTo>
                <a:close/>
                <a:moveTo>
                  <a:pt x="2719979" y="34345"/>
                </a:moveTo>
                <a:cubicBezTo>
                  <a:pt x="2751997" y="34345"/>
                  <a:pt x="2779090" y="56600"/>
                  <a:pt x="2785247" y="87510"/>
                </a:cubicBezTo>
                <a:cubicBezTo>
                  <a:pt x="2792636" y="123365"/>
                  <a:pt x="2770469" y="159220"/>
                  <a:pt x="2733525" y="167875"/>
                </a:cubicBezTo>
                <a:cubicBezTo>
                  <a:pt x="2729831" y="167875"/>
                  <a:pt x="2724905" y="169111"/>
                  <a:pt x="2719979" y="169111"/>
                </a:cubicBezTo>
                <a:cubicBezTo>
                  <a:pt x="2689192" y="169111"/>
                  <a:pt x="2660869" y="146856"/>
                  <a:pt x="2654711" y="115946"/>
                </a:cubicBezTo>
                <a:cubicBezTo>
                  <a:pt x="2651017" y="98637"/>
                  <a:pt x="2654711" y="80091"/>
                  <a:pt x="2664563" y="65254"/>
                </a:cubicBezTo>
                <a:cubicBezTo>
                  <a:pt x="2674415" y="50418"/>
                  <a:pt x="2689192" y="40527"/>
                  <a:pt x="2706433" y="36818"/>
                </a:cubicBezTo>
                <a:cubicBezTo>
                  <a:pt x="2711359" y="35581"/>
                  <a:pt x="2715053" y="34345"/>
                  <a:pt x="2719979" y="34345"/>
                </a:cubicBezTo>
                <a:close/>
                <a:moveTo>
                  <a:pt x="3705009" y="33435"/>
                </a:moveTo>
                <a:cubicBezTo>
                  <a:pt x="3707480" y="33435"/>
                  <a:pt x="3709952" y="33435"/>
                  <a:pt x="3712423" y="34671"/>
                </a:cubicBezTo>
                <a:cubicBezTo>
                  <a:pt x="3748255" y="38381"/>
                  <a:pt x="3775438" y="70527"/>
                  <a:pt x="3771731" y="107618"/>
                </a:cubicBezTo>
                <a:cubicBezTo>
                  <a:pt x="3768025" y="142237"/>
                  <a:pt x="3739606" y="168201"/>
                  <a:pt x="3705009" y="168201"/>
                </a:cubicBezTo>
                <a:cubicBezTo>
                  <a:pt x="3702538" y="168201"/>
                  <a:pt x="3700067" y="168201"/>
                  <a:pt x="3697596" y="166964"/>
                </a:cubicBezTo>
                <a:cubicBezTo>
                  <a:pt x="3661763" y="163255"/>
                  <a:pt x="3634580" y="131109"/>
                  <a:pt x="3638287" y="94018"/>
                </a:cubicBezTo>
                <a:cubicBezTo>
                  <a:pt x="3641994" y="59399"/>
                  <a:pt x="3670413" y="33435"/>
                  <a:pt x="3705009" y="33435"/>
                </a:cubicBezTo>
                <a:close/>
                <a:moveTo>
                  <a:pt x="3047044" y="4"/>
                </a:moveTo>
                <a:cubicBezTo>
                  <a:pt x="3081641" y="4"/>
                  <a:pt x="3110060" y="25968"/>
                  <a:pt x="3113766" y="60587"/>
                </a:cubicBezTo>
                <a:cubicBezTo>
                  <a:pt x="3117473" y="97678"/>
                  <a:pt x="3090290" y="129824"/>
                  <a:pt x="3054458" y="133534"/>
                </a:cubicBezTo>
                <a:cubicBezTo>
                  <a:pt x="3051987" y="134770"/>
                  <a:pt x="3049515" y="134770"/>
                  <a:pt x="3047044" y="134770"/>
                </a:cubicBezTo>
                <a:cubicBezTo>
                  <a:pt x="3012448" y="134770"/>
                  <a:pt x="2984029" y="108806"/>
                  <a:pt x="2980322" y="74187"/>
                </a:cubicBezTo>
                <a:cubicBezTo>
                  <a:pt x="2976615" y="37096"/>
                  <a:pt x="3002563" y="4950"/>
                  <a:pt x="3039631" y="1240"/>
                </a:cubicBezTo>
                <a:cubicBezTo>
                  <a:pt x="3042102" y="4"/>
                  <a:pt x="3044573" y="4"/>
                  <a:pt x="3047044" y="4"/>
                </a:cubicBezTo>
                <a:close/>
                <a:moveTo>
                  <a:pt x="3376121" y="0"/>
                </a:moveTo>
                <a:cubicBezTo>
                  <a:pt x="3412916" y="0"/>
                  <a:pt x="3442744" y="29828"/>
                  <a:pt x="3442744" y="66622"/>
                </a:cubicBezTo>
                <a:cubicBezTo>
                  <a:pt x="3442744" y="103416"/>
                  <a:pt x="3412916" y="133244"/>
                  <a:pt x="3376121" y="133244"/>
                </a:cubicBezTo>
                <a:cubicBezTo>
                  <a:pt x="3339326" y="133244"/>
                  <a:pt x="3309498" y="103416"/>
                  <a:pt x="3309498" y="66622"/>
                </a:cubicBezTo>
                <a:cubicBezTo>
                  <a:pt x="3309498" y="29828"/>
                  <a:pt x="3339326" y="0"/>
                  <a:pt x="3376121" y="0"/>
                </a:cubicBezTo>
                <a:close/>
              </a:path>
            </a:pathLst>
          </a:custGeom>
          <a:solidFill>
            <a:schemeClr val="tx1">
              <a:lumMod val="75000"/>
              <a:lumOff val="25000"/>
              <a:alpha val="63000"/>
            </a:schemeClr>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nvGrpSpPr>
          <p:cNvPr id="202" name="Group 201"/>
          <p:cNvGrpSpPr/>
          <p:nvPr/>
        </p:nvGrpSpPr>
        <p:grpSpPr>
          <a:xfrm>
            <a:off x="4245835" y="129102"/>
            <a:ext cx="315898" cy="302238"/>
            <a:chOff x="4010659" y="69470"/>
            <a:chExt cx="467046" cy="446850"/>
          </a:xfrm>
        </p:grpSpPr>
        <p:sp>
          <p:nvSpPr>
            <p:cNvPr id="75" name="Freeform 5"/>
            <p:cNvSpPr>
              <a:spLocks/>
            </p:cNvSpPr>
            <p:nvPr/>
          </p:nvSpPr>
          <p:spPr bwMode="auto">
            <a:xfrm>
              <a:off x="4010659" y="69470"/>
              <a:ext cx="467046" cy="446850"/>
            </a:xfrm>
            <a:custGeom>
              <a:avLst/>
              <a:gdLst>
                <a:gd name="T0" fmla="*/ 57 w 114"/>
                <a:gd name="T1" fmla="*/ 109 h 109"/>
                <a:gd name="T2" fmla="*/ 3 w 114"/>
                <a:gd name="T3" fmla="*/ 60 h 109"/>
                <a:gd name="T4" fmla="*/ 51 w 114"/>
                <a:gd name="T5" fmla="*/ 1 h 109"/>
                <a:gd name="T6" fmla="*/ 57 w 114"/>
                <a:gd name="T7" fmla="*/ 0 h 109"/>
                <a:gd name="T8" fmla="*/ 111 w 114"/>
                <a:gd name="T9" fmla="*/ 49 h 109"/>
                <a:gd name="T10" fmla="*/ 63 w 114"/>
                <a:gd name="T11" fmla="*/ 108 h 109"/>
                <a:gd name="T12" fmla="*/ 57 w 114"/>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14" h="109">
                  <a:moveTo>
                    <a:pt x="57" y="109"/>
                  </a:moveTo>
                  <a:cubicBezTo>
                    <a:pt x="29" y="109"/>
                    <a:pt x="6" y="88"/>
                    <a:pt x="3" y="60"/>
                  </a:cubicBezTo>
                  <a:cubicBezTo>
                    <a:pt x="0" y="30"/>
                    <a:pt x="21" y="4"/>
                    <a:pt x="51" y="1"/>
                  </a:cubicBezTo>
                  <a:cubicBezTo>
                    <a:pt x="53" y="0"/>
                    <a:pt x="55" y="0"/>
                    <a:pt x="57" y="0"/>
                  </a:cubicBezTo>
                  <a:cubicBezTo>
                    <a:pt x="85" y="0"/>
                    <a:pt x="108" y="21"/>
                    <a:pt x="111" y="49"/>
                  </a:cubicBezTo>
                  <a:cubicBezTo>
                    <a:pt x="114" y="79"/>
                    <a:pt x="92" y="105"/>
                    <a:pt x="63" y="108"/>
                  </a:cubicBezTo>
                  <a:cubicBezTo>
                    <a:pt x="61" y="109"/>
                    <a:pt x="59" y="109"/>
                    <a:pt x="57"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9" name="Freeform 5"/>
            <p:cNvSpPr>
              <a:spLocks/>
            </p:cNvSpPr>
            <p:nvPr/>
          </p:nvSpPr>
          <p:spPr bwMode="auto">
            <a:xfrm>
              <a:off x="4140055" y="193271"/>
              <a:ext cx="208254" cy="199248"/>
            </a:xfrm>
            <a:custGeom>
              <a:avLst/>
              <a:gdLst>
                <a:gd name="T0" fmla="*/ 57 w 114"/>
                <a:gd name="T1" fmla="*/ 109 h 109"/>
                <a:gd name="T2" fmla="*/ 3 w 114"/>
                <a:gd name="T3" fmla="*/ 60 h 109"/>
                <a:gd name="T4" fmla="*/ 51 w 114"/>
                <a:gd name="T5" fmla="*/ 1 h 109"/>
                <a:gd name="T6" fmla="*/ 57 w 114"/>
                <a:gd name="T7" fmla="*/ 0 h 109"/>
                <a:gd name="T8" fmla="*/ 111 w 114"/>
                <a:gd name="T9" fmla="*/ 49 h 109"/>
                <a:gd name="T10" fmla="*/ 63 w 114"/>
                <a:gd name="T11" fmla="*/ 108 h 109"/>
                <a:gd name="T12" fmla="*/ 57 w 114"/>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14" h="109">
                  <a:moveTo>
                    <a:pt x="57" y="109"/>
                  </a:moveTo>
                  <a:cubicBezTo>
                    <a:pt x="29" y="109"/>
                    <a:pt x="6" y="88"/>
                    <a:pt x="3" y="60"/>
                  </a:cubicBezTo>
                  <a:cubicBezTo>
                    <a:pt x="0" y="30"/>
                    <a:pt x="21" y="4"/>
                    <a:pt x="51" y="1"/>
                  </a:cubicBezTo>
                  <a:cubicBezTo>
                    <a:pt x="53" y="0"/>
                    <a:pt x="55" y="0"/>
                    <a:pt x="57" y="0"/>
                  </a:cubicBezTo>
                  <a:cubicBezTo>
                    <a:pt x="85" y="0"/>
                    <a:pt x="108" y="21"/>
                    <a:pt x="111" y="49"/>
                  </a:cubicBezTo>
                  <a:cubicBezTo>
                    <a:pt x="114" y="79"/>
                    <a:pt x="92" y="105"/>
                    <a:pt x="63" y="108"/>
                  </a:cubicBezTo>
                  <a:cubicBezTo>
                    <a:pt x="61" y="109"/>
                    <a:pt x="59" y="109"/>
                    <a:pt x="57"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3" name="Group 232"/>
          <p:cNvGrpSpPr/>
          <p:nvPr/>
        </p:nvGrpSpPr>
        <p:grpSpPr>
          <a:xfrm>
            <a:off x="4585689" y="6429797"/>
            <a:ext cx="309066" cy="298822"/>
            <a:chOff x="4671347" y="6345795"/>
            <a:chExt cx="456946" cy="441800"/>
          </a:xfrm>
        </p:grpSpPr>
        <p:sp>
          <p:nvSpPr>
            <p:cNvPr id="76" name="Freeform 6"/>
            <p:cNvSpPr>
              <a:spLocks/>
            </p:cNvSpPr>
            <p:nvPr/>
          </p:nvSpPr>
          <p:spPr bwMode="auto">
            <a:xfrm>
              <a:off x="4671347" y="6345795"/>
              <a:ext cx="456946" cy="441800"/>
            </a:xfrm>
            <a:custGeom>
              <a:avLst/>
              <a:gdLst>
                <a:gd name="T0" fmla="*/ 57 w 112"/>
                <a:gd name="T1" fmla="*/ 108 h 108"/>
                <a:gd name="T2" fmla="*/ 3 w 112"/>
                <a:gd name="T3" fmla="*/ 60 h 108"/>
                <a:gd name="T4" fmla="*/ 51 w 112"/>
                <a:gd name="T5" fmla="*/ 0 h 108"/>
                <a:gd name="T6" fmla="*/ 57 w 112"/>
                <a:gd name="T7" fmla="*/ 0 h 108"/>
                <a:gd name="T8" fmla="*/ 111 w 112"/>
                <a:gd name="T9" fmla="*/ 48 h 108"/>
                <a:gd name="T10" fmla="*/ 99 w 112"/>
                <a:gd name="T11" fmla="*/ 88 h 108"/>
                <a:gd name="T12" fmla="*/ 63 w 112"/>
                <a:gd name="T13" fmla="*/ 108 h 108"/>
                <a:gd name="T14" fmla="*/ 57 w 112"/>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8">
                  <a:moveTo>
                    <a:pt x="57" y="108"/>
                  </a:moveTo>
                  <a:cubicBezTo>
                    <a:pt x="29" y="108"/>
                    <a:pt x="6" y="87"/>
                    <a:pt x="3" y="60"/>
                  </a:cubicBezTo>
                  <a:cubicBezTo>
                    <a:pt x="0" y="30"/>
                    <a:pt x="22" y="3"/>
                    <a:pt x="51" y="0"/>
                  </a:cubicBezTo>
                  <a:cubicBezTo>
                    <a:pt x="53" y="0"/>
                    <a:pt x="55" y="0"/>
                    <a:pt x="57" y="0"/>
                  </a:cubicBezTo>
                  <a:cubicBezTo>
                    <a:pt x="85" y="0"/>
                    <a:pt x="108" y="21"/>
                    <a:pt x="111" y="48"/>
                  </a:cubicBezTo>
                  <a:cubicBezTo>
                    <a:pt x="112" y="63"/>
                    <a:pt x="108" y="77"/>
                    <a:pt x="99" y="88"/>
                  </a:cubicBezTo>
                  <a:cubicBezTo>
                    <a:pt x="90" y="99"/>
                    <a:pt x="77" y="106"/>
                    <a:pt x="63" y="108"/>
                  </a:cubicBezTo>
                  <a:cubicBezTo>
                    <a:pt x="61" y="108"/>
                    <a:pt x="59" y="108"/>
                    <a:pt x="57"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0" name="Freeform 6"/>
            <p:cNvSpPr>
              <a:spLocks/>
            </p:cNvSpPr>
            <p:nvPr/>
          </p:nvSpPr>
          <p:spPr bwMode="auto">
            <a:xfrm>
              <a:off x="4797945" y="6468197"/>
              <a:ext cx="203750" cy="196996"/>
            </a:xfrm>
            <a:custGeom>
              <a:avLst/>
              <a:gdLst>
                <a:gd name="T0" fmla="*/ 57 w 112"/>
                <a:gd name="T1" fmla="*/ 108 h 108"/>
                <a:gd name="T2" fmla="*/ 3 w 112"/>
                <a:gd name="T3" fmla="*/ 60 h 108"/>
                <a:gd name="T4" fmla="*/ 51 w 112"/>
                <a:gd name="T5" fmla="*/ 0 h 108"/>
                <a:gd name="T6" fmla="*/ 57 w 112"/>
                <a:gd name="T7" fmla="*/ 0 h 108"/>
                <a:gd name="T8" fmla="*/ 111 w 112"/>
                <a:gd name="T9" fmla="*/ 48 h 108"/>
                <a:gd name="T10" fmla="*/ 99 w 112"/>
                <a:gd name="T11" fmla="*/ 88 h 108"/>
                <a:gd name="T12" fmla="*/ 63 w 112"/>
                <a:gd name="T13" fmla="*/ 108 h 108"/>
                <a:gd name="T14" fmla="*/ 57 w 112"/>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8">
                  <a:moveTo>
                    <a:pt x="57" y="108"/>
                  </a:moveTo>
                  <a:cubicBezTo>
                    <a:pt x="29" y="108"/>
                    <a:pt x="6" y="87"/>
                    <a:pt x="3" y="60"/>
                  </a:cubicBezTo>
                  <a:cubicBezTo>
                    <a:pt x="0" y="30"/>
                    <a:pt x="22" y="3"/>
                    <a:pt x="51" y="0"/>
                  </a:cubicBezTo>
                  <a:cubicBezTo>
                    <a:pt x="53" y="0"/>
                    <a:pt x="55" y="0"/>
                    <a:pt x="57" y="0"/>
                  </a:cubicBezTo>
                  <a:cubicBezTo>
                    <a:pt x="85" y="0"/>
                    <a:pt x="108" y="21"/>
                    <a:pt x="111" y="48"/>
                  </a:cubicBezTo>
                  <a:cubicBezTo>
                    <a:pt x="112" y="63"/>
                    <a:pt x="108" y="77"/>
                    <a:pt x="99" y="88"/>
                  </a:cubicBezTo>
                  <a:cubicBezTo>
                    <a:pt x="90" y="99"/>
                    <a:pt x="77" y="106"/>
                    <a:pt x="63" y="108"/>
                  </a:cubicBezTo>
                  <a:cubicBezTo>
                    <a:pt x="61" y="108"/>
                    <a:pt x="59" y="108"/>
                    <a:pt x="57"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6" name="Group 205"/>
          <p:cNvGrpSpPr/>
          <p:nvPr/>
        </p:nvGrpSpPr>
        <p:grpSpPr>
          <a:xfrm>
            <a:off x="3919764" y="163443"/>
            <a:ext cx="317606" cy="302238"/>
            <a:chOff x="3686340" y="120270"/>
            <a:chExt cx="469572" cy="446850"/>
          </a:xfrm>
        </p:grpSpPr>
        <p:sp>
          <p:nvSpPr>
            <p:cNvPr id="77" name="Freeform 7"/>
            <p:cNvSpPr>
              <a:spLocks/>
            </p:cNvSpPr>
            <p:nvPr/>
          </p:nvSpPr>
          <p:spPr bwMode="auto">
            <a:xfrm>
              <a:off x="3686340" y="120270"/>
              <a:ext cx="469572" cy="446850"/>
            </a:xfrm>
            <a:custGeom>
              <a:avLst/>
              <a:gdLst>
                <a:gd name="T0" fmla="*/ 56 w 115"/>
                <a:gd name="T1" fmla="*/ 109 h 109"/>
                <a:gd name="T2" fmla="*/ 3 w 115"/>
                <a:gd name="T3" fmla="*/ 66 h 109"/>
                <a:gd name="T4" fmla="*/ 11 w 115"/>
                <a:gd name="T5" fmla="*/ 25 h 109"/>
                <a:gd name="T6" fmla="*/ 45 w 115"/>
                <a:gd name="T7" fmla="*/ 2 h 109"/>
                <a:gd name="T8" fmla="*/ 56 w 115"/>
                <a:gd name="T9" fmla="*/ 0 h 109"/>
                <a:gd name="T10" fmla="*/ 109 w 115"/>
                <a:gd name="T11" fmla="*/ 43 h 109"/>
                <a:gd name="T12" fmla="*/ 67 w 115"/>
                <a:gd name="T13" fmla="*/ 108 h 109"/>
                <a:gd name="T14" fmla="*/ 56 w 115"/>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9">
                  <a:moveTo>
                    <a:pt x="56" y="109"/>
                  </a:moveTo>
                  <a:cubicBezTo>
                    <a:pt x="31" y="109"/>
                    <a:pt x="8" y="91"/>
                    <a:pt x="3" y="66"/>
                  </a:cubicBezTo>
                  <a:cubicBezTo>
                    <a:pt x="0" y="52"/>
                    <a:pt x="3" y="37"/>
                    <a:pt x="11" y="25"/>
                  </a:cubicBezTo>
                  <a:cubicBezTo>
                    <a:pt x="19" y="13"/>
                    <a:pt x="31" y="5"/>
                    <a:pt x="45" y="2"/>
                  </a:cubicBezTo>
                  <a:cubicBezTo>
                    <a:pt x="49" y="1"/>
                    <a:pt x="52" y="0"/>
                    <a:pt x="56" y="0"/>
                  </a:cubicBezTo>
                  <a:cubicBezTo>
                    <a:pt x="82" y="0"/>
                    <a:pt x="104" y="18"/>
                    <a:pt x="109" y="43"/>
                  </a:cubicBezTo>
                  <a:cubicBezTo>
                    <a:pt x="115" y="72"/>
                    <a:pt x="97" y="101"/>
                    <a:pt x="67" y="108"/>
                  </a:cubicBezTo>
                  <a:cubicBezTo>
                    <a:pt x="64" y="108"/>
                    <a:pt x="60" y="109"/>
                    <a:pt x="56"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1" name="Freeform 7"/>
            <p:cNvSpPr>
              <a:spLocks/>
            </p:cNvSpPr>
            <p:nvPr/>
          </p:nvSpPr>
          <p:spPr bwMode="auto">
            <a:xfrm>
              <a:off x="3816436" y="244071"/>
              <a:ext cx="209380" cy="199248"/>
            </a:xfrm>
            <a:custGeom>
              <a:avLst/>
              <a:gdLst>
                <a:gd name="T0" fmla="*/ 56 w 115"/>
                <a:gd name="T1" fmla="*/ 109 h 109"/>
                <a:gd name="T2" fmla="*/ 3 w 115"/>
                <a:gd name="T3" fmla="*/ 66 h 109"/>
                <a:gd name="T4" fmla="*/ 11 w 115"/>
                <a:gd name="T5" fmla="*/ 25 h 109"/>
                <a:gd name="T6" fmla="*/ 45 w 115"/>
                <a:gd name="T7" fmla="*/ 2 h 109"/>
                <a:gd name="T8" fmla="*/ 56 w 115"/>
                <a:gd name="T9" fmla="*/ 0 h 109"/>
                <a:gd name="T10" fmla="*/ 109 w 115"/>
                <a:gd name="T11" fmla="*/ 43 h 109"/>
                <a:gd name="T12" fmla="*/ 67 w 115"/>
                <a:gd name="T13" fmla="*/ 108 h 109"/>
                <a:gd name="T14" fmla="*/ 56 w 115"/>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9">
                  <a:moveTo>
                    <a:pt x="56" y="109"/>
                  </a:moveTo>
                  <a:cubicBezTo>
                    <a:pt x="31" y="109"/>
                    <a:pt x="8" y="91"/>
                    <a:pt x="3" y="66"/>
                  </a:cubicBezTo>
                  <a:cubicBezTo>
                    <a:pt x="0" y="52"/>
                    <a:pt x="3" y="37"/>
                    <a:pt x="11" y="25"/>
                  </a:cubicBezTo>
                  <a:cubicBezTo>
                    <a:pt x="19" y="13"/>
                    <a:pt x="31" y="5"/>
                    <a:pt x="45" y="2"/>
                  </a:cubicBezTo>
                  <a:cubicBezTo>
                    <a:pt x="49" y="1"/>
                    <a:pt x="52" y="0"/>
                    <a:pt x="56" y="0"/>
                  </a:cubicBezTo>
                  <a:cubicBezTo>
                    <a:pt x="82" y="0"/>
                    <a:pt x="104" y="18"/>
                    <a:pt x="109" y="43"/>
                  </a:cubicBezTo>
                  <a:cubicBezTo>
                    <a:pt x="115" y="72"/>
                    <a:pt x="97" y="101"/>
                    <a:pt x="67" y="108"/>
                  </a:cubicBezTo>
                  <a:cubicBezTo>
                    <a:pt x="64" y="108"/>
                    <a:pt x="60" y="109"/>
                    <a:pt x="56"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4" name="Group 233"/>
          <p:cNvGrpSpPr/>
          <p:nvPr/>
        </p:nvGrpSpPr>
        <p:grpSpPr>
          <a:xfrm>
            <a:off x="4916087" y="6395979"/>
            <a:ext cx="319316" cy="298822"/>
            <a:chOff x="4997146" y="6294995"/>
            <a:chExt cx="472098" cy="441800"/>
          </a:xfrm>
        </p:grpSpPr>
        <p:sp>
          <p:nvSpPr>
            <p:cNvPr id="78" name="Freeform 8"/>
            <p:cNvSpPr>
              <a:spLocks/>
            </p:cNvSpPr>
            <p:nvPr/>
          </p:nvSpPr>
          <p:spPr bwMode="auto">
            <a:xfrm>
              <a:off x="4997146" y="6294995"/>
              <a:ext cx="472098" cy="441800"/>
            </a:xfrm>
            <a:custGeom>
              <a:avLst/>
              <a:gdLst>
                <a:gd name="T0" fmla="*/ 56 w 115"/>
                <a:gd name="T1" fmla="*/ 108 h 108"/>
                <a:gd name="T2" fmla="*/ 3 w 115"/>
                <a:gd name="T3" fmla="*/ 65 h 108"/>
                <a:gd name="T4" fmla="*/ 10 w 115"/>
                <a:gd name="T5" fmla="*/ 25 h 108"/>
                <a:gd name="T6" fmla="*/ 45 w 115"/>
                <a:gd name="T7" fmla="*/ 1 h 108"/>
                <a:gd name="T8" fmla="*/ 56 w 115"/>
                <a:gd name="T9" fmla="*/ 0 h 108"/>
                <a:gd name="T10" fmla="*/ 109 w 115"/>
                <a:gd name="T11" fmla="*/ 43 h 108"/>
                <a:gd name="T12" fmla="*/ 67 w 115"/>
                <a:gd name="T13" fmla="*/ 107 h 108"/>
                <a:gd name="T14" fmla="*/ 56 w 115"/>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8">
                  <a:moveTo>
                    <a:pt x="56" y="108"/>
                  </a:moveTo>
                  <a:cubicBezTo>
                    <a:pt x="30" y="108"/>
                    <a:pt x="8" y="90"/>
                    <a:pt x="3" y="65"/>
                  </a:cubicBezTo>
                  <a:cubicBezTo>
                    <a:pt x="0" y="51"/>
                    <a:pt x="2" y="37"/>
                    <a:pt x="10" y="25"/>
                  </a:cubicBezTo>
                  <a:cubicBezTo>
                    <a:pt x="18" y="12"/>
                    <a:pt x="30" y="4"/>
                    <a:pt x="45" y="1"/>
                  </a:cubicBezTo>
                  <a:cubicBezTo>
                    <a:pt x="48" y="0"/>
                    <a:pt x="52" y="0"/>
                    <a:pt x="56" y="0"/>
                  </a:cubicBezTo>
                  <a:cubicBezTo>
                    <a:pt x="81" y="0"/>
                    <a:pt x="103" y="18"/>
                    <a:pt x="109" y="43"/>
                  </a:cubicBezTo>
                  <a:cubicBezTo>
                    <a:pt x="115" y="72"/>
                    <a:pt x="96" y="101"/>
                    <a:pt x="67" y="107"/>
                  </a:cubicBezTo>
                  <a:cubicBezTo>
                    <a:pt x="63" y="108"/>
                    <a:pt x="60"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2" name="Freeform 8"/>
            <p:cNvSpPr>
              <a:spLocks/>
            </p:cNvSpPr>
            <p:nvPr/>
          </p:nvSpPr>
          <p:spPr bwMode="auto">
            <a:xfrm>
              <a:off x="5127942" y="6417397"/>
              <a:ext cx="210506" cy="196996"/>
            </a:xfrm>
            <a:custGeom>
              <a:avLst/>
              <a:gdLst>
                <a:gd name="T0" fmla="*/ 56 w 115"/>
                <a:gd name="T1" fmla="*/ 108 h 108"/>
                <a:gd name="T2" fmla="*/ 3 w 115"/>
                <a:gd name="T3" fmla="*/ 65 h 108"/>
                <a:gd name="T4" fmla="*/ 10 w 115"/>
                <a:gd name="T5" fmla="*/ 25 h 108"/>
                <a:gd name="T6" fmla="*/ 45 w 115"/>
                <a:gd name="T7" fmla="*/ 1 h 108"/>
                <a:gd name="T8" fmla="*/ 56 w 115"/>
                <a:gd name="T9" fmla="*/ 0 h 108"/>
                <a:gd name="T10" fmla="*/ 109 w 115"/>
                <a:gd name="T11" fmla="*/ 43 h 108"/>
                <a:gd name="T12" fmla="*/ 67 w 115"/>
                <a:gd name="T13" fmla="*/ 107 h 108"/>
                <a:gd name="T14" fmla="*/ 56 w 115"/>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8">
                  <a:moveTo>
                    <a:pt x="56" y="108"/>
                  </a:moveTo>
                  <a:cubicBezTo>
                    <a:pt x="30" y="108"/>
                    <a:pt x="8" y="90"/>
                    <a:pt x="3" y="65"/>
                  </a:cubicBezTo>
                  <a:cubicBezTo>
                    <a:pt x="0" y="51"/>
                    <a:pt x="2" y="37"/>
                    <a:pt x="10" y="25"/>
                  </a:cubicBezTo>
                  <a:cubicBezTo>
                    <a:pt x="18" y="12"/>
                    <a:pt x="30" y="4"/>
                    <a:pt x="45" y="1"/>
                  </a:cubicBezTo>
                  <a:cubicBezTo>
                    <a:pt x="48" y="0"/>
                    <a:pt x="52" y="0"/>
                    <a:pt x="56" y="0"/>
                  </a:cubicBezTo>
                  <a:cubicBezTo>
                    <a:pt x="81" y="0"/>
                    <a:pt x="103" y="18"/>
                    <a:pt x="109" y="43"/>
                  </a:cubicBezTo>
                  <a:cubicBezTo>
                    <a:pt x="115" y="72"/>
                    <a:pt x="96" y="101"/>
                    <a:pt x="67" y="107"/>
                  </a:cubicBezTo>
                  <a:cubicBezTo>
                    <a:pt x="63" y="108"/>
                    <a:pt x="60"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5" name="Group 204"/>
          <p:cNvGrpSpPr/>
          <p:nvPr/>
        </p:nvGrpSpPr>
        <p:grpSpPr>
          <a:xfrm>
            <a:off x="3596472" y="236281"/>
            <a:ext cx="322732" cy="298822"/>
            <a:chOff x="3365846" y="210109"/>
            <a:chExt cx="477148" cy="441798"/>
          </a:xfrm>
        </p:grpSpPr>
        <p:sp>
          <p:nvSpPr>
            <p:cNvPr id="79" name="Freeform 9"/>
            <p:cNvSpPr>
              <a:spLocks/>
            </p:cNvSpPr>
            <p:nvPr/>
          </p:nvSpPr>
          <p:spPr bwMode="auto">
            <a:xfrm>
              <a:off x="3365846" y="210109"/>
              <a:ext cx="477148" cy="441798"/>
            </a:xfrm>
            <a:custGeom>
              <a:avLst/>
              <a:gdLst>
                <a:gd name="T0" fmla="*/ 56 w 117"/>
                <a:gd name="T1" fmla="*/ 108 h 108"/>
                <a:gd name="T2" fmla="*/ 5 w 117"/>
                <a:gd name="T3" fmla="*/ 70 h 108"/>
                <a:gd name="T4" fmla="*/ 8 w 117"/>
                <a:gd name="T5" fmla="*/ 29 h 108"/>
                <a:gd name="T6" fmla="*/ 40 w 117"/>
                <a:gd name="T7" fmla="*/ 2 h 108"/>
                <a:gd name="T8" fmla="*/ 56 w 117"/>
                <a:gd name="T9" fmla="*/ 0 h 108"/>
                <a:gd name="T10" fmla="*/ 108 w 117"/>
                <a:gd name="T11" fmla="*/ 37 h 108"/>
                <a:gd name="T12" fmla="*/ 73 w 117"/>
                <a:gd name="T13" fmla="*/ 105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33" y="108"/>
                    <a:pt x="12" y="93"/>
                    <a:pt x="5" y="70"/>
                  </a:cubicBezTo>
                  <a:cubicBezTo>
                    <a:pt x="0" y="57"/>
                    <a:pt x="1" y="42"/>
                    <a:pt x="8" y="29"/>
                  </a:cubicBezTo>
                  <a:cubicBezTo>
                    <a:pt x="15" y="16"/>
                    <a:pt x="26" y="7"/>
                    <a:pt x="40" y="2"/>
                  </a:cubicBezTo>
                  <a:cubicBezTo>
                    <a:pt x="45" y="0"/>
                    <a:pt x="51" y="0"/>
                    <a:pt x="56" y="0"/>
                  </a:cubicBezTo>
                  <a:cubicBezTo>
                    <a:pt x="80" y="0"/>
                    <a:pt x="101" y="15"/>
                    <a:pt x="108" y="37"/>
                  </a:cubicBezTo>
                  <a:cubicBezTo>
                    <a:pt x="117" y="65"/>
                    <a:pt x="101" y="96"/>
                    <a:pt x="73" y="105"/>
                  </a:cubicBezTo>
                  <a:cubicBezTo>
                    <a:pt x="68" y="107"/>
                    <a:pt x="62"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3" name="Freeform 9"/>
            <p:cNvSpPr>
              <a:spLocks/>
            </p:cNvSpPr>
            <p:nvPr/>
          </p:nvSpPr>
          <p:spPr bwMode="auto">
            <a:xfrm>
              <a:off x="3498041" y="332510"/>
              <a:ext cx="212758" cy="196996"/>
            </a:xfrm>
            <a:custGeom>
              <a:avLst/>
              <a:gdLst>
                <a:gd name="T0" fmla="*/ 56 w 117"/>
                <a:gd name="T1" fmla="*/ 108 h 108"/>
                <a:gd name="T2" fmla="*/ 5 w 117"/>
                <a:gd name="T3" fmla="*/ 70 h 108"/>
                <a:gd name="T4" fmla="*/ 8 w 117"/>
                <a:gd name="T5" fmla="*/ 29 h 108"/>
                <a:gd name="T6" fmla="*/ 40 w 117"/>
                <a:gd name="T7" fmla="*/ 2 h 108"/>
                <a:gd name="T8" fmla="*/ 56 w 117"/>
                <a:gd name="T9" fmla="*/ 0 h 108"/>
                <a:gd name="T10" fmla="*/ 108 w 117"/>
                <a:gd name="T11" fmla="*/ 37 h 108"/>
                <a:gd name="T12" fmla="*/ 73 w 117"/>
                <a:gd name="T13" fmla="*/ 105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33" y="108"/>
                    <a:pt x="12" y="93"/>
                    <a:pt x="5" y="70"/>
                  </a:cubicBezTo>
                  <a:cubicBezTo>
                    <a:pt x="0" y="57"/>
                    <a:pt x="1" y="42"/>
                    <a:pt x="8" y="29"/>
                  </a:cubicBezTo>
                  <a:cubicBezTo>
                    <a:pt x="15" y="16"/>
                    <a:pt x="26" y="7"/>
                    <a:pt x="40" y="2"/>
                  </a:cubicBezTo>
                  <a:cubicBezTo>
                    <a:pt x="45" y="0"/>
                    <a:pt x="51" y="0"/>
                    <a:pt x="56" y="0"/>
                  </a:cubicBezTo>
                  <a:cubicBezTo>
                    <a:pt x="80" y="0"/>
                    <a:pt x="101" y="15"/>
                    <a:pt x="108" y="37"/>
                  </a:cubicBezTo>
                  <a:cubicBezTo>
                    <a:pt x="117" y="65"/>
                    <a:pt x="101" y="96"/>
                    <a:pt x="73" y="105"/>
                  </a:cubicBezTo>
                  <a:cubicBezTo>
                    <a:pt x="68" y="107"/>
                    <a:pt x="62"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5" name="Group 234"/>
          <p:cNvGrpSpPr/>
          <p:nvPr/>
        </p:nvGrpSpPr>
        <p:grpSpPr>
          <a:xfrm>
            <a:off x="5226248" y="6326033"/>
            <a:ext cx="324436" cy="298822"/>
            <a:chOff x="5302130" y="6209270"/>
            <a:chExt cx="479668" cy="441800"/>
          </a:xfrm>
        </p:grpSpPr>
        <p:sp>
          <p:nvSpPr>
            <p:cNvPr id="80" name="Freeform 10"/>
            <p:cNvSpPr>
              <a:spLocks/>
            </p:cNvSpPr>
            <p:nvPr/>
          </p:nvSpPr>
          <p:spPr bwMode="auto">
            <a:xfrm>
              <a:off x="5302130" y="6209270"/>
              <a:ext cx="479668" cy="441800"/>
            </a:xfrm>
            <a:custGeom>
              <a:avLst/>
              <a:gdLst>
                <a:gd name="T0" fmla="*/ 61 w 117"/>
                <a:gd name="T1" fmla="*/ 108 h 108"/>
                <a:gd name="T2" fmla="*/ 9 w 117"/>
                <a:gd name="T3" fmla="*/ 71 h 108"/>
                <a:gd name="T4" fmla="*/ 44 w 117"/>
                <a:gd name="T5" fmla="*/ 2 h 108"/>
                <a:gd name="T6" fmla="*/ 61 w 117"/>
                <a:gd name="T7" fmla="*/ 0 h 108"/>
                <a:gd name="T8" fmla="*/ 112 w 117"/>
                <a:gd name="T9" fmla="*/ 37 h 108"/>
                <a:gd name="T10" fmla="*/ 109 w 117"/>
                <a:gd name="T11" fmla="*/ 78 h 108"/>
                <a:gd name="T12" fmla="*/ 77 w 117"/>
                <a:gd name="T13" fmla="*/ 105 h 108"/>
                <a:gd name="T14" fmla="*/ 61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1" y="108"/>
                  </a:moveTo>
                  <a:cubicBezTo>
                    <a:pt x="37" y="108"/>
                    <a:pt x="16" y="93"/>
                    <a:pt x="9" y="71"/>
                  </a:cubicBezTo>
                  <a:cubicBezTo>
                    <a:pt x="0" y="42"/>
                    <a:pt x="16" y="12"/>
                    <a:pt x="44" y="2"/>
                  </a:cubicBezTo>
                  <a:cubicBezTo>
                    <a:pt x="49" y="1"/>
                    <a:pt x="55" y="0"/>
                    <a:pt x="61" y="0"/>
                  </a:cubicBezTo>
                  <a:cubicBezTo>
                    <a:pt x="84" y="0"/>
                    <a:pt x="105" y="15"/>
                    <a:pt x="112" y="37"/>
                  </a:cubicBezTo>
                  <a:cubicBezTo>
                    <a:pt x="117" y="51"/>
                    <a:pt x="115" y="65"/>
                    <a:pt x="109" y="78"/>
                  </a:cubicBezTo>
                  <a:cubicBezTo>
                    <a:pt x="102" y="91"/>
                    <a:pt x="91" y="101"/>
                    <a:pt x="77" y="105"/>
                  </a:cubicBezTo>
                  <a:cubicBezTo>
                    <a:pt x="72" y="107"/>
                    <a:pt x="66" y="108"/>
                    <a:pt x="61"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4" name="Freeform 10"/>
            <p:cNvSpPr>
              <a:spLocks/>
            </p:cNvSpPr>
            <p:nvPr/>
          </p:nvSpPr>
          <p:spPr bwMode="auto">
            <a:xfrm>
              <a:off x="5435023" y="6331672"/>
              <a:ext cx="213882" cy="196996"/>
            </a:xfrm>
            <a:custGeom>
              <a:avLst/>
              <a:gdLst>
                <a:gd name="T0" fmla="*/ 61 w 117"/>
                <a:gd name="T1" fmla="*/ 108 h 108"/>
                <a:gd name="T2" fmla="*/ 9 w 117"/>
                <a:gd name="T3" fmla="*/ 71 h 108"/>
                <a:gd name="T4" fmla="*/ 44 w 117"/>
                <a:gd name="T5" fmla="*/ 2 h 108"/>
                <a:gd name="T6" fmla="*/ 61 w 117"/>
                <a:gd name="T7" fmla="*/ 0 h 108"/>
                <a:gd name="T8" fmla="*/ 112 w 117"/>
                <a:gd name="T9" fmla="*/ 37 h 108"/>
                <a:gd name="T10" fmla="*/ 109 w 117"/>
                <a:gd name="T11" fmla="*/ 78 h 108"/>
                <a:gd name="T12" fmla="*/ 77 w 117"/>
                <a:gd name="T13" fmla="*/ 105 h 108"/>
                <a:gd name="T14" fmla="*/ 61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1" y="108"/>
                  </a:moveTo>
                  <a:cubicBezTo>
                    <a:pt x="37" y="108"/>
                    <a:pt x="16" y="93"/>
                    <a:pt x="9" y="71"/>
                  </a:cubicBezTo>
                  <a:cubicBezTo>
                    <a:pt x="0" y="42"/>
                    <a:pt x="16" y="12"/>
                    <a:pt x="44" y="2"/>
                  </a:cubicBezTo>
                  <a:cubicBezTo>
                    <a:pt x="49" y="1"/>
                    <a:pt x="55" y="0"/>
                    <a:pt x="61" y="0"/>
                  </a:cubicBezTo>
                  <a:cubicBezTo>
                    <a:pt x="84" y="0"/>
                    <a:pt x="105" y="15"/>
                    <a:pt x="112" y="37"/>
                  </a:cubicBezTo>
                  <a:cubicBezTo>
                    <a:pt x="117" y="51"/>
                    <a:pt x="115" y="65"/>
                    <a:pt x="109" y="78"/>
                  </a:cubicBezTo>
                  <a:cubicBezTo>
                    <a:pt x="102" y="91"/>
                    <a:pt x="91" y="101"/>
                    <a:pt x="77" y="105"/>
                  </a:cubicBezTo>
                  <a:cubicBezTo>
                    <a:pt x="72" y="107"/>
                    <a:pt x="66" y="108"/>
                    <a:pt x="61"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7" name="Group 206"/>
          <p:cNvGrpSpPr/>
          <p:nvPr/>
        </p:nvGrpSpPr>
        <p:grpSpPr>
          <a:xfrm>
            <a:off x="3268604" y="337292"/>
            <a:ext cx="324436" cy="298822"/>
            <a:chOff x="3043117" y="327583"/>
            <a:chExt cx="479668" cy="441800"/>
          </a:xfrm>
        </p:grpSpPr>
        <p:sp>
          <p:nvSpPr>
            <p:cNvPr id="81" name="Freeform 11"/>
            <p:cNvSpPr>
              <a:spLocks/>
            </p:cNvSpPr>
            <p:nvPr/>
          </p:nvSpPr>
          <p:spPr bwMode="auto">
            <a:xfrm>
              <a:off x="3043117" y="327583"/>
              <a:ext cx="479668" cy="441800"/>
            </a:xfrm>
            <a:custGeom>
              <a:avLst/>
              <a:gdLst>
                <a:gd name="T0" fmla="*/ 62 w 117"/>
                <a:gd name="T1" fmla="*/ 108 h 108"/>
                <a:gd name="T2" fmla="*/ 12 w 117"/>
                <a:gd name="T3" fmla="*/ 76 h 108"/>
                <a:gd name="T4" fmla="*/ 39 w 117"/>
                <a:gd name="T5" fmla="*/ 4 h 108"/>
                <a:gd name="T6" fmla="*/ 61 w 117"/>
                <a:gd name="T7" fmla="*/ 0 h 108"/>
                <a:gd name="T8" fmla="*/ 111 w 117"/>
                <a:gd name="T9" fmla="*/ 32 h 108"/>
                <a:gd name="T10" fmla="*/ 112 w 117"/>
                <a:gd name="T11" fmla="*/ 73 h 108"/>
                <a:gd name="T12" fmla="*/ 84 w 117"/>
                <a:gd name="T13" fmla="*/ 103 h 108"/>
                <a:gd name="T14" fmla="*/ 62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2" y="108"/>
                  </a:moveTo>
                  <a:cubicBezTo>
                    <a:pt x="40" y="108"/>
                    <a:pt x="21" y="95"/>
                    <a:pt x="12" y="76"/>
                  </a:cubicBezTo>
                  <a:cubicBezTo>
                    <a:pt x="0" y="48"/>
                    <a:pt x="12" y="16"/>
                    <a:pt x="39" y="4"/>
                  </a:cubicBezTo>
                  <a:cubicBezTo>
                    <a:pt x="46" y="1"/>
                    <a:pt x="54" y="0"/>
                    <a:pt x="61" y="0"/>
                  </a:cubicBezTo>
                  <a:cubicBezTo>
                    <a:pt x="83" y="0"/>
                    <a:pt x="102" y="12"/>
                    <a:pt x="111" y="32"/>
                  </a:cubicBezTo>
                  <a:cubicBezTo>
                    <a:pt x="117" y="45"/>
                    <a:pt x="117" y="60"/>
                    <a:pt x="112" y="73"/>
                  </a:cubicBezTo>
                  <a:cubicBezTo>
                    <a:pt x="107" y="87"/>
                    <a:pt x="97" y="97"/>
                    <a:pt x="84" y="103"/>
                  </a:cubicBezTo>
                  <a:cubicBezTo>
                    <a:pt x="77" y="106"/>
                    <a:pt x="69"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5" name="Freeform 11"/>
            <p:cNvSpPr>
              <a:spLocks/>
            </p:cNvSpPr>
            <p:nvPr/>
          </p:nvSpPr>
          <p:spPr bwMode="auto">
            <a:xfrm>
              <a:off x="3176010" y="449985"/>
              <a:ext cx="213882" cy="196996"/>
            </a:xfrm>
            <a:custGeom>
              <a:avLst/>
              <a:gdLst>
                <a:gd name="T0" fmla="*/ 62 w 117"/>
                <a:gd name="T1" fmla="*/ 108 h 108"/>
                <a:gd name="T2" fmla="*/ 12 w 117"/>
                <a:gd name="T3" fmla="*/ 76 h 108"/>
                <a:gd name="T4" fmla="*/ 39 w 117"/>
                <a:gd name="T5" fmla="*/ 4 h 108"/>
                <a:gd name="T6" fmla="*/ 61 w 117"/>
                <a:gd name="T7" fmla="*/ 0 h 108"/>
                <a:gd name="T8" fmla="*/ 111 w 117"/>
                <a:gd name="T9" fmla="*/ 32 h 108"/>
                <a:gd name="T10" fmla="*/ 112 w 117"/>
                <a:gd name="T11" fmla="*/ 73 h 108"/>
                <a:gd name="T12" fmla="*/ 84 w 117"/>
                <a:gd name="T13" fmla="*/ 103 h 108"/>
                <a:gd name="T14" fmla="*/ 62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2" y="108"/>
                  </a:moveTo>
                  <a:cubicBezTo>
                    <a:pt x="40" y="108"/>
                    <a:pt x="21" y="95"/>
                    <a:pt x="12" y="76"/>
                  </a:cubicBezTo>
                  <a:cubicBezTo>
                    <a:pt x="0" y="48"/>
                    <a:pt x="12" y="16"/>
                    <a:pt x="39" y="4"/>
                  </a:cubicBezTo>
                  <a:cubicBezTo>
                    <a:pt x="46" y="1"/>
                    <a:pt x="54" y="0"/>
                    <a:pt x="61" y="0"/>
                  </a:cubicBezTo>
                  <a:cubicBezTo>
                    <a:pt x="83" y="0"/>
                    <a:pt x="102" y="12"/>
                    <a:pt x="111" y="32"/>
                  </a:cubicBezTo>
                  <a:cubicBezTo>
                    <a:pt x="117" y="45"/>
                    <a:pt x="117" y="60"/>
                    <a:pt x="112" y="73"/>
                  </a:cubicBezTo>
                  <a:cubicBezTo>
                    <a:pt x="107" y="87"/>
                    <a:pt x="97" y="97"/>
                    <a:pt x="84" y="103"/>
                  </a:cubicBezTo>
                  <a:cubicBezTo>
                    <a:pt x="77" y="106"/>
                    <a:pt x="69"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7" name="Group 236"/>
          <p:cNvGrpSpPr/>
          <p:nvPr/>
        </p:nvGrpSpPr>
        <p:grpSpPr>
          <a:xfrm>
            <a:off x="5554706" y="6223012"/>
            <a:ext cx="307362" cy="300530"/>
            <a:chOff x="5629075" y="6089739"/>
            <a:chExt cx="454426" cy="444324"/>
          </a:xfrm>
        </p:grpSpPr>
        <p:sp>
          <p:nvSpPr>
            <p:cNvPr id="82" name="Freeform 12"/>
            <p:cNvSpPr>
              <a:spLocks/>
            </p:cNvSpPr>
            <p:nvPr/>
          </p:nvSpPr>
          <p:spPr bwMode="auto">
            <a:xfrm>
              <a:off x="5629075" y="6089739"/>
              <a:ext cx="454426" cy="444324"/>
            </a:xfrm>
            <a:custGeom>
              <a:avLst/>
              <a:gdLst>
                <a:gd name="T0" fmla="*/ 56 w 111"/>
                <a:gd name="T1" fmla="*/ 108 h 108"/>
                <a:gd name="T2" fmla="*/ 6 w 111"/>
                <a:gd name="T3" fmla="*/ 76 h 108"/>
                <a:gd name="T4" fmla="*/ 5 w 111"/>
                <a:gd name="T5" fmla="*/ 34 h 108"/>
                <a:gd name="T6" fmla="*/ 33 w 111"/>
                <a:gd name="T7" fmla="*/ 4 h 108"/>
                <a:gd name="T8" fmla="*/ 55 w 111"/>
                <a:gd name="T9" fmla="*/ 0 h 108"/>
                <a:gd name="T10" fmla="*/ 105 w 111"/>
                <a:gd name="T11" fmla="*/ 32 h 108"/>
                <a:gd name="T12" fmla="*/ 106 w 111"/>
                <a:gd name="T13" fmla="*/ 73 h 108"/>
                <a:gd name="T14" fmla="*/ 77 w 111"/>
                <a:gd name="T15" fmla="*/ 103 h 108"/>
                <a:gd name="T16" fmla="*/ 56 w 111"/>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8">
                  <a:moveTo>
                    <a:pt x="56" y="108"/>
                  </a:moveTo>
                  <a:cubicBezTo>
                    <a:pt x="34" y="108"/>
                    <a:pt x="15" y="95"/>
                    <a:pt x="6" y="76"/>
                  </a:cubicBezTo>
                  <a:cubicBezTo>
                    <a:pt x="0" y="63"/>
                    <a:pt x="0" y="48"/>
                    <a:pt x="5" y="34"/>
                  </a:cubicBezTo>
                  <a:cubicBezTo>
                    <a:pt x="10" y="21"/>
                    <a:pt x="20" y="10"/>
                    <a:pt x="33" y="4"/>
                  </a:cubicBezTo>
                  <a:cubicBezTo>
                    <a:pt x="40" y="1"/>
                    <a:pt x="48" y="0"/>
                    <a:pt x="55" y="0"/>
                  </a:cubicBezTo>
                  <a:cubicBezTo>
                    <a:pt x="77" y="0"/>
                    <a:pt x="96" y="12"/>
                    <a:pt x="105" y="32"/>
                  </a:cubicBezTo>
                  <a:cubicBezTo>
                    <a:pt x="111" y="45"/>
                    <a:pt x="111" y="60"/>
                    <a:pt x="106" y="73"/>
                  </a:cubicBezTo>
                  <a:cubicBezTo>
                    <a:pt x="101" y="87"/>
                    <a:pt x="91" y="97"/>
                    <a:pt x="77" y="103"/>
                  </a:cubicBezTo>
                  <a:cubicBezTo>
                    <a:pt x="70" y="106"/>
                    <a:pt x="63"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6" name="Freeform 12"/>
            <p:cNvSpPr>
              <a:spLocks/>
            </p:cNvSpPr>
            <p:nvPr/>
          </p:nvSpPr>
          <p:spPr bwMode="auto">
            <a:xfrm>
              <a:off x="5754975" y="6212840"/>
              <a:ext cx="202626" cy="198122"/>
            </a:xfrm>
            <a:custGeom>
              <a:avLst/>
              <a:gdLst>
                <a:gd name="T0" fmla="*/ 56 w 111"/>
                <a:gd name="T1" fmla="*/ 108 h 108"/>
                <a:gd name="T2" fmla="*/ 6 w 111"/>
                <a:gd name="T3" fmla="*/ 76 h 108"/>
                <a:gd name="T4" fmla="*/ 5 w 111"/>
                <a:gd name="T5" fmla="*/ 34 h 108"/>
                <a:gd name="T6" fmla="*/ 33 w 111"/>
                <a:gd name="T7" fmla="*/ 4 h 108"/>
                <a:gd name="T8" fmla="*/ 55 w 111"/>
                <a:gd name="T9" fmla="*/ 0 h 108"/>
                <a:gd name="T10" fmla="*/ 105 w 111"/>
                <a:gd name="T11" fmla="*/ 32 h 108"/>
                <a:gd name="T12" fmla="*/ 106 w 111"/>
                <a:gd name="T13" fmla="*/ 73 h 108"/>
                <a:gd name="T14" fmla="*/ 77 w 111"/>
                <a:gd name="T15" fmla="*/ 103 h 108"/>
                <a:gd name="T16" fmla="*/ 56 w 111"/>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8">
                  <a:moveTo>
                    <a:pt x="56" y="108"/>
                  </a:moveTo>
                  <a:cubicBezTo>
                    <a:pt x="34" y="108"/>
                    <a:pt x="15" y="95"/>
                    <a:pt x="6" y="76"/>
                  </a:cubicBezTo>
                  <a:cubicBezTo>
                    <a:pt x="0" y="63"/>
                    <a:pt x="0" y="48"/>
                    <a:pt x="5" y="34"/>
                  </a:cubicBezTo>
                  <a:cubicBezTo>
                    <a:pt x="10" y="21"/>
                    <a:pt x="20" y="10"/>
                    <a:pt x="33" y="4"/>
                  </a:cubicBezTo>
                  <a:cubicBezTo>
                    <a:pt x="40" y="1"/>
                    <a:pt x="48" y="0"/>
                    <a:pt x="55" y="0"/>
                  </a:cubicBezTo>
                  <a:cubicBezTo>
                    <a:pt x="77" y="0"/>
                    <a:pt x="96" y="12"/>
                    <a:pt x="105" y="32"/>
                  </a:cubicBezTo>
                  <a:cubicBezTo>
                    <a:pt x="111" y="45"/>
                    <a:pt x="111" y="60"/>
                    <a:pt x="106" y="73"/>
                  </a:cubicBezTo>
                  <a:cubicBezTo>
                    <a:pt x="101" y="87"/>
                    <a:pt x="91" y="97"/>
                    <a:pt x="77" y="103"/>
                  </a:cubicBezTo>
                  <a:cubicBezTo>
                    <a:pt x="70" y="106"/>
                    <a:pt x="63"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8" name="Group 207"/>
          <p:cNvGrpSpPr/>
          <p:nvPr/>
        </p:nvGrpSpPr>
        <p:grpSpPr>
          <a:xfrm>
            <a:off x="2966076" y="471382"/>
            <a:ext cx="326144" cy="298822"/>
            <a:chOff x="2747374" y="476809"/>
            <a:chExt cx="482192" cy="441798"/>
          </a:xfrm>
        </p:grpSpPr>
        <p:sp>
          <p:nvSpPr>
            <p:cNvPr id="83" name="Freeform 13"/>
            <p:cNvSpPr>
              <a:spLocks/>
            </p:cNvSpPr>
            <p:nvPr/>
          </p:nvSpPr>
          <p:spPr bwMode="auto">
            <a:xfrm>
              <a:off x="2747374" y="476809"/>
              <a:ext cx="482192" cy="441798"/>
            </a:xfrm>
            <a:custGeom>
              <a:avLst/>
              <a:gdLst>
                <a:gd name="T0" fmla="*/ 62 w 118"/>
                <a:gd name="T1" fmla="*/ 108 h 108"/>
                <a:gd name="T2" fmla="*/ 15 w 118"/>
                <a:gd name="T3" fmla="*/ 81 h 108"/>
                <a:gd name="T4" fmla="*/ 35 w 118"/>
                <a:gd name="T5" fmla="*/ 7 h 108"/>
                <a:gd name="T6" fmla="*/ 62 w 118"/>
                <a:gd name="T7" fmla="*/ 0 h 108"/>
                <a:gd name="T8" fmla="*/ 109 w 118"/>
                <a:gd name="T9" fmla="*/ 27 h 108"/>
                <a:gd name="T10" fmla="*/ 115 w 118"/>
                <a:gd name="T11" fmla="*/ 68 h 108"/>
                <a:gd name="T12" fmla="*/ 89 w 118"/>
                <a:gd name="T13" fmla="*/ 101 h 108"/>
                <a:gd name="T14" fmla="*/ 62 w 118"/>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8">
                  <a:moveTo>
                    <a:pt x="62" y="108"/>
                  </a:moveTo>
                  <a:cubicBezTo>
                    <a:pt x="43" y="108"/>
                    <a:pt x="25" y="98"/>
                    <a:pt x="15" y="81"/>
                  </a:cubicBezTo>
                  <a:cubicBezTo>
                    <a:pt x="0" y="55"/>
                    <a:pt x="9" y="22"/>
                    <a:pt x="35" y="7"/>
                  </a:cubicBezTo>
                  <a:cubicBezTo>
                    <a:pt x="43" y="2"/>
                    <a:pt x="53" y="0"/>
                    <a:pt x="62" y="0"/>
                  </a:cubicBezTo>
                  <a:cubicBezTo>
                    <a:pt x="81" y="0"/>
                    <a:pt x="100" y="10"/>
                    <a:pt x="109" y="27"/>
                  </a:cubicBezTo>
                  <a:cubicBezTo>
                    <a:pt x="116" y="39"/>
                    <a:pt x="118" y="54"/>
                    <a:pt x="115" y="68"/>
                  </a:cubicBezTo>
                  <a:cubicBezTo>
                    <a:pt x="111" y="82"/>
                    <a:pt x="102" y="94"/>
                    <a:pt x="89" y="101"/>
                  </a:cubicBezTo>
                  <a:cubicBezTo>
                    <a:pt x="81" y="106"/>
                    <a:pt x="72"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7" name="Freeform 13"/>
            <p:cNvSpPr>
              <a:spLocks/>
            </p:cNvSpPr>
            <p:nvPr/>
          </p:nvSpPr>
          <p:spPr bwMode="auto">
            <a:xfrm>
              <a:off x="2880966" y="599210"/>
              <a:ext cx="215008" cy="196996"/>
            </a:xfrm>
            <a:custGeom>
              <a:avLst/>
              <a:gdLst>
                <a:gd name="T0" fmla="*/ 62 w 118"/>
                <a:gd name="T1" fmla="*/ 108 h 108"/>
                <a:gd name="T2" fmla="*/ 15 w 118"/>
                <a:gd name="T3" fmla="*/ 81 h 108"/>
                <a:gd name="T4" fmla="*/ 35 w 118"/>
                <a:gd name="T5" fmla="*/ 7 h 108"/>
                <a:gd name="T6" fmla="*/ 62 w 118"/>
                <a:gd name="T7" fmla="*/ 0 h 108"/>
                <a:gd name="T8" fmla="*/ 109 w 118"/>
                <a:gd name="T9" fmla="*/ 27 h 108"/>
                <a:gd name="T10" fmla="*/ 115 w 118"/>
                <a:gd name="T11" fmla="*/ 68 h 108"/>
                <a:gd name="T12" fmla="*/ 89 w 118"/>
                <a:gd name="T13" fmla="*/ 101 h 108"/>
                <a:gd name="T14" fmla="*/ 62 w 118"/>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8">
                  <a:moveTo>
                    <a:pt x="62" y="108"/>
                  </a:moveTo>
                  <a:cubicBezTo>
                    <a:pt x="43" y="108"/>
                    <a:pt x="25" y="98"/>
                    <a:pt x="15" y="81"/>
                  </a:cubicBezTo>
                  <a:cubicBezTo>
                    <a:pt x="0" y="55"/>
                    <a:pt x="9" y="22"/>
                    <a:pt x="35" y="7"/>
                  </a:cubicBezTo>
                  <a:cubicBezTo>
                    <a:pt x="43" y="2"/>
                    <a:pt x="53" y="0"/>
                    <a:pt x="62" y="0"/>
                  </a:cubicBezTo>
                  <a:cubicBezTo>
                    <a:pt x="81" y="0"/>
                    <a:pt x="100" y="10"/>
                    <a:pt x="109" y="27"/>
                  </a:cubicBezTo>
                  <a:cubicBezTo>
                    <a:pt x="116" y="39"/>
                    <a:pt x="118" y="54"/>
                    <a:pt x="115" y="68"/>
                  </a:cubicBezTo>
                  <a:cubicBezTo>
                    <a:pt x="111" y="82"/>
                    <a:pt x="102" y="94"/>
                    <a:pt x="89" y="101"/>
                  </a:cubicBezTo>
                  <a:cubicBezTo>
                    <a:pt x="81" y="106"/>
                    <a:pt x="72"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6" name="Group 235"/>
          <p:cNvGrpSpPr/>
          <p:nvPr/>
        </p:nvGrpSpPr>
        <p:grpSpPr>
          <a:xfrm>
            <a:off x="5839102" y="6086874"/>
            <a:ext cx="326146" cy="302236"/>
            <a:chOff x="5901734" y="5938458"/>
            <a:chExt cx="482198" cy="446848"/>
          </a:xfrm>
        </p:grpSpPr>
        <p:sp>
          <p:nvSpPr>
            <p:cNvPr id="84" name="Freeform 14"/>
            <p:cNvSpPr>
              <a:spLocks/>
            </p:cNvSpPr>
            <p:nvPr/>
          </p:nvSpPr>
          <p:spPr bwMode="auto">
            <a:xfrm>
              <a:off x="5901734" y="5938458"/>
              <a:ext cx="482198" cy="446848"/>
            </a:xfrm>
            <a:custGeom>
              <a:avLst/>
              <a:gdLst>
                <a:gd name="T0" fmla="*/ 62 w 118"/>
                <a:gd name="T1" fmla="*/ 109 h 109"/>
                <a:gd name="T2" fmla="*/ 15 w 118"/>
                <a:gd name="T3" fmla="*/ 82 h 109"/>
                <a:gd name="T4" fmla="*/ 35 w 118"/>
                <a:gd name="T5" fmla="*/ 8 h 109"/>
                <a:gd name="T6" fmla="*/ 62 w 118"/>
                <a:gd name="T7" fmla="*/ 0 h 109"/>
                <a:gd name="T8" fmla="*/ 109 w 118"/>
                <a:gd name="T9" fmla="*/ 27 h 109"/>
                <a:gd name="T10" fmla="*/ 114 w 118"/>
                <a:gd name="T11" fmla="*/ 69 h 109"/>
                <a:gd name="T12" fmla="*/ 89 w 118"/>
                <a:gd name="T13" fmla="*/ 101 h 109"/>
                <a:gd name="T14" fmla="*/ 62 w 118"/>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9">
                  <a:moveTo>
                    <a:pt x="62" y="109"/>
                  </a:moveTo>
                  <a:cubicBezTo>
                    <a:pt x="42" y="109"/>
                    <a:pt x="24" y="98"/>
                    <a:pt x="15" y="82"/>
                  </a:cubicBezTo>
                  <a:cubicBezTo>
                    <a:pt x="0" y="56"/>
                    <a:pt x="9" y="23"/>
                    <a:pt x="35" y="8"/>
                  </a:cubicBezTo>
                  <a:cubicBezTo>
                    <a:pt x="43" y="3"/>
                    <a:pt x="52" y="0"/>
                    <a:pt x="62" y="0"/>
                  </a:cubicBezTo>
                  <a:cubicBezTo>
                    <a:pt x="81" y="0"/>
                    <a:pt x="99" y="11"/>
                    <a:pt x="109" y="27"/>
                  </a:cubicBezTo>
                  <a:cubicBezTo>
                    <a:pt x="116" y="40"/>
                    <a:pt x="118" y="55"/>
                    <a:pt x="114" y="69"/>
                  </a:cubicBezTo>
                  <a:cubicBezTo>
                    <a:pt x="110" y="83"/>
                    <a:pt x="101" y="94"/>
                    <a:pt x="89" y="101"/>
                  </a:cubicBezTo>
                  <a:cubicBezTo>
                    <a:pt x="81" y="106"/>
                    <a:pt x="71" y="109"/>
                    <a:pt x="62"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8" name="Freeform 14"/>
            <p:cNvSpPr>
              <a:spLocks/>
            </p:cNvSpPr>
            <p:nvPr/>
          </p:nvSpPr>
          <p:spPr bwMode="auto">
            <a:xfrm>
              <a:off x="6035328" y="6062258"/>
              <a:ext cx="215010" cy="199248"/>
            </a:xfrm>
            <a:custGeom>
              <a:avLst/>
              <a:gdLst>
                <a:gd name="T0" fmla="*/ 62 w 118"/>
                <a:gd name="T1" fmla="*/ 109 h 109"/>
                <a:gd name="T2" fmla="*/ 15 w 118"/>
                <a:gd name="T3" fmla="*/ 82 h 109"/>
                <a:gd name="T4" fmla="*/ 35 w 118"/>
                <a:gd name="T5" fmla="*/ 8 h 109"/>
                <a:gd name="T6" fmla="*/ 62 w 118"/>
                <a:gd name="T7" fmla="*/ 0 h 109"/>
                <a:gd name="T8" fmla="*/ 109 w 118"/>
                <a:gd name="T9" fmla="*/ 27 h 109"/>
                <a:gd name="T10" fmla="*/ 114 w 118"/>
                <a:gd name="T11" fmla="*/ 69 h 109"/>
                <a:gd name="T12" fmla="*/ 89 w 118"/>
                <a:gd name="T13" fmla="*/ 101 h 109"/>
                <a:gd name="T14" fmla="*/ 62 w 118"/>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9">
                  <a:moveTo>
                    <a:pt x="62" y="109"/>
                  </a:moveTo>
                  <a:cubicBezTo>
                    <a:pt x="42" y="109"/>
                    <a:pt x="24" y="98"/>
                    <a:pt x="15" y="82"/>
                  </a:cubicBezTo>
                  <a:cubicBezTo>
                    <a:pt x="0" y="56"/>
                    <a:pt x="9" y="23"/>
                    <a:pt x="35" y="8"/>
                  </a:cubicBezTo>
                  <a:cubicBezTo>
                    <a:pt x="43" y="3"/>
                    <a:pt x="52" y="0"/>
                    <a:pt x="62" y="0"/>
                  </a:cubicBezTo>
                  <a:cubicBezTo>
                    <a:pt x="81" y="0"/>
                    <a:pt x="99" y="11"/>
                    <a:pt x="109" y="27"/>
                  </a:cubicBezTo>
                  <a:cubicBezTo>
                    <a:pt x="116" y="40"/>
                    <a:pt x="118" y="55"/>
                    <a:pt x="114" y="69"/>
                  </a:cubicBezTo>
                  <a:cubicBezTo>
                    <a:pt x="110" y="83"/>
                    <a:pt x="101" y="94"/>
                    <a:pt x="89" y="101"/>
                  </a:cubicBezTo>
                  <a:cubicBezTo>
                    <a:pt x="81" y="106"/>
                    <a:pt x="71" y="109"/>
                    <a:pt x="62"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9" name="Group 208"/>
          <p:cNvGrpSpPr/>
          <p:nvPr/>
        </p:nvGrpSpPr>
        <p:grpSpPr>
          <a:xfrm>
            <a:off x="2681085" y="638067"/>
            <a:ext cx="324436" cy="298822"/>
            <a:chOff x="2471617" y="657783"/>
            <a:chExt cx="479668" cy="441800"/>
          </a:xfrm>
        </p:grpSpPr>
        <p:sp>
          <p:nvSpPr>
            <p:cNvPr id="85" name="Freeform 15"/>
            <p:cNvSpPr>
              <a:spLocks/>
            </p:cNvSpPr>
            <p:nvPr/>
          </p:nvSpPr>
          <p:spPr bwMode="auto">
            <a:xfrm>
              <a:off x="2471617" y="657783"/>
              <a:ext cx="479668" cy="441800"/>
            </a:xfrm>
            <a:custGeom>
              <a:avLst/>
              <a:gdLst>
                <a:gd name="T0" fmla="*/ 62 w 117"/>
                <a:gd name="T1" fmla="*/ 108 h 108"/>
                <a:gd name="T2" fmla="*/ 18 w 117"/>
                <a:gd name="T3" fmla="*/ 86 h 108"/>
                <a:gd name="T4" fmla="*/ 30 w 117"/>
                <a:gd name="T5" fmla="*/ 10 h 108"/>
                <a:gd name="T6" fmla="*/ 62 w 117"/>
                <a:gd name="T7" fmla="*/ 0 h 108"/>
                <a:gd name="T8" fmla="*/ 105 w 117"/>
                <a:gd name="T9" fmla="*/ 22 h 108"/>
                <a:gd name="T10" fmla="*/ 115 w 117"/>
                <a:gd name="T11" fmla="*/ 62 h 108"/>
                <a:gd name="T12" fmla="*/ 93 w 117"/>
                <a:gd name="T13" fmla="*/ 98 h 108"/>
                <a:gd name="T14" fmla="*/ 62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2" y="108"/>
                  </a:moveTo>
                  <a:cubicBezTo>
                    <a:pt x="44" y="108"/>
                    <a:pt x="28" y="100"/>
                    <a:pt x="18" y="86"/>
                  </a:cubicBezTo>
                  <a:cubicBezTo>
                    <a:pt x="0" y="61"/>
                    <a:pt x="6" y="28"/>
                    <a:pt x="30" y="10"/>
                  </a:cubicBezTo>
                  <a:cubicBezTo>
                    <a:pt x="39" y="3"/>
                    <a:pt x="50" y="0"/>
                    <a:pt x="62" y="0"/>
                  </a:cubicBezTo>
                  <a:cubicBezTo>
                    <a:pt x="79" y="0"/>
                    <a:pt x="95" y="8"/>
                    <a:pt x="105" y="22"/>
                  </a:cubicBezTo>
                  <a:cubicBezTo>
                    <a:pt x="114" y="34"/>
                    <a:pt x="117" y="48"/>
                    <a:pt x="115" y="62"/>
                  </a:cubicBezTo>
                  <a:cubicBezTo>
                    <a:pt x="113" y="77"/>
                    <a:pt x="105" y="89"/>
                    <a:pt x="93" y="98"/>
                  </a:cubicBezTo>
                  <a:cubicBezTo>
                    <a:pt x="84" y="104"/>
                    <a:pt x="73"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9" name="Freeform 15"/>
            <p:cNvSpPr>
              <a:spLocks/>
            </p:cNvSpPr>
            <p:nvPr/>
          </p:nvSpPr>
          <p:spPr bwMode="auto">
            <a:xfrm>
              <a:off x="2604510" y="780185"/>
              <a:ext cx="213882" cy="196996"/>
            </a:xfrm>
            <a:custGeom>
              <a:avLst/>
              <a:gdLst>
                <a:gd name="T0" fmla="*/ 62 w 117"/>
                <a:gd name="T1" fmla="*/ 108 h 108"/>
                <a:gd name="T2" fmla="*/ 18 w 117"/>
                <a:gd name="T3" fmla="*/ 86 h 108"/>
                <a:gd name="T4" fmla="*/ 30 w 117"/>
                <a:gd name="T5" fmla="*/ 10 h 108"/>
                <a:gd name="T6" fmla="*/ 62 w 117"/>
                <a:gd name="T7" fmla="*/ 0 h 108"/>
                <a:gd name="T8" fmla="*/ 105 w 117"/>
                <a:gd name="T9" fmla="*/ 22 h 108"/>
                <a:gd name="T10" fmla="*/ 115 w 117"/>
                <a:gd name="T11" fmla="*/ 62 h 108"/>
                <a:gd name="T12" fmla="*/ 93 w 117"/>
                <a:gd name="T13" fmla="*/ 98 h 108"/>
                <a:gd name="T14" fmla="*/ 62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2" y="108"/>
                  </a:moveTo>
                  <a:cubicBezTo>
                    <a:pt x="44" y="108"/>
                    <a:pt x="28" y="100"/>
                    <a:pt x="18" y="86"/>
                  </a:cubicBezTo>
                  <a:cubicBezTo>
                    <a:pt x="0" y="61"/>
                    <a:pt x="6" y="28"/>
                    <a:pt x="30" y="10"/>
                  </a:cubicBezTo>
                  <a:cubicBezTo>
                    <a:pt x="39" y="3"/>
                    <a:pt x="50" y="0"/>
                    <a:pt x="62" y="0"/>
                  </a:cubicBezTo>
                  <a:cubicBezTo>
                    <a:pt x="79" y="0"/>
                    <a:pt x="95" y="8"/>
                    <a:pt x="105" y="22"/>
                  </a:cubicBezTo>
                  <a:cubicBezTo>
                    <a:pt x="114" y="34"/>
                    <a:pt x="117" y="48"/>
                    <a:pt x="115" y="62"/>
                  </a:cubicBezTo>
                  <a:cubicBezTo>
                    <a:pt x="113" y="77"/>
                    <a:pt x="105" y="89"/>
                    <a:pt x="93" y="98"/>
                  </a:cubicBezTo>
                  <a:cubicBezTo>
                    <a:pt x="84" y="104"/>
                    <a:pt x="73"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8" name="Group 237"/>
          <p:cNvGrpSpPr/>
          <p:nvPr/>
        </p:nvGrpSpPr>
        <p:grpSpPr>
          <a:xfrm>
            <a:off x="6125721" y="5923482"/>
            <a:ext cx="324436" cy="298822"/>
            <a:chOff x="6180017" y="5761595"/>
            <a:chExt cx="479668" cy="441800"/>
          </a:xfrm>
        </p:grpSpPr>
        <p:sp>
          <p:nvSpPr>
            <p:cNvPr id="86" name="Freeform 16"/>
            <p:cNvSpPr>
              <a:spLocks/>
            </p:cNvSpPr>
            <p:nvPr/>
          </p:nvSpPr>
          <p:spPr bwMode="auto">
            <a:xfrm>
              <a:off x="6180017" y="5761595"/>
              <a:ext cx="479668" cy="441800"/>
            </a:xfrm>
            <a:custGeom>
              <a:avLst/>
              <a:gdLst>
                <a:gd name="T0" fmla="*/ 61 w 117"/>
                <a:gd name="T1" fmla="*/ 108 h 108"/>
                <a:gd name="T2" fmla="*/ 17 w 117"/>
                <a:gd name="T3" fmla="*/ 86 h 108"/>
                <a:gd name="T4" fmla="*/ 29 w 117"/>
                <a:gd name="T5" fmla="*/ 10 h 108"/>
                <a:gd name="T6" fmla="*/ 61 w 117"/>
                <a:gd name="T7" fmla="*/ 0 h 108"/>
                <a:gd name="T8" fmla="*/ 105 w 117"/>
                <a:gd name="T9" fmla="*/ 22 h 108"/>
                <a:gd name="T10" fmla="*/ 115 w 117"/>
                <a:gd name="T11" fmla="*/ 62 h 108"/>
                <a:gd name="T12" fmla="*/ 93 w 117"/>
                <a:gd name="T13" fmla="*/ 98 h 108"/>
                <a:gd name="T14" fmla="*/ 61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1" y="108"/>
                  </a:moveTo>
                  <a:cubicBezTo>
                    <a:pt x="44" y="108"/>
                    <a:pt x="28" y="100"/>
                    <a:pt x="17" y="86"/>
                  </a:cubicBezTo>
                  <a:cubicBezTo>
                    <a:pt x="0" y="61"/>
                    <a:pt x="5" y="27"/>
                    <a:pt x="29" y="10"/>
                  </a:cubicBezTo>
                  <a:cubicBezTo>
                    <a:pt x="39" y="3"/>
                    <a:pt x="50" y="0"/>
                    <a:pt x="61" y="0"/>
                  </a:cubicBezTo>
                  <a:cubicBezTo>
                    <a:pt x="79" y="0"/>
                    <a:pt x="95" y="8"/>
                    <a:pt x="105" y="22"/>
                  </a:cubicBezTo>
                  <a:cubicBezTo>
                    <a:pt x="114" y="34"/>
                    <a:pt x="117" y="48"/>
                    <a:pt x="115" y="62"/>
                  </a:cubicBezTo>
                  <a:cubicBezTo>
                    <a:pt x="113" y="77"/>
                    <a:pt x="105" y="89"/>
                    <a:pt x="93" y="98"/>
                  </a:cubicBezTo>
                  <a:cubicBezTo>
                    <a:pt x="84" y="104"/>
                    <a:pt x="73" y="108"/>
                    <a:pt x="61"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0" name="Freeform 16"/>
            <p:cNvSpPr>
              <a:spLocks/>
            </p:cNvSpPr>
            <p:nvPr/>
          </p:nvSpPr>
          <p:spPr bwMode="auto">
            <a:xfrm>
              <a:off x="6312910" y="5883997"/>
              <a:ext cx="213882" cy="196996"/>
            </a:xfrm>
            <a:custGeom>
              <a:avLst/>
              <a:gdLst>
                <a:gd name="T0" fmla="*/ 61 w 117"/>
                <a:gd name="T1" fmla="*/ 108 h 108"/>
                <a:gd name="T2" fmla="*/ 17 w 117"/>
                <a:gd name="T3" fmla="*/ 86 h 108"/>
                <a:gd name="T4" fmla="*/ 29 w 117"/>
                <a:gd name="T5" fmla="*/ 10 h 108"/>
                <a:gd name="T6" fmla="*/ 61 w 117"/>
                <a:gd name="T7" fmla="*/ 0 h 108"/>
                <a:gd name="T8" fmla="*/ 105 w 117"/>
                <a:gd name="T9" fmla="*/ 22 h 108"/>
                <a:gd name="T10" fmla="*/ 115 w 117"/>
                <a:gd name="T11" fmla="*/ 62 h 108"/>
                <a:gd name="T12" fmla="*/ 93 w 117"/>
                <a:gd name="T13" fmla="*/ 98 h 108"/>
                <a:gd name="T14" fmla="*/ 61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1" y="108"/>
                  </a:moveTo>
                  <a:cubicBezTo>
                    <a:pt x="44" y="108"/>
                    <a:pt x="28" y="100"/>
                    <a:pt x="17" y="86"/>
                  </a:cubicBezTo>
                  <a:cubicBezTo>
                    <a:pt x="0" y="61"/>
                    <a:pt x="5" y="27"/>
                    <a:pt x="29" y="10"/>
                  </a:cubicBezTo>
                  <a:cubicBezTo>
                    <a:pt x="39" y="3"/>
                    <a:pt x="50" y="0"/>
                    <a:pt x="61" y="0"/>
                  </a:cubicBezTo>
                  <a:cubicBezTo>
                    <a:pt x="79" y="0"/>
                    <a:pt x="95" y="8"/>
                    <a:pt x="105" y="22"/>
                  </a:cubicBezTo>
                  <a:cubicBezTo>
                    <a:pt x="114" y="34"/>
                    <a:pt x="117" y="48"/>
                    <a:pt x="115" y="62"/>
                  </a:cubicBezTo>
                  <a:cubicBezTo>
                    <a:pt x="113" y="77"/>
                    <a:pt x="105" y="89"/>
                    <a:pt x="93" y="98"/>
                  </a:cubicBezTo>
                  <a:cubicBezTo>
                    <a:pt x="84" y="104"/>
                    <a:pt x="73" y="108"/>
                    <a:pt x="61"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7" name="Group 216"/>
          <p:cNvGrpSpPr/>
          <p:nvPr/>
        </p:nvGrpSpPr>
        <p:grpSpPr>
          <a:xfrm>
            <a:off x="2418708" y="829538"/>
            <a:ext cx="319316" cy="302238"/>
            <a:chOff x="2220609" y="861632"/>
            <a:chExt cx="472098" cy="446850"/>
          </a:xfrm>
        </p:grpSpPr>
        <p:sp>
          <p:nvSpPr>
            <p:cNvPr id="87" name="Freeform 17"/>
            <p:cNvSpPr>
              <a:spLocks/>
            </p:cNvSpPr>
            <p:nvPr/>
          </p:nvSpPr>
          <p:spPr bwMode="auto">
            <a:xfrm>
              <a:off x="2220609" y="861632"/>
              <a:ext cx="472098" cy="446850"/>
            </a:xfrm>
            <a:custGeom>
              <a:avLst/>
              <a:gdLst>
                <a:gd name="T0" fmla="*/ 60 w 115"/>
                <a:gd name="T1" fmla="*/ 109 h 109"/>
                <a:gd name="T2" fmla="*/ 20 w 115"/>
                <a:gd name="T3" fmla="*/ 91 h 109"/>
                <a:gd name="T4" fmla="*/ 24 w 115"/>
                <a:gd name="T5" fmla="*/ 14 h 109"/>
                <a:gd name="T6" fmla="*/ 60 w 115"/>
                <a:gd name="T7" fmla="*/ 0 h 109"/>
                <a:gd name="T8" fmla="*/ 100 w 115"/>
                <a:gd name="T9" fmla="*/ 18 h 109"/>
                <a:gd name="T10" fmla="*/ 114 w 115"/>
                <a:gd name="T11" fmla="*/ 57 h 109"/>
                <a:gd name="T12" fmla="*/ 96 w 115"/>
                <a:gd name="T13" fmla="*/ 95 h 109"/>
                <a:gd name="T14" fmla="*/ 60 w 115"/>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9">
                  <a:moveTo>
                    <a:pt x="60" y="109"/>
                  </a:moveTo>
                  <a:cubicBezTo>
                    <a:pt x="45" y="109"/>
                    <a:pt x="30" y="102"/>
                    <a:pt x="20" y="91"/>
                  </a:cubicBezTo>
                  <a:cubicBezTo>
                    <a:pt x="0" y="69"/>
                    <a:pt x="1" y="34"/>
                    <a:pt x="24" y="14"/>
                  </a:cubicBezTo>
                  <a:cubicBezTo>
                    <a:pt x="34" y="5"/>
                    <a:pt x="46" y="0"/>
                    <a:pt x="60" y="0"/>
                  </a:cubicBezTo>
                  <a:cubicBezTo>
                    <a:pt x="75" y="0"/>
                    <a:pt x="90" y="7"/>
                    <a:pt x="100" y="18"/>
                  </a:cubicBezTo>
                  <a:cubicBezTo>
                    <a:pt x="110" y="29"/>
                    <a:pt x="115" y="43"/>
                    <a:pt x="114" y="57"/>
                  </a:cubicBezTo>
                  <a:cubicBezTo>
                    <a:pt x="113" y="72"/>
                    <a:pt x="107" y="85"/>
                    <a:pt x="96" y="95"/>
                  </a:cubicBezTo>
                  <a:cubicBezTo>
                    <a:pt x="86" y="104"/>
                    <a:pt x="73" y="109"/>
                    <a:pt x="60"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1" name="Freeform 17"/>
            <p:cNvSpPr>
              <a:spLocks/>
            </p:cNvSpPr>
            <p:nvPr/>
          </p:nvSpPr>
          <p:spPr bwMode="auto">
            <a:xfrm>
              <a:off x="2351405" y="985433"/>
              <a:ext cx="210506" cy="199248"/>
            </a:xfrm>
            <a:custGeom>
              <a:avLst/>
              <a:gdLst>
                <a:gd name="T0" fmla="*/ 60 w 115"/>
                <a:gd name="T1" fmla="*/ 109 h 109"/>
                <a:gd name="T2" fmla="*/ 20 w 115"/>
                <a:gd name="T3" fmla="*/ 91 h 109"/>
                <a:gd name="T4" fmla="*/ 24 w 115"/>
                <a:gd name="T5" fmla="*/ 14 h 109"/>
                <a:gd name="T6" fmla="*/ 60 w 115"/>
                <a:gd name="T7" fmla="*/ 0 h 109"/>
                <a:gd name="T8" fmla="*/ 100 w 115"/>
                <a:gd name="T9" fmla="*/ 18 h 109"/>
                <a:gd name="T10" fmla="*/ 114 w 115"/>
                <a:gd name="T11" fmla="*/ 57 h 109"/>
                <a:gd name="T12" fmla="*/ 96 w 115"/>
                <a:gd name="T13" fmla="*/ 95 h 109"/>
                <a:gd name="T14" fmla="*/ 60 w 115"/>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9">
                  <a:moveTo>
                    <a:pt x="60" y="109"/>
                  </a:moveTo>
                  <a:cubicBezTo>
                    <a:pt x="45" y="109"/>
                    <a:pt x="30" y="102"/>
                    <a:pt x="20" y="91"/>
                  </a:cubicBezTo>
                  <a:cubicBezTo>
                    <a:pt x="0" y="69"/>
                    <a:pt x="1" y="34"/>
                    <a:pt x="24" y="14"/>
                  </a:cubicBezTo>
                  <a:cubicBezTo>
                    <a:pt x="34" y="5"/>
                    <a:pt x="46" y="0"/>
                    <a:pt x="60" y="0"/>
                  </a:cubicBezTo>
                  <a:cubicBezTo>
                    <a:pt x="75" y="0"/>
                    <a:pt x="90" y="7"/>
                    <a:pt x="100" y="18"/>
                  </a:cubicBezTo>
                  <a:cubicBezTo>
                    <a:pt x="110" y="29"/>
                    <a:pt x="115" y="43"/>
                    <a:pt x="114" y="57"/>
                  </a:cubicBezTo>
                  <a:cubicBezTo>
                    <a:pt x="113" y="72"/>
                    <a:pt x="107" y="85"/>
                    <a:pt x="96" y="95"/>
                  </a:cubicBezTo>
                  <a:cubicBezTo>
                    <a:pt x="86" y="104"/>
                    <a:pt x="73" y="109"/>
                    <a:pt x="60"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9" name="Group 238"/>
          <p:cNvGrpSpPr/>
          <p:nvPr/>
        </p:nvGrpSpPr>
        <p:grpSpPr>
          <a:xfrm>
            <a:off x="6396533" y="5728838"/>
            <a:ext cx="317604" cy="298822"/>
            <a:chOff x="6442242" y="5553634"/>
            <a:chExt cx="469568" cy="441798"/>
          </a:xfrm>
        </p:grpSpPr>
        <p:sp>
          <p:nvSpPr>
            <p:cNvPr id="88" name="Freeform 18"/>
            <p:cNvSpPr>
              <a:spLocks/>
            </p:cNvSpPr>
            <p:nvPr/>
          </p:nvSpPr>
          <p:spPr bwMode="auto">
            <a:xfrm>
              <a:off x="6442242" y="5553634"/>
              <a:ext cx="469568" cy="441798"/>
            </a:xfrm>
            <a:custGeom>
              <a:avLst/>
              <a:gdLst>
                <a:gd name="T0" fmla="*/ 60 w 115"/>
                <a:gd name="T1" fmla="*/ 108 h 108"/>
                <a:gd name="T2" fmla="*/ 20 w 115"/>
                <a:gd name="T3" fmla="*/ 90 h 108"/>
                <a:gd name="T4" fmla="*/ 24 w 115"/>
                <a:gd name="T5" fmla="*/ 14 h 108"/>
                <a:gd name="T6" fmla="*/ 60 w 115"/>
                <a:gd name="T7" fmla="*/ 0 h 108"/>
                <a:gd name="T8" fmla="*/ 100 w 115"/>
                <a:gd name="T9" fmla="*/ 18 h 108"/>
                <a:gd name="T10" fmla="*/ 114 w 115"/>
                <a:gd name="T11" fmla="*/ 57 h 108"/>
                <a:gd name="T12" fmla="*/ 96 w 115"/>
                <a:gd name="T13" fmla="*/ 94 h 108"/>
                <a:gd name="T14" fmla="*/ 60 w 115"/>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8">
                  <a:moveTo>
                    <a:pt x="60" y="108"/>
                  </a:moveTo>
                  <a:cubicBezTo>
                    <a:pt x="45" y="108"/>
                    <a:pt x="30" y="102"/>
                    <a:pt x="20" y="90"/>
                  </a:cubicBezTo>
                  <a:cubicBezTo>
                    <a:pt x="0" y="68"/>
                    <a:pt x="2" y="34"/>
                    <a:pt x="24" y="14"/>
                  </a:cubicBezTo>
                  <a:cubicBezTo>
                    <a:pt x="34" y="5"/>
                    <a:pt x="47" y="0"/>
                    <a:pt x="60" y="0"/>
                  </a:cubicBezTo>
                  <a:cubicBezTo>
                    <a:pt x="75" y="0"/>
                    <a:pt x="90" y="6"/>
                    <a:pt x="100" y="18"/>
                  </a:cubicBezTo>
                  <a:cubicBezTo>
                    <a:pt x="110" y="28"/>
                    <a:pt x="115" y="42"/>
                    <a:pt x="114" y="57"/>
                  </a:cubicBezTo>
                  <a:cubicBezTo>
                    <a:pt x="113" y="71"/>
                    <a:pt x="107" y="85"/>
                    <a:pt x="96" y="94"/>
                  </a:cubicBezTo>
                  <a:cubicBezTo>
                    <a:pt x="86" y="103"/>
                    <a:pt x="73" y="108"/>
                    <a:pt x="60"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2" name="Freeform 18"/>
            <p:cNvSpPr>
              <a:spLocks/>
            </p:cNvSpPr>
            <p:nvPr/>
          </p:nvSpPr>
          <p:spPr bwMode="auto">
            <a:xfrm>
              <a:off x="6572337" y="5676035"/>
              <a:ext cx="209378" cy="196996"/>
            </a:xfrm>
            <a:custGeom>
              <a:avLst/>
              <a:gdLst>
                <a:gd name="T0" fmla="*/ 60 w 115"/>
                <a:gd name="T1" fmla="*/ 108 h 108"/>
                <a:gd name="T2" fmla="*/ 20 w 115"/>
                <a:gd name="T3" fmla="*/ 90 h 108"/>
                <a:gd name="T4" fmla="*/ 24 w 115"/>
                <a:gd name="T5" fmla="*/ 14 h 108"/>
                <a:gd name="T6" fmla="*/ 60 w 115"/>
                <a:gd name="T7" fmla="*/ 0 h 108"/>
                <a:gd name="T8" fmla="*/ 100 w 115"/>
                <a:gd name="T9" fmla="*/ 18 h 108"/>
                <a:gd name="T10" fmla="*/ 114 w 115"/>
                <a:gd name="T11" fmla="*/ 57 h 108"/>
                <a:gd name="T12" fmla="*/ 96 w 115"/>
                <a:gd name="T13" fmla="*/ 94 h 108"/>
                <a:gd name="T14" fmla="*/ 60 w 115"/>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8">
                  <a:moveTo>
                    <a:pt x="60" y="108"/>
                  </a:moveTo>
                  <a:cubicBezTo>
                    <a:pt x="45" y="108"/>
                    <a:pt x="30" y="102"/>
                    <a:pt x="20" y="90"/>
                  </a:cubicBezTo>
                  <a:cubicBezTo>
                    <a:pt x="0" y="68"/>
                    <a:pt x="2" y="34"/>
                    <a:pt x="24" y="14"/>
                  </a:cubicBezTo>
                  <a:cubicBezTo>
                    <a:pt x="34" y="5"/>
                    <a:pt x="47" y="0"/>
                    <a:pt x="60" y="0"/>
                  </a:cubicBezTo>
                  <a:cubicBezTo>
                    <a:pt x="75" y="0"/>
                    <a:pt x="90" y="6"/>
                    <a:pt x="100" y="18"/>
                  </a:cubicBezTo>
                  <a:cubicBezTo>
                    <a:pt x="110" y="28"/>
                    <a:pt x="115" y="42"/>
                    <a:pt x="114" y="57"/>
                  </a:cubicBezTo>
                  <a:cubicBezTo>
                    <a:pt x="113" y="71"/>
                    <a:pt x="107" y="85"/>
                    <a:pt x="96" y="94"/>
                  </a:cubicBezTo>
                  <a:cubicBezTo>
                    <a:pt x="86" y="103"/>
                    <a:pt x="73" y="108"/>
                    <a:pt x="60"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6" name="Group 215"/>
          <p:cNvGrpSpPr/>
          <p:nvPr/>
        </p:nvGrpSpPr>
        <p:grpSpPr>
          <a:xfrm>
            <a:off x="2187038" y="1052748"/>
            <a:ext cx="303946" cy="298822"/>
            <a:chOff x="2004164" y="1097521"/>
            <a:chExt cx="449374" cy="441798"/>
          </a:xfrm>
        </p:grpSpPr>
        <p:sp>
          <p:nvSpPr>
            <p:cNvPr id="89" name="Freeform 19"/>
            <p:cNvSpPr>
              <a:spLocks/>
            </p:cNvSpPr>
            <p:nvPr/>
          </p:nvSpPr>
          <p:spPr bwMode="auto">
            <a:xfrm>
              <a:off x="2004164" y="1097521"/>
              <a:ext cx="449374" cy="441798"/>
            </a:xfrm>
            <a:custGeom>
              <a:avLst/>
              <a:gdLst>
                <a:gd name="T0" fmla="*/ 55 w 110"/>
                <a:gd name="T1" fmla="*/ 108 h 108"/>
                <a:gd name="T2" fmla="*/ 19 w 110"/>
                <a:gd name="T3" fmla="*/ 95 h 108"/>
                <a:gd name="T4" fmla="*/ 1 w 110"/>
                <a:gd name="T5" fmla="*/ 57 h 108"/>
                <a:gd name="T6" fmla="*/ 15 w 110"/>
                <a:gd name="T7" fmla="*/ 18 h 108"/>
                <a:gd name="T8" fmla="*/ 55 w 110"/>
                <a:gd name="T9" fmla="*/ 0 h 108"/>
                <a:gd name="T10" fmla="*/ 91 w 110"/>
                <a:gd name="T11" fmla="*/ 14 h 108"/>
                <a:gd name="T12" fmla="*/ 109 w 110"/>
                <a:gd name="T13" fmla="*/ 51 h 108"/>
                <a:gd name="T14" fmla="*/ 96 w 110"/>
                <a:gd name="T15" fmla="*/ 90 h 108"/>
                <a:gd name="T16" fmla="*/ 55 w 110"/>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108">
                  <a:moveTo>
                    <a:pt x="55" y="108"/>
                  </a:moveTo>
                  <a:cubicBezTo>
                    <a:pt x="42" y="108"/>
                    <a:pt x="29" y="103"/>
                    <a:pt x="19" y="95"/>
                  </a:cubicBezTo>
                  <a:cubicBezTo>
                    <a:pt x="8" y="85"/>
                    <a:pt x="2" y="72"/>
                    <a:pt x="1" y="57"/>
                  </a:cubicBezTo>
                  <a:cubicBezTo>
                    <a:pt x="0" y="43"/>
                    <a:pt x="5" y="29"/>
                    <a:pt x="15" y="18"/>
                  </a:cubicBezTo>
                  <a:cubicBezTo>
                    <a:pt x="25" y="7"/>
                    <a:pt x="40" y="0"/>
                    <a:pt x="55" y="0"/>
                  </a:cubicBezTo>
                  <a:cubicBezTo>
                    <a:pt x="69" y="0"/>
                    <a:pt x="82" y="5"/>
                    <a:pt x="91" y="14"/>
                  </a:cubicBezTo>
                  <a:cubicBezTo>
                    <a:pt x="102" y="24"/>
                    <a:pt x="109" y="37"/>
                    <a:pt x="109" y="51"/>
                  </a:cubicBezTo>
                  <a:cubicBezTo>
                    <a:pt x="110" y="66"/>
                    <a:pt x="105" y="80"/>
                    <a:pt x="96" y="90"/>
                  </a:cubicBezTo>
                  <a:cubicBezTo>
                    <a:pt x="85" y="102"/>
                    <a:pt x="71"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3" name="Freeform 19"/>
            <p:cNvSpPr>
              <a:spLocks/>
            </p:cNvSpPr>
            <p:nvPr/>
          </p:nvSpPr>
          <p:spPr bwMode="auto">
            <a:xfrm>
              <a:off x="2128664" y="1219922"/>
              <a:ext cx="200374" cy="196996"/>
            </a:xfrm>
            <a:custGeom>
              <a:avLst/>
              <a:gdLst>
                <a:gd name="T0" fmla="*/ 55 w 110"/>
                <a:gd name="T1" fmla="*/ 108 h 108"/>
                <a:gd name="T2" fmla="*/ 19 w 110"/>
                <a:gd name="T3" fmla="*/ 95 h 108"/>
                <a:gd name="T4" fmla="*/ 1 w 110"/>
                <a:gd name="T5" fmla="*/ 57 h 108"/>
                <a:gd name="T6" fmla="*/ 15 w 110"/>
                <a:gd name="T7" fmla="*/ 18 h 108"/>
                <a:gd name="T8" fmla="*/ 55 w 110"/>
                <a:gd name="T9" fmla="*/ 0 h 108"/>
                <a:gd name="T10" fmla="*/ 91 w 110"/>
                <a:gd name="T11" fmla="*/ 14 h 108"/>
                <a:gd name="T12" fmla="*/ 109 w 110"/>
                <a:gd name="T13" fmla="*/ 51 h 108"/>
                <a:gd name="T14" fmla="*/ 96 w 110"/>
                <a:gd name="T15" fmla="*/ 90 h 108"/>
                <a:gd name="T16" fmla="*/ 55 w 110"/>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108">
                  <a:moveTo>
                    <a:pt x="55" y="108"/>
                  </a:moveTo>
                  <a:cubicBezTo>
                    <a:pt x="42" y="108"/>
                    <a:pt x="29" y="103"/>
                    <a:pt x="19" y="95"/>
                  </a:cubicBezTo>
                  <a:cubicBezTo>
                    <a:pt x="8" y="85"/>
                    <a:pt x="2" y="72"/>
                    <a:pt x="1" y="57"/>
                  </a:cubicBezTo>
                  <a:cubicBezTo>
                    <a:pt x="0" y="43"/>
                    <a:pt x="5" y="29"/>
                    <a:pt x="15" y="18"/>
                  </a:cubicBezTo>
                  <a:cubicBezTo>
                    <a:pt x="25" y="7"/>
                    <a:pt x="40" y="0"/>
                    <a:pt x="55" y="0"/>
                  </a:cubicBezTo>
                  <a:cubicBezTo>
                    <a:pt x="69" y="0"/>
                    <a:pt x="82" y="5"/>
                    <a:pt x="91" y="14"/>
                  </a:cubicBezTo>
                  <a:cubicBezTo>
                    <a:pt x="102" y="24"/>
                    <a:pt x="109" y="37"/>
                    <a:pt x="109" y="51"/>
                  </a:cubicBezTo>
                  <a:cubicBezTo>
                    <a:pt x="110" y="66"/>
                    <a:pt x="105" y="80"/>
                    <a:pt x="96" y="90"/>
                  </a:cubicBezTo>
                  <a:cubicBezTo>
                    <a:pt x="85" y="102"/>
                    <a:pt x="71"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0" name="Group 239"/>
          <p:cNvGrpSpPr/>
          <p:nvPr/>
        </p:nvGrpSpPr>
        <p:grpSpPr>
          <a:xfrm>
            <a:off x="6639809" y="5506032"/>
            <a:ext cx="321020" cy="298822"/>
            <a:chOff x="6673078" y="5318683"/>
            <a:chExt cx="474620" cy="441800"/>
          </a:xfrm>
        </p:grpSpPr>
        <p:sp>
          <p:nvSpPr>
            <p:cNvPr id="90" name="Freeform 20"/>
            <p:cNvSpPr>
              <a:spLocks/>
            </p:cNvSpPr>
            <p:nvPr/>
          </p:nvSpPr>
          <p:spPr bwMode="auto">
            <a:xfrm>
              <a:off x="6673078" y="5318683"/>
              <a:ext cx="474620" cy="441800"/>
            </a:xfrm>
            <a:custGeom>
              <a:avLst/>
              <a:gdLst>
                <a:gd name="T0" fmla="*/ 61 w 116"/>
                <a:gd name="T1" fmla="*/ 108 h 108"/>
                <a:gd name="T2" fmla="*/ 24 w 116"/>
                <a:gd name="T3" fmla="*/ 95 h 108"/>
                <a:gd name="T4" fmla="*/ 20 w 116"/>
                <a:gd name="T5" fmla="*/ 18 h 108"/>
                <a:gd name="T6" fmla="*/ 61 w 116"/>
                <a:gd name="T7" fmla="*/ 0 h 108"/>
                <a:gd name="T8" fmla="*/ 97 w 116"/>
                <a:gd name="T9" fmla="*/ 14 h 108"/>
                <a:gd name="T10" fmla="*/ 115 w 116"/>
                <a:gd name="T11" fmla="*/ 51 h 108"/>
                <a:gd name="T12" fmla="*/ 101 w 116"/>
                <a:gd name="T13" fmla="*/ 91 h 108"/>
                <a:gd name="T14" fmla="*/ 61 w 116"/>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08">
                  <a:moveTo>
                    <a:pt x="61" y="108"/>
                  </a:moveTo>
                  <a:cubicBezTo>
                    <a:pt x="47" y="108"/>
                    <a:pt x="34" y="104"/>
                    <a:pt x="24" y="95"/>
                  </a:cubicBezTo>
                  <a:cubicBezTo>
                    <a:pt x="2" y="75"/>
                    <a:pt x="0" y="40"/>
                    <a:pt x="20" y="18"/>
                  </a:cubicBezTo>
                  <a:cubicBezTo>
                    <a:pt x="31" y="7"/>
                    <a:pt x="45" y="0"/>
                    <a:pt x="61" y="0"/>
                  </a:cubicBezTo>
                  <a:cubicBezTo>
                    <a:pt x="74" y="0"/>
                    <a:pt x="87" y="5"/>
                    <a:pt x="97" y="14"/>
                  </a:cubicBezTo>
                  <a:cubicBezTo>
                    <a:pt x="108" y="24"/>
                    <a:pt x="114" y="37"/>
                    <a:pt x="115" y="51"/>
                  </a:cubicBezTo>
                  <a:cubicBezTo>
                    <a:pt x="116" y="66"/>
                    <a:pt x="111" y="80"/>
                    <a:pt x="101" y="91"/>
                  </a:cubicBezTo>
                  <a:cubicBezTo>
                    <a:pt x="91" y="102"/>
                    <a:pt x="76" y="108"/>
                    <a:pt x="61"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4" name="Freeform 20"/>
            <p:cNvSpPr>
              <a:spLocks/>
            </p:cNvSpPr>
            <p:nvPr/>
          </p:nvSpPr>
          <p:spPr bwMode="auto">
            <a:xfrm>
              <a:off x="6804573" y="5441085"/>
              <a:ext cx="211630" cy="196996"/>
            </a:xfrm>
            <a:custGeom>
              <a:avLst/>
              <a:gdLst>
                <a:gd name="T0" fmla="*/ 61 w 116"/>
                <a:gd name="T1" fmla="*/ 108 h 108"/>
                <a:gd name="T2" fmla="*/ 24 w 116"/>
                <a:gd name="T3" fmla="*/ 95 h 108"/>
                <a:gd name="T4" fmla="*/ 20 w 116"/>
                <a:gd name="T5" fmla="*/ 18 h 108"/>
                <a:gd name="T6" fmla="*/ 61 w 116"/>
                <a:gd name="T7" fmla="*/ 0 h 108"/>
                <a:gd name="T8" fmla="*/ 97 w 116"/>
                <a:gd name="T9" fmla="*/ 14 h 108"/>
                <a:gd name="T10" fmla="*/ 115 w 116"/>
                <a:gd name="T11" fmla="*/ 51 h 108"/>
                <a:gd name="T12" fmla="*/ 101 w 116"/>
                <a:gd name="T13" fmla="*/ 91 h 108"/>
                <a:gd name="T14" fmla="*/ 61 w 116"/>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08">
                  <a:moveTo>
                    <a:pt x="61" y="108"/>
                  </a:moveTo>
                  <a:cubicBezTo>
                    <a:pt x="47" y="108"/>
                    <a:pt x="34" y="104"/>
                    <a:pt x="24" y="95"/>
                  </a:cubicBezTo>
                  <a:cubicBezTo>
                    <a:pt x="2" y="75"/>
                    <a:pt x="0" y="40"/>
                    <a:pt x="20" y="18"/>
                  </a:cubicBezTo>
                  <a:cubicBezTo>
                    <a:pt x="31" y="7"/>
                    <a:pt x="45" y="0"/>
                    <a:pt x="61" y="0"/>
                  </a:cubicBezTo>
                  <a:cubicBezTo>
                    <a:pt x="74" y="0"/>
                    <a:pt x="87" y="5"/>
                    <a:pt x="97" y="14"/>
                  </a:cubicBezTo>
                  <a:cubicBezTo>
                    <a:pt x="108" y="24"/>
                    <a:pt x="114" y="37"/>
                    <a:pt x="115" y="51"/>
                  </a:cubicBezTo>
                  <a:cubicBezTo>
                    <a:pt x="116" y="66"/>
                    <a:pt x="111" y="80"/>
                    <a:pt x="101" y="91"/>
                  </a:cubicBezTo>
                  <a:cubicBezTo>
                    <a:pt x="91" y="102"/>
                    <a:pt x="76" y="108"/>
                    <a:pt x="61"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5" name="Group 214"/>
          <p:cNvGrpSpPr/>
          <p:nvPr/>
        </p:nvGrpSpPr>
        <p:grpSpPr>
          <a:xfrm>
            <a:off x="1966233" y="1299080"/>
            <a:ext cx="305654" cy="298822"/>
            <a:chOff x="1795733" y="1354696"/>
            <a:chExt cx="451900" cy="441798"/>
          </a:xfrm>
        </p:grpSpPr>
        <p:sp>
          <p:nvSpPr>
            <p:cNvPr id="91" name="Freeform 21"/>
            <p:cNvSpPr>
              <a:spLocks/>
            </p:cNvSpPr>
            <p:nvPr/>
          </p:nvSpPr>
          <p:spPr bwMode="auto">
            <a:xfrm>
              <a:off x="1795733" y="1354696"/>
              <a:ext cx="451900" cy="441798"/>
            </a:xfrm>
            <a:custGeom>
              <a:avLst/>
              <a:gdLst>
                <a:gd name="T0" fmla="*/ 55 w 111"/>
                <a:gd name="T1" fmla="*/ 108 h 108"/>
                <a:gd name="T2" fmla="*/ 24 w 111"/>
                <a:gd name="T3" fmla="*/ 98 h 108"/>
                <a:gd name="T4" fmla="*/ 2 w 111"/>
                <a:gd name="T5" fmla="*/ 62 h 108"/>
                <a:gd name="T6" fmla="*/ 12 w 111"/>
                <a:gd name="T7" fmla="*/ 22 h 108"/>
                <a:gd name="T8" fmla="*/ 56 w 111"/>
                <a:gd name="T9" fmla="*/ 0 h 108"/>
                <a:gd name="T10" fmla="*/ 87 w 111"/>
                <a:gd name="T11" fmla="*/ 10 h 108"/>
                <a:gd name="T12" fmla="*/ 109 w 111"/>
                <a:gd name="T13" fmla="*/ 45 h 108"/>
                <a:gd name="T14" fmla="*/ 99 w 111"/>
                <a:gd name="T15" fmla="*/ 86 h 108"/>
                <a:gd name="T16" fmla="*/ 55 w 111"/>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8">
                  <a:moveTo>
                    <a:pt x="55" y="108"/>
                  </a:moveTo>
                  <a:cubicBezTo>
                    <a:pt x="44" y="108"/>
                    <a:pt x="33" y="105"/>
                    <a:pt x="24" y="98"/>
                  </a:cubicBezTo>
                  <a:cubicBezTo>
                    <a:pt x="12" y="89"/>
                    <a:pt x="4" y="77"/>
                    <a:pt x="2" y="62"/>
                  </a:cubicBezTo>
                  <a:cubicBezTo>
                    <a:pt x="0" y="48"/>
                    <a:pt x="3" y="34"/>
                    <a:pt x="12" y="22"/>
                  </a:cubicBezTo>
                  <a:cubicBezTo>
                    <a:pt x="22" y="8"/>
                    <a:pt x="38" y="0"/>
                    <a:pt x="56" y="0"/>
                  </a:cubicBezTo>
                  <a:cubicBezTo>
                    <a:pt x="67" y="0"/>
                    <a:pt x="78" y="3"/>
                    <a:pt x="87" y="10"/>
                  </a:cubicBezTo>
                  <a:cubicBezTo>
                    <a:pt x="99" y="19"/>
                    <a:pt x="107" y="31"/>
                    <a:pt x="109" y="45"/>
                  </a:cubicBezTo>
                  <a:cubicBezTo>
                    <a:pt x="111" y="60"/>
                    <a:pt x="108" y="74"/>
                    <a:pt x="99" y="86"/>
                  </a:cubicBezTo>
                  <a:cubicBezTo>
                    <a:pt x="89" y="100"/>
                    <a:pt x="73"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5" name="Freeform 21"/>
            <p:cNvSpPr>
              <a:spLocks/>
            </p:cNvSpPr>
            <p:nvPr/>
          </p:nvSpPr>
          <p:spPr bwMode="auto">
            <a:xfrm>
              <a:off x="1920933" y="1477097"/>
              <a:ext cx="201500" cy="196996"/>
            </a:xfrm>
            <a:custGeom>
              <a:avLst/>
              <a:gdLst>
                <a:gd name="T0" fmla="*/ 55 w 111"/>
                <a:gd name="T1" fmla="*/ 108 h 108"/>
                <a:gd name="T2" fmla="*/ 24 w 111"/>
                <a:gd name="T3" fmla="*/ 98 h 108"/>
                <a:gd name="T4" fmla="*/ 2 w 111"/>
                <a:gd name="T5" fmla="*/ 62 h 108"/>
                <a:gd name="T6" fmla="*/ 12 w 111"/>
                <a:gd name="T7" fmla="*/ 22 h 108"/>
                <a:gd name="T8" fmla="*/ 56 w 111"/>
                <a:gd name="T9" fmla="*/ 0 h 108"/>
                <a:gd name="T10" fmla="*/ 87 w 111"/>
                <a:gd name="T11" fmla="*/ 10 h 108"/>
                <a:gd name="T12" fmla="*/ 109 w 111"/>
                <a:gd name="T13" fmla="*/ 45 h 108"/>
                <a:gd name="T14" fmla="*/ 99 w 111"/>
                <a:gd name="T15" fmla="*/ 86 h 108"/>
                <a:gd name="T16" fmla="*/ 55 w 111"/>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8">
                  <a:moveTo>
                    <a:pt x="55" y="108"/>
                  </a:moveTo>
                  <a:cubicBezTo>
                    <a:pt x="44" y="108"/>
                    <a:pt x="33" y="105"/>
                    <a:pt x="24" y="98"/>
                  </a:cubicBezTo>
                  <a:cubicBezTo>
                    <a:pt x="12" y="89"/>
                    <a:pt x="4" y="77"/>
                    <a:pt x="2" y="62"/>
                  </a:cubicBezTo>
                  <a:cubicBezTo>
                    <a:pt x="0" y="48"/>
                    <a:pt x="3" y="34"/>
                    <a:pt x="12" y="22"/>
                  </a:cubicBezTo>
                  <a:cubicBezTo>
                    <a:pt x="22" y="8"/>
                    <a:pt x="38" y="0"/>
                    <a:pt x="56" y="0"/>
                  </a:cubicBezTo>
                  <a:cubicBezTo>
                    <a:pt x="67" y="0"/>
                    <a:pt x="78" y="3"/>
                    <a:pt x="87" y="10"/>
                  </a:cubicBezTo>
                  <a:cubicBezTo>
                    <a:pt x="99" y="19"/>
                    <a:pt x="107" y="31"/>
                    <a:pt x="109" y="45"/>
                  </a:cubicBezTo>
                  <a:cubicBezTo>
                    <a:pt x="111" y="60"/>
                    <a:pt x="108" y="74"/>
                    <a:pt x="99" y="86"/>
                  </a:cubicBezTo>
                  <a:cubicBezTo>
                    <a:pt x="89" y="100"/>
                    <a:pt x="73"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1" name="Group 240"/>
          <p:cNvGrpSpPr/>
          <p:nvPr/>
        </p:nvGrpSpPr>
        <p:grpSpPr>
          <a:xfrm>
            <a:off x="6873646" y="5259940"/>
            <a:ext cx="307358" cy="302238"/>
            <a:chOff x="6897491" y="5060570"/>
            <a:chExt cx="454420" cy="446850"/>
          </a:xfrm>
        </p:grpSpPr>
        <p:sp>
          <p:nvSpPr>
            <p:cNvPr id="92" name="Freeform 22"/>
            <p:cNvSpPr>
              <a:spLocks/>
            </p:cNvSpPr>
            <p:nvPr/>
          </p:nvSpPr>
          <p:spPr bwMode="auto">
            <a:xfrm>
              <a:off x="6897491" y="5060570"/>
              <a:ext cx="454420" cy="446850"/>
            </a:xfrm>
            <a:custGeom>
              <a:avLst/>
              <a:gdLst>
                <a:gd name="T0" fmla="*/ 55 w 111"/>
                <a:gd name="T1" fmla="*/ 109 h 109"/>
                <a:gd name="T2" fmla="*/ 24 w 111"/>
                <a:gd name="T3" fmla="*/ 98 h 109"/>
                <a:gd name="T4" fmla="*/ 2 w 111"/>
                <a:gd name="T5" fmla="*/ 63 h 109"/>
                <a:gd name="T6" fmla="*/ 12 w 111"/>
                <a:gd name="T7" fmla="*/ 23 h 109"/>
                <a:gd name="T8" fmla="*/ 56 w 111"/>
                <a:gd name="T9" fmla="*/ 0 h 109"/>
                <a:gd name="T10" fmla="*/ 87 w 111"/>
                <a:gd name="T11" fmla="*/ 11 h 109"/>
                <a:gd name="T12" fmla="*/ 109 w 111"/>
                <a:gd name="T13" fmla="*/ 46 h 109"/>
                <a:gd name="T14" fmla="*/ 99 w 111"/>
                <a:gd name="T15" fmla="*/ 86 h 109"/>
                <a:gd name="T16" fmla="*/ 55 w 11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9">
                  <a:moveTo>
                    <a:pt x="55" y="109"/>
                  </a:moveTo>
                  <a:cubicBezTo>
                    <a:pt x="44" y="109"/>
                    <a:pt x="33" y="105"/>
                    <a:pt x="24" y="98"/>
                  </a:cubicBezTo>
                  <a:cubicBezTo>
                    <a:pt x="12" y="90"/>
                    <a:pt x="4" y="77"/>
                    <a:pt x="2" y="63"/>
                  </a:cubicBezTo>
                  <a:cubicBezTo>
                    <a:pt x="0" y="49"/>
                    <a:pt x="3" y="34"/>
                    <a:pt x="12" y="23"/>
                  </a:cubicBezTo>
                  <a:cubicBezTo>
                    <a:pt x="22" y="9"/>
                    <a:pt x="38" y="0"/>
                    <a:pt x="56" y="0"/>
                  </a:cubicBezTo>
                  <a:cubicBezTo>
                    <a:pt x="67" y="0"/>
                    <a:pt x="78" y="4"/>
                    <a:pt x="87" y="11"/>
                  </a:cubicBezTo>
                  <a:cubicBezTo>
                    <a:pt x="99" y="19"/>
                    <a:pt x="107" y="32"/>
                    <a:pt x="109" y="46"/>
                  </a:cubicBezTo>
                  <a:cubicBezTo>
                    <a:pt x="111" y="60"/>
                    <a:pt x="108" y="75"/>
                    <a:pt x="99" y="86"/>
                  </a:cubicBezTo>
                  <a:cubicBezTo>
                    <a:pt x="89" y="100"/>
                    <a:pt x="73" y="109"/>
                    <a:pt x="55"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6" name="Freeform 22"/>
            <p:cNvSpPr>
              <a:spLocks/>
            </p:cNvSpPr>
            <p:nvPr/>
          </p:nvSpPr>
          <p:spPr bwMode="auto">
            <a:xfrm>
              <a:off x="7023389" y="5184371"/>
              <a:ext cx="202624" cy="199248"/>
            </a:xfrm>
            <a:custGeom>
              <a:avLst/>
              <a:gdLst>
                <a:gd name="T0" fmla="*/ 55 w 111"/>
                <a:gd name="T1" fmla="*/ 109 h 109"/>
                <a:gd name="T2" fmla="*/ 24 w 111"/>
                <a:gd name="T3" fmla="*/ 98 h 109"/>
                <a:gd name="T4" fmla="*/ 2 w 111"/>
                <a:gd name="T5" fmla="*/ 63 h 109"/>
                <a:gd name="T6" fmla="*/ 12 w 111"/>
                <a:gd name="T7" fmla="*/ 23 h 109"/>
                <a:gd name="T8" fmla="*/ 56 w 111"/>
                <a:gd name="T9" fmla="*/ 0 h 109"/>
                <a:gd name="T10" fmla="*/ 87 w 111"/>
                <a:gd name="T11" fmla="*/ 11 h 109"/>
                <a:gd name="T12" fmla="*/ 109 w 111"/>
                <a:gd name="T13" fmla="*/ 46 h 109"/>
                <a:gd name="T14" fmla="*/ 99 w 111"/>
                <a:gd name="T15" fmla="*/ 86 h 109"/>
                <a:gd name="T16" fmla="*/ 55 w 11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9">
                  <a:moveTo>
                    <a:pt x="55" y="109"/>
                  </a:moveTo>
                  <a:cubicBezTo>
                    <a:pt x="44" y="109"/>
                    <a:pt x="33" y="105"/>
                    <a:pt x="24" y="98"/>
                  </a:cubicBezTo>
                  <a:cubicBezTo>
                    <a:pt x="12" y="90"/>
                    <a:pt x="4" y="77"/>
                    <a:pt x="2" y="63"/>
                  </a:cubicBezTo>
                  <a:cubicBezTo>
                    <a:pt x="0" y="49"/>
                    <a:pt x="3" y="34"/>
                    <a:pt x="12" y="23"/>
                  </a:cubicBezTo>
                  <a:cubicBezTo>
                    <a:pt x="22" y="9"/>
                    <a:pt x="38" y="0"/>
                    <a:pt x="56" y="0"/>
                  </a:cubicBezTo>
                  <a:cubicBezTo>
                    <a:pt x="67" y="0"/>
                    <a:pt x="78" y="4"/>
                    <a:pt x="87" y="11"/>
                  </a:cubicBezTo>
                  <a:cubicBezTo>
                    <a:pt x="99" y="19"/>
                    <a:pt x="107" y="32"/>
                    <a:pt x="109" y="46"/>
                  </a:cubicBezTo>
                  <a:cubicBezTo>
                    <a:pt x="111" y="60"/>
                    <a:pt x="108" y="75"/>
                    <a:pt x="99" y="86"/>
                  </a:cubicBezTo>
                  <a:cubicBezTo>
                    <a:pt x="89" y="100"/>
                    <a:pt x="73" y="109"/>
                    <a:pt x="55"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4" name="Group 213"/>
          <p:cNvGrpSpPr/>
          <p:nvPr/>
        </p:nvGrpSpPr>
        <p:grpSpPr>
          <a:xfrm>
            <a:off x="1754785" y="1565421"/>
            <a:ext cx="327852" cy="300530"/>
            <a:chOff x="1592792" y="1630451"/>
            <a:chExt cx="484718" cy="444324"/>
          </a:xfrm>
        </p:grpSpPr>
        <p:sp>
          <p:nvSpPr>
            <p:cNvPr id="93" name="Freeform 23"/>
            <p:cNvSpPr>
              <a:spLocks/>
            </p:cNvSpPr>
            <p:nvPr/>
          </p:nvSpPr>
          <p:spPr bwMode="auto">
            <a:xfrm>
              <a:off x="1592792" y="1630451"/>
              <a:ext cx="484718" cy="444324"/>
            </a:xfrm>
            <a:custGeom>
              <a:avLst/>
              <a:gdLst>
                <a:gd name="T0" fmla="*/ 62 w 118"/>
                <a:gd name="T1" fmla="*/ 109 h 109"/>
                <a:gd name="T2" fmla="*/ 35 w 118"/>
                <a:gd name="T3" fmla="*/ 101 h 109"/>
                <a:gd name="T4" fmla="*/ 15 w 118"/>
                <a:gd name="T5" fmla="*/ 27 h 109"/>
                <a:gd name="T6" fmla="*/ 62 w 118"/>
                <a:gd name="T7" fmla="*/ 0 h 109"/>
                <a:gd name="T8" fmla="*/ 89 w 118"/>
                <a:gd name="T9" fmla="*/ 8 h 109"/>
                <a:gd name="T10" fmla="*/ 114 w 118"/>
                <a:gd name="T11" fmla="*/ 40 h 109"/>
                <a:gd name="T12" fmla="*/ 109 w 118"/>
                <a:gd name="T13" fmla="*/ 82 h 109"/>
                <a:gd name="T14" fmla="*/ 62 w 118"/>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9">
                  <a:moveTo>
                    <a:pt x="62" y="109"/>
                  </a:moveTo>
                  <a:cubicBezTo>
                    <a:pt x="52" y="109"/>
                    <a:pt x="43" y="106"/>
                    <a:pt x="35" y="101"/>
                  </a:cubicBezTo>
                  <a:cubicBezTo>
                    <a:pt x="9" y="86"/>
                    <a:pt x="0" y="53"/>
                    <a:pt x="15" y="27"/>
                  </a:cubicBezTo>
                  <a:cubicBezTo>
                    <a:pt x="24" y="11"/>
                    <a:pt x="42" y="0"/>
                    <a:pt x="62" y="0"/>
                  </a:cubicBezTo>
                  <a:cubicBezTo>
                    <a:pt x="71" y="0"/>
                    <a:pt x="81" y="3"/>
                    <a:pt x="89" y="8"/>
                  </a:cubicBezTo>
                  <a:cubicBezTo>
                    <a:pt x="101" y="15"/>
                    <a:pt x="110" y="26"/>
                    <a:pt x="114" y="40"/>
                  </a:cubicBezTo>
                  <a:cubicBezTo>
                    <a:pt x="118" y="54"/>
                    <a:pt x="116" y="69"/>
                    <a:pt x="109" y="82"/>
                  </a:cubicBezTo>
                  <a:cubicBezTo>
                    <a:pt x="99" y="98"/>
                    <a:pt x="81" y="109"/>
                    <a:pt x="62"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7" name="Freeform 23"/>
            <p:cNvSpPr>
              <a:spLocks/>
            </p:cNvSpPr>
            <p:nvPr/>
          </p:nvSpPr>
          <p:spPr bwMode="auto">
            <a:xfrm>
              <a:off x="1727084" y="1753552"/>
              <a:ext cx="216134" cy="198122"/>
            </a:xfrm>
            <a:custGeom>
              <a:avLst/>
              <a:gdLst>
                <a:gd name="T0" fmla="*/ 62 w 118"/>
                <a:gd name="T1" fmla="*/ 109 h 109"/>
                <a:gd name="T2" fmla="*/ 35 w 118"/>
                <a:gd name="T3" fmla="*/ 101 h 109"/>
                <a:gd name="T4" fmla="*/ 15 w 118"/>
                <a:gd name="T5" fmla="*/ 27 h 109"/>
                <a:gd name="T6" fmla="*/ 62 w 118"/>
                <a:gd name="T7" fmla="*/ 0 h 109"/>
                <a:gd name="T8" fmla="*/ 89 w 118"/>
                <a:gd name="T9" fmla="*/ 8 h 109"/>
                <a:gd name="T10" fmla="*/ 114 w 118"/>
                <a:gd name="T11" fmla="*/ 40 h 109"/>
                <a:gd name="T12" fmla="*/ 109 w 118"/>
                <a:gd name="T13" fmla="*/ 82 h 109"/>
                <a:gd name="T14" fmla="*/ 62 w 118"/>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9">
                  <a:moveTo>
                    <a:pt x="62" y="109"/>
                  </a:moveTo>
                  <a:cubicBezTo>
                    <a:pt x="52" y="109"/>
                    <a:pt x="43" y="106"/>
                    <a:pt x="35" y="101"/>
                  </a:cubicBezTo>
                  <a:cubicBezTo>
                    <a:pt x="9" y="86"/>
                    <a:pt x="0" y="53"/>
                    <a:pt x="15" y="27"/>
                  </a:cubicBezTo>
                  <a:cubicBezTo>
                    <a:pt x="24" y="11"/>
                    <a:pt x="42" y="0"/>
                    <a:pt x="62" y="0"/>
                  </a:cubicBezTo>
                  <a:cubicBezTo>
                    <a:pt x="71" y="0"/>
                    <a:pt x="81" y="3"/>
                    <a:pt x="89" y="8"/>
                  </a:cubicBezTo>
                  <a:cubicBezTo>
                    <a:pt x="101" y="15"/>
                    <a:pt x="110" y="26"/>
                    <a:pt x="114" y="40"/>
                  </a:cubicBezTo>
                  <a:cubicBezTo>
                    <a:pt x="118" y="54"/>
                    <a:pt x="116" y="69"/>
                    <a:pt x="109" y="82"/>
                  </a:cubicBezTo>
                  <a:cubicBezTo>
                    <a:pt x="99" y="98"/>
                    <a:pt x="81" y="109"/>
                    <a:pt x="62"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2" name="Group 241"/>
          <p:cNvGrpSpPr/>
          <p:nvPr/>
        </p:nvGrpSpPr>
        <p:grpSpPr>
          <a:xfrm>
            <a:off x="7048748" y="4992792"/>
            <a:ext cx="326144" cy="300530"/>
            <a:chOff x="7054262" y="4784814"/>
            <a:chExt cx="482192" cy="444324"/>
          </a:xfrm>
        </p:grpSpPr>
        <p:sp>
          <p:nvSpPr>
            <p:cNvPr id="94" name="Freeform 24"/>
            <p:cNvSpPr>
              <a:spLocks/>
            </p:cNvSpPr>
            <p:nvPr/>
          </p:nvSpPr>
          <p:spPr bwMode="auto">
            <a:xfrm>
              <a:off x="7054262" y="4784814"/>
              <a:ext cx="482192" cy="444324"/>
            </a:xfrm>
            <a:custGeom>
              <a:avLst/>
              <a:gdLst>
                <a:gd name="T0" fmla="*/ 62 w 118"/>
                <a:gd name="T1" fmla="*/ 108 h 108"/>
                <a:gd name="T2" fmla="*/ 35 w 118"/>
                <a:gd name="T3" fmla="*/ 101 h 108"/>
                <a:gd name="T4" fmla="*/ 15 w 118"/>
                <a:gd name="T5" fmla="*/ 27 h 108"/>
                <a:gd name="T6" fmla="*/ 62 w 118"/>
                <a:gd name="T7" fmla="*/ 0 h 108"/>
                <a:gd name="T8" fmla="*/ 89 w 118"/>
                <a:gd name="T9" fmla="*/ 7 h 108"/>
                <a:gd name="T10" fmla="*/ 115 w 118"/>
                <a:gd name="T11" fmla="*/ 40 h 108"/>
                <a:gd name="T12" fmla="*/ 109 w 118"/>
                <a:gd name="T13" fmla="*/ 81 h 108"/>
                <a:gd name="T14" fmla="*/ 62 w 118"/>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8">
                  <a:moveTo>
                    <a:pt x="62" y="108"/>
                  </a:moveTo>
                  <a:cubicBezTo>
                    <a:pt x="53" y="108"/>
                    <a:pt x="43" y="106"/>
                    <a:pt x="35" y="101"/>
                  </a:cubicBezTo>
                  <a:cubicBezTo>
                    <a:pt x="9" y="86"/>
                    <a:pt x="0" y="53"/>
                    <a:pt x="15" y="27"/>
                  </a:cubicBezTo>
                  <a:cubicBezTo>
                    <a:pt x="25" y="10"/>
                    <a:pt x="43" y="0"/>
                    <a:pt x="62" y="0"/>
                  </a:cubicBezTo>
                  <a:cubicBezTo>
                    <a:pt x="72" y="0"/>
                    <a:pt x="81" y="2"/>
                    <a:pt x="89" y="7"/>
                  </a:cubicBezTo>
                  <a:cubicBezTo>
                    <a:pt x="102" y="14"/>
                    <a:pt x="111" y="26"/>
                    <a:pt x="115" y="40"/>
                  </a:cubicBezTo>
                  <a:cubicBezTo>
                    <a:pt x="118" y="54"/>
                    <a:pt x="116" y="69"/>
                    <a:pt x="109" y="81"/>
                  </a:cubicBezTo>
                  <a:cubicBezTo>
                    <a:pt x="100" y="98"/>
                    <a:pt x="82"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8" name="Freeform 24"/>
            <p:cNvSpPr>
              <a:spLocks/>
            </p:cNvSpPr>
            <p:nvPr/>
          </p:nvSpPr>
          <p:spPr bwMode="auto">
            <a:xfrm>
              <a:off x="7187854" y="4907915"/>
              <a:ext cx="215008" cy="198122"/>
            </a:xfrm>
            <a:custGeom>
              <a:avLst/>
              <a:gdLst>
                <a:gd name="T0" fmla="*/ 62 w 118"/>
                <a:gd name="T1" fmla="*/ 108 h 108"/>
                <a:gd name="T2" fmla="*/ 35 w 118"/>
                <a:gd name="T3" fmla="*/ 101 h 108"/>
                <a:gd name="T4" fmla="*/ 15 w 118"/>
                <a:gd name="T5" fmla="*/ 27 h 108"/>
                <a:gd name="T6" fmla="*/ 62 w 118"/>
                <a:gd name="T7" fmla="*/ 0 h 108"/>
                <a:gd name="T8" fmla="*/ 89 w 118"/>
                <a:gd name="T9" fmla="*/ 7 h 108"/>
                <a:gd name="T10" fmla="*/ 115 w 118"/>
                <a:gd name="T11" fmla="*/ 40 h 108"/>
                <a:gd name="T12" fmla="*/ 109 w 118"/>
                <a:gd name="T13" fmla="*/ 81 h 108"/>
                <a:gd name="T14" fmla="*/ 62 w 118"/>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8">
                  <a:moveTo>
                    <a:pt x="62" y="108"/>
                  </a:moveTo>
                  <a:cubicBezTo>
                    <a:pt x="53" y="108"/>
                    <a:pt x="43" y="106"/>
                    <a:pt x="35" y="101"/>
                  </a:cubicBezTo>
                  <a:cubicBezTo>
                    <a:pt x="9" y="86"/>
                    <a:pt x="0" y="53"/>
                    <a:pt x="15" y="27"/>
                  </a:cubicBezTo>
                  <a:cubicBezTo>
                    <a:pt x="25" y="10"/>
                    <a:pt x="43" y="0"/>
                    <a:pt x="62" y="0"/>
                  </a:cubicBezTo>
                  <a:cubicBezTo>
                    <a:pt x="72" y="0"/>
                    <a:pt x="81" y="2"/>
                    <a:pt x="89" y="7"/>
                  </a:cubicBezTo>
                  <a:cubicBezTo>
                    <a:pt x="102" y="14"/>
                    <a:pt x="111" y="26"/>
                    <a:pt x="115" y="40"/>
                  </a:cubicBezTo>
                  <a:cubicBezTo>
                    <a:pt x="118" y="54"/>
                    <a:pt x="116" y="69"/>
                    <a:pt x="109" y="81"/>
                  </a:cubicBezTo>
                  <a:cubicBezTo>
                    <a:pt x="100" y="98"/>
                    <a:pt x="82"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3" name="Group 212"/>
          <p:cNvGrpSpPr/>
          <p:nvPr/>
        </p:nvGrpSpPr>
        <p:grpSpPr>
          <a:xfrm>
            <a:off x="1606787" y="1853531"/>
            <a:ext cx="324436" cy="298822"/>
            <a:chOff x="1460380" y="1926195"/>
            <a:chExt cx="479668" cy="441800"/>
          </a:xfrm>
        </p:grpSpPr>
        <p:sp>
          <p:nvSpPr>
            <p:cNvPr id="95" name="Freeform 25"/>
            <p:cNvSpPr>
              <a:spLocks/>
            </p:cNvSpPr>
            <p:nvPr/>
          </p:nvSpPr>
          <p:spPr bwMode="auto">
            <a:xfrm>
              <a:off x="1460380" y="1926195"/>
              <a:ext cx="479668" cy="441800"/>
            </a:xfrm>
            <a:custGeom>
              <a:avLst/>
              <a:gdLst>
                <a:gd name="T0" fmla="*/ 55 w 117"/>
                <a:gd name="T1" fmla="*/ 108 h 108"/>
                <a:gd name="T2" fmla="*/ 33 w 117"/>
                <a:gd name="T3" fmla="*/ 103 h 108"/>
                <a:gd name="T4" fmla="*/ 5 w 117"/>
                <a:gd name="T5" fmla="*/ 73 h 108"/>
                <a:gd name="T6" fmla="*/ 6 w 117"/>
                <a:gd name="T7" fmla="*/ 32 h 108"/>
                <a:gd name="T8" fmla="*/ 56 w 117"/>
                <a:gd name="T9" fmla="*/ 0 h 108"/>
                <a:gd name="T10" fmla="*/ 77 w 117"/>
                <a:gd name="T11" fmla="*/ 4 h 108"/>
                <a:gd name="T12" fmla="*/ 105 w 117"/>
                <a:gd name="T13" fmla="*/ 76 h 108"/>
                <a:gd name="T14" fmla="*/ 55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5" y="108"/>
                  </a:moveTo>
                  <a:cubicBezTo>
                    <a:pt x="48" y="108"/>
                    <a:pt x="40" y="106"/>
                    <a:pt x="33" y="103"/>
                  </a:cubicBezTo>
                  <a:cubicBezTo>
                    <a:pt x="20" y="97"/>
                    <a:pt x="10" y="87"/>
                    <a:pt x="5" y="73"/>
                  </a:cubicBezTo>
                  <a:cubicBezTo>
                    <a:pt x="0" y="60"/>
                    <a:pt x="0" y="45"/>
                    <a:pt x="6" y="32"/>
                  </a:cubicBezTo>
                  <a:cubicBezTo>
                    <a:pt x="15" y="12"/>
                    <a:pt x="34" y="0"/>
                    <a:pt x="56" y="0"/>
                  </a:cubicBezTo>
                  <a:cubicBezTo>
                    <a:pt x="63" y="0"/>
                    <a:pt x="70" y="1"/>
                    <a:pt x="77" y="4"/>
                  </a:cubicBezTo>
                  <a:cubicBezTo>
                    <a:pt x="105" y="16"/>
                    <a:pt x="117" y="49"/>
                    <a:pt x="105" y="76"/>
                  </a:cubicBezTo>
                  <a:cubicBezTo>
                    <a:pt x="96" y="95"/>
                    <a:pt x="77"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9" name="Freeform 25"/>
            <p:cNvSpPr>
              <a:spLocks/>
            </p:cNvSpPr>
            <p:nvPr/>
          </p:nvSpPr>
          <p:spPr bwMode="auto">
            <a:xfrm>
              <a:off x="1593273" y="2048597"/>
              <a:ext cx="213882" cy="196996"/>
            </a:xfrm>
            <a:custGeom>
              <a:avLst/>
              <a:gdLst>
                <a:gd name="T0" fmla="*/ 55 w 117"/>
                <a:gd name="T1" fmla="*/ 108 h 108"/>
                <a:gd name="T2" fmla="*/ 33 w 117"/>
                <a:gd name="T3" fmla="*/ 103 h 108"/>
                <a:gd name="T4" fmla="*/ 5 w 117"/>
                <a:gd name="T5" fmla="*/ 73 h 108"/>
                <a:gd name="T6" fmla="*/ 6 w 117"/>
                <a:gd name="T7" fmla="*/ 32 h 108"/>
                <a:gd name="T8" fmla="*/ 56 w 117"/>
                <a:gd name="T9" fmla="*/ 0 h 108"/>
                <a:gd name="T10" fmla="*/ 77 w 117"/>
                <a:gd name="T11" fmla="*/ 4 h 108"/>
                <a:gd name="T12" fmla="*/ 105 w 117"/>
                <a:gd name="T13" fmla="*/ 76 h 108"/>
                <a:gd name="T14" fmla="*/ 55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5" y="108"/>
                  </a:moveTo>
                  <a:cubicBezTo>
                    <a:pt x="48" y="108"/>
                    <a:pt x="40" y="106"/>
                    <a:pt x="33" y="103"/>
                  </a:cubicBezTo>
                  <a:cubicBezTo>
                    <a:pt x="20" y="97"/>
                    <a:pt x="10" y="87"/>
                    <a:pt x="5" y="73"/>
                  </a:cubicBezTo>
                  <a:cubicBezTo>
                    <a:pt x="0" y="60"/>
                    <a:pt x="0" y="45"/>
                    <a:pt x="6" y="32"/>
                  </a:cubicBezTo>
                  <a:cubicBezTo>
                    <a:pt x="15" y="12"/>
                    <a:pt x="34" y="0"/>
                    <a:pt x="56" y="0"/>
                  </a:cubicBezTo>
                  <a:cubicBezTo>
                    <a:pt x="63" y="0"/>
                    <a:pt x="70" y="1"/>
                    <a:pt x="77" y="4"/>
                  </a:cubicBezTo>
                  <a:cubicBezTo>
                    <a:pt x="105" y="16"/>
                    <a:pt x="117" y="49"/>
                    <a:pt x="105" y="76"/>
                  </a:cubicBezTo>
                  <a:cubicBezTo>
                    <a:pt x="96" y="95"/>
                    <a:pt x="77"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3" name="Group 242"/>
          <p:cNvGrpSpPr/>
          <p:nvPr/>
        </p:nvGrpSpPr>
        <p:grpSpPr>
          <a:xfrm>
            <a:off x="7232401" y="4709186"/>
            <a:ext cx="305654" cy="298822"/>
            <a:chOff x="7228158" y="4493184"/>
            <a:chExt cx="451900" cy="441798"/>
          </a:xfrm>
        </p:grpSpPr>
        <p:sp>
          <p:nvSpPr>
            <p:cNvPr id="96" name="Freeform 26"/>
            <p:cNvSpPr>
              <a:spLocks/>
            </p:cNvSpPr>
            <p:nvPr/>
          </p:nvSpPr>
          <p:spPr bwMode="auto">
            <a:xfrm>
              <a:off x="7228158" y="4493184"/>
              <a:ext cx="451900" cy="441798"/>
            </a:xfrm>
            <a:custGeom>
              <a:avLst/>
              <a:gdLst>
                <a:gd name="T0" fmla="*/ 55 w 111"/>
                <a:gd name="T1" fmla="*/ 108 h 108"/>
                <a:gd name="T2" fmla="*/ 33 w 111"/>
                <a:gd name="T3" fmla="*/ 103 h 108"/>
                <a:gd name="T4" fmla="*/ 5 w 111"/>
                <a:gd name="T5" fmla="*/ 73 h 108"/>
                <a:gd name="T6" fmla="*/ 6 w 111"/>
                <a:gd name="T7" fmla="*/ 32 h 108"/>
                <a:gd name="T8" fmla="*/ 56 w 111"/>
                <a:gd name="T9" fmla="*/ 0 h 108"/>
                <a:gd name="T10" fmla="*/ 78 w 111"/>
                <a:gd name="T11" fmla="*/ 4 h 108"/>
                <a:gd name="T12" fmla="*/ 106 w 111"/>
                <a:gd name="T13" fmla="*/ 34 h 108"/>
                <a:gd name="T14" fmla="*/ 105 w 111"/>
                <a:gd name="T15" fmla="*/ 76 h 108"/>
                <a:gd name="T16" fmla="*/ 55 w 111"/>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8">
                  <a:moveTo>
                    <a:pt x="55" y="108"/>
                  </a:moveTo>
                  <a:cubicBezTo>
                    <a:pt x="48" y="108"/>
                    <a:pt x="40" y="106"/>
                    <a:pt x="33" y="103"/>
                  </a:cubicBezTo>
                  <a:cubicBezTo>
                    <a:pt x="20" y="97"/>
                    <a:pt x="10" y="87"/>
                    <a:pt x="5" y="73"/>
                  </a:cubicBezTo>
                  <a:cubicBezTo>
                    <a:pt x="0" y="60"/>
                    <a:pt x="0" y="45"/>
                    <a:pt x="6" y="32"/>
                  </a:cubicBezTo>
                  <a:cubicBezTo>
                    <a:pt x="15" y="12"/>
                    <a:pt x="34" y="0"/>
                    <a:pt x="56" y="0"/>
                  </a:cubicBezTo>
                  <a:cubicBezTo>
                    <a:pt x="63" y="0"/>
                    <a:pt x="71" y="1"/>
                    <a:pt x="78" y="4"/>
                  </a:cubicBezTo>
                  <a:cubicBezTo>
                    <a:pt x="91" y="10"/>
                    <a:pt x="101" y="21"/>
                    <a:pt x="106" y="34"/>
                  </a:cubicBezTo>
                  <a:cubicBezTo>
                    <a:pt x="111" y="48"/>
                    <a:pt x="111" y="63"/>
                    <a:pt x="105" y="76"/>
                  </a:cubicBezTo>
                  <a:cubicBezTo>
                    <a:pt x="96" y="95"/>
                    <a:pt x="77"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0" name="Freeform 26"/>
            <p:cNvSpPr>
              <a:spLocks/>
            </p:cNvSpPr>
            <p:nvPr/>
          </p:nvSpPr>
          <p:spPr bwMode="auto">
            <a:xfrm>
              <a:off x="7353358" y="4615585"/>
              <a:ext cx="201500" cy="196996"/>
            </a:xfrm>
            <a:custGeom>
              <a:avLst/>
              <a:gdLst>
                <a:gd name="T0" fmla="*/ 55 w 111"/>
                <a:gd name="T1" fmla="*/ 108 h 108"/>
                <a:gd name="T2" fmla="*/ 33 w 111"/>
                <a:gd name="T3" fmla="*/ 103 h 108"/>
                <a:gd name="T4" fmla="*/ 5 w 111"/>
                <a:gd name="T5" fmla="*/ 73 h 108"/>
                <a:gd name="T6" fmla="*/ 6 w 111"/>
                <a:gd name="T7" fmla="*/ 32 h 108"/>
                <a:gd name="T8" fmla="*/ 56 w 111"/>
                <a:gd name="T9" fmla="*/ 0 h 108"/>
                <a:gd name="T10" fmla="*/ 78 w 111"/>
                <a:gd name="T11" fmla="*/ 4 h 108"/>
                <a:gd name="T12" fmla="*/ 106 w 111"/>
                <a:gd name="T13" fmla="*/ 34 h 108"/>
                <a:gd name="T14" fmla="*/ 105 w 111"/>
                <a:gd name="T15" fmla="*/ 76 h 108"/>
                <a:gd name="T16" fmla="*/ 55 w 111"/>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8">
                  <a:moveTo>
                    <a:pt x="55" y="108"/>
                  </a:moveTo>
                  <a:cubicBezTo>
                    <a:pt x="48" y="108"/>
                    <a:pt x="40" y="106"/>
                    <a:pt x="33" y="103"/>
                  </a:cubicBezTo>
                  <a:cubicBezTo>
                    <a:pt x="20" y="97"/>
                    <a:pt x="10" y="87"/>
                    <a:pt x="5" y="73"/>
                  </a:cubicBezTo>
                  <a:cubicBezTo>
                    <a:pt x="0" y="60"/>
                    <a:pt x="0" y="45"/>
                    <a:pt x="6" y="32"/>
                  </a:cubicBezTo>
                  <a:cubicBezTo>
                    <a:pt x="15" y="12"/>
                    <a:pt x="34" y="0"/>
                    <a:pt x="56" y="0"/>
                  </a:cubicBezTo>
                  <a:cubicBezTo>
                    <a:pt x="63" y="0"/>
                    <a:pt x="71" y="1"/>
                    <a:pt x="78" y="4"/>
                  </a:cubicBezTo>
                  <a:cubicBezTo>
                    <a:pt x="91" y="10"/>
                    <a:pt x="101" y="21"/>
                    <a:pt x="106" y="34"/>
                  </a:cubicBezTo>
                  <a:cubicBezTo>
                    <a:pt x="111" y="48"/>
                    <a:pt x="111" y="63"/>
                    <a:pt x="105" y="76"/>
                  </a:cubicBezTo>
                  <a:cubicBezTo>
                    <a:pt x="96" y="95"/>
                    <a:pt x="77"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2" name="Group 211"/>
          <p:cNvGrpSpPr/>
          <p:nvPr/>
        </p:nvGrpSpPr>
        <p:grpSpPr>
          <a:xfrm>
            <a:off x="1459138" y="2152997"/>
            <a:ext cx="336390" cy="302238"/>
            <a:chOff x="1325336" y="2231645"/>
            <a:chExt cx="497342" cy="446850"/>
          </a:xfrm>
        </p:grpSpPr>
        <p:sp>
          <p:nvSpPr>
            <p:cNvPr id="97" name="Freeform 27"/>
            <p:cNvSpPr>
              <a:spLocks/>
            </p:cNvSpPr>
            <p:nvPr/>
          </p:nvSpPr>
          <p:spPr bwMode="auto">
            <a:xfrm>
              <a:off x="1325336" y="2231645"/>
              <a:ext cx="497342" cy="446850"/>
            </a:xfrm>
            <a:custGeom>
              <a:avLst/>
              <a:gdLst>
                <a:gd name="T0" fmla="*/ 60 w 121"/>
                <a:gd name="T1" fmla="*/ 109 h 109"/>
                <a:gd name="T2" fmla="*/ 44 w 121"/>
                <a:gd name="T3" fmla="*/ 106 h 109"/>
                <a:gd name="T4" fmla="*/ 9 w 121"/>
                <a:gd name="T5" fmla="*/ 38 h 109"/>
                <a:gd name="T6" fmla="*/ 61 w 121"/>
                <a:gd name="T7" fmla="*/ 0 h 109"/>
                <a:gd name="T8" fmla="*/ 77 w 121"/>
                <a:gd name="T9" fmla="*/ 3 h 109"/>
                <a:gd name="T10" fmla="*/ 112 w 121"/>
                <a:gd name="T11" fmla="*/ 71 h 109"/>
                <a:gd name="T12" fmla="*/ 60 w 121"/>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21" h="109">
                  <a:moveTo>
                    <a:pt x="60" y="109"/>
                  </a:moveTo>
                  <a:cubicBezTo>
                    <a:pt x="55" y="109"/>
                    <a:pt x="49" y="108"/>
                    <a:pt x="44" y="106"/>
                  </a:cubicBezTo>
                  <a:cubicBezTo>
                    <a:pt x="15" y="97"/>
                    <a:pt x="0" y="66"/>
                    <a:pt x="9" y="38"/>
                  </a:cubicBezTo>
                  <a:cubicBezTo>
                    <a:pt x="16" y="15"/>
                    <a:pt x="37" y="0"/>
                    <a:pt x="61" y="0"/>
                  </a:cubicBezTo>
                  <a:cubicBezTo>
                    <a:pt x="66" y="0"/>
                    <a:pt x="72" y="1"/>
                    <a:pt x="77" y="3"/>
                  </a:cubicBezTo>
                  <a:cubicBezTo>
                    <a:pt x="106" y="12"/>
                    <a:pt x="121" y="43"/>
                    <a:pt x="112" y="71"/>
                  </a:cubicBezTo>
                  <a:cubicBezTo>
                    <a:pt x="105" y="94"/>
                    <a:pt x="84" y="109"/>
                    <a:pt x="60"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1" name="Freeform 27"/>
            <p:cNvSpPr>
              <a:spLocks/>
            </p:cNvSpPr>
            <p:nvPr/>
          </p:nvSpPr>
          <p:spPr bwMode="auto">
            <a:xfrm>
              <a:off x="1463126" y="2355446"/>
              <a:ext cx="221762" cy="199248"/>
            </a:xfrm>
            <a:custGeom>
              <a:avLst/>
              <a:gdLst>
                <a:gd name="T0" fmla="*/ 60 w 121"/>
                <a:gd name="T1" fmla="*/ 109 h 109"/>
                <a:gd name="T2" fmla="*/ 44 w 121"/>
                <a:gd name="T3" fmla="*/ 106 h 109"/>
                <a:gd name="T4" fmla="*/ 9 w 121"/>
                <a:gd name="T5" fmla="*/ 38 h 109"/>
                <a:gd name="T6" fmla="*/ 61 w 121"/>
                <a:gd name="T7" fmla="*/ 0 h 109"/>
                <a:gd name="T8" fmla="*/ 77 w 121"/>
                <a:gd name="T9" fmla="*/ 3 h 109"/>
                <a:gd name="T10" fmla="*/ 112 w 121"/>
                <a:gd name="T11" fmla="*/ 71 h 109"/>
                <a:gd name="T12" fmla="*/ 60 w 121"/>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21" h="109">
                  <a:moveTo>
                    <a:pt x="60" y="109"/>
                  </a:moveTo>
                  <a:cubicBezTo>
                    <a:pt x="55" y="109"/>
                    <a:pt x="49" y="108"/>
                    <a:pt x="44" y="106"/>
                  </a:cubicBezTo>
                  <a:cubicBezTo>
                    <a:pt x="15" y="97"/>
                    <a:pt x="0" y="66"/>
                    <a:pt x="9" y="38"/>
                  </a:cubicBezTo>
                  <a:cubicBezTo>
                    <a:pt x="16" y="15"/>
                    <a:pt x="37" y="0"/>
                    <a:pt x="61" y="0"/>
                  </a:cubicBezTo>
                  <a:cubicBezTo>
                    <a:pt x="66" y="0"/>
                    <a:pt x="72" y="1"/>
                    <a:pt x="77" y="3"/>
                  </a:cubicBezTo>
                  <a:cubicBezTo>
                    <a:pt x="106" y="12"/>
                    <a:pt x="121" y="43"/>
                    <a:pt x="112" y="71"/>
                  </a:cubicBezTo>
                  <a:cubicBezTo>
                    <a:pt x="105" y="94"/>
                    <a:pt x="84" y="109"/>
                    <a:pt x="60"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4" name="Group 243"/>
          <p:cNvGrpSpPr/>
          <p:nvPr/>
        </p:nvGrpSpPr>
        <p:grpSpPr>
          <a:xfrm>
            <a:off x="7352200" y="4405701"/>
            <a:ext cx="321020" cy="298822"/>
            <a:chOff x="7328716" y="4183620"/>
            <a:chExt cx="474620" cy="441800"/>
          </a:xfrm>
        </p:grpSpPr>
        <p:sp>
          <p:nvSpPr>
            <p:cNvPr id="98" name="Freeform 28"/>
            <p:cNvSpPr>
              <a:spLocks/>
            </p:cNvSpPr>
            <p:nvPr/>
          </p:nvSpPr>
          <p:spPr bwMode="auto">
            <a:xfrm>
              <a:off x="7328716" y="4183620"/>
              <a:ext cx="474620" cy="441800"/>
            </a:xfrm>
            <a:custGeom>
              <a:avLst/>
              <a:gdLst>
                <a:gd name="T0" fmla="*/ 60 w 116"/>
                <a:gd name="T1" fmla="*/ 108 h 108"/>
                <a:gd name="T2" fmla="*/ 44 w 116"/>
                <a:gd name="T3" fmla="*/ 105 h 108"/>
                <a:gd name="T4" fmla="*/ 9 w 116"/>
                <a:gd name="T5" fmla="*/ 37 h 108"/>
                <a:gd name="T6" fmla="*/ 61 w 116"/>
                <a:gd name="T7" fmla="*/ 0 h 108"/>
                <a:gd name="T8" fmla="*/ 77 w 116"/>
                <a:gd name="T9" fmla="*/ 2 h 108"/>
                <a:gd name="T10" fmla="*/ 109 w 116"/>
                <a:gd name="T11" fmla="*/ 29 h 108"/>
                <a:gd name="T12" fmla="*/ 112 w 116"/>
                <a:gd name="T13" fmla="*/ 71 h 108"/>
                <a:gd name="T14" fmla="*/ 60 w 116"/>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08">
                  <a:moveTo>
                    <a:pt x="60" y="108"/>
                  </a:moveTo>
                  <a:cubicBezTo>
                    <a:pt x="55" y="108"/>
                    <a:pt x="49" y="107"/>
                    <a:pt x="44" y="105"/>
                  </a:cubicBezTo>
                  <a:cubicBezTo>
                    <a:pt x="15" y="96"/>
                    <a:pt x="0" y="66"/>
                    <a:pt x="9" y="37"/>
                  </a:cubicBezTo>
                  <a:cubicBezTo>
                    <a:pt x="16" y="15"/>
                    <a:pt x="37" y="0"/>
                    <a:pt x="61" y="0"/>
                  </a:cubicBezTo>
                  <a:cubicBezTo>
                    <a:pt x="66" y="0"/>
                    <a:pt x="72" y="1"/>
                    <a:pt x="77" y="2"/>
                  </a:cubicBezTo>
                  <a:cubicBezTo>
                    <a:pt x="91" y="7"/>
                    <a:pt x="102" y="16"/>
                    <a:pt x="109" y="29"/>
                  </a:cubicBezTo>
                  <a:cubicBezTo>
                    <a:pt x="115" y="42"/>
                    <a:pt x="116" y="57"/>
                    <a:pt x="112" y="71"/>
                  </a:cubicBezTo>
                  <a:cubicBezTo>
                    <a:pt x="105" y="93"/>
                    <a:pt x="84" y="108"/>
                    <a:pt x="60"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2" name="Freeform 28"/>
            <p:cNvSpPr>
              <a:spLocks/>
            </p:cNvSpPr>
            <p:nvPr/>
          </p:nvSpPr>
          <p:spPr bwMode="auto">
            <a:xfrm>
              <a:off x="7460211" y="4306022"/>
              <a:ext cx="211630" cy="196996"/>
            </a:xfrm>
            <a:custGeom>
              <a:avLst/>
              <a:gdLst>
                <a:gd name="T0" fmla="*/ 60 w 116"/>
                <a:gd name="T1" fmla="*/ 108 h 108"/>
                <a:gd name="T2" fmla="*/ 44 w 116"/>
                <a:gd name="T3" fmla="*/ 105 h 108"/>
                <a:gd name="T4" fmla="*/ 9 w 116"/>
                <a:gd name="T5" fmla="*/ 37 h 108"/>
                <a:gd name="T6" fmla="*/ 61 w 116"/>
                <a:gd name="T7" fmla="*/ 0 h 108"/>
                <a:gd name="T8" fmla="*/ 77 w 116"/>
                <a:gd name="T9" fmla="*/ 2 h 108"/>
                <a:gd name="T10" fmla="*/ 109 w 116"/>
                <a:gd name="T11" fmla="*/ 29 h 108"/>
                <a:gd name="T12" fmla="*/ 112 w 116"/>
                <a:gd name="T13" fmla="*/ 71 h 108"/>
                <a:gd name="T14" fmla="*/ 60 w 116"/>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08">
                  <a:moveTo>
                    <a:pt x="60" y="108"/>
                  </a:moveTo>
                  <a:cubicBezTo>
                    <a:pt x="55" y="108"/>
                    <a:pt x="49" y="107"/>
                    <a:pt x="44" y="105"/>
                  </a:cubicBezTo>
                  <a:cubicBezTo>
                    <a:pt x="15" y="96"/>
                    <a:pt x="0" y="66"/>
                    <a:pt x="9" y="37"/>
                  </a:cubicBezTo>
                  <a:cubicBezTo>
                    <a:pt x="16" y="15"/>
                    <a:pt x="37" y="0"/>
                    <a:pt x="61" y="0"/>
                  </a:cubicBezTo>
                  <a:cubicBezTo>
                    <a:pt x="66" y="0"/>
                    <a:pt x="72" y="1"/>
                    <a:pt x="77" y="2"/>
                  </a:cubicBezTo>
                  <a:cubicBezTo>
                    <a:pt x="91" y="7"/>
                    <a:pt x="102" y="16"/>
                    <a:pt x="109" y="29"/>
                  </a:cubicBezTo>
                  <a:cubicBezTo>
                    <a:pt x="115" y="42"/>
                    <a:pt x="116" y="57"/>
                    <a:pt x="112" y="71"/>
                  </a:cubicBezTo>
                  <a:cubicBezTo>
                    <a:pt x="105" y="93"/>
                    <a:pt x="84" y="108"/>
                    <a:pt x="60"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1" name="Group 210"/>
          <p:cNvGrpSpPr/>
          <p:nvPr/>
        </p:nvGrpSpPr>
        <p:grpSpPr>
          <a:xfrm>
            <a:off x="1369040" y="2467484"/>
            <a:ext cx="319316" cy="302238"/>
            <a:chOff x="1255409" y="2550732"/>
            <a:chExt cx="472098" cy="446850"/>
          </a:xfrm>
        </p:grpSpPr>
        <p:sp>
          <p:nvSpPr>
            <p:cNvPr id="99" name="Freeform 29"/>
            <p:cNvSpPr>
              <a:spLocks/>
            </p:cNvSpPr>
            <p:nvPr/>
          </p:nvSpPr>
          <p:spPr bwMode="auto">
            <a:xfrm>
              <a:off x="1255409" y="2550732"/>
              <a:ext cx="472098" cy="446850"/>
            </a:xfrm>
            <a:custGeom>
              <a:avLst/>
              <a:gdLst>
                <a:gd name="T0" fmla="*/ 56 w 115"/>
                <a:gd name="T1" fmla="*/ 109 h 109"/>
                <a:gd name="T2" fmla="*/ 45 w 115"/>
                <a:gd name="T3" fmla="*/ 107 h 109"/>
                <a:gd name="T4" fmla="*/ 11 w 115"/>
                <a:gd name="T5" fmla="*/ 84 h 109"/>
                <a:gd name="T6" fmla="*/ 3 w 115"/>
                <a:gd name="T7" fmla="*/ 43 h 109"/>
                <a:gd name="T8" fmla="*/ 56 w 115"/>
                <a:gd name="T9" fmla="*/ 0 h 109"/>
                <a:gd name="T10" fmla="*/ 68 w 115"/>
                <a:gd name="T11" fmla="*/ 1 h 109"/>
                <a:gd name="T12" fmla="*/ 109 w 115"/>
                <a:gd name="T13" fmla="*/ 66 h 109"/>
                <a:gd name="T14" fmla="*/ 56 w 115"/>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9">
                  <a:moveTo>
                    <a:pt x="56" y="109"/>
                  </a:moveTo>
                  <a:cubicBezTo>
                    <a:pt x="52" y="109"/>
                    <a:pt x="49" y="108"/>
                    <a:pt x="45" y="107"/>
                  </a:cubicBezTo>
                  <a:cubicBezTo>
                    <a:pt x="31" y="104"/>
                    <a:pt x="19" y="96"/>
                    <a:pt x="11" y="84"/>
                  </a:cubicBezTo>
                  <a:cubicBezTo>
                    <a:pt x="3" y="72"/>
                    <a:pt x="0" y="57"/>
                    <a:pt x="3" y="43"/>
                  </a:cubicBezTo>
                  <a:cubicBezTo>
                    <a:pt x="9" y="18"/>
                    <a:pt x="31" y="0"/>
                    <a:pt x="56" y="0"/>
                  </a:cubicBezTo>
                  <a:cubicBezTo>
                    <a:pt x="60" y="0"/>
                    <a:pt x="64" y="1"/>
                    <a:pt x="68" y="1"/>
                  </a:cubicBezTo>
                  <a:cubicBezTo>
                    <a:pt x="97" y="8"/>
                    <a:pt x="115" y="37"/>
                    <a:pt x="109" y="66"/>
                  </a:cubicBezTo>
                  <a:cubicBezTo>
                    <a:pt x="104" y="91"/>
                    <a:pt x="82" y="109"/>
                    <a:pt x="56"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3" name="Freeform 29"/>
            <p:cNvSpPr>
              <a:spLocks/>
            </p:cNvSpPr>
            <p:nvPr/>
          </p:nvSpPr>
          <p:spPr bwMode="auto">
            <a:xfrm>
              <a:off x="1386205" y="2674533"/>
              <a:ext cx="210506" cy="199248"/>
            </a:xfrm>
            <a:custGeom>
              <a:avLst/>
              <a:gdLst>
                <a:gd name="T0" fmla="*/ 56 w 115"/>
                <a:gd name="T1" fmla="*/ 109 h 109"/>
                <a:gd name="T2" fmla="*/ 45 w 115"/>
                <a:gd name="T3" fmla="*/ 107 h 109"/>
                <a:gd name="T4" fmla="*/ 11 w 115"/>
                <a:gd name="T5" fmla="*/ 84 h 109"/>
                <a:gd name="T6" fmla="*/ 3 w 115"/>
                <a:gd name="T7" fmla="*/ 43 h 109"/>
                <a:gd name="T8" fmla="*/ 56 w 115"/>
                <a:gd name="T9" fmla="*/ 0 h 109"/>
                <a:gd name="T10" fmla="*/ 68 w 115"/>
                <a:gd name="T11" fmla="*/ 1 h 109"/>
                <a:gd name="T12" fmla="*/ 109 w 115"/>
                <a:gd name="T13" fmla="*/ 66 h 109"/>
                <a:gd name="T14" fmla="*/ 56 w 115"/>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9">
                  <a:moveTo>
                    <a:pt x="56" y="109"/>
                  </a:moveTo>
                  <a:cubicBezTo>
                    <a:pt x="52" y="109"/>
                    <a:pt x="49" y="108"/>
                    <a:pt x="45" y="107"/>
                  </a:cubicBezTo>
                  <a:cubicBezTo>
                    <a:pt x="31" y="104"/>
                    <a:pt x="19" y="96"/>
                    <a:pt x="11" y="84"/>
                  </a:cubicBezTo>
                  <a:cubicBezTo>
                    <a:pt x="3" y="72"/>
                    <a:pt x="0" y="57"/>
                    <a:pt x="3" y="43"/>
                  </a:cubicBezTo>
                  <a:cubicBezTo>
                    <a:pt x="9" y="18"/>
                    <a:pt x="31" y="0"/>
                    <a:pt x="56" y="0"/>
                  </a:cubicBezTo>
                  <a:cubicBezTo>
                    <a:pt x="60" y="0"/>
                    <a:pt x="64" y="1"/>
                    <a:pt x="68" y="1"/>
                  </a:cubicBezTo>
                  <a:cubicBezTo>
                    <a:pt x="97" y="8"/>
                    <a:pt x="115" y="37"/>
                    <a:pt x="109" y="66"/>
                  </a:cubicBezTo>
                  <a:cubicBezTo>
                    <a:pt x="104" y="91"/>
                    <a:pt x="82" y="109"/>
                    <a:pt x="56"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5" name="Group 244"/>
          <p:cNvGrpSpPr/>
          <p:nvPr/>
        </p:nvGrpSpPr>
        <p:grpSpPr>
          <a:xfrm>
            <a:off x="7458885" y="4091536"/>
            <a:ext cx="317604" cy="298822"/>
            <a:chOff x="7420142" y="3864534"/>
            <a:chExt cx="469568" cy="441798"/>
          </a:xfrm>
        </p:grpSpPr>
        <p:sp>
          <p:nvSpPr>
            <p:cNvPr id="100" name="Freeform 30"/>
            <p:cNvSpPr>
              <a:spLocks/>
            </p:cNvSpPr>
            <p:nvPr/>
          </p:nvSpPr>
          <p:spPr bwMode="auto">
            <a:xfrm>
              <a:off x="7420142" y="3864534"/>
              <a:ext cx="469568" cy="441798"/>
            </a:xfrm>
            <a:custGeom>
              <a:avLst/>
              <a:gdLst>
                <a:gd name="T0" fmla="*/ 59 w 115"/>
                <a:gd name="T1" fmla="*/ 108 h 108"/>
                <a:gd name="T2" fmla="*/ 47 w 115"/>
                <a:gd name="T3" fmla="*/ 107 h 108"/>
                <a:gd name="T4" fmla="*/ 6 w 115"/>
                <a:gd name="T5" fmla="*/ 43 h 108"/>
                <a:gd name="T6" fmla="*/ 59 w 115"/>
                <a:gd name="T7" fmla="*/ 0 h 108"/>
                <a:gd name="T8" fmla="*/ 70 w 115"/>
                <a:gd name="T9" fmla="*/ 1 h 108"/>
                <a:gd name="T10" fmla="*/ 104 w 115"/>
                <a:gd name="T11" fmla="*/ 25 h 108"/>
                <a:gd name="T12" fmla="*/ 112 w 115"/>
                <a:gd name="T13" fmla="*/ 65 h 108"/>
                <a:gd name="T14" fmla="*/ 59 w 115"/>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8">
                  <a:moveTo>
                    <a:pt x="59" y="108"/>
                  </a:moveTo>
                  <a:cubicBezTo>
                    <a:pt x="55" y="108"/>
                    <a:pt x="51" y="108"/>
                    <a:pt x="47" y="107"/>
                  </a:cubicBezTo>
                  <a:cubicBezTo>
                    <a:pt x="18" y="101"/>
                    <a:pt x="0" y="72"/>
                    <a:pt x="6" y="43"/>
                  </a:cubicBezTo>
                  <a:cubicBezTo>
                    <a:pt x="11" y="18"/>
                    <a:pt x="33" y="0"/>
                    <a:pt x="59" y="0"/>
                  </a:cubicBezTo>
                  <a:cubicBezTo>
                    <a:pt x="62" y="0"/>
                    <a:pt x="66" y="0"/>
                    <a:pt x="70" y="1"/>
                  </a:cubicBezTo>
                  <a:cubicBezTo>
                    <a:pt x="84" y="4"/>
                    <a:pt x="96" y="12"/>
                    <a:pt x="104" y="25"/>
                  </a:cubicBezTo>
                  <a:cubicBezTo>
                    <a:pt x="112" y="37"/>
                    <a:pt x="115" y="51"/>
                    <a:pt x="112" y="65"/>
                  </a:cubicBezTo>
                  <a:cubicBezTo>
                    <a:pt x="106" y="90"/>
                    <a:pt x="84" y="108"/>
                    <a:pt x="59"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4" name="Freeform 30"/>
            <p:cNvSpPr>
              <a:spLocks/>
            </p:cNvSpPr>
            <p:nvPr/>
          </p:nvSpPr>
          <p:spPr bwMode="auto">
            <a:xfrm>
              <a:off x="7550237" y="3986935"/>
              <a:ext cx="209378" cy="196996"/>
            </a:xfrm>
            <a:custGeom>
              <a:avLst/>
              <a:gdLst>
                <a:gd name="T0" fmla="*/ 59 w 115"/>
                <a:gd name="T1" fmla="*/ 108 h 108"/>
                <a:gd name="T2" fmla="*/ 47 w 115"/>
                <a:gd name="T3" fmla="*/ 107 h 108"/>
                <a:gd name="T4" fmla="*/ 6 w 115"/>
                <a:gd name="T5" fmla="*/ 43 h 108"/>
                <a:gd name="T6" fmla="*/ 59 w 115"/>
                <a:gd name="T7" fmla="*/ 0 h 108"/>
                <a:gd name="T8" fmla="*/ 70 w 115"/>
                <a:gd name="T9" fmla="*/ 1 h 108"/>
                <a:gd name="T10" fmla="*/ 104 w 115"/>
                <a:gd name="T11" fmla="*/ 25 h 108"/>
                <a:gd name="T12" fmla="*/ 112 w 115"/>
                <a:gd name="T13" fmla="*/ 65 h 108"/>
                <a:gd name="T14" fmla="*/ 59 w 115"/>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8">
                  <a:moveTo>
                    <a:pt x="59" y="108"/>
                  </a:moveTo>
                  <a:cubicBezTo>
                    <a:pt x="55" y="108"/>
                    <a:pt x="51" y="108"/>
                    <a:pt x="47" y="107"/>
                  </a:cubicBezTo>
                  <a:cubicBezTo>
                    <a:pt x="18" y="101"/>
                    <a:pt x="0" y="72"/>
                    <a:pt x="6" y="43"/>
                  </a:cubicBezTo>
                  <a:cubicBezTo>
                    <a:pt x="11" y="18"/>
                    <a:pt x="33" y="0"/>
                    <a:pt x="59" y="0"/>
                  </a:cubicBezTo>
                  <a:cubicBezTo>
                    <a:pt x="62" y="0"/>
                    <a:pt x="66" y="0"/>
                    <a:pt x="70" y="1"/>
                  </a:cubicBezTo>
                  <a:cubicBezTo>
                    <a:pt x="84" y="4"/>
                    <a:pt x="96" y="12"/>
                    <a:pt x="104" y="25"/>
                  </a:cubicBezTo>
                  <a:cubicBezTo>
                    <a:pt x="112" y="37"/>
                    <a:pt x="115" y="51"/>
                    <a:pt x="112" y="65"/>
                  </a:cubicBezTo>
                  <a:cubicBezTo>
                    <a:pt x="106" y="90"/>
                    <a:pt x="84" y="108"/>
                    <a:pt x="59"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4" name="Group 203"/>
          <p:cNvGrpSpPr/>
          <p:nvPr/>
        </p:nvGrpSpPr>
        <p:grpSpPr>
          <a:xfrm>
            <a:off x="1305331" y="2791552"/>
            <a:ext cx="309066" cy="298822"/>
            <a:chOff x="1210597" y="2878695"/>
            <a:chExt cx="456946" cy="441800"/>
          </a:xfrm>
        </p:grpSpPr>
        <p:sp>
          <p:nvSpPr>
            <p:cNvPr id="101" name="Freeform 31"/>
            <p:cNvSpPr>
              <a:spLocks/>
            </p:cNvSpPr>
            <p:nvPr/>
          </p:nvSpPr>
          <p:spPr bwMode="auto">
            <a:xfrm>
              <a:off x="1210597" y="2878695"/>
              <a:ext cx="456946" cy="441800"/>
            </a:xfrm>
            <a:custGeom>
              <a:avLst/>
              <a:gdLst>
                <a:gd name="T0" fmla="*/ 55 w 112"/>
                <a:gd name="T1" fmla="*/ 108 h 108"/>
                <a:gd name="T2" fmla="*/ 50 w 112"/>
                <a:gd name="T3" fmla="*/ 108 h 108"/>
                <a:gd name="T4" fmla="*/ 13 w 112"/>
                <a:gd name="T5" fmla="*/ 88 h 108"/>
                <a:gd name="T6" fmla="*/ 1 w 112"/>
                <a:gd name="T7" fmla="*/ 49 h 108"/>
                <a:gd name="T8" fmla="*/ 55 w 112"/>
                <a:gd name="T9" fmla="*/ 0 h 108"/>
                <a:gd name="T10" fmla="*/ 61 w 112"/>
                <a:gd name="T11" fmla="*/ 0 h 108"/>
                <a:gd name="T12" fmla="*/ 109 w 112"/>
                <a:gd name="T13" fmla="*/ 60 h 108"/>
                <a:gd name="T14" fmla="*/ 55 w 112"/>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8">
                  <a:moveTo>
                    <a:pt x="55" y="108"/>
                  </a:moveTo>
                  <a:cubicBezTo>
                    <a:pt x="53" y="108"/>
                    <a:pt x="51" y="108"/>
                    <a:pt x="50" y="108"/>
                  </a:cubicBezTo>
                  <a:cubicBezTo>
                    <a:pt x="35" y="107"/>
                    <a:pt x="22" y="100"/>
                    <a:pt x="13" y="88"/>
                  </a:cubicBezTo>
                  <a:cubicBezTo>
                    <a:pt x="4" y="77"/>
                    <a:pt x="0" y="63"/>
                    <a:pt x="1" y="49"/>
                  </a:cubicBezTo>
                  <a:cubicBezTo>
                    <a:pt x="4" y="21"/>
                    <a:pt x="27" y="0"/>
                    <a:pt x="55" y="0"/>
                  </a:cubicBezTo>
                  <a:cubicBezTo>
                    <a:pt x="57" y="0"/>
                    <a:pt x="59" y="0"/>
                    <a:pt x="61" y="0"/>
                  </a:cubicBezTo>
                  <a:cubicBezTo>
                    <a:pt x="91" y="3"/>
                    <a:pt x="112" y="30"/>
                    <a:pt x="109" y="60"/>
                  </a:cubicBezTo>
                  <a:cubicBezTo>
                    <a:pt x="106" y="87"/>
                    <a:pt x="83"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5" name="Freeform 31"/>
            <p:cNvSpPr>
              <a:spLocks/>
            </p:cNvSpPr>
            <p:nvPr/>
          </p:nvSpPr>
          <p:spPr bwMode="auto">
            <a:xfrm>
              <a:off x="1337195" y="3001097"/>
              <a:ext cx="203750" cy="196996"/>
            </a:xfrm>
            <a:custGeom>
              <a:avLst/>
              <a:gdLst>
                <a:gd name="T0" fmla="*/ 55 w 112"/>
                <a:gd name="T1" fmla="*/ 108 h 108"/>
                <a:gd name="T2" fmla="*/ 50 w 112"/>
                <a:gd name="T3" fmla="*/ 108 h 108"/>
                <a:gd name="T4" fmla="*/ 13 w 112"/>
                <a:gd name="T5" fmla="*/ 88 h 108"/>
                <a:gd name="T6" fmla="*/ 1 w 112"/>
                <a:gd name="T7" fmla="*/ 49 h 108"/>
                <a:gd name="T8" fmla="*/ 55 w 112"/>
                <a:gd name="T9" fmla="*/ 0 h 108"/>
                <a:gd name="T10" fmla="*/ 61 w 112"/>
                <a:gd name="T11" fmla="*/ 0 h 108"/>
                <a:gd name="T12" fmla="*/ 109 w 112"/>
                <a:gd name="T13" fmla="*/ 60 h 108"/>
                <a:gd name="T14" fmla="*/ 55 w 112"/>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8">
                  <a:moveTo>
                    <a:pt x="55" y="108"/>
                  </a:moveTo>
                  <a:cubicBezTo>
                    <a:pt x="53" y="108"/>
                    <a:pt x="51" y="108"/>
                    <a:pt x="50" y="108"/>
                  </a:cubicBezTo>
                  <a:cubicBezTo>
                    <a:pt x="35" y="107"/>
                    <a:pt x="22" y="100"/>
                    <a:pt x="13" y="88"/>
                  </a:cubicBezTo>
                  <a:cubicBezTo>
                    <a:pt x="4" y="77"/>
                    <a:pt x="0" y="63"/>
                    <a:pt x="1" y="49"/>
                  </a:cubicBezTo>
                  <a:cubicBezTo>
                    <a:pt x="4" y="21"/>
                    <a:pt x="27" y="0"/>
                    <a:pt x="55" y="0"/>
                  </a:cubicBezTo>
                  <a:cubicBezTo>
                    <a:pt x="57" y="0"/>
                    <a:pt x="59" y="0"/>
                    <a:pt x="61" y="0"/>
                  </a:cubicBezTo>
                  <a:cubicBezTo>
                    <a:pt x="91" y="3"/>
                    <a:pt x="112" y="30"/>
                    <a:pt x="109" y="60"/>
                  </a:cubicBezTo>
                  <a:cubicBezTo>
                    <a:pt x="106" y="87"/>
                    <a:pt x="83"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6" name="Group 245"/>
          <p:cNvGrpSpPr/>
          <p:nvPr/>
        </p:nvGrpSpPr>
        <p:grpSpPr>
          <a:xfrm>
            <a:off x="7534427" y="3767548"/>
            <a:ext cx="307358" cy="302238"/>
            <a:chOff x="7481691" y="3536570"/>
            <a:chExt cx="454420" cy="446850"/>
          </a:xfrm>
        </p:grpSpPr>
        <p:sp>
          <p:nvSpPr>
            <p:cNvPr id="102" name="Freeform 32"/>
            <p:cNvSpPr>
              <a:spLocks/>
            </p:cNvSpPr>
            <p:nvPr/>
          </p:nvSpPr>
          <p:spPr bwMode="auto">
            <a:xfrm>
              <a:off x="7481691" y="3536570"/>
              <a:ext cx="454420" cy="446850"/>
            </a:xfrm>
            <a:custGeom>
              <a:avLst/>
              <a:gdLst>
                <a:gd name="T0" fmla="*/ 56 w 111"/>
                <a:gd name="T1" fmla="*/ 109 h 109"/>
                <a:gd name="T2" fmla="*/ 50 w 111"/>
                <a:gd name="T3" fmla="*/ 108 h 109"/>
                <a:gd name="T4" fmla="*/ 14 w 111"/>
                <a:gd name="T5" fmla="*/ 88 h 109"/>
                <a:gd name="T6" fmla="*/ 2 w 111"/>
                <a:gd name="T7" fmla="*/ 49 h 109"/>
                <a:gd name="T8" fmla="*/ 56 w 111"/>
                <a:gd name="T9" fmla="*/ 0 h 109"/>
                <a:gd name="T10" fmla="*/ 61 w 111"/>
                <a:gd name="T11" fmla="*/ 0 h 109"/>
                <a:gd name="T12" fmla="*/ 98 w 111"/>
                <a:gd name="T13" fmla="*/ 20 h 109"/>
                <a:gd name="T14" fmla="*/ 110 w 111"/>
                <a:gd name="T15" fmla="*/ 60 h 109"/>
                <a:gd name="T16" fmla="*/ 56 w 11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9">
                  <a:moveTo>
                    <a:pt x="56" y="109"/>
                  </a:moveTo>
                  <a:cubicBezTo>
                    <a:pt x="54" y="109"/>
                    <a:pt x="52" y="108"/>
                    <a:pt x="50" y="108"/>
                  </a:cubicBezTo>
                  <a:cubicBezTo>
                    <a:pt x="36" y="107"/>
                    <a:pt x="23" y="100"/>
                    <a:pt x="14" y="88"/>
                  </a:cubicBezTo>
                  <a:cubicBezTo>
                    <a:pt x="5" y="77"/>
                    <a:pt x="0" y="63"/>
                    <a:pt x="2" y="49"/>
                  </a:cubicBezTo>
                  <a:cubicBezTo>
                    <a:pt x="5" y="21"/>
                    <a:pt x="28" y="0"/>
                    <a:pt x="56" y="0"/>
                  </a:cubicBezTo>
                  <a:cubicBezTo>
                    <a:pt x="58" y="0"/>
                    <a:pt x="60" y="0"/>
                    <a:pt x="61" y="0"/>
                  </a:cubicBezTo>
                  <a:cubicBezTo>
                    <a:pt x="76" y="2"/>
                    <a:pt x="89" y="9"/>
                    <a:pt x="98" y="20"/>
                  </a:cubicBezTo>
                  <a:cubicBezTo>
                    <a:pt x="107" y="32"/>
                    <a:pt x="111" y="46"/>
                    <a:pt x="110" y="60"/>
                  </a:cubicBezTo>
                  <a:cubicBezTo>
                    <a:pt x="107" y="88"/>
                    <a:pt x="84" y="109"/>
                    <a:pt x="56"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6" name="Freeform 32"/>
            <p:cNvSpPr>
              <a:spLocks/>
            </p:cNvSpPr>
            <p:nvPr/>
          </p:nvSpPr>
          <p:spPr bwMode="auto">
            <a:xfrm>
              <a:off x="7607589" y="3660371"/>
              <a:ext cx="202624" cy="199248"/>
            </a:xfrm>
            <a:custGeom>
              <a:avLst/>
              <a:gdLst>
                <a:gd name="T0" fmla="*/ 56 w 111"/>
                <a:gd name="T1" fmla="*/ 109 h 109"/>
                <a:gd name="T2" fmla="*/ 50 w 111"/>
                <a:gd name="T3" fmla="*/ 108 h 109"/>
                <a:gd name="T4" fmla="*/ 14 w 111"/>
                <a:gd name="T5" fmla="*/ 88 h 109"/>
                <a:gd name="T6" fmla="*/ 2 w 111"/>
                <a:gd name="T7" fmla="*/ 49 h 109"/>
                <a:gd name="T8" fmla="*/ 56 w 111"/>
                <a:gd name="T9" fmla="*/ 0 h 109"/>
                <a:gd name="T10" fmla="*/ 61 w 111"/>
                <a:gd name="T11" fmla="*/ 0 h 109"/>
                <a:gd name="T12" fmla="*/ 98 w 111"/>
                <a:gd name="T13" fmla="*/ 20 h 109"/>
                <a:gd name="T14" fmla="*/ 110 w 111"/>
                <a:gd name="T15" fmla="*/ 60 h 109"/>
                <a:gd name="T16" fmla="*/ 56 w 11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9">
                  <a:moveTo>
                    <a:pt x="56" y="109"/>
                  </a:moveTo>
                  <a:cubicBezTo>
                    <a:pt x="54" y="109"/>
                    <a:pt x="52" y="108"/>
                    <a:pt x="50" y="108"/>
                  </a:cubicBezTo>
                  <a:cubicBezTo>
                    <a:pt x="36" y="107"/>
                    <a:pt x="23" y="100"/>
                    <a:pt x="14" y="88"/>
                  </a:cubicBezTo>
                  <a:cubicBezTo>
                    <a:pt x="5" y="77"/>
                    <a:pt x="0" y="63"/>
                    <a:pt x="2" y="49"/>
                  </a:cubicBezTo>
                  <a:cubicBezTo>
                    <a:pt x="5" y="21"/>
                    <a:pt x="28" y="0"/>
                    <a:pt x="56" y="0"/>
                  </a:cubicBezTo>
                  <a:cubicBezTo>
                    <a:pt x="58" y="0"/>
                    <a:pt x="60" y="0"/>
                    <a:pt x="61" y="0"/>
                  </a:cubicBezTo>
                  <a:cubicBezTo>
                    <a:pt x="76" y="2"/>
                    <a:pt x="89" y="9"/>
                    <a:pt x="98" y="20"/>
                  </a:cubicBezTo>
                  <a:cubicBezTo>
                    <a:pt x="107" y="32"/>
                    <a:pt x="111" y="46"/>
                    <a:pt x="110" y="60"/>
                  </a:cubicBezTo>
                  <a:cubicBezTo>
                    <a:pt x="107" y="88"/>
                    <a:pt x="84" y="109"/>
                    <a:pt x="56"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198" name="Group 197"/>
          <p:cNvGrpSpPr/>
          <p:nvPr/>
        </p:nvGrpSpPr>
        <p:grpSpPr>
          <a:xfrm>
            <a:off x="4583447" y="130045"/>
            <a:ext cx="298826" cy="298822"/>
            <a:chOff x="4351893" y="54534"/>
            <a:chExt cx="441804" cy="441798"/>
          </a:xfrm>
        </p:grpSpPr>
        <p:sp>
          <p:nvSpPr>
            <p:cNvPr id="103" name="Oval 33"/>
            <p:cNvSpPr>
              <a:spLocks noChangeArrowheads="1"/>
            </p:cNvSpPr>
            <p:nvPr/>
          </p:nvSpPr>
          <p:spPr bwMode="auto">
            <a:xfrm>
              <a:off x="4351893" y="54534"/>
              <a:ext cx="441804" cy="441798"/>
            </a:xfrm>
            <a:prstGeom prst="ellipse">
              <a:avLst/>
            </a:pr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7" name="Oval 33"/>
            <p:cNvSpPr>
              <a:spLocks noChangeArrowheads="1"/>
            </p:cNvSpPr>
            <p:nvPr/>
          </p:nvSpPr>
          <p:spPr bwMode="auto">
            <a:xfrm>
              <a:off x="4474296" y="176935"/>
              <a:ext cx="196998" cy="196996"/>
            </a:xfrm>
            <a:prstGeom prst="ellipse">
              <a:avLst/>
            </a:pr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2" name="Group 231"/>
          <p:cNvGrpSpPr/>
          <p:nvPr/>
        </p:nvGrpSpPr>
        <p:grpSpPr>
          <a:xfrm>
            <a:off x="4263319" y="6430643"/>
            <a:ext cx="298826" cy="298822"/>
            <a:chOff x="4351893" y="6363259"/>
            <a:chExt cx="441804" cy="441798"/>
          </a:xfrm>
        </p:grpSpPr>
        <p:sp>
          <p:nvSpPr>
            <p:cNvPr id="104" name="Oval 34"/>
            <p:cNvSpPr>
              <a:spLocks noChangeArrowheads="1"/>
            </p:cNvSpPr>
            <p:nvPr/>
          </p:nvSpPr>
          <p:spPr bwMode="auto">
            <a:xfrm>
              <a:off x="4351893" y="6363259"/>
              <a:ext cx="441804" cy="441798"/>
            </a:xfrm>
            <a:prstGeom prst="ellipse">
              <a:avLst/>
            </a:pr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8" name="Oval 34"/>
            <p:cNvSpPr>
              <a:spLocks noChangeArrowheads="1"/>
            </p:cNvSpPr>
            <p:nvPr/>
          </p:nvSpPr>
          <p:spPr bwMode="auto">
            <a:xfrm>
              <a:off x="4474296" y="6485660"/>
              <a:ext cx="196998" cy="196996"/>
            </a:xfrm>
            <a:prstGeom prst="ellipse">
              <a:avLst/>
            </a:pr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1" name="Group 200"/>
          <p:cNvGrpSpPr/>
          <p:nvPr/>
        </p:nvGrpSpPr>
        <p:grpSpPr>
          <a:xfrm>
            <a:off x="4903800" y="162533"/>
            <a:ext cx="315898" cy="302238"/>
            <a:chOff x="4669472" y="69470"/>
            <a:chExt cx="467046" cy="446850"/>
          </a:xfrm>
        </p:grpSpPr>
        <p:sp>
          <p:nvSpPr>
            <p:cNvPr id="105" name="Freeform 35"/>
            <p:cNvSpPr>
              <a:spLocks/>
            </p:cNvSpPr>
            <p:nvPr/>
          </p:nvSpPr>
          <p:spPr bwMode="auto">
            <a:xfrm>
              <a:off x="4669472" y="69470"/>
              <a:ext cx="467046" cy="446850"/>
            </a:xfrm>
            <a:custGeom>
              <a:avLst/>
              <a:gdLst>
                <a:gd name="T0" fmla="*/ 57 w 114"/>
                <a:gd name="T1" fmla="*/ 109 h 109"/>
                <a:gd name="T2" fmla="*/ 57 w 114"/>
                <a:gd name="T3" fmla="*/ 109 h 109"/>
                <a:gd name="T4" fmla="*/ 51 w 114"/>
                <a:gd name="T5" fmla="*/ 108 h 109"/>
                <a:gd name="T6" fmla="*/ 3 w 114"/>
                <a:gd name="T7" fmla="*/ 49 h 109"/>
                <a:gd name="T8" fmla="*/ 57 w 114"/>
                <a:gd name="T9" fmla="*/ 0 h 109"/>
                <a:gd name="T10" fmla="*/ 63 w 114"/>
                <a:gd name="T11" fmla="*/ 1 h 109"/>
                <a:gd name="T12" fmla="*/ 111 w 114"/>
                <a:gd name="T13" fmla="*/ 60 h 109"/>
                <a:gd name="T14" fmla="*/ 57 w 114"/>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09">
                  <a:moveTo>
                    <a:pt x="57" y="109"/>
                  </a:moveTo>
                  <a:cubicBezTo>
                    <a:pt x="57" y="109"/>
                    <a:pt x="57" y="109"/>
                    <a:pt x="57" y="109"/>
                  </a:cubicBezTo>
                  <a:cubicBezTo>
                    <a:pt x="55" y="109"/>
                    <a:pt x="53" y="109"/>
                    <a:pt x="51" y="108"/>
                  </a:cubicBezTo>
                  <a:cubicBezTo>
                    <a:pt x="22" y="105"/>
                    <a:pt x="0" y="79"/>
                    <a:pt x="3" y="49"/>
                  </a:cubicBezTo>
                  <a:cubicBezTo>
                    <a:pt x="6" y="21"/>
                    <a:pt x="29" y="0"/>
                    <a:pt x="57" y="0"/>
                  </a:cubicBezTo>
                  <a:cubicBezTo>
                    <a:pt x="59" y="0"/>
                    <a:pt x="61" y="0"/>
                    <a:pt x="63" y="1"/>
                  </a:cubicBezTo>
                  <a:cubicBezTo>
                    <a:pt x="92" y="4"/>
                    <a:pt x="114" y="30"/>
                    <a:pt x="111" y="60"/>
                  </a:cubicBezTo>
                  <a:cubicBezTo>
                    <a:pt x="108" y="88"/>
                    <a:pt x="85" y="109"/>
                    <a:pt x="57"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9" name="Freeform 35"/>
            <p:cNvSpPr>
              <a:spLocks/>
            </p:cNvSpPr>
            <p:nvPr/>
          </p:nvSpPr>
          <p:spPr bwMode="auto">
            <a:xfrm>
              <a:off x="4798868" y="193271"/>
              <a:ext cx="208254" cy="199248"/>
            </a:xfrm>
            <a:custGeom>
              <a:avLst/>
              <a:gdLst>
                <a:gd name="T0" fmla="*/ 57 w 114"/>
                <a:gd name="T1" fmla="*/ 109 h 109"/>
                <a:gd name="T2" fmla="*/ 57 w 114"/>
                <a:gd name="T3" fmla="*/ 109 h 109"/>
                <a:gd name="T4" fmla="*/ 51 w 114"/>
                <a:gd name="T5" fmla="*/ 108 h 109"/>
                <a:gd name="T6" fmla="*/ 3 w 114"/>
                <a:gd name="T7" fmla="*/ 49 h 109"/>
                <a:gd name="T8" fmla="*/ 57 w 114"/>
                <a:gd name="T9" fmla="*/ 0 h 109"/>
                <a:gd name="T10" fmla="*/ 63 w 114"/>
                <a:gd name="T11" fmla="*/ 1 h 109"/>
                <a:gd name="T12" fmla="*/ 111 w 114"/>
                <a:gd name="T13" fmla="*/ 60 h 109"/>
                <a:gd name="T14" fmla="*/ 57 w 114"/>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09">
                  <a:moveTo>
                    <a:pt x="57" y="109"/>
                  </a:moveTo>
                  <a:cubicBezTo>
                    <a:pt x="57" y="109"/>
                    <a:pt x="57" y="109"/>
                    <a:pt x="57" y="109"/>
                  </a:cubicBezTo>
                  <a:cubicBezTo>
                    <a:pt x="55" y="109"/>
                    <a:pt x="53" y="109"/>
                    <a:pt x="51" y="108"/>
                  </a:cubicBezTo>
                  <a:cubicBezTo>
                    <a:pt x="22" y="105"/>
                    <a:pt x="0" y="79"/>
                    <a:pt x="3" y="49"/>
                  </a:cubicBezTo>
                  <a:cubicBezTo>
                    <a:pt x="6" y="21"/>
                    <a:pt x="29" y="0"/>
                    <a:pt x="57" y="0"/>
                  </a:cubicBezTo>
                  <a:cubicBezTo>
                    <a:pt x="59" y="0"/>
                    <a:pt x="61" y="0"/>
                    <a:pt x="63" y="1"/>
                  </a:cubicBezTo>
                  <a:cubicBezTo>
                    <a:pt x="92" y="4"/>
                    <a:pt x="114" y="30"/>
                    <a:pt x="111" y="60"/>
                  </a:cubicBezTo>
                  <a:cubicBezTo>
                    <a:pt x="108" y="88"/>
                    <a:pt x="85" y="109"/>
                    <a:pt x="57"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1" name="Group 230"/>
          <p:cNvGrpSpPr/>
          <p:nvPr/>
        </p:nvGrpSpPr>
        <p:grpSpPr>
          <a:xfrm>
            <a:off x="3929126" y="6396568"/>
            <a:ext cx="314190" cy="298822"/>
            <a:chOff x="4012715" y="6345795"/>
            <a:chExt cx="464522" cy="441800"/>
          </a:xfrm>
        </p:grpSpPr>
        <p:sp>
          <p:nvSpPr>
            <p:cNvPr id="106" name="Freeform 36"/>
            <p:cNvSpPr>
              <a:spLocks/>
            </p:cNvSpPr>
            <p:nvPr/>
          </p:nvSpPr>
          <p:spPr bwMode="auto">
            <a:xfrm>
              <a:off x="4012715" y="6345795"/>
              <a:ext cx="464522" cy="441800"/>
            </a:xfrm>
            <a:custGeom>
              <a:avLst/>
              <a:gdLst>
                <a:gd name="T0" fmla="*/ 56 w 113"/>
                <a:gd name="T1" fmla="*/ 108 h 108"/>
                <a:gd name="T2" fmla="*/ 50 w 113"/>
                <a:gd name="T3" fmla="*/ 108 h 108"/>
                <a:gd name="T4" fmla="*/ 14 w 113"/>
                <a:gd name="T5" fmla="*/ 88 h 108"/>
                <a:gd name="T6" fmla="*/ 2 w 113"/>
                <a:gd name="T7" fmla="*/ 48 h 108"/>
                <a:gd name="T8" fmla="*/ 56 w 113"/>
                <a:gd name="T9" fmla="*/ 0 h 108"/>
                <a:gd name="T10" fmla="*/ 62 w 113"/>
                <a:gd name="T11" fmla="*/ 0 h 108"/>
                <a:gd name="T12" fmla="*/ 110 w 113"/>
                <a:gd name="T13" fmla="*/ 60 h 108"/>
                <a:gd name="T14" fmla="*/ 56 w 113"/>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08">
                  <a:moveTo>
                    <a:pt x="56" y="108"/>
                  </a:moveTo>
                  <a:cubicBezTo>
                    <a:pt x="54" y="108"/>
                    <a:pt x="52" y="108"/>
                    <a:pt x="50" y="108"/>
                  </a:cubicBezTo>
                  <a:cubicBezTo>
                    <a:pt x="36" y="106"/>
                    <a:pt x="23" y="99"/>
                    <a:pt x="14" y="88"/>
                  </a:cubicBezTo>
                  <a:cubicBezTo>
                    <a:pt x="5" y="77"/>
                    <a:pt x="0" y="63"/>
                    <a:pt x="2" y="48"/>
                  </a:cubicBezTo>
                  <a:cubicBezTo>
                    <a:pt x="5" y="21"/>
                    <a:pt x="28" y="0"/>
                    <a:pt x="56" y="0"/>
                  </a:cubicBezTo>
                  <a:cubicBezTo>
                    <a:pt x="58" y="0"/>
                    <a:pt x="60" y="0"/>
                    <a:pt x="62" y="0"/>
                  </a:cubicBezTo>
                  <a:cubicBezTo>
                    <a:pt x="91" y="3"/>
                    <a:pt x="113" y="30"/>
                    <a:pt x="110" y="60"/>
                  </a:cubicBezTo>
                  <a:cubicBezTo>
                    <a:pt x="107" y="87"/>
                    <a:pt x="84"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0" name="Freeform 36"/>
            <p:cNvSpPr>
              <a:spLocks/>
            </p:cNvSpPr>
            <p:nvPr/>
          </p:nvSpPr>
          <p:spPr bwMode="auto">
            <a:xfrm>
              <a:off x="4141412" y="6468197"/>
              <a:ext cx="207128" cy="196996"/>
            </a:xfrm>
            <a:custGeom>
              <a:avLst/>
              <a:gdLst>
                <a:gd name="T0" fmla="*/ 56 w 113"/>
                <a:gd name="T1" fmla="*/ 108 h 108"/>
                <a:gd name="T2" fmla="*/ 50 w 113"/>
                <a:gd name="T3" fmla="*/ 108 h 108"/>
                <a:gd name="T4" fmla="*/ 14 w 113"/>
                <a:gd name="T5" fmla="*/ 88 h 108"/>
                <a:gd name="T6" fmla="*/ 2 w 113"/>
                <a:gd name="T7" fmla="*/ 48 h 108"/>
                <a:gd name="T8" fmla="*/ 56 w 113"/>
                <a:gd name="T9" fmla="*/ 0 h 108"/>
                <a:gd name="T10" fmla="*/ 62 w 113"/>
                <a:gd name="T11" fmla="*/ 0 h 108"/>
                <a:gd name="T12" fmla="*/ 110 w 113"/>
                <a:gd name="T13" fmla="*/ 60 h 108"/>
                <a:gd name="T14" fmla="*/ 56 w 113"/>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08">
                  <a:moveTo>
                    <a:pt x="56" y="108"/>
                  </a:moveTo>
                  <a:cubicBezTo>
                    <a:pt x="54" y="108"/>
                    <a:pt x="52" y="108"/>
                    <a:pt x="50" y="108"/>
                  </a:cubicBezTo>
                  <a:cubicBezTo>
                    <a:pt x="36" y="106"/>
                    <a:pt x="23" y="99"/>
                    <a:pt x="14" y="88"/>
                  </a:cubicBezTo>
                  <a:cubicBezTo>
                    <a:pt x="5" y="77"/>
                    <a:pt x="0" y="63"/>
                    <a:pt x="2" y="48"/>
                  </a:cubicBezTo>
                  <a:cubicBezTo>
                    <a:pt x="5" y="21"/>
                    <a:pt x="28" y="0"/>
                    <a:pt x="56" y="0"/>
                  </a:cubicBezTo>
                  <a:cubicBezTo>
                    <a:pt x="58" y="0"/>
                    <a:pt x="60" y="0"/>
                    <a:pt x="62" y="0"/>
                  </a:cubicBezTo>
                  <a:cubicBezTo>
                    <a:pt x="91" y="3"/>
                    <a:pt x="113" y="30"/>
                    <a:pt x="110" y="60"/>
                  </a:cubicBezTo>
                  <a:cubicBezTo>
                    <a:pt x="107" y="87"/>
                    <a:pt x="84"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4" name="Group 253"/>
          <p:cNvGrpSpPr/>
          <p:nvPr/>
        </p:nvGrpSpPr>
        <p:grpSpPr>
          <a:xfrm>
            <a:off x="5229595" y="229821"/>
            <a:ext cx="310774" cy="302238"/>
            <a:chOff x="4999491" y="120270"/>
            <a:chExt cx="459470" cy="446850"/>
          </a:xfrm>
        </p:grpSpPr>
        <p:sp>
          <p:nvSpPr>
            <p:cNvPr id="107" name="Freeform 37"/>
            <p:cNvSpPr>
              <a:spLocks/>
            </p:cNvSpPr>
            <p:nvPr/>
          </p:nvSpPr>
          <p:spPr bwMode="auto">
            <a:xfrm>
              <a:off x="4999491" y="120270"/>
              <a:ext cx="459470" cy="446850"/>
            </a:xfrm>
            <a:custGeom>
              <a:avLst/>
              <a:gdLst>
                <a:gd name="T0" fmla="*/ 56 w 112"/>
                <a:gd name="T1" fmla="*/ 109 h 109"/>
                <a:gd name="T2" fmla="*/ 45 w 112"/>
                <a:gd name="T3" fmla="*/ 108 h 109"/>
                <a:gd name="T4" fmla="*/ 10 w 112"/>
                <a:gd name="T5" fmla="*/ 84 h 109"/>
                <a:gd name="T6" fmla="*/ 3 w 112"/>
                <a:gd name="T7" fmla="*/ 43 h 109"/>
                <a:gd name="T8" fmla="*/ 56 w 112"/>
                <a:gd name="T9" fmla="*/ 0 h 109"/>
                <a:gd name="T10" fmla="*/ 67 w 112"/>
                <a:gd name="T11" fmla="*/ 2 h 109"/>
                <a:gd name="T12" fmla="*/ 101 w 112"/>
                <a:gd name="T13" fmla="*/ 25 h 109"/>
                <a:gd name="T14" fmla="*/ 109 w 112"/>
                <a:gd name="T15" fmla="*/ 66 h 109"/>
                <a:gd name="T16" fmla="*/ 56 w 112"/>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9">
                  <a:moveTo>
                    <a:pt x="56" y="109"/>
                  </a:moveTo>
                  <a:cubicBezTo>
                    <a:pt x="52" y="109"/>
                    <a:pt x="48" y="108"/>
                    <a:pt x="45" y="108"/>
                  </a:cubicBezTo>
                  <a:cubicBezTo>
                    <a:pt x="30" y="105"/>
                    <a:pt x="18" y="96"/>
                    <a:pt x="10" y="84"/>
                  </a:cubicBezTo>
                  <a:cubicBezTo>
                    <a:pt x="2" y="72"/>
                    <a:pt x="0" y="57"/>
                    <a:pt x="3" y="43"/>
                  </a:cubicBezTo>
                  <a:cubicBezTo>
                    <a:pt x="8" y="18"/>
                    <a:pt x="30" y="0"/>
                    <a:pt x="56" y="0"/>
                  </a:cubicBezTo>
                  <a:cubicBezTo>
                    <a:pt x="60" y="0"/>
                    <a:pt x="63" y="1"/>
                    <a:pt x="67" y="2"/>
                  </a:cubicBezTo>
                  <a:cubicBezTo>
                    <a:pt x="81" y="5"/>
                    <a:pt x="93" y="13"/>
                    <a:pt x="101" y="25"/>
                  </a:cubicBezTo>
                  <a:cubicBezTo>
                    <a:pt x="109" y="37"/>
                    <a:pt x="112" y="52"/>
                    <a:pt x="109" y="66"/>
                  </a:cubicBezTo>
                  <a:cubicBezTo>
                    <a:pt x="103" y="91"/>
                    <a:pt x="81" y="109"/>
                    <a:pt x="56"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1" name="Freeform 37"/>
            <p:cNvSpPr>
              <a:spLocks/>
            </p:cNvSpPr>
            <p:nvPr/>
          </p:nvSpPr>
          <p:spPr bwMode="auto">
            <a:xfrm>
              <a:off x="5126788" y="244071"/>
              <a:ext cx="204876" cy="199248"/>
            </a:xfrm>
            <a:custGeom>
              <a:avLst/>
              <a:gdLst>
                <a:gd name="T0" fmla="*/ 56 w 112"/>
                <a:gd name="T1" fmla="*/ 109 h 109"/>
                <a:gd name="T2" fmla="*/ 45 w 112"/>
                <a:gd name="T3" fmla="*/ 108 h 109"/>
                <a:gd name="T4" fmla="*/ 10 w 112"/>
                <a:gd name="T5" fmla="*/ 84 h 109"/>
                <a:gd name="T6" fmla="*/ 3 w 112"/>
                <a:gd name="T7" fmla="*/ 43 h 109"/>
                <a:gd name="T8" fmla="*/ 56 w 112"/>
                <a:gd name="T9" fmla="*/ 0 h 109"/>
                <a:gd name="T10" fmla="*/ 67 w 112"/>
                <a:gd name="T11" fmla="*/ 2 h 109"/>
                <a:gd name="T12" fmla="*/ 101 w 112"/>
                <a:gd name="T13" fmla="*/ 25 h 109"/>
                <a:gd name="T14" fmla="*/ 109 w 112"/>
                <a:gd name="T15" fmla="*/ 66 h 109"/>
                <a:gd name="T16" fmla="*/ 56 w 112"/>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9">
                  <a:moveTo>
                    <a:pt x="56" y="109"/>
                  </a:moveTo>
                  <a:cubicBezTo>
                    <a:pt x="52" y="109"/>
                    <a:pt x="48" y="108"/>
                    <a:pt x="45" y="108"/>
                  </a:cubicBezTo>
                  <a:cubicBezTo>
                    <a:pt x="30" y="105"/>
                    <a:pt x="18" y="96"/>
                    <a:pt x="10" y="84"/>
                  </a:cubicBezTo>
                  <a:cubicBezTo>
                    <a:pt x="2" y="72"/>
                    <a:pt x="0" y="57"/>
                    <a:pt x="3" y="43"/>
                  </a:cubicBezTo>
                  <a:cubicBezTo>
                    <a:pt x="8" y="18"/>
                    <a:pt x="30" y="0"/>
                    <a:pt x="56" y="0"/>
                  </a:cubicBezTo>
                  <a:cubicBezTo>
                    <a:pt x="60" y="0"/>
                    <a:pt x="63" y="1"/>
                    <a:pt x="67" y="2"/>
                  </a:cubicBezTo>
                  <a:cubicBezTo>
                    <a:pt x="81" y="5"/>
                    <a:pt x="93" y="13"/>
                    <a:pt x="101" y="25"/>
                  </a:cubicBezTo>
                  <a:cubicBezTo>
                    <a:pt x="109" y="37"/>
                    <a:pt x="112" y="52"/>
                    <a:pt x="109" y="66"/>
                  </a:cubicBezTo>
                  <a:cubicBezTo>
                    <a:pt x="103" y="91"/>
                    <a:pt x="81" y="109"/>
                    <a:pt x="56"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0" name="Group 229"/>
          <p:cNvGrpSpPr/>
          <p:nvPr/>
        </p:nvGrpSpPr>
        <p:grpSpPr>
          <a:xfrm>
            <a:off x="3606870" y="6329198"/>
            <a:ext cx="309066" cy="298822"/>
            <a:chOff x="3688684" y="6294995"/>
            <a:chExt cx="456946" cy="441800"/>
          </a:xfrm>
        </p:grpSpPr>
        <p:sp>
          <p:nvSpPr>
            <p:cNvPr id="108" name="Freeform 38"/>
            <p:cNvSpPr>
              <a:spLocks/>
            </p:cNvSpPr>
            <p:nvPr/>
          </p:nvSpPr>
          <p:spPr bwMode="auto">
            <a:xfrm>
              <a:off x="3688684" y="6294995"/>
              <a:ext cx="456946" cy="441800"/>
            </a:xfrm>
            <a:custGeom>
              <a:avLst/>
              <a:gdLst>
                <a:gd name="T0" fmla="*/ 56 w 112"/>
                <a:gd name="T1" fmla="*/ 108 h 108"/>
                <a:gd name="T2" fmla="*/ 45 w 112"/>
                <a:gd name="T3" fmla="*/ 107 h 108"/>
                <a:gd name="T4" fmla="*/ 11 w 112"/>
                <a:gd name="T5" fmla="*/ 83 h 108"/>
                <a:gd name="T6" fmla="*/ 3 w 112"/>
                <a:gd name="T7" fmla="*/ 43 h 108"/>
                <a:gd name="T8" fmla="*/ 56 w 112"/>
                <a:gd name="T9" fmla="*/ 0 h 108"/>
                <a:gd name="T10" fmla="*/ 67 w 112"/>
                <a:gd name="T11" fmla="*/ 1 h 108"/>
                <a:gd name="T12" fmla="*/ 102 w 112"/>
                <a:gd name="T13" fmla="*/ 25 h 108"/>
                <a:gd name="T14" fmla="*/ 109 w 112"/>
                <a:gd name="T15" fmla="*/ 65 h 108"/>
                <a:gd name="T16" fmla="*/ 56 w 11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56" y="108"/>
                  </a:moveTo>
                  <a:cubicBezTo>
                    <a:pt x="52" y="108"/>
                    <a:pt x="49" y="108"/>
                    <a:pt x="45" y="107"/>
                  </a:cubicBezTo>
                  <a:cubicBezTo>
                    <a:pt x="31" y="104"/>
                    <a:pt x="19" y="96"/>
                    <a:pt x="11" y="83"/>
                  </a:cubicBezTo>
                  <a:cubicBezTo>
                    <a:pt x="3" y="71"/>
                    <a:pt x="0" y="57"/>
                    <a:pt x="3" y="43"/>
                  </a:cubicBezTo>
                  <a:cubicBezTo>
                    <a:pt x="8" y="18"/>
                    <a:pt x="31" y="0"/>
                    <a:pt x="56" y="0"/>
                  </a:cubicBezTo>
                  <a:cubicBezTo>
                    <a:pt x="60" y="0"/>
                    <a:pt x="64" y="0"/>
                    <a:pt x="67" y="1"/>
                  </a:cubicBezTo>
                  <a:cubicBezTo>
                    <a:pt x="82" y="4"/>
                    <a:pt x="94" y="12"/>
                    <a:pt x="102" y="25"/>
                  </a:cubicBezTo>
                  <a:cubicBezTo>
                    <a:pt x="109" y="37"/>
                    <a:pt x="112" y="51"/>
                    <a:pt x="109" y="65"/>
                  </a:cubicBezTo>
                  <a:cubicBezTo>
                    <a:pt x="104" y="90"/>
                    <a:pt x="82"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2" name="Freeform 38"/>
            <p:cNvSpPr>
              <a:spLocks/>
            </p:cNvSpPr>
            <p:nvPr/>
          </p:nvSpPr>
          <p:spPr bwMode="auto">
            <a:xfrm>
              <a:off x="3815282" y="6417397"/>
              <a:ext cx="203750" cy="196996"/>
            </a:xfrm>
            <a:custGeom>
              <a:avLst/>
              <a:gdLst>
                <a:gd name="T0" fmla="*/ 56 w 112"/>
                <a:gd name="T1" fmla="*/ 108 h 108"/>
                <a:gd name="T2" fmla="*/ 45 w 112"/>
                <a:gd name="T3" fmla="*/ 107 h 108"/>
                <a:gd name="T4" fmla="*/ 11 w 112"/>
                <a:gd name="T5" fmla="*/ 83 h 108"/>
                <a:gd name="T6" fmla="*/ 3 w 112"/>
                <a:gd name="T7" fmla="*/ 43 h 108"/>
                <a:gd name="T8" fmla="*/ 56 w 112"/>
                <a:gd name="T9" fmla="*/ 0 h 108"/>
                <a:gd name="T10" fmla="*/ 67 w 112"/>
                <a:gd name="T11" fmla="*/ 1 h 108"/>
                <a:gd name="T12" fmla="*/ 102 w 112"/>
                <a:gd name="T13" fmla="*/ 25 h 108"/>
                <a:gd name="T14" fmla="*/ 109 w 112"/>
                <a:gd name="T15" fmla="*/ 65 h 108"/>
                <a:gd name="T16" fmla="*/ 56 w 11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56" y="108"/>
                  </a:moveTo>
                  <a:cubicBezTo>
                    <a:pt x="52" y="108"/>
                    <a:pt x="49" y="108"/>
                    <a:pt x="45" y="107"/>
                  </a:cubicBezTo>
                  <a:cubicBezTo>
                    <a:pt x="31" y="104"/>
                    <a:pt x="19" y="96"/>
                    <a:pt x="11" y="83"/>
                  </a:cubicBezTo>
                  <a:cubicBezTo>
                    <a:pt x="3" y="71"/>
                    <a:pt x="0" y="57"/>
                    <a:pt x="3" y="43"/>
                  </a:cubicBezTo>
                  <a:cubicBezTo>
                    <a:pt x="8" y="18"/>
                    <a:pt x="31" y="0"/>
                    <a:pt x="56" y="0"/>
                  </a:cubicBezTo>
                  <a:cubicBezTo>
                    <a:pt x="60" y="0"/>
                    <a:pt x="64" y="0"/>
                    <a:pt x="67" y="1"/>
                  </a:cubicBezTo>
                  <a:cubicBezTo>
                    <a:pt x="82" y="4"/>
                    <a:pt x="94" y="12"/>
                    <a:pt x="102" y="25"/>
                  </a:cubicBezTo>
                  <a:cubicBezTo>
                    <a:pt x="109" y="37"/>
                    <a:pt x="112" y="51"/>
                    <a:pt x="109" y="65"/>
                  </a:cubicBezTo>
                  <a:cubicBezTo>
                    <a:pt x="104" y="90"/>
                    <a:pt x="82"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5" name="Group 254"/>
          <p:cNvGrpSpPr/>
          <p:nvPr/>
        </p:nvGrpSpPr>
        <p:grpSpPr>
          <a:xfrm>
            <a:off x="5530301" y="334841"/>
            <a:ext cx="334682" cy="298822"/>
            <a:chOff x="5299318" y="210109"/>
            <a:chExt cx="494816" cy="441798"/>
          </a:xfrm>
        </p:grpSpPr>
        <p:sp>
          <p:nvSpPr>
            <p:cNvPr id="109" name="Freeform 39"/>
            <p:cNvSpPr>
              <a:spLocks/>
            </p:cNvSpPr>
            <p:nvPr/>
          </p:nvSpPr>
          <p:spPr bwMode="auto">
            <a:xfrm>
              <a:off x="5299318" y="210109"/>
              <a:ext cx="494816" cy="441798"/>
            </a:xfrm>
            <a:custGeom>
              <a:avLst/>
              <a:gdLst>
                <a:gd name="T0" fmla="*/ 61 w 121"/>
                <a:gd name="T1" fmla="*/ 108 h 108"/>
                <a:gd name="T2" fmla="*/ 61 w 121"/>
                <a:gd name="T3" fmla="*/ 108 h 108"/>
                <a:gd name="T4" fmla="*/ 44 w 121"/>
                <a:gd name="T5" fmla="*/ 105 h 108"/>
                <a:gd name="T6" fmla="*/ 9 w 121"/>
                <a:gd name="T7" fmla="*/ 37 h 108"/>
                <a:gd name="T8" fmla="*/ 61 w 121"/>
                <a:gd name="T9" fmla="*/ 0 h 108"/>
                <a:gd name="T10" fmla="*/ 77 w 121"/>
                <a:gd name="T11" fmla="*/ 2 h 108"/>
                <a:gd name="T12" fmla="*/ 112 w 121"/>
                <a:gd name="T13" fmla="*/ 70 h 108"/>
                <a:gd name="T14" fmla="*/ 61 w 121"/>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08">
                  <a:moveTo>
                    <a:pt x="61" y="108"/>
                  </a:moveTo>
                  <a:cubicBezTo>
                    <a:pt x="61" y="108"/>
                    <a:pt x="61" y="108"/>
                    <a:pt x="61" y="108"/>
                  </a:cubicBezTo>
                  <a:cubicBezTo>
                    <a:pt x="55" y="108"/>
                    <a:pt x="49" y="107"/>
                    <a:pt x="44" y="105"/>
                  </a:cubicBezTo>
                  <a:cubicBezTo>
                    <a:pt x="16" y="96"/>
                    <a:pt x="0" y="65"/>
                    <a:pt x="9" y="37"/>
                  </a:cubicBezTo>
                  <a:cubicBezTo>
                    <a:pt x="16" y="15"/>
                    <a:pt x="37" y="0"/>
                    <a:pt x="61" y="0"/>
                  </a:cubicBezTo>
                  <a:cubicBezTo>
                    <a:pt x="66" y="0"/>
                    <a:pt x="72" y="0"/>
                    <a:pt x="77" y="2"/>
                  </a:cubicBezTo>
                  <a:cubicBezTo>
                    <a:pt x="106" y="11"/>
                    <a:pt x="121" y="42"/>
                    <a:pt x="112" y="70"/>
                  </a:cubicBezTo>
                  <a:cubicBezTo>
                    <a:pt x="105" y="93"/>
                    <a:pt x="84" y="108"/>
                    <a:pt x="61"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3" name="Freeform 39"/>
            <p:cNvSpPr>
              <a:spLocks/>
            </p:cNvSpPr>
            <p:nvPr/>
          </p:nvSpPr>
          <p:spPr bwMode="auto">
            <a:xfrm>
              <a:off x="5436408" y="332510"/>
              <a:ext cx="220636" cy="196996"/>
            </a:xfrm>
            <a:custGeom>
              <a:avLst/>
              <a:gdLst>
                <a:gd name="T0" fmla="*/ 61 w 121"/>
                <a:gd name="T1" fmla="*/ 108 h 108"/>
                <a:gd name="T2" fmla="*/ 61 w 121"/>
                <a:gd name="T3" fmla="*/ 108 h 108"/>
                <a:gd name="T4" fmla="*/ 44 w 121"/>
                <a:gd name="T5" fmla="*/ 105 h 108"/>
                <a:gd name="T6" fmla="*/ 9 w 121"/>
                <a:gd name="T7" fmla="*/ 37 h 108"/>
                <a:gd name="T8" fmla="*/ 61 w 121"/>
                <a:gd name="T9" fmla="*/ 0 h 108"/>
                <a:gd name="T10" fmla="*/ 77 w 121"/>
                <a:gd name="T11" fmla="*/ 2 h 108"/>
                <a:gd name="T12" fmla="*/ 112 w 121"/>
                <a:gd name="T13" fmla="*/ 70 h 108"/>
                <a:gd name="T14" fmla="*/ 61 w 121"/>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08">
                  <a:moveTo>
                    <a:pt x="61" y="108"/>
                  </a:moveTo>
                  <a:cubicBezTo>
                    <a:pt x="61" y="108"/>
                    <a:pt x="61" y="108"/>
                    <a:pt x="61" y="108"/>
                  </a:cubicBezTo>
                  <a:cubicBezTo>
                    <a:pt x="55" y="108"/>
                    <a:pt x="49" y="107"/>
                    <a:pt x="44" y="105"/>
                  </a:cubicBezTo>
                  <a:cubicBezTo>
                    <a:pt x="16" y="96"/>
                    <a:pt x="0" y="65"/>
                    <a:pt x="9" y="37"/>
                  </a:cubicBezTo>
                  <a:cubicBezTo>
                    <a:pt x="16" y="15"/>
                    <a:pt x="37" y="0"/>
                    <a:pt x="61" y="0"/>
                  </a:cubicBezTo>
                  <a:cubicBezTo>
                    <a:pt x="66" y="0"/>
                    <a:pt x="72" y="0"/>
                    <a:pt x="77" y="2"/>
                  </a:cubicBezTo>
                  <a:cubicBezTo>
                    <a:pt x="106" y="11"/>
                    <a:pt x="121" y="42"/>
                    <a:pt x="112" y="70"/>
                  </a:cubicBezTo>
                  <a:cubicBezTo>
                    <a:pt x="105" y="93"/>
                    <a:pt x="84" y="108"/>
                    <a:pt x="61"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9" name="Group 228"/>
          <p:cNvGrpSpPr/>
          <p:nvPr/>
        </p:nvGrpSpPr>
        <p:grpSpPr>
          <a:xfrm>
            <a:off x="3292052" y="6227714"/>
            <a:ext cx="322732" cy="298822"/>
            <a:chOff x="3365846" y="6209271"/>
            <a:chExt cx="477148" cy="441798"/>
          </a:xfrm>
        </p:grpSpPr>
        <p:sp>
          <p:nvSpPr>
            <p:cNvPr id="110" name="Freeform 40"/>
            <p:cNvSpPr>
              <a:spLocks/>
            </p:cNvSpPr>
            <p:nvPr/>
          </p:nvSpPr>
          <p:spPr bwMode="auto">
            <a:xfrm>
              <a:off x="3365846" y="6209271"/>
              <a:ext cx="477148" cy="441798"/>
            </a:xfrm>
            <a:custGeom>
              <a:avLst/>
              <a:gdLst>
                <a:gd name="T0" fmla="*/ 56 w 117"/>
                <a:gd name="T1" fmla="*/ 108 h 108"/>
                <a:gd name="T2" fmla="*/ 40 w 117"/>
                <a:gd name="T3" fmla="*/ 105 h 108"/>
                <a:gd name="T4" fmla="*/ 8 w 117"/>
                <a:gd name="T5" fmla="*/ 78 h 108"/>
                <a:gd name="T6" fmla="*/ 5 w 117"/>
                <a:gd name="T7" fmla="*/ 37 h 108"/>
                <a:gd name="T8" fmla="*/ 56 w 117"/>
                <a:gd name="T9" fmla="*/ 0 h 108"/>
                <a:gd name="T10" fmla="*/ 73 w 117"/>
                <a:gd name="T11" fmla="*/ 2 h 108"/>
                <a:gd name="T12" fmla="*/ 108 w 117"/>
                <a:gd name="T13" fmla="*/ 71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51" y="108"/>
                    <a:pt x="45" y="107"/>
                    <a:pt x="40" y="105"/>
                  </a:cubicBezTo>
                  <a:cubicBezTo>
                    <a:pt x="26" y="101"/>
                    <a:pt x="15" y="91"/>
                    <a:pt x="8" y="78"/>
                  </a:cubicBezTo>
                  <a:cubicBezTo>
                    <a:pt x="1" y="65"/>
                    <a:pt x="0" y="51"/>
                    <a:pt x="5" y="37"/>
                  </a:cubicBezTo>
                  <a:cubicBezTo>
                    <a:pt x="12" y="15"/>
                    <a:pt x="33" y="0"/>
                    <a:pt x="56" y="0"/>
                  </a:cubicBezTo>
                  <a:cubicBezTo>
                    <a:pt x="62" y="0"/>
                    <a:pt x="68" y="1"/>
                    <a:pt x="73" y="2"/>
                  </a:cubicBezTo>
                  <a:cubicBezTo>
                    <a:pt x="101" y="12"/>
                    <a:pt x="117" y="42"/>
                    <a:pt x="108" y="71"/>
                  </a:cubicBezTo>
                  <a:cubicBezTo>
                    <a:pt x="101" y="93"/>
                    <a:pt x="80"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4" name="Freeform 40"/>
            <p:cNvSpPr>
              <a:spLocks/>
            </p:cNvSpPr>
            <p:nvPr/>
          </p:nvSpPr>
          <p:spPr bwMode="auto">
            <a:xfrm>
              <a:off x="3498041" y="6331672"/>
              <a:ext cx="212758" cy="196996"/>
            </a:xfrm>
            <a:custGeom>
              <a:avLst/>
              <a:gdLst>
                <a:gd name="T0" fmla="*/ 56 w 117"/>
                <a:gd name="T1" fmla="*/ 108 h 108"/>
                <a:gd name="T2" fmla="*/ 40 w 117"/>
                <a:gd name="T3" fmla="*/ 105 h 108"/>
                <a:gd name="T4" fmla="*/ 8 w 117"/>
                <a:gd name="T5" fmla="*/ 78 h 108"/>
                <a:gd name="T6" fmla="*/ 5 w 117"/>
                <a:gd name="T7" fmla="*/ 37 h 108"/>
                <a:gd name="T8" fmla="*/ 56 w 117"/>
                <a:gd name="T9" fmla="*/ 0 h 108"/>
                <a:gd name="T10" fmla="*/ 73 w 117"/>
                <a:gd name="T11" fmla="*/ 2 h 108"/>
                <a:gd name="T12" fmla="*/ 108 w 117"/>
                <a:gd name="T13" fmla="*/ 71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51" y="108"/>
                    <a:pt x="45" y="107"/>
                    <a:pt x="40" y="105"/>
                  </a:cubicBezTo>
                  <a:cubicBezTo>
                    <a:pt x="26" y="101"/>
                    <a:pt x="15" y="91"/>
                    <a:pt x="8" y="78"/>
                  </a:cubicBezTo>
                  <a:cubicBezTo>
                    <a:pt x="1" y="65"/>
                    <a:pt x="0" y="51"/>
                    <a:pt x="5" y="37"/>
                  </a:cubicBezTo>
                  <a:cubicBezTo>
                    <a:pt x="12" y="15"/>
                    <a:pt x="33" y="0"/>
                    <a:pt x="56" y="0"/>
                  </a:cubicBezTo>
                  <a:cubicBezTo>
                    <a:pt x="62" y="0"/>
                    <a:pt x="68" y="1"/>
                    <a:pt x="73" y="2"/>
                  </a:cubicBezTo>
                  <a:cubicBezTo>
                    <a:pt x="101" y="12"/>
                    <a:pt x="117" y="42"/>
                    <a:pt x="108" y="71"/>
                  </a:cubicBezTo>
                  <a:cubicBezTo>
                    <a:pt x="101" y="93"/>
                    <a:pt x="80"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6" name="Group 255"/>
          <p:cNvGrpSpPr/>
          <p:nvPr/>
        </p:nvGrpSpPr>
        <p:grpSpPr>
          <a:xfrm>
            <a:off x="5846554" y="468276"/>
            <a:ext cx="324436" cy="298822"/>
            <a:chOff x="5624392" y="327583"/>
            <a:chExt cx="479668" cy="441800"/>
          </a:xfrm>
        </p:grpSpPr>
        <p:sp>
          <p:nvSpPr>
            <p:cNvPr id="111" name="Freeform 41"/>
            <p:cNvSpPr>
              <a:spLocks/>
            </p:cNvSpPr>
            <p:nvPr/>
          </p:nvSpPr>
          <p:spPr bwMode="auto">
            <a:xfrm>
              <a:off x="5624392" y="327583"/>
              <a:ext cx="479668" cy="441800"/>
            </a:xfrm>
            <a:custGeom>
              <a:avLst/>
              <a:gdLst>
                <a:gd name="T0" fmla="*/ 55 w 117"/>
                <a:gd name="T1" fmla="*/ 108 h 108"/>
                <a:gd name="T2" fmla="*/ 33 w 117"/>
                <a:gd name="T3" fmla="*/ 103 h 108"/>
                <a:gd name="T4" fmla="*/ 5 w 117"/>
                <a:gd name="T5" fmla="*/ 73 h 108"/>
                <a:gd name="T6" fmla="*/ 6 w 117"/>
                <a:gd name="T7" fmla="*/ 32 h 108"/>
                <a:gd name="T8" fmla="*/ 56 w 117"/>
                <a:gd name="T9" fmla="*/ 0 h 108"/>
                <a:gd name="T10" fmla="*/ 77 w 117"/>
                <a:gd name="T11" fmla="*/ 4 h 108"/>
                <a:gd name="T12" fmla="*/ 105 w 117"/>
                <a:gd name="T13" fmla="*/ 76 h 108"/>
                <a:gd name="T14" fmla="*/ 55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5" y="108"/>
                  </a:moveTo>
                  <a:cubicBezTo>
                    <a:pt x="48" y="108"/>
                    <a:pt x="40" y="106"/>
                    <a:pt x="33" y="103"/>
                  </a:cubicBezTo>
                  <a:cubicBezTo>
                    <a:pt x="20" y="97"/>
                    <a:pt x="10" y="87"/>
                    <a:pt x="5" y="73"/>
                  </a:cubicBezTo>
                  <a:cubicBezTo>
                    <a:pt x="0" y="60"/>
                    <a:pt x="0" y="45"/>
                    <a:pt x="6" y="32"/>
                  </a:cubicBezTo>
                  <a:cubicBezTo>
                    <a:pt x="15" y="12"/>
                    <a:pt x="34" y="0"/>
                    <a:pt x="56" y="0"/>
                  </a:cubicBezTo>
                  <a:cubicBezTo>
                    <a:pt x="63" y="0"/>
                    <a:pt x="70" y="1"/>
                    <a:pt x="77" y="4"/>
                  </a:cubicBezTo>
                  <a:cubicBezTo>
                    <a:pt x="105" y="16"/>
                    <a:pt x="117" y="48"/>
                    <a:pt x="105" y="76"/>
                  </a:cubicBezTo>
                  <a:cubicBezTo>
                    <a:pt x="96" y="95"/>
                    <a:pt x="77"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5" name="Freeform 41"/>
            <p:cNvSpPr>
              <a:spLocks/>
            </p:cNvSpPr>
            <p:nvPr/>
          </p:nvSpPr>
          <p:spPr bwMode="auto">
            <a:xfrm>
              <a:off x="5757285" y="449985"/>
              <a:ext cx="213882" cy="196996"/>
            </a:xfrm>
            <a:custGeom>
              <a:avLst/>
              <a:gdLst>
                <a:gd name="T0" fmla="*/ 55 w 117"/>
                <a:gd name="T1" fmla="*/ 108 h 108"/>
                <a:gd name="T2" fmla="*/ 33 w 117"/>
                <a:gd name="T3" fmla="*/ 103 h 108"/>
                <a:gd name="T4" fmla="*/ 5 w 117"/>
                <a:gd name="T5" fmla="*/ 73 h 108"/>
                <a:gd name="T6" fmla="*/ 6 w 117"/>
                <a:gd name="T7" fmla="*/ 32 h 108"/>
                <a:gd name="T8" fmla="*/ 56 w 117"/>
                <a:gd name="T9" fmla="*/ 0 h 108"/>
                <a:gd name="T10" fmla="*/ 77 w 117"/>
                <a:gd name="T11" fmla="*/ 4 h 108"/>
                <a:gd name="T12" fmla="*/ 105 w 117"/>
                <a:gd name="T13" fmla="*/ 76 h 108"/>
                <a:gd name="T14" fmla="*/ 55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5" y="108"/>
                  </a:moveTo>
                  <a:cubicBezTo>
                    <a:pt x="48" y="108"/>
                    <a:pt x="40" y="106"/>
                    <a:pt x="33" y="103"/>
                  </a:cubicBezTo>
                  <a:cubicBezTo>
                    <a:pt x="20" y="97"/>
                    <a:pt x="10" y="87"/>
                    <a:pt x="5" y="73"/>
                  </a:cubicBezTo>
                  <a:cubicBezTo>
                    <a:pt x="0" y="60"/>
                    <a:pt x="0" y="45"/>
                    <a:pt x="6" y="32"/>
                  </a:cubicBezTo>
                  <a:cubicBezTo>
                    <a:pt x="15" y="12"/>
                    <a:pt x="34" y="0"/>
                    <a:pt x="56" y="0"/>
                  </a:cubicBezTo>
                  <a:cubicBezTo>
                    <a:pt x="63" y="0"/>
                    <a:pt x="70" y="1"/>
                    <a:pt x="77" y="4"/>
                  </a:cubicBezTo>
                  <a:cubicBezTo>
                    <a:pt x="105" y="16"/>
                    <a:pt x="117" y="48"/>
                    <a:pt x="105" y="76"/>
                  </a:cubicBezTo>
                  <a:cubicBezTo>
                    <a:pt x="96" y="95"/>
                    <a:pt x="77"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8" name="Group 227"/>
          <p:cNvGrpSpPr/>
          <p:nvPr/>
        </p:nvGrpSpPr>
        <p:grpSpPr>
          <a:xfrm>
            <a:off x="2975597" y="6092794"/>
            <a:ext cx="339806" cy="300530"/>
            <a:chOff x="3038899" y="6089739"/>
            <a:chExt cx="502392" cy="444324"/>
          </a:xfrm>
        </p:grpSpPr>
        <p:sp>
          <p:nvSpPr>
            <p:cNvPr id="112" name="Freeform 42"/>
            <p:cNvSpPr>
              <a:spLocks/>
            </p:cNvSpPr>
            <p:nvPr/>
          </p:nvSpPr>
          <p:spPr bwMode="auto">
            <a:xfrm>
              <a:off x="3038899" y="6089739"/>
              <a:ext cx="502392" cy="444324"/>
            </a:xfrm>
            <a:custGeom>
              <a:avLst/>
              <a:gdLst>
                <a:gd name="T0" fmla="*/ 61 w 123"/>
                <a:gd name="T1" fmla="*/ 108 h 108"/>
                <a:gd name="T2" fmla="*/ 39 w 123"/>
                <a:gd name="T3" fmla="*/ 103 h 108"/>
                <a:gd name="T4" fmla="*/ 12 w 123"/>
                <a:gd name="T5" fmla="*/ 32 h 108"/>
                <a:gd name="T6" fmla="*/ 62 w 123"/>
                <a:gd name="T7" fmla="*/ 0 h 108"/>
                <a:gd name="T8" fmla="*/ 84 w 123"/>
                <a:gd name="T9" fmla="*/ 4 h 108"/>
                <a:gd name="T10" fmla="*/ 111 w 123"/>
                <a:gd name="T11" fmla="*/ 76 h 108"/>
                <a:gd name="T12" fmla="*/ 61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1" y="108"/>
                  </a:moveTo>
                  <a:cubicBezTo>
                    <a:pt x="54" y="108"/>
                    <a:pt x="46" y="106"/>
                    <a:pt x="39" y="103"/>
                  </a:cubicBezTo>
                  <a:cubicBezTo>
                    <a:pt x="12" y="91"/>
                    <a:pt x="0" y="59"/>
                    <a:pt x="12" y="32"/>
                  </a:cubicBezTo>
                  <a:cubicBezTo>
                    <a:pt x="21" y="12"/>
                    <a:pt x="40" y="0"/>
                    <a:pt x="62" y="0"/>
                  </a:cubicBezTo>
                  <a:cubicBezTo>
                    <a:pt x="69" y="0"/>
                    <a:pt x="77" y="1"/>
                    <a:pt x="84" y="4"/>
                  </a:cubicBezTo>
                  <a:cubicBezTo>
                    <a:pt x="111" y="16"/>
                    <a:pt x="123" y="49"/>
                    <a:pt x="111" y="76"/>
                  </a:cubicBezTo>
                  <a:cubicBezTo>
                    <a:pt x="102" y="95"/>
                    <a:pt x="83" y="108"/>
                    <a:pt x="61"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6" name="Freeform 42"/>
            <p:cNvSpPr>
              <a:spLocks/>
            </p:cNvSpPr>
            <p:nvPr/>
          </p:nvSpPr>
          <p:spPr bwMode="auto">
            <a:xfrm>
              <a:off x="3178088" y="6212840"/>
              <a:ext cx="224014" cy="198122"/>
            </a:xfrm>
            <a:custGeom>
              <a:avLst/>
              <a:gdLst>
                <a:gd name="T0" fmla="*/ 61 w 123"/>
                <a:gd name="T1" fmla="*/ 108 h 108"/>
                <a:gd name="T2" fmla="*/ 39 w 123"/>
                <a:gd name="T3" fmla="*/ 103 h 108"/>
                <a:gd name="T4" fmla="*/ 12 w 123"/>
                <a:gd name="T5" fmla="*/ 32 h 108"/>
                <a:gd name="T6" fmla="*/ 62 w 123"/>
                <a:gd name="T7" fmla="*/ 0 h 108"/>
                <a:gd name="T8" fmla="*/ 84 w 123"/>
                <a:gd name="T9" fmla="*/ 4 h 108"/>
                <a:gd name="T10" fmla="*/ 111 w 123"/>
                <a:gd name="T11" fmla="*/ 76 h 108"/>
                <a:gd name="T12" fmla="*/ 61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1" y="108"/>
                  </a:moveTo>
                  <a:cubicBezTo>
                    <a:pt x="54" y="108"/>
                    <a:pt x="46" y="106"/>
                    <a:pt x="39" y="103"/>
                  </a:cubicBezTo>
                  <a:cubicBezTo>
                    <a:pt x="12" y="91"/>
                    <a:pt x="0" y="59"/>
                    <a:pt x="12" y="32"/>
                  </a:cubicBezTo>
                  <a:cubicBezTo>
                    <a:pt x="21" y="12"/>
                    <a:pt x="40" y="0"/>
                    <a:pt x="62" y="0"/>
                  </a:cubicBezTo>
                  <a:cubicBezTo>
                    <a:pt x="69" y="0"/>
                    <a:pt x="77" y="1"/>
                    <a:pt x="84" y="4"/>
                  </a:cubicBezTo>
                  <a:cubicBezTo>
                    <a:pt x="111" y="16"/>
                    <a:pt x="123" y="49"/>
                    <a:pt x="111" y="76"/>
                  </a:cubicBezTo>
                  <a:cubicBezTo>
                    <a:pt x="102" y="95"/>
                    <a:pt x="83" y="108"/>
                    <a:pt x="61"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7" name="Group 256"/>
          <p:cNvGrpSpPr/>
          <p:nvPr/>
        </p:nvGrpSpPr>
        <p:grpSpPr>
          <a:xfrm>
            <a:off x="6115763" y="631849"/>
            <a:ext cx="343222" cy="298822"/>
            <a:chOff x="5897048" y="476808"/>
            <a:chExt cx="507444" cy="441800"/>
          </a:xfrm>
        </p:grpSpPr>
        <p:sp>
          <p:nvSpPr>
            <p:cNvPr id="113" name="Freeform 43"/>
            <p:cNvSpPr>
              <a:spLocks/>
            </p:cNvSpPr>
            <p:nvPr/>
          </p:nvSpPr>
          <p:spPr bwMode="auto">
            <a:xfrm>
              <a:off x="5897048" y="476808"/>
              <a:ext cx="507444" cy="441800"/>
            </a:xfrm>
            <a:custGeom>
              <a:avLst/>
              <a:gdLst>
                <a:gd name="T0" fmla="*/ 62 w 124"/>
                <a:gd name="T1" fmla="*/ 108 h 108"/>
                <a:gd name="T2" fmla="*/ 35 w 124"/>
                <a:gd name="T3" fmla="*/ 101 h 108"/>
                <a:gd name="T4" fmla="*/ 15 w 124"/>
                <a:gd name="T5" fmla="*/ 27 h 108"/>
                <a:gd name="T6" fmla="*/ 62 w 124"/>
                <a:gd name="T7" fmla="*/ 0 h 108"/>
                <a:gd name="T8" fmla="*/ 89 w 124"/>
                <a:gd name="T9" fmla="*/ 7 h 108"/>
                <a:gd name="T10" fmla="*/ 109 w 124"/>
                <a:gd name="T11" fmla="*/ 81 h 108"/>
                <a:gd name="T12" fmla="*/ 62 w 124"/>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4" h="108">
                  <a:moveTo>
                    <a:pt x="62" y="108"/>
                  </a:moveTo>
                  <a:cubicBezTo>
                    <a:pt x="52" y="108"/>
                    <a:pt x="43" y="106"/>
                    <a:pt x="35" y="101"/>
                  </a:cubicBezTo>
                  <a:cubicBezTo>
                    <a:pt x="9" y="86"/>
                    <a:pt x="0" y="53"/>
                    <a:pt x="15" y="27"/>
                  </a:cubicBezTo>
                  <a:cubicBezTo>
                    <a:pt x="24" y="10"/>
                    <a:pt x="42" y="0"/>
                    <a:pt x="62" y="0"/>
                  </a:cubicBezTo>
                  <a:cubicBezTo>
                    <a:pt x="71" y="0"/>
                    <a:pt x="81" y="2"/>
                    <a:pt x="89" y="7"/>
                  </a:cubicBezTo>
                  <a:cubicBezTo>
                    <a:pt x="115" y="22"/>
                    <a:pt x="124" y="55"/>
                    <a:pt x="109" y="81"/>
                  </a:cubicBezTo>
                  <a:cubicBezTo>
                    <a:pt x="99" y="98"/>
                    <a:pt x="81"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7" name="Freeform 43"/>
            <p:cNvSpPr>
              <a:spLocks/>
            </p:cNvSpPr>
            <p:nvPr/>
          </p:nvSpPr>
          <p:spPr bwMode="auto">
            <a:xfrm>
              <a:off x="6037637" y="599210"/>
              <a:ext cx="226266" cy="196996"/>
            </a:xfrm>
            <a:custGeom>
              <a:avLst/>
              <a:gdLst>
                <a:gd name="T0" fmla="*/ 62 w 124"/>
                <a:gd name="T1" fmla="*/ 108 h 108"/>
                <a:gd name="T2" fmla="*/ 35 w 124"/>
                <a:gd name="T3" fmla="*/ 101 h 108"/>
                <a:gd name="T4" fmla="*/ 15 w 124"/>
                <a:gd name="T5" fmla="*/ 27 h 108"/>
                <a:gd name="T6" fmla="*/ 62 w 124"/>
                <a:gd name="T7" fmla="*/ 0 h 108"/>
                <a:gd name="T8" fmla="*/ 89 w 124"/>
                <a:gd name="T9" fmla="*/ 7 h 108"/>
                <a:gd name="T10" fmla="*/ 109 w 124"/>
                <a:gd name="T11" fmla="*/ 81 h 108"/>
                <a:gd name="T12" fmla="*/ 62 w 124"/>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4" h="108">
                  <a:moveTo>
                    <a:pt x="62" y="108"/>
                  </a:moveTo>
                  <a:cubicBezTo>
                    <a:pt x="52" y="108"/>
                    <a:pt x="43" y="106"/>
                    <a:pt x="35" y="101"/>
                  </a:cubicBezTo>
                  <a:cubicBezTo>
                    <a:pt x="9" y="86"/>
                    <a:pt x="0" y="53"/>
                    <a:pt x="15" y="27"/>
                  </a:cubicBezTo>
                  <a:cubicBezTo>
                    <a:pt x="24" y="10"/>
                    <a:pt x="42" y="0"/>
                    <a:pt x="62" y="0"/>
                  </a:cubicBezTo>
                  <a:cubicBezTo>
                    <a:pt x="71" y="0"/>
                    <a:pt x="81" y="2"/>
                    <a:pt x="89" y="7"/>
                  </a:cubicBezTo>
                  <a:cubicBezTo>
                    <a:pt x="115" y="22"/>
                    <a:pt x="124" y="55"/>
                    <a:pt x="109" y="81"/>
                  </a:cubicBezTo>
                  <a:cubicBezTo>
                    <a:pt x="99" y="98"/>
                    <a:pt x="81"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7" name="Group 226"/>
          <p:cNvGrpSpPr/>
          <p:nvPr/>
        </p:nvGrpSpPr>
        <p:grpSpPr>
          <a:xfrm>
            <a:off x="2703624" y="5927171"/>
            <a:ext cx="310774" cy="302238"/>
            <a:chOff x="2765879" y="5938457"/>
            <a:chExt cx="459470" cy="446850"/>
          </a:xfrm>
        </p:grpSpPr>
        <p:sp>
          <p:nvSpPr>
            <p:cNvPr id="114" name="Freeform 44"/>
            <p:cNvSpPr>
              <a:spLocks/>
            </p:cNvSpPr>
            <p:nvPr/>
          </p:nvSpPr>
          <p:spPr bwMode="auto">
            <a:xfrm>
              <a:off x="2765879" y="5938457"/>
              <a:ext cx="459470" cy="446850"/>
            </a:xfrm>
            <a:custGeom>
              <a:avLst/>
              <a:gdLst>
                <a:gd name="T0" fmla="*/ 56 w 112"/>
                <a:gd name="T1" fmla="*/ 109 h 109"/>
                <a:gd name="T2" fmla="*/ 29 w 112"/>
                <a:gd name="T3" fmla="*/ 102 h 109"/>
                <a:gd name="T4" fmla="*/ 4 w 112"/>
                <a:gd name="T5" fmla="*/ 69 h 109"/>
                <a:gd name="T6" fmla="*/ 9 w 112"/>
                <a:gd name="T7" fmla="*/ 27 h 109"/>
                <a:gd name="T8" fmla="*/ 56 w 112"/>
                <a:gd name="T9" fmla="*/ 0 h 109"/>
                <a:gd name="T10" fmla="*/ 83 w 112"/>
                <a:gd name="T11" fmla="*/ 8 h 109"/>
                <a:gd name="T12" fmla="*/ 109 w 112"/>
                <a:gd name="T13" fmla="*/ 41 h 109"/>
                <a:gd name="T14" fmla="*/ 103 w 112"/>
                <a:gd name="T15" fmla="*/ 82 h 109"/>
                <a:gd name="T16" fmla="*/ 56 w 112"/>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9">
                  <a:moveTo>
                    <a:pt x="56" y="109"/>
                  </a:moveTo>
                  <a:cubicBezTo>
                    <a:pt x="47" y="109"/>
                    <a:pt x="37" y="106"/>
                    <a:pt x="29" y="102"/>
                  </a:cubicBezTo>
                  <a:cubicBezTo>
                    <a:pt x="17" y="94"/>
                    <a:pt x="8" y="83"/>
                    <a:pt x="4" y="69"/>
                  </a:cubicBezTo>
                  <a:cubicBezTo>
                    <a:pt x="0" y="55"/>
                    <a:pt x="2" y="40"/>
                    <a:pt x="9" y="27"/>
                  </a:cubicBezTo>
                  <a:cubicBezTo>
                    <a:pt x="19" y="11"/>
                    <a:pt x="37" y="0"/>
                    <a:pt x="56" y="0"/>
                  </a:cubicBezTo>
                  <a:cubicBezTo>
                    <a:pt x="66" y="0"/>
                    <a:pt x="75" y="3"/>
                    <a:pt x="83" y="8"/>
                  </a:cubicBezTo>
                  <a:cubicBezTo>
                    <a:pt x="96" y="15"/>
                    <a:pt x="105" y="27"/>
                    <a:pt x="109" y="41"/>
                  </a:cubicBezTo>
                  <a:cubicBezTo>
                    <a:pt x="112" y="55"/>
                    <a:pt x="110" y="69"/>
                    <a:pt x="103" y="82"/>
                  </a:cubicBezTo>
                  <a:cubicBezTo>
                    <a:pt x="93" y="98"/>
                    <a:pt x="75" y="109"/>
                    <a:pt x="56"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8" name="Freeform 44"/>
            <p:cNvSpPr>
              <a:spLocks/>
            </p:cNvSpPr>
            <p:nvPr/>
          </p:nvSpPr>
          <p:spPr bwMode="auto">
            <a:xfrm>
              <a:off x="2893176" y="6062258"/>
              <a:ext cx="204876" cy="199248"/>
            </a:xfrm>
            <a:custGeom>
              <a:avLst/>
              <a:gdLst>
                <a:gd name="T0" fmla="*/ 56 w 112"/>
                <a:gd name="T1" fmla="*/ 109 h 109"/>
                <a:gd name="T2" fmla="*/ 29 w 112"/>
                <a:gd name="T3" fmla="*/ 102 h 109"/>
                <a:gd name="T4" fmla="*/ 4 w 112"/>
                <a:gd name="T5" fmla="*/ 69 h 109"/>
                <a:gd name="T6" fmla="*/ 9 w 112"/>
                <a:gd name="T7" fmla="*/ 27 h 109"/>
                <a:gd name="T8" fmla="*/ 56 w 112"/>
                <a:gd name="T9" fmla="*/ 0 h 109"/>
                <a:gd name="T10" fmla="*/ 83 w 112"/>
                <a:gd name="T11" fmla="*/ 8 h 109"/>
                <a:gd name="T12" fmla="*/ 109 w 112"/>
                <a:gd name="T13" fmla="*/ 41 h 109"/>
                <a:gd name="T14" fmla="*/ 103 w 112"/>
                <a:gd name="T15" fmla="*/ 82 h 109"/>
                <a:gd name="T16" fmla="*/ 56 w 112"/>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9">
                  <a:moveTo>
                    <a:pt x="56" y="109"/>
                  </a:moveTo>
                  <a:cubicBezTo>
                    <a:pt x="47" y="109"/>
                    <a:pt x="37" y="106"/>
                    <a:pt x="29" y="102"/>
                  </a:cubicBezTo>
                  <a:cubicBezTo>
                    <a:pt x="17" y="94"/>
                    <a:pt x="8" y="83"/>
                    <a:pt x="4" y="69"/>
                  </a:cubicBezTo>
                  <a:cubicBezTo>
                    <a:pt x="0" y="55"/>
                    <a:pt x="2" y="40"/>
                    <a:pt x="9" y="27"/>
                  </a:cubicBezTo>
                  <a:cubicBezTo>
                    <a:pt x="19" y="11"/>
                    <a:pt x="37" y="0"/>
                    <a:pt x="56" y="0"/>
                  </a:cubicBezTo>
                  <a:cubicBezTo>
                    <a:pt x="66" y="0"/>
                    <a:pt x="75" y="3"/>
                    <a:pt x="83" y="8"/>
                  </a:cubicBezTo>
                  <a:cubicBezTo>
                    <a:pt x="96" y="15"/>
                    <a:pt x="105" y="27"/>
                    <a:pt x="109" y="41"/>
                  </a:cubicBezTo>
                  <a:cubicBezTo>
                    <a:pt x="112" y="55"/>
                    <a:pt x="110" y="69"/>
                    <a:pt x="103" y="82"/>
                  </a:cubicBezTo>
                  <a:cubicBezTo>
                    <a:pt x="93" y="98"/>
                    <a:pt x="75" y="109"/>
                    <a:pt x="56"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8" name="Group 257"/>
          <p:cNvGrpSpPr/>
          <p:nvPr/>
        </p:nvGrpSpPr>
        <p:grpSpPr>
          <a:xfrm>
            <a:off x="6384157" y="826607"/>
            <a:ext cx="339806" cy="298822"/>
            <a:chOff x="6175799" y="657784"/>
            <a:chExt cx="502392" cy="441798"/>
          </a:xfrm>
        </p:grpSpPr>
        <p:sp>
          <p:nvSpPr>
            <p:cNvPr id="115" name="Freeform 45"/>
            <p:cNvSpPr>
              <a:spLocks/>
            </p:cNvSpPr>
            <p:nvPr/>
          </p:nvSpPr>
          <p:spPr bwMode="auto">
            <a:xfrm>
              <a:off x="6175799" y="657784"/>
              <a:ext cx="502392" cy="441798"/>
            </a:xfrm>
            <a:custGeom>
              <a:avLst/>
              <a:gdLst>
                <a:gd name="T0" fmla="*/ 61 w 123"/>
                <a:gd name="T1" fmla="*/ 108 h 108"/>
                <a:gd name="T2" fmla="*/ 29 w 123"/>
                <a:gd name="T3" fmla="*/ 98 h 108"/>
                <a:gd name="T4" fmla="*/ 17 w 123"/>
                <a:gd name="T5" fmla="*/ 22 h 108"/>
                <a:gd name="T6" fmla="*/ 61 w 123"/>
                <a:gd name="T7" fmla="*/ 0 h 108"/>
                <a:gd name="T8" fmla="*/ 93 w 123"/>
                <a:gd name="T9" fmla="*/ 10 h 108"/>
                <a:gd name="T10" fmla="*/ 105 w 123"/>
                <a:gd name="T11" fmla="*/ 86 h 108"/>
                <a:gd name="T12" fmla="*/ 61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1" y="108"/>
                  </a:moveTo>
                  <a:cubicBezTo>
                    <a:pt x="50" y="108"/>
                    <a:pt x="39" y="104"/>
                    <a:pt x="29" y="98"/>
                  </a:cubicBezTo>
                  <a:cubicBezTo>
                    <a:pt x="5" y="80"/>
                    <a:pt x="0" y="46"/>
                    <a:pt x="17" y="22"/>
                  </a:cubicBezTo>
                  <a:cubicBezTo>
                    <a:pt x="28" y="8"/>
                    <a:pt x="44" y="0"/>
                    <a:pt x="61" y="0"/>
                  </a:cubicBezTo>
                  <a:cubicBezTo>
                    <a:pt x="73" y="0"/>
                    <a:pt x="84" y="3"/>
                    <a:pt x="93" y="10"/>
                  </a:cubicBezTo>
                  <a:cubicBezTo>
                    <a:pt x="117" y="28"/>
                    <a:pt x="123" y="61"/>
                    <a:pt x="105" y="86"/>
                  </a:cubicBezTo>
                  <a:cubicBezTo>
                    <a:pt x="95" y="100"/>
                    <a:pt x="79" y="108"/>
                    <a:pt x="61"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9" name="Freeform 45"/>
            <p:cNvSpPr>
              <a:spLocks/>
            </p:cNvSpPr>
            <p:nvPr/>
          </p:nvSpPr>
          <p:spPr bwMode="auto">
            <a:xfrm>
              <a:off x="6314988" y="780185"/>
              <a:ext cx="224014" cy="196996"/>
            </a:xfrm>
            <a:custGeom>
              <a:avLst/>
              <a:gdLst>
                <a:gd name="T0" fmla="*/ 61 w 123"/>
                <a:gd name="T1" fmla="*/ 108 h 108"/>
                <a:gd name="T2" fmla="*/ 29 w 123"/>
                <a:gd name="T3" fmla="*/ 98 h 108"/>
                <a:gd name="T4" fmla="*/ 17 w 123"/>
                <a:gd name="T5" fmla="*/ 22 h 108"/>
                <a:gd name="T6" fmla="*/ 61 w 123"/>
                <a:gd name="T7" fmla="*/ 0 h 108"/>
                <a:gd name="T8" fmla="*/ 93 w 123"/>
                <a:gd name="T9" fmla="*/ 10 h 108"/>
                <a:gd name="T10" fmla="*/ 105 w 123"/>
                <a:gd name="T11" fmla="*/ 86 h 108"/>
                <a:gd name="T12" fmla="*/ 61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1" y="108"/>
                  </a:moveTo>
                  <a:cubicBezTo>
                    <a:pt x="50" y="108"/>
                    <a:pt x="39" y="104"/>
                    <a:pt x="29" y="98"/>
                  </a:cubicBezTo>
                  <a:cubicBezTo>
                    <a:pt x="5" y="80"/>
                    <a:pt x="0" y="46"/>
                    <a:pt x="17" y="22"/>
                  </a:cubicBezTo>
                  <a:cubicBezTo>
                    <a:pt x="28" y="8"/>
                    <a:pt x="44" y="0"/>
                    <a:pt x="61" y="0"/>
                  </a:cubicBezTo>
                  <a:cubicBezTo>
                    <a:pt x="73" y="0"/>
                    <a:pt x="84" y="3"/>
                    <a:pt x="93" y="10"/>
                  </a:cubicBezTo>
                  <a:cubicBezTo>
                    <a:pt x="117" y="28"/>
                    <a:pt x="123" y="61"/>
                    <a:pt x="105" y="86"/>
                  </a:cubicBezTo>
                  <a:cubicBezTo>
                    <a:pt x="95" y="100"/>
                    <a:pt x="79" y="108"/>
                    <a:pt x="61"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6" name="Group 225"/>
          <p:cNvGrpSpPr/>
          <p:nvPr/>
        </p:nvGrpSpPr>
        <p:grpSpPr>
          <a:xfrm>
            <a:off x="2438012" y="5736069"/>
            <a:ext cx="322732" cy="298822"/>
            <a:chOff x="2487958" y="5761596"/>
            <a:chExt cx="477148" cy="441798"/>
          </a:xfrm>
        </p:grpSpPr>
        <p:sp>
          <p:nvSpPr>
            <p:cNvPr id="116" name="Freeform 46"/>
            <p:cNvSpPr>
              <a:spLocks/>
            </p:cNvSpPr>
            <p:nvPr/>
          </p:nvSpPr>
          <p:spPr bwMode="auto">
            <a:xfrm>
              <a:off x="2487958" y="5761596"/>
              <a:ext cx="477148" cy="441798"/>
            </a:xfrm>
            <a:custGeom>
              <a:avLst/>
              <a:gdLst>
                <a:gd name="T0" fmla="*/ 56 w 117"/>
                <a:gd name="T1" fmla="*/ 108 h 108"/>
                <a:gd name="T2" fmla="*/ 24 w 117"/>
                <a:gd name="T3" fmla="*/ 98 h 108"/>
                <a:gd name="T4" fmla="*/ 2 w 117"/>
                <a:gd name="T5" fmla="*/ 62 h 108"/>
                <a:gd name="T6" fmla="*/ 12 w 117"/>
                <a:gd name="T7" fmla="*/ 22 h 108"/>
                <a:gd name="T8" fmla="*/ 56 w 117"/>
                <a:gd name="T9" fmla="*/ 0 h 108"/>
                <a:gd name="T10" fmla="*/ 87 w 117"/>
                <a:gd name="T11" fmla="*/ 10 h 108"/>
                <a:gd name="T12" fmla="*/ 99 w 117"/>
                <a:gd name="T13" fmla="*/ 86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44" y="108"/>
                    <a:pt x="33" y="104"/>
                    <a:pt x="24" y="98"/>
                  </a:cubicBezTo>
                  <a:cubicBezTo>
                    <a:pt x="12" y="89"/>
                    <a:pt x="4" y="77"/>
                    <a:pt x="2" y="62"/>
                  </a:cubicBezTo>
                  <a:cubicBezTo>
                    <a:pt x="0" y="48"/>
                    <a:pt x="3" y="34"/>
                    <a:pt x="12" y="22"/>
                  </a:cubicBezTo>
                  <a:cubicBezTo>
                    <a:pt x="22" y="8"/>
                    <a:pt x="38" y="0"/>
                    <a:pt x="56" y="0"/>
                  </a:cubicBezTo>
                  <a:cubicBezTo>
                    <a:pt x="67" y="0"/>
                    <a:pt x="78" y="3"/>
                    <a:pt x="87" y="10"/>
                  </a:cubicBezTo>
                  <a:cubicBezTo>
                    <a:pt x="112" y="27"/>
                    <a:pt x="117" y="61"/>
                    <a:pt x="99" y="86"/>
                  </a:cubicBezTo>
                  <a:cubicBezTo>
                    <a:pt x="89" y="100"/>
                    <a:pt x="73"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0" name="Freeform 46"/>
            <p:cNvSpPr>
              <a:spLocks/>
            </p:cNvSpPr>
            <p:nvPr/>
          </p:nvSpPr>
          <p:spPr bwMode="auto">
            <a:xfrm>
              <a:off x="2620153" y="5883997"/>
              <a:ext cx="212758" cy="196996"/>
            </a:xfrm>
            <a:custGeom>
              <a:avLst/>
              <a:gdLst>
                <a:gd name="T0" fmla="*/ 56 w 117"/>
                <a:gd name="T1" fmla="*/ 108 h 108"/>
                <a:gd name="T2" fmla="*/ 24 w 117"/>
                <a:gd name="T3" fmla="*/ 98 h 108"/>
                <a:gd name="T4" fmla="*/ 2 w 117"/>
                <a:gd name="T5" fmla="*/ 62 h 108"/>
                <a:gd name="T6" fmla="*/ 12 w 117"/>
                <a:gd name="T7" fmla="*/ 22 h 108"/>
                <a:gd name="T8" fmla="*/ 56 w 117"/>
                <a:gd name="T9" fmla="*/ 0 h 108"/>
                <a:gd name="T10" fmla="*/ 87 w 117"/>
                <a:gd name="T11" fmla="*/ 10 h 108"/>
                <a:gd name="T12" fmla="*/ 99 w 117"/>
                <a:gd name="T13" fmla="*/ 86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44" y="108"/>
                    <a:pt x="33" y="104"/>
                    <a:pt x="24" y="98"/>
                  </a:cubicBezTo>
                  <a:cubicBezTo>
                    <a:pt x="12" y="89"/>
                    <a:pt x="4" y="77"/>
                    <a:pt x="2" y="62"/>
                  </a:cubicBezTo>
                  <a:cubicBezTo>
                    <a:pt x="0" y="48"/>
                    <a:pt x="3" y="34"/>
                    <a:pt x="12" y="22"/>
                  </a:cubicBezTo>
                  <a:cubicBezTo>
                    <a:pt x="22" y="8"/>
                    <a:pt x="38" y="0"/>
                    <a:pt x="56" y="0"/>
                  </a:cubicBezTo>
                  <a:cubicBezTo>
                    <a:pt x="67" y="0"/>
                    <a:pt x="78" y="3"/>
                    <a:pt x="87" y="10"/>
                  </a:cubicBezTo>
                  <a:cubicBezTo>
                    <a:pt x="112" y="27"/>
                    <a:pt x="117" y="61"/>
                    <a:pt x="99" y="86"/>
                  </a:cubicBezTo>
                  <a:cubicBezTo>
                    <a:pt x="89" y="100"/>
                    <a:pt x="73"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9" name="Group 258"/>
          <p:cNvGrpSpPr/>
          <p:nvPr/>
        </p:nvGrpSpPr>
        <p:grpSpPr>
          <a:xfrm>
            <a:off x="6634006" y="1044018"/>
            <a:ext cx="331266" cy="302236"/>
            <a:chOff x="6438492" y="861633"/>
            <a:chExt cx="489768" cy="446848"/>
          </a:xfrm>
        </p:grpSpPr>
        <p:sp>
          <p:nvSpPr>
            <p:cNvPr id="117" name="Freeform 47"/>
            <p:cNvSpPr>
              <a:spLocks/>
            </p:cNvSpPr>
            <p:nvPr/>
          </p:nvSpPr>
          <p:spPr bwMode="auto">
            <a:xfrm>
              <a:off x="6438492" y="861633"/>
              <a:ext cx="489768" cy="446848"/>
            </a:xfrm>
            <a:custGeom>
              <a:avLst/>
              <a:gdLst>
                <a:gd name="T0" fmla="*/ 60 w 120"/>
                <a:gd name="T1" fmla="*/ 109 h 109"/>
                <a:gd name="T2" fmla="*/ 24 w 120"/>
                <a:gd name="T3" fmla="*/ 95 h 109"/>
                <a:gd name="T4" fmla="*/ 20 w 120"/>
                <a:gd name="T5" fmla="*/ 18 h 109"/>
                <a:gd name="T6" fmla="*/ 60 w 120"/>
                <a:gd name="T7" fmla="*/ 0 h 109"/>
                <a:gd name="T8" fmla="*/ 96 w 120"/>
                <a:gd name="T9" fmla="*/ 14 h 109"/>
                <a:gd name="T10" fmla="*/ 100 w 120"/>
                <a:gd name="T11" fmla="*/ 91 h 109"/>
                <a:gd name="T12" fmla="*/ 60 w 120"/>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20" h="109">
                  <a:moveTo>
                    <a:pt x="60" y="109"/>
                  </a:moveTo>
                  <a:cubicBezTo>
                    <a:pt x="47" y="109"/>
                    <a:pt x="34" y="104"/>
                    <a:pt x="24" y="95"/>
                  </a:cubicBezTo>
                  <a:cubicBezTo>
                    <a:pt x="2" y="75"/>
                    <a:pt x="0" y="40"/>
                    <a:pt x="20" y="18"/>
                  </a:cubicBezTo>
                  <a:cubicBezTo>
                    <a:pt x="30" y="7"/>
                    <a:pt x="45" y="0"/>
                    <a:pt x="60" y="0"/>
                  </a:cubicBezTo>
                  <a:cubicBezTo>
                    <a:pt x="73" y="0"/>
                    <a:pt x="86" y="5"/>
                    <a:pt x="96" y="14"/>
                  </a:cubicBezTo>
                  <a:cubicBezTo>
                    <a:pt x="118" y="34"/>
                    <a:pt x="120" y="69"/>
                    <a:pt x="100" y="91"/>
                  </a:cubicBezTo>
                  <a:cubicBezTo>
                    <a:pt x="90" y="102"/>
                    <a:pt x="75" y="109"/>
                    <a:pt x="60"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1" name="Freeform 47"/>
            <p:cNvSpPr>
              <a:spLocks/>
            </p:cNvSpPr>
            <p:nvPr/>
          </p:nvSpPr>
          <p:spPr bwMode="auto">
            <a:xfrm>
              <a:off x="6574183" y="985433"/>
              <a:ext cx="218386" cy="199248"/>
            </a:xfrm>
            <a:custGeom>
              <a:avLst/>
              <a:gdLst>
                <a:gd name="T0" fmla="*/ 60 w 120"/>
                <a:gd name="T1" fmla="*/ 109 h 109"/>
                <a:gd name="T2" fmla="*/ 24 w 120"/>
                <a:gd name="T3" fmla="*/ 95 h 109"/>
                <a:gd name="T4" fmla="*/ 20 w 120"/>
                <a:gd name="T5" fmla="*/ 18 h 109"/>
                <a:gd name="T6" fmla="*/ 60 w 120"/>
                <a:gd name="T7" fmla="*/ 0 h 109"/>
                <a:gd name="T8" fmla="*/ 96 w 120"/>
                <a:gd name="T9" fmla="*/ 14 h 109"/>
                <a:gd name="T10" fmla="*/ 100 w 120"/>
                <a:gd name="T11" fmla="*/ 91 h 109"/>
                <a:gd name="T12" fmla="*/ 60 w 120"/>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20" h="109">
                  <a:moveTo>
                    <a:pt x="60" y="109"/>
                  </a:moveTo>
                  <a:cubicBezTo>
                    <a:pt x="47" y="109"/>
                    <a:pt x="34" y="104"/>
                    <a:pt x="24" y="95"/>
                  </a:cubicBezTo>
                  <a:cubicBezTo>
                    <a:pt x="2" y="75"/>
                    <a:pt x="0" y="40"/>
                    <a:pt x="20" y="18"/>
                  </a:cubicBezTo>
                  <a:cubicBezTo>
                    <a:pt x="30" y="7"/>
                    <a:pt x="45" y="0"/>
                    <a:pt x="60" y="0"/>
                  </a:cubicBezTo>
                  <a:cubicBezTo>
                    <a:pt x="73" y="0"/>
                    <a:pt x="86" y="5"/>
                    <a:pt x="96" y="14"/>
                  </a:cubicBezTo>
                  <a:cubicBezTo>
                    <a:pt x="118" y="34"/>
                    <a:pt x="120" y="69"/>
                    <a:pt x="100" y="91"/>
                  </a:cubicBezTo>
                  <a:cubicBezTo>
                    <a:pt x="90" y="102"/>
                    <a:pt x="75" y="109"/>
                    <a:pt x="60"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5" name="Group 224"/>
          <p:cNvGrpSpPr/>
          <p:nvPr/>
        </p:nvGrpSpPr>
        <p:grpSpPr>
          <a:xfrm>
            <a:off x="2193919" y="5515003"/>
            <a:ext cx="305654" cy="298822"/>
            <a:chOff x="2237058" y="5553634"/>
            <a:chExt cx="451900" cy="441798"/>
          </a:xfrm>
        </p:grpSpPr>
        <p:sp>
          <p:nvSpPr>
            <p:cNvPr id="118" name="Freeform 48"/>
            <p:cNvSpPr>
              <a:spLocks/>
            </p:cNvSpPr>
            <p:nvPr/>
          </p:nvSpPr>
          <p:spPr bwMode="auto">
            <a:xfrm>
              <a:off x="2237058" y="5553634"/>
              <a:ext cx="451900" cy="441798"/>
            </a:xfrm>
            <a:custGeom>
              <a:avLst/>
              <a:gdLst>
                <a:gd name="T0" fmla="*/ 55 w 110"/>
                <a:gd name="T1" fmla="*/ 108 h 108"/>
                <a:gd name="T2" fmla="*/ 55 w 110"/>
                <a:gd name="T3" fmla="*/ 108 h 108"/>
                <a:gd name="T4" fmla="*/ 19 w 110"/>
                <a:gd name="T5" fmla="*/ 94 h 108"/>
                <a:gd name="T6" fmla="*/ 1 w 110"/>
                <a:gd name="T7" fmla="*/ 57 h 108"/>
                <a:gd name="T8" fmla="*/ 15 w 110"/>
                <a:gd name="T9" fmla="*/ 18 h 108"/>
                <a:gd name="T10" fmla="*/ 55 w 110"/>
                <a:gd name="T11" fmla="*/ 0 h 108"/>
                <a:gd name="T12" fmla="*/ 91 w 110"/>
                <a:gd name="T13" fmla="*/ 14 h 108"/>
                <a:gd name="T14" fmla="*/ 109 w 110"/>
                <a:gd name="T15" fmla="*/ 51 h 108"/>
                <a:gd name="T16" fmla="*/ 95 w 110"/>
                <a:gd name="T17" fmla="*/ 90 h 108"/>
                <a:gd name="T18" fmla="*/ 55 w 110"/>
                <a:gd name="T19"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08">
                  <a:moveTo>
                    <a:pt x="55" y="108"/>
                  </a:moveTo>
                  <a:cubicBezTo>
                    <a:pt x="55" y="108"/>
                    <a:pt x="55" y="108"/>
                    <a:pt x="55" y="108"/>
                  </a:cubicBezTo>
                  <a:cubicBezTo>
                    <a:pt x="42" y="108"/>
                    <a:pt x="29" y="103"/>
                    <a:pt x="19" y="94"/>
                  </a:cubicBezTo>
                  <a:cubicBezTo>
                    <a:pt x="8" y="85"/>
                    <a:pt x="2" y="71"/>
                    <a:pt x="1" y="57"/>
                  </a:cubicBezTo>
                  <a:cubicBezTo>
                    <a:pt x="0" y="42"/>
                    <a:pt x="5" y="28"/>
                    <a:pt x="15" y="18"/>
                  </a:cubicBezTo>
                  <a:cubicBezTo>
                    <a:pt x="25" y="6"/>
                    <a:pt x="40" y="0"/>
                    <a:pt x="55" y="0"/>
                  </a:cubicBezTo>
                  <a:cubicBezTo>
                    <a:pt x="68" y="0"/>
                    <a:pt x="81" y="5"/>
                    <a:pt x="91" y="14"/>
                  </a:cubicBezTo>
                  <a:cubicBezTo>
                    <a:pt x="102" y="23"/>
                    <a:pt x="108" y="37"/>
                    <a:pt x="109" y="51"/>
                  </a:cubicBezTo>
                  <a:cubicBezTo>
                    <a:pt x="110" y="66"/>
                    <a:pt x="105" y="80"/>
                    <a:pt x="95" y="90"/>
                  </a:cubicBezTo>
                  <a:cubicBezTo>
                    <a:pt x="85" y="102"/>
                    <a:pt x="70"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2" name="Freeform 48"/>
            <p:cNvSpPr>
              <a:spLocks/>
            </p:cNvSpPr>
            <p:nvPr/>
          </p:nvSpPr>
          <p:spPr bwMode="auto">
            <a:xfrm>
              <a:off x="2362258" y="5676035"/>
              <a:ext cx="201500" cy="196996"/>
            </a:xfrm>
            <a:custGeom>
              <a:avLst/>
              <a:gdLst>
                <a:gd name="T0" fmla="*/ 55 w 110"/>
                <a:gd name="T1" fmla="*/ 108 h 108"/>
                <a:gd name="T2" fmla="*/ 55 w 110"/>
                <a:gd name="T3" fmla="*/ 108 h 108"/>
                <a:gd name="T4" fmla="*/ 19 w 110"/>
                <a:gd name="T5" fmla="*/ 94 h 108"/>
                <a:gd name="T6" fmla="*/ 1 w 110"/>
                <a:gd name="T7" fmla="*/ 57 h 108"/>
                <a:gd name="T8" fmla="*/ 15 w 110"/>
                <a:gd name="T9" fmla="*/ 18 h 108"/>
                <a:gd name="T10" fmla="*/ 55 w 110"/>
                <a:gd name="T11" fmla="*/ 0 h 108"/>
                <a:gd name="T12" fmla="*/ 91 w 110"/>
                <a:gd name="T13" fmla="*/ 14 h 108"/>
                <a:gd name="T14" fmla="*/ 109 w 110"/>
                <a:gd name="T15" fmla="*/ 51 h 108"/>
                <a:gd name="T16" fmla="*/ 95 w 110"/>
                <a:gd name="T17" fmla="*/ 90 h 108"/>
                <a:gd name="T18" fmla="*/ 55 w 110"/>
                <a:gd name="T19"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08">
                  <a:moveTo>
                    <a:pt x="55" y="108"/>
                  </a:moveTo>
                  <a:cubicBezTo>
                    <a:pt x="55" y="108"/>
                    <a:pt x="55" y="108"/>
                    <a:pt x="55" y="108"/>
                  </a:cubicBezTo>
                  <a:cubicBezTo>
                    <a:pt x="42" y="108"/>
                    <a:pt x="29" y="103"/>
                    <a:pt x="19" y="94"/>
                  </a:cubicBezTo>
                  <a:cubicBezTo>
                    <a:pt x="8" y="85"/>
                    <a:pt x="2" y="71"/>
                    <a:pt x="1" y="57"/>
                  </a:cubicBezTo>
                  <a:cubicBezTo>
                    <a:pt x="0" y="42"/>
                    <a:pt x="5" y="28"/>
                    <a:pt x="15" y="18"/>
                  </a:cubicBezTo>
                  <a:cubicBezTo>
                    <a:pt x="25" y="6"/>
                    <a:pt x="40" y="0"/>
                    <a:pt x="55" y="0"/>
                  </a:cubicBezTo>
                  <a:cubicBezTo>
                    <a:pt x="68" y="0"/>
                    <a:pt x="81" y="5"/>
                    <a:pt x="91" y="14"/>
                  </a:cubicBezTo>
                  <a:cubicBezTo>
                    <a:pt x="102" y="23"/>
                    <a:pt x="108" y="37"/>
                    <a:pt x="109" y="51"/>
                  </a:cubicBezTo>
                  <a:cubicBezTo>
                    <a:pt x="110" y="66"/>
                    <a:pt x="105" y="80"/>
                    <a:pt x="95" y="90"/>
                  </a:cubicBezTo>
                  <a:cubicBezTo>
                    <a:pt x="85" y="102"/>
                    <a:pt x="70"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60" name="Group 259"/>
          <p:cNvGrpSpPr/>
          <p:nvPr/>
        </p:nvGrpSpPr>
        <p:grpSpPr>
          <a:xfrm>
            <a:off x="6868336" y="1290992"/>
            <a:ext cx="319316" cy="298822"/>
            <a:chOff x="6687834" y="1097520"/>
            <a:chExt cx="472098" cy="441800"/>
          </a:xfrm>
        </p:grpSpPr>
        <p:sp>
          <p:nvSpPr>
            <p:cNvPr id="119" name="Freeform 49"/>
            <p:cNvSpPr>
              <a:spLocks/>
            </p:cNvSpPr>
            <p:nvPr/>
          </p:nvSpPr>
          <p:spPr bwMode="auto">
            <a:xfrm>
              <a:off x="6687834" y="1097520"/>
              <a:ext cx="472098" cy="441800"/>
            </a:xfrm>
            <a:custGeom>
              <a:avLst/>
              <a:gdLst>
                <a:gd name="T0" fmla="*/ 55 w 115"/>
                <a:gd name="T1" fmla="*/ 108 h 108"/>
                <a:gd name="T2" fmla="*/ 55 w 115"/>
                <a:gd name="T3" fmla="*/ 108 h 108"/>
                <a:gd name="T4" fmla="*/ 14 w 115"/>
                <a:gd name="T5" fmla="*/ 90 h 108"/>
                <a:gd name="T6" fmla="*/ 1 w 115"/>
                <a:gd name="T7" fmla="*/ 51 h 108"/>
                <a:gd name="T8" fmla="*/ 18 w 115"/>
                <a:gd name="T9" fmla="*/ 14 h 108"/>
                <a:gd name="T10" fmla="*/ 55 w 115"/>
                <a:gd name="T11" fmla="*/ 0 h 108"/>
                <a:gd name="T12" fmla="*/ 95 w 115"/>
                <a:gd name="T13" fmla="*/ 18 h 108"/>
                <a:gd name="T14" fmla="*/ 91 w 115"/>
                <a:gd name="T15" fmla="*/ 95 h 108"/>
                <a:gd name="T16" fmla="*/ 55 w 115"/>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8">
                  <a:moveTo>
                    <a:pt x="55" y="108"/>
                  </a:moveTo>
                  <a:cubicBezTo>
                    <a:pt x="55" y="108"/>
                    <a:pt x="55" y="108"/>
                    <a:pt x="55" y="108"/>
                  </a:cubicBezTo>
                  <a:cubicBezTo>
                    <a:pt x="39" y="108"/>
                    <a:pt x="25" y="102"/>
                    <a:pt x="14" y="90"/>
                  </a:cubicBezTo>
                  <a:cubicBezTo>
                    <a:pt x="5" y="80"/>
                    <a:pt x="0" y="66"/>
                    <a:pt x="1" y="51"/>
                  </a:cubicBezTo>
                  <a:cubicBezTo>
                    <a:pt x="1" y="37"/>
                    <a:pt x="8" y="24"/>
                    <a:pt x="18" y="14"/>
                  </a:cubicBezTo>
                  <a:cubicBezTo>
                    <a:pt x="28" y="5"/>
                    <a:pt x="41" y="0"/>
                    <a:pt x="55" y="0"/>
                  </a:cubicBezTo>
                  <a:cubicBezTo>
                    <a:pt x="70" y="0"/>
                    <a:pt x="85" y="7"/>
                    <a:pt x="95" y="18"/>
                  </a:cubicBezTo>
                  <a:cubicBezTo>
                    <a:pt x="115" y="40"/>
                    <a:pt x="113" y="75"/>
                    <a:pt x="91" y="95"/>
                  </a:cubicBezTo>
                  <a:cubicBezTo>
                    <a:pt x="81" y="103"/>
                    <a:pt x="68"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3" name="Freeform 49"/>
            <p:cNvSpPr>
              <a:spLocks/>
            </p:cNvSpPr>
            <p:nvPr/>
          </p:nvSpPr>
          <p:spPr bwMode="auto">
            <a:xfrm>
              <a:off x="6818630" y="1219922"/>
              <a:ext cx="210506" cy="196996"/>
            </a:xfrm>
            <a:custGeom>
              <a:avLst/>
              <a:gdLst>
                <a:gd name="T0" fmla="*/ 55 w 115"/>
                <a:gd name="T1" fmla="*/ 108 h 108"/>
                <a:gd name="T2" fmla="*/ 55 w 115"/>
                <a:gd name="T3" fmla="*/ 108 h 108"/>
                <a:gd name="T4" fmla="*/ 14 w 115"/>
                <a:gd name="T5" fmla="*/ 90 h 108"/>
                <a:gd name="T6" fmla="*/ 1 w 115"/>
                <a:gd name="T7" fmla="*/ 51 h 108"/>
                <a:gd name="T8" fmla="*/ 18 w 115"/>
                <a:gd name="T9" fmla="*/ 14 h 108"/>
                <a:gd name="T10" fmla="*/ 55 w 115"/>
                <a:gd name="T11" fmla="*/ 0 h 108"/>
                <a:gd name="T12" fmla="*/ 95 w 115"/>
                <a:gd name="T13" fmla="*/ 18 h 108"/>
                <a:gd name="T14" fmla="*/ 91 w 115"/>
                <a:gd name="T15" fmla="*/ 95 h 108"/>
                <a:gd name="T16" fmla="*/ 55 w 115"/>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8">
                  <a:moveTo>
                    <a:pt x="55" y="108"/>
                  </a:moveTo>
                  <a:cubicBezTo>
                    <a:pt x="55" y="108"/>
                    <a:pt x="55" y="108"/>
                    <a:pt x="55" y="108"/>
                  </a:cubicBezTo>
                  <a:cubicBezTo>
                    <a:pt x="39" y="108"/>
                    <a:pt x="25" y="102"/>
                    <a:pt x="14" y="90"/>
                  </a:cubicBezTo>
                  <a:cubicBezTo>
                    <a:pt x="5" y="80"/>
                    <a:pt x="0" y="66"/>
                    <a:pt x="1" y="51"/>
                  </a:cubicBezTo>
                  <a:cubicBezTo>
                    <a:pt x="1" y="37"/>
                    <a:pt x="8" y="24"/>
                    <a:pt x="18" y="14"/>
                  </a:cubicBezTo>
                  <a:cubicBezTo>
                    <a:pt x="28" y="5"/>
                    <a:pt x="41" y="0"/>
                    <a:pt x="55" y="0"/>
                  </a:cubicBezTo>
                  <a:cubicBezTo>
                    <a:pt x="70" y="0"/>
                    <a:pt x="85" y="7"/>
                    <a:pt x="95" y="18"/>
                  </a:cubicBezTo>
                  <a:cubicBezTo>
                    <a:pt x="115" y="40"/>
                    <a:pt x="113" y="75"/>
                    <a:pt x="91" y="95"/>
                  </a:cubicBezTo>
                  <a:cubicBezTo>
                    <a:pt x="81" y="103"/>
                    <a:pt x="68"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4" name="Group 223"/>
          <p:cNvGrpSpPr/>
          <p:nvPr/>
        </p:nvGrpSpPr>
        <p:grpSpPr>
          <a:xfrm>
            <a:off x="1972840" y="5268473"/>
            <a:ext cx="303946" cy="298822"/>
            <a:chOff x="2004164" y="5318684"/>
            <a:chExt cx="449374" cy="441798"/>
          </a:xfrm>
        </p:grpSpPr>
        <p:sp>
          <p:nvSpPr>
            <p:cNvPr id="120" name="Freeform 50"/>
            <p:cNvSpPr>
              <a:spLocks/>
            </p:cNvSpPr>
            <p:nvPr/>
          </p:nvSpPr>
          <p:spPr bwMode="auto">
            <a:xfrm>
              <a:off x="2004164" y="5318684"/>
              <a:ext cx="449374" cy="441798"/>
            </a:xfrm>
            <a:custGeom>
              <a:avLst/>
              <a:gdLst>
                <a:gd name="T0" fmla="*/ 55 w 110"/>
                <a:gd name="T1" fmla="*/ 108 h 108"/>
                <a:gd name="T2" fmla="*/ 55 w 110"/>
                <a:gd name="T3" fmla="*/ 108 h 108"/>
                <a:gd name="T4" fmla="*/ 15 w 110"/>
                <a:gd name="T5" fmla="*/ 91 h 108"/>
                <a:gd name="T6" fmla="*/ 1 w 110"/>
                <a:gd name="T7" fmla="*/ 51 h 108"/>
                <a:gd name="T8" fmla="*/ 19 w 110"/>
                <a:gd name="T9" fmla="*/ 14 h 108"/>
                <a:gd name="T10" fmla="*/ 55 w 110"/>
                <a:gd name="T11" fmla="*/ 0 h 108"/>
                <a:gd name="T12" fmla="*/ 95 w 110"/>
                <a:gd name="T13" fmla="*/ 18 h 108"/>
                <a:gd name="T14" fmla="*/ 109 w 110"/>
                <a:gd name="T15" fmla="*/ 57 h 108"/>
                <a:gd name="T16" fmla="*/ 91 w 110"/>
                <a:gd name="T17" fmla="*/ 95 h 108"/>
                <a:gd name="T18" fmla="*/ 55 w 110"/>
                <a:gd name="T19"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08">
                  <a:moveTo>
                    <a:pt x="55" y="108"/>
                  </a:moveTo>
                  <a:cubicBezTo>
                    <a:pt x="55" y="108"/>
                    <a:pt x="55" y="108"/>
                    <a:pt x="55" y="108"/>
                  </a:cubicBezTo>
                  <a:cubicBezTo>
                    <a:pt x="40" y="108"/>
                    <a:pt x="25" y="102"/>
                    <a:pt x="15" y="91"/>
                  </a:cubicBezTo>
                  <a:cubicBezTo>
                    <a:pt x="5" y="80"/>
                    <a:pt x="0" y="66"/>
                    <a:pt x="1" y="51"/>
                  </a:cubicBezTo>
                  <a:cubicBezTo>
                    <a:pt x="2" y="37"/>
                    <a:pt x="8" y="24"/>
                    <a:pt x="19" y="14"/>
                  </a:cubicBezTo>
                  <a:cubicBezTo>
                    <a:pt x="29" y="5"/>
                    <a:pt x="42" y="0"/>
                    <a:pt x="55" y="0"/>
                  </a:cubicBezTo>
                  <a:cubicBezTo>
                    <a:pt x="71" y="0"/>
                    <a:pt x="85" y="7"/>
                    <a:pt x="95" y="18"/>
                  </a:cubicBezTo>
                  <a:cubicBezTo>
                    <a:pt x="105" y="29"/>
                    <a:pt x="110" y="43"/>
                    <a:pt x="109" y="57"/>
                  </a:cubicBezTo>
                  <a:cubicBezTo>
                    <a:pt x="109" y="72"/>
                    <a:pt x="102" y="85"/>
                    <a:pt x="91" y="95"/>
                  </a:cubicBezTo>
                  <a:cubicBezTo>
                    <a:pt x="82" y="104"/>
                    <a:pt x="69"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4" name="Freeform 50"/>
            <p:cNvSpPr>
              <a:spLocks/>
            </p:cNvSpPr>
            <p:nvPr/>
          </p:nvSpPr>
          <p:spPr bwMode="auto">
            <a:xfrm>
              <a:off x="2128664" y="5441085"/>
              <a:ext cx="200374" cy="196996"/>
            </a:xfrm>
            <a:custGeom>
              <a:avLst/>
              <a:gdLst>
                <a:gd name="T0" fmla="*/ 55 w 110"/>
                <a:gd name="T1" fmla="*/ 108 h 108"/>
                <a:gd name="T2" fmla="*/ 55 w 110"/>
                <a:gd name="T3" fmla="*/ 108 h 108"/>
                <a:gd name="T4" fmla="*/ 15 w 110"/>
                <a:gd name="T5" fmla="*/ 91 h 108"/>
                <a:gd name="T6" fmla="*/ 1 w 110"/>
                <a:gd name="T7" fmla="*/ 51 h 108"/>
                <a:gd name="T8" fmla="*/ 19 w 110"/>
                <a:gd name="T9" fmla="*/ 14 h 108"/>
                <a:gd name="T10" fmla="*/ 55 w 110"/>
                <a:gd name="T11" fmla="*/ 0 h 108"/>
                <a:gd name="T12" fmla="*/ 95 w 110"/>
                <a:gd name="T13" fmla="*/ 18 h 108"/>
                <a:gd name="T14" fmla="*/ 109 w 110"/>
                <a:gd name="T15" fmla="*/ 57 h 108"/>
                <a:gd name="T16" fmla="*/ 91 w 110"/>
                <a:gd name="T17" fmla="*/ 95 h 108"/>
                <a:gd name="T18" fmla="*/ 55 w 110"/>
                <a:gd name="T19"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08">
                  <a:moveTo>
                    <a:pt x="55" y="108"/>
                  </a:moveTo>
                  <a:cubicBezTo>
                    <a:pt x="55" y="108"/>
                    <a:pt x="55" y="108"/>
                    <a:pt x="55" y="108"/>
                  </a:cubicBezTo>
                  <a:cubicBezTo>
                    <a:pt x="40" y="108"/>
                    <a:pt x="25" y="102"/>
                    <a:pt x="15" y="91"/>
                  </a:cubicBezTo>
                  <a:cubicBezTo>
                    <a:pt x="5" y="80"/>
                    <a:pt x="0" y="66"/>
                    <a:pt x="1" y="51"/>
                  </a:cubicBezTo>
                  <a:cubicBezTo>
                    <a:pt x="2" y="37"/>
                    <a:pt x="8" y="24"/>
                    <a:pt x="19" y="14"/>
                  </a:cubicBezTo>
                  <a:cubicBezTo>
                    <a:pt x="29" y="5"/>
                    <a:pt x="42" y="0"/>
                    <a:pt x="55" y="0"/>
                  </a:cubicBezTo>
                  <a:cubicBezTo>
                    <a:pt x="71" y="0"/>
                    <a:pt x="85" y="7"/>
                    <a:pt x="95" y="18"/>
                  </a:cubicBezTo>
                  <a:cubicBezTo>
                    <a:pt x="105" y="29"/>
                    <a:pt x="110" y="43"/>
                    <a:pt x="109" y="57"/>
                  </a:cubicBezTo>
                  <a:cubicBezTo>
                    <a:pt x="109" y="72"/>
                    <a:pt x="102" y="85"/>
                    <a:pt x="91" y="95"/>
                  </a:cubicBezTo>
                  <a:cubicBezTo>
                    <a:pt x="82" y="104"/>
                    <a:pt x="69"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3" name="Group 252"/>
          <p:cNvGrpSpPr/>
          <p:nvPr/>
        </p:nvGrpSpPr>
        <p:grpSpPr>
          <a:xfrm>
            <a:off x="7044747" y="1558026"/>
            <a:ext cx="341512" cy="298822"/>
            <a:chOff x="6872245" y="1354696"/>
            <a:chExt cx="504912" cy="441798"/>
          </a:xfrm>
        </p:grpSpPr>
        <p:sp>
          <p:nvSpPr>
            <p:cNvPr id="121" name="Freeform 51"/>
            <p:cNvSpPr>
              <a:spLocks/>
            </p:cNvSpPr>
            <p:nvPr/>
          </p:nvSpPr>
          <p:spPr bwMode="auto">
            <a:xfrm>
              <a:off x="6872245" y="1354696"/>
              <a:ext cx="504912" cy="441798"/>
            </a:xfrm>
            <a:custGeom>
              <a:avLst/>
              <a:gdLst>
                <a:gd name="T0" fmla="*/ 62 w 123"/>
                <a:gd name="T1" fmla="*/ 108 h 108"/>
                <a:gd name="T2" fmla="*/ 18 w 123"/>
                <a:gd name="T3" fmla="*/ 86 h 108"/>
                <a:gd name="T4" fmla="*/ 30 w 123"/>
                <a:gd name="T5" fmla="*/ 10 h 108"/>
                <a:gd name="T6" fmla="*/ 61 w 123"/>
                <a:gd name="T7" fmla="*/ 0 h 108"/>
                <a:gd name="T8" fmla="*/ 105 w 123"/>
                <a:gd name="T9" fmla="*/ 22 h 108"/>
                <a:gd name="T10" fmla="*/ 93 w 123"/>
                <a:gd name="T11" fmla="*/ 98 h 108"/>
                <a:gd name="T12" fmla="*/ 62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2" y="108"/>
                  </a:moveTo>
                  <a:cubicBezTo>
                    <a:pt x="44" y="108"/>
                    <a:pt x="28" y="100"/>
                    <a:pt x="18" y="86"/>
                  </a:cubicBezTo>
                  <a:cubicBezTo>
                    <a:pt x="0" y="62"/>
                    <a:pt x="5" y="28"/>
                    <a:pt x="30" y="10"/>
                  </a:cubicBezTo>
                  <a:cubicBezTo>
                    <a:pt x="39" y="3"/>
                    <a:pt x="50" y="0"/>
                    <a:pt x="61" y="0"/>
                  </a:cubicBezTo>
                  <a:cubicBezTo>
                    <a:pt x="79" y="0"/>
                    <a:pt x="95" y="8"/>
                    <a:pt x="105" y="22"/>
                  </a:cubicBezTo>
                  <a:cubicBezTo>
                    <a:pt x="123" y="46"/>
                    <a:pt x="117" y="80"/>
                    <a:pt x="93" y="98"/>
                  </a:cubicBezTo>
                  <a:cubicBezTo>
                    <a:pt x="84" y="105"/>
                    <a:pt x="73"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5" name="Freeform 51"/>
            <p:cNvSpPr>
              <a:spLocks/>
            </p:cNvSpPr>
            <p:nvPr/>
          </p:nvSpPr>
          <p:spPr bwMode="auto">
            <a:xfrm>
              <a:off x="7012132" y="1477097"/>
              <a:ext cx="225138" cy="196996"/>
            </a:xfrm>
            <a:custGeom>
              <a:avLst/>
              <a:gdLst>
                <a:gd name="T0" fmla="*/ 62 w 123"/>
                <a:gd name="T1" fmla="*/ 108 h 108"/>
                <a:gd name="T2" fmla="*/ 18 w 123"/>
                <a:gd name="T3" fmla="*/ 86 h 108"/>
                <a:gd name="T4" fmla="*/ 30 w 123"/>
                <a:gd name="T5" fmla="*/ 10 h 108"/>
                <a:gd name="T6" fmla="*/ 61 w 123"/>
                <a:gd name="T7" fmla="*/ 0 h 108"/>
                <a:gd name="T8" fmla="*/ 105 w 123"/>
                <a:gd name="T9" fmla="*/ 22 h 108"/>
                <a:gd name="T10" fmla="*/ 93 w 123"/>
                <a:gd name="T11" fmla="*/ 98 h 108"/>
                <a:gd name="T12" fmla="*/ 62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2" y="108"/>
                  </a:moveTo>
                  <a:cubicBezTo>
                    <a:pt x="44" y="108"/>
                    <a:pt x="28" y="100"/>
                    <a:pt x="18" y="86"/>
                  </a:cubicBezTo>
                  <a:cubicBezTo>
                    <a:pt x="0" y="62"/>
                    <a:pt x="5" y="28"/>
                    <a:pt x="30" y="10"/>
                  </a:cubicBezTo>
                  <a:cubicBezTo>
                    <a:pt x="39" y="3"/>
                    <a:pt x="50" y="0"/>
                    <a:pt x="61" y="0"/>
                  </a:cubicBezTo>
                  <a:cubicBezTo>
                    <a:pt x="79" y="0"/>
                    <a:pt x="95" y="8"/>
                    <a:pt x="105" y="22"/>
                  </a:cubicBezTo>
                  <a:cubicBezTo>
                    <a:pt x="123" y="46"/>
                    <a:pt x="117" y="80"/>
                    <a:pt x="93" y="98"/>
                  </a:cubicBezTo>
                  <a:cubicBezTo>
                    <a:pt x="84" y="105"/>
                    <a:pt x="73"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3" name="Group 222"/>
          <p:cNvGrpSpPr/>
          <p:nvPr/>
        </p:nvGrpSpPr>
        <p:grpSpPr>
          <a:xfrm>
            <a:off x="1778055" y="5000994"/>
            <a:ext cx="305654" cy="302238"/>
            <a:chOff x="1795733" y="5060570"/>
            <a:chExt cx="451900" cy="446850"/>
          </a:xfrm>
        </p:grpSpPr>
        <p:sp>
          <p:nvSpPr>
            <p:cNvPr id="122" name="Freeform 52"/>
            <p:cNvSpPr>
              <a:spLocks/>
            </p:cNvSpPr>
            <p:nvPr/>
          </p:nvSpPr>
          <p:spPr bwMode="auto">
            <a:xfrm>
              <a:off x="1795733" y="5060570"/>
              <a:ext cx="451900" cy="446850"/>
            </a:xfrm>
            <a:custGeom>
              <a:avLst/>
              <a:gdLst>
                <a:gd name="T0" fmla="*/ 56 w 111"/>
                <a:gd name="T1" fmla="*/ 109 h 109"/>
                <a:gd name="T2" fmla="*/ 12 w 111"/>
                <a:gd name="T3" fmla="*/ 86 h 109"/>
                <a:gd name="T4" fmla="*/ 2 w 111"/>
                <a:gd name="T5" fmla="*/ 46 h 109"/>
                <a:gd name="T6" fmla="*/ 24 w 111"/>
                <a:gd name="T7" fmla="*/ 11 h 109"/>
                <a:gd name="T8" fmla="*/ 55 w 111"/>
                <a:gd name="T9" fmla="*/ 0 h 109"/>
                <a:gd name="T10" fmla="*/ 99 w 111"/>
                <a:gd name="T11" fmla="*/ 23 h 109"/>
                <a:gd name="T12" fmla="*/ 109 w 111"/>
                <a:gd name="T13" fmla="*/ 63 h 109"/>
                <a:gd name="T14" fmla="*/ 87 w 111"/>
                <a:gd name="T15" fmla="*/ 98 h 109"/>
                <a:gd name="T16" fmla="*/ 56 w 11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9">
                  <a:moveTo>
                    <a:pt x="56" y="109"/>
                  </a:moveTo>
                  <a:cubicBezTo>
                    <a:pt x="38" y="109"/>
                    <a:pt x="22" y="100"/>
                    <a:pt x="12" y="86"/>
                  </a:cubicBezTo>
                  <a:cubicBezTo>
                    <a:pt x="3" y="75"/>
                    <a:pt x="0" y="60"/>
                    <a:pt x="2" y="46"/>
                  </a:cubicBezTo>
                  <a:cubicBezTo>
                    <a:pt x="4" y="32"/>
                    <a:pt x="12" y="19"/>
                    <a:pt x="24" y="11"/>
                  </a:cubicBezTo>
                  <a:cubicBezTo>
                    <a:pt x="33" y="4"/>
                    <a:pt x="44" y="0"/>
                    <a:pt x="55" y="0"/>
                  </a:cubicBezTo>
                  <a:cubicBezTo>
                    <a:pt x="73" y="0"/>
                    <a:pt x="89" y="9"/>
                    <a:pt x="99" y="23"/>
                  </a:cubicBezTo>
                  <a:cubicBezTo>
                    <a:pt x="108" y="34"/>
                    <a:pt x="111" y="49"/>
                    <a:pt x="109" y="63"/>
                  </a:cubicBezTo>
                  <a:cubicBezTo>
                    <a:pt x="107" y="77"/>
                    <a:pt x="99" y="90"/>
                    <a:pt x="87" y="98"/>
                  </a:cubicBezTo>
                  <a:cubicBezTo>
                    <a:pt x="78" y="105"/>
                    <a:pt x="67" y="109"/>
                    <a:pt x="56"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6" name="Freeform 52"/>
            <p:cNvSpPr>
              <a:spLocks/>
            </p:cNvSpPr>
            <p:nvPr/>
          </p:nvSpPr>
          <p:spPr bwMode="auto">
            <a:xfrm>
              <a:off x="1920933" y="5184371"/>
              <a:ext cx="201500" cy="199248"/>
            </a:xfrm>
            <a:custGeom>
              <a:avLst/>
              <a:gdLst>
                <a:gd name="T0" fmla="*/ 56 w 111"/>
                <a:gd name="T1" fmla="*/ 109 h 109"/>
                <a:gd name="T2" fmla="*/ 12 w 111"/>
                <a:gd name="T3" fmla="*/ 86 h 109"/>
                <a:gd name="T4" fmla="*/ 2 w 111"/>
                <a:gd name="T5" fmla="*/ 46 h 109"/>
                <a:gd name="T6" fmla="*/ 24 w 111"/>
                <a:gd name="T7" fmla="*/ 11 h 109"/>
                <a:gd name="T8" fmla="*/ 55 w 111"/>
                <a:gd name="T9" fmla="*/ 0 h 109"/>
                <a:gd name="T10" fmla="*/ 99 w 111"/>
                <a:gd name="T11" fmla="*/ 23 h 109"/>
                <a:gd name="T12" fmla="*/ 109 w 111"/>
                <a:gd name="T13" fmla="*/ 63 h 109"/>
                <a:gd name="T14" fmla="*/ 87 w 111"/>
                <a:gd name="T15" fmla="*/ 98 h 109"/>
                <a:gd name="T16" fmla="*/ 56 w 11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9">
                  <a:moveTo>
                    <a:pt x="56" y="109"/>
                  </a:moveTo>
                  <a:cubicBezTo>
                    <a:pt x="38" y="109"/>
                    <a:pt x="22" y="100"/>
                    <a:pt x="12" y="86"/>
                  </a:cubicBezTo>
                  <a:cubicBezTo>
                    <a:pt x="3" y="75"/>
                    <a:pt x="0" y="60"/>
                    <a:pt x="2" y="46"/>
                  </a:cubicBezTo>
                  <a:cubicBezTo>
                    <a:pt x="4" y="32"/>
                    <a:pt x="12" y="19"/>
                    <a:pt x="24" y="11"/>
                  </a:cubicBezTo>
                  <a:cubicBezTo>
                    <a:pt x="33" y="4"/>
                    <a:pt x="44" y="0"/>
                    <a:pt x="55" y="0"/>
                  </a:cubicBezTo>
                  <a:cubicBezTo>
                    <a:pt x="73" y="0"/>
                    <a:pt x="89" y="9"/>
                    <a:pt x="99" y="23"/>
                  </a:cubicBezTo>
                  <a:cubicBezTo>
                    <a:pt x="108" y="34"/>
                    <a:pt x="111" y="49"/>
                    <a:pt x="109" y="63"/>
                  </a:cubicBezTo>
                  <a:cubicBezTo>
                    <a:pt x="107" y="77"/>
                    <a:pt x="99" y="90"/>
                    <a:pt x="87" y="98"/>
                  </a:cubicBezTo>
                  <a:cubicBezTo>
                    <a:pt x="78" y="105"/>
                    <a:pt x="67" y="109"/>
                    <a:pt x="56"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2" name="Group 251"/>
          <p:cNvGrpSpPr/>
          <p:nvPr/>
        </p:nvGrpSpPr>
        <p:grpSpPr>
          <a:xfrm>
            <a:off x="7208812" y="1842493"/>
            <a:ext cx="326144" cy="300530"/>
            <a:chOff x="7054262" y="1630451"/>
            <a:chExt cx="482192" cy="444324"/>
          </a:xfrm>
        </p:grpSpPr>
        <p:sp>
          <p:nvSpPr>
            <p:cNvPr id="123" name="Freeform 53"/>
            <p:cNvSpPr>
              <a:spLocks/>
            </p:cNvSpPr>
            <p:nvPr/>
          </p:nvSpPr>
          <p:spPr bwMode="auto">
            <a:xfrm>
              <a:off x="7054262" y="1630451"/>
              <a:ext cx="482192" cy="444324"/>
            </a:xfrm>
            <a:custGeom>
              <a:avLst/>
              <a:gdLst>
                <a:gd name="T0" fmla="*/ 62 w 118"/>
                <a:gd name="T1" fmla="*/ 109 h 109"/>
                <a:gd name="T2" fmla="*/ 15 w 118"/>
                <a:gd name="T3" fmla="*/ 82 h 109"/>
                <a:gd name="T4" fmla="*/ 35 w 118"/>
                <a:gd name="T5" fmla="*/ 8 h 109"/>
                <a:gd name="T6" fmla="*/ 62 w 118"/>
                <a:gd name="T7" fmla="*/ 0 h 109"/>
                <a:gd name="T8" fmla="*/ 109 w 118"/>
                <a:gd name="T9" fmla="*/ 27 h 109"/>
                <a:gd name="T10" fmla="*/ 115 w 118"/>
                <a:gd name="T11" fmla="*/ 69 h 109"/>
                <a:gd name="T12" fmla="*/ 89 w 118"/>
                <a:gd name="T13" fmla="*/ 101 h 109"/>
                <a:gd name="T14" fmla="*/ 62 w 118"/>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9">
                  <a:moveTo>
                    <a:pt x="62" y="109"/>
                  </a:moveTo>
                  <a:cubicBezTo>
                    <a:pt x="43" y="109"/>
                    <a:pt x="25" y="98"/>
                    <a:pt x="15" y="82"/>
                  </a:cubicBezTo>
                  <a:cubicBezTo>
                    <a:pt x="0" y="56"/>
                    <a:pt x="9" y="23"/>
                    <a:pt x="35" y="8"/>
                  </a:cubicBezTo>
                  <a:cubicBezTo>
                    <a:pt x="43" y="3"/>
                    <a:pt x="53" y="0"/>
                    <a:pt x="62" y="0"/>
                  </a:cubicBezTo>
                  <a:cubicBezTo>
                    <a:pt x="82" y="0"/>
                    <a:pt x="100" y="11"/>
                    <a:pt x="109" y="27"/>
                  </a:cubicBezTo>
                  <a:cubicBezTo>
                    <a:pt x="116" y="40"/>
                    <a:pt x="118" y="55"/>
                    <a:pt x="115" y="69"/>
                  </a:cubicBezTo>
                  <a:cubicBezTo>
                    <a:pt x="111" y="83"/>
                    <a:pt x="102" y="94"/>
                    <a:pt x="89" y="101"/>
                  </a:cubicBezTo>
                  <a:cubicBezTo>
                    <a:pt x="81" y="106"/>
                    <a:pt x="72" y="109"/>
                    <a:pt x="62"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7" name="Freeform 53"/>
            <p:cNvSpPr>
              <a:spLocks/>
            </p:cNvSpPr>
            <p:nvPr/>
          </p:nvSpPr>
          <p:spPr bwMode="auto">
            <a:xfrm>
              <a:off x="7187854" y="1753552"/>
              <a:ext cx="215008" cy="198122"/>
            </a:xfrm>
            <a:custGeom>
              <a:avLst/>
              <a:gdLst>
                <a:gd name="T0" fmla="*/ 62 w 118"/>
                <a:gd name="T1" fmla="*/ 109 h 109"/>
                <a:gd name="T2" fmla="*/ 15 w 118"/>
                <a:gd name="T3" fmla="*/ 82 h 109"/>
                <a:gd name="T4" fmla="*/ 35 w 118"/>
                <a:gd name="T5" fmla="*/ 8 h 109"/>
                <a:gd name="T6" fmla="*/ 62 w 118"/>
                <a:gd name="T7" fmla="*/ 0 h 109"/>
                <a:gd name="T8" fmla="*/ 109 w 118"/>
                <a:gd name="T9" fmla="*/ 27 h 109"/>
                <a:gd name="T10" fmla="*/ 115 w 118"/>
                <a:gd name="T11" fmla="*/ 69 h 109"/>
                <a:gd name="T12" fmla="*/ 89 w 118"/>
                <a:gd name="T13" fmla="*/ 101 h 109"/>
                <a:gd name="T14" fmla="*/ 62 w 118"/>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9">
                  <a:moveTo>
                    <a:pt x="62" y="109"/>
                  </a:moveTo>
                  <a:cubicBezTo>
                    <a:pt x="43" y="109"/>
                    <a:pt x="25" y="98"/>
                    <a:pt x="15" y="82"/>
                  </a:cubicBezTo>
                  <a:cubicBezTo>
                    <a:pt x="0" y="56"/>
                    <a:pt x="9" y="23"/>
                    <a:pt x="35" y="8"/>
                  </a:cubicBezTo>
                  <a:cubicBezTo>
                    <a:pt x="43" y="3"/>
                    <a:pt x="53" y="0"/>
                    <a:pt x="62" y="0"/>
                  </a:cubicBezTo>
                  <a:cubicBezTo>
                    <a:pt x="82" y="0"/>
                    <a:pt x="100" y="11"/>
                    <a:pt x="109" y="27"/>
                  </a:cubicBezTo>
                  <a:cubicBezTo>
                    <a:pt x="116" y="40"/>
                    <a:pt x="118" y="55"/>
                    <a:pt x="115" y="69"/>
                  </a:cubicBezTo>
                  <a:cubicBezTo>
                    <a:pt x="111" y="83"/>
                    <a:pt x="102" y="94"/>
                    <a:pt x="89" y="101"/>
                  </a:cubicBezTo>
                  <a:cubicBezTo>
                    <a:pt x="81" y="106"/>
                    <a:pt x="72" y="109"/>
                    <a:pt x="62"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2" name="Group 221"/>
          <p:cNvGrpSpPr/>
          <p:nvPr/>
        </p:nvGrpSpPr>
        <p:grpSpPr>
          <a:xfrm>
            <a:off x="1611188" y="4716123"/>
            <a:ext cx="310774" cy="300530"/>
            <a:chOff x="1613354" y="4784814"/>
            <a:chExt cx="459470" cy="444324"/>
          </a:xfrm>
        </p:grpSpPr>
        <p:sp>
          <p:nvSpPr>
            <p:cNvPr id="124" name="Freeform 54"/>
            <p:cNvSpPr>
              <a:spLocks/>
            </p:cNvSpPr>
            <p:nvPr/>
          </p:nvSpPr>
          <p:spPr bwMode="auto">
            <a:xfrm>
              <a:off x="1613354" y="4784814"/>
              <a:ext cx="459470" cy="444324"/>
            </a:xfrm>
            <a:custGeom>
              <a:avLst/>
              <a:gdLst>
                <a:gd name="T0" fmla="*/ 56 w 112"/>
                <a:gd name="T1" fmla="*/ 108 h 108"/>
                <a:gd name="T2" fmla="*/ 9 w 112"/>
                <a:gd name="T3" fmla="*/ 81 h 108"/>
                <a:gd name="T4" fmla="*/ 3 w 112"/>
                <a:gd name="T5" fmla="*/ 40 h 108"/>
                <a:gd name="T6" fmla="*/ 29 w 112"/>
                <a:gd name="T7" fmla="*/ 7 h 108"/>
                <a:gd name="T8" fmla="*/ 56 w 112"/>
                <a:gd name="T9" fmla="*/ 0 h 108"/>
                <a:gd name="T10" fmla="*/ 103 w 112"/>
                <a:gd name="T11" fmla="*/ 27 h 108"/>
                <a:gd name="T12" fmla="*/ 108 w 112"/>
                <a:gd name="T13" fmla="*/ 68 h 108"/>
                <a:gd name="T14" fmla="*/ 83 w 112"/>
                <a:gd name="T15" fmla="*/ 101 h 108"/>
                <a:gd name="T16" fmla="*/ 56 w 11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56" y="108"/>
                  </a:moveTo>
                  <a:cubicBezTo>
                    <a:pt x="36" y="108"/>
                    <a:pt x="18" y="98"/>
                    <a:pt x="9" y="81"/>
                  </a:cubicBezTo>
                  <a:cubicBezTo>
                    <a:pt x="2" y="69"/>
                    <a:pt x="0" y="54"/>
                    <a:pt x="3" y="40"/>
                  </a:cubicBezTo>
                  <a:cubicBezTo>
                    <a:pt x="7" y="26"/>
                    <a:pt x="16" y="14"/>
                    <a:pt x="29" y="7"/>
                  </a:cubicBezTo>
                  <a:cubicBezTo>
                    <a:pt x="37" y="2"/>
                    <a:pt x="46" y="0"/>
                    <a:pt x="56" y="0"/>
                  </a:cubicBezTo>
                  <a:cubicBezTo>
                    <a:pt x="75" y="0"/>
                    <a:pt x="93" y="10"/>
                    <a:pt x="103" y="27"/>
                  </a:cubicBezTo>
                  <a:cubicBezTo>
                    <a:pt x="110" y="39"/>
                    <a:pt x="112" y="54"/>
                    <a:pt x="108" y="68"/>
                  </a:cubicBezTo>
                  <a:cubicBezTo>
                    <a:pt x="104" y="82"/>
                    <a:pt x="95" y="94"/>
                    <a:pt x="83" y="101"/>
                  </a:cubicBezTo>
                  <a:cubicBezTo>
                    <a:pt x="75" y="106"/>
                    <a:pt x="65"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8" name="Freeform 54"/>
            <p:cNvSpPr>
              <a:spLocks/>
            </p:cNvSpPr>
            <p:nvPr/>
          </p:nvSpPr>
          <p:spPr bwMode="auto">
            <a:xfrm>
              <a:off x="1740651" y="4907915"/>
              <a:ext cx="204876" cy="198122"/>
            </a:xfrm>
            <a:custGeom>
              <a:avLst/>
              <a:gdLst>
                <a:gd name="T0" fmla="*/ 56 w 112"/>
                <a:gd name="T1" fmla="*/ 108 h 108"/>
                <a:gd name="T2" fmla="*/ 9 w 112"/>
                <a:gd name="T3" fmla="*/ 81 h 108"/>
                <a:gd name="T4" fmla="*/ 3 w 112"/>
                <a:gd name="T5" fmla="*/ 40 h 108"/>
                <a:gd name="T6" fmla="*/ 29 w 112"/>
                <a:gd name="T7" fmla="*/ 7 h 108"/>
                <a:gd name="T8" fmla="*/ 56 w 112"/>
                <a:gd name="T9" fmla="*/ 0 h 108"/>
                <a:gd name="T10" fmla="*/ 103 w 112"/>
                <a:gd name="T11" fmla="*/ 27 h 108"/>
                <a:gd name="T12" fmla="*/ 108 w 112"/>
                <a:gd name="T13" fmla="*/ 68 h 108"/>
                <a:gd name="T14" fmla="*/ 83 w 112"/>
                <a:gd name="T15" fmla="*/ 101 h 108"/>
                <a:gd name="T16" fmla="*/ 56 w 11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56" y="108"/>
                  </a:moveTo>
                  <a:cubicBezTo>
                    <a:pt x="36" y="108"/>
                    <a:pt x="18" y="98"/>
                    <a:pt x="9" y="81"/>
                  </a:cubicBezTo>
                  <a:cubicBezTo>
                    <a:pt x="2" y="69"/>
                    <a:pt x="0" y="54"/>
                    <a:pt x="3" y="40"/>
                  </a:cubicBezTo>
                  <a:cubicBezTo>
                    <a:pt x="7" y="26"/>
                    <a:pt x="16" y="14"/>
                    <a:pt x="29" y="7"/>
                  </a:cubicBezTo>
                  <a:cubicBezTo>
                    <a:pt x="37" y="2"/>
                    <a:pt x="46" y="0"/>
                    <a:pt x="56" y="0"/>
                  </a:cubicBezTo>
                  <a:cubicBezTo>
                    <a:pt x="75" y="0"/>
                    <a:pt x="93" y="10"/>
                    <a:pt x="103" y="27"/>
                  </a:cubicBezTo>
                  <a:cubicBezTo>
                    <a:pt x="110" y="39"/>
                    <a:pt x="112" y="54"/>
                    <a:pt x="108" y="68"/>
                  </a:cubicBezTo>
                  <a:cubicBezTo>
                    <a:pt x="104" y="82"/>
                    <a:pt x="95" y="94"/>
                    <a:pt x="83" y="101"/>
                  </a:cubicBezTo>
                  <a:cubicBezTo>
                    <a:pt x="75" y="106"/>
                    <a:pt x="65"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1" name="Group 250"/>
          <p:cNvGrpSpPr/>
          <p:nvPr/>
        </p:nvGrpSpPr>
        <p:grpSpPr>
          <a:xfrm>
            <a:off x="7345583" y="2145505"/>
            <a:ext cx="339806" cy="298822"/>
            <a:chOff x="7202912" y="1926196"/>
            <a:chExt cx="502392" cy="441798"/>
          </a:xfrm>
        </p:grpSpPr>
        <p:sp>
          <p:nvSpPr>
            <p:cNvPr id="125" name="Freeform 55"/>
            <p:cNvSpPr>
              <a:spLocks/>
            </p:cNvSpPr>
            <p:nvPr/>
          </p:nvSpPr>
          <p:spPr bwMode="auto">
            <a:xfrm>
              <a:off x="7202912" y="1926196"/>
              <a:ext cx="502392" cy="441798"/>
            </a:xfrm>
            <a:custGeom>
              <a:avLst/>
              <a:gdLst>
                <a:gd name="T0" fmla="*/ 62 w 123"/>
                <a:gd name="T1" fmla="*/ 108 h 108"/>
                <a:gd name="T2" fmla="*/ 12 w 123"/>
                <a:gd name="T3" fmla="*/ 76 h 108"/>
                <a:gd name="T4" fmla="*/ 39 w 123"/>
                <a:gd name="T5" fmla="*/ 4 h 108"/>
                <a:gd name="T6" fmla="*/ 61 w 123"/>
                <a:gd name="T7" fmla="*/ 0 h 108"/>
                <a:gd name="T8" fmla="*/ 111 w 123"/>
                <a:gd name="T9" fmla="*/ 32 h 108"/>
                <a:gd name="T10" fmla="*/ 84 w 123"/>
                <a:gd name="T11" fmla="*/ 103 h 108"/>
                <a:gd name="T12" fmla="*/ 62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2" y="108"/>
                  </a:moveTo>
                  <a:cubicBezTo>
                    <a:pt x="40" y="108"/>
                    <a:pt x="21" y="95"/>
                    <a:pt x="12" y="76"/>
                  </a:cubicBezTo>
                  <a:cubicBezTo>
                    <a:pt x="0" y="49"/>
                    <a:pt x="12" y="16"/>
                    <a:pt x="39" y="4"/>
                  </a:cubicBezTo>
                  <a:cubicBezTo>
                    <a:pt x="46" y="1"/>
                    <a:pt x="54" y="0"/>
                    <a:pt x="61" y="0"/>
                  </a:cubicBezTo>
                  <a:cubicBezTo>
                    <a:pt x="83" y="0"/>
                    <a:pt x="102" y="12"/>
                    <a:pt x="111" y="32"/>
                  </a:cubicBezTo>
                  <a:cubicBezTo>
                    <a:pt x="123" y="59"/>
                    <a:pt x="111" y="91"/>
                    <a:pt x="84" y="103"/>
                  </a:cubicBezTo>
                  <a:cubicBezTo>
                    <a:pt x="77" y="106"/>
                    <a:pt x="69"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9" name="Freeform 55"/>
            <p:cNvSpPr>
              <a:spLocks/>
            </p:cNvSpPr>
            <p:nvPr/>
          </p:nvSpPr>
          <p:spPr bwMode="auto">
            <a:xfrm>
              <a:off x="7342101" y="2048597"/>
              <a:ext cx="224014" cy="196996"/>
            </a:xfrm>
            <a:custGeom>
              <a:avLst/>
              <a:gdLst>
                <a:gd name="T0" fmla="*/ 62 w 123"/>
                <a:gd name="T1" fmla="*/ 108 h 108"/>
                <a:gd name="T2" fmla="*/ 12 w 123"/>
                <a:gd name="T3" fmla="*/ 76 h 108"/>
                <a:gd name="T4" fmla="*/ 39 w 123"/>
                <a:gd name="T5" fmla="*/ 4 h 108"/>
                <a:gd name="T6" fmla="*/ 61 w 123"/>
                <a:gd name="T7" fmla="*/ 0 h 108"/>
                <a:gd name="T8" fmla="*/ 111 w 123"/>
                <a:gd name="T9" fmla="*/ 32 h 108"/>
                <a:gd name="T10" fmla="*/ 84 w 123"/>
                <a:gd name="T11" fmla="*/ 103 h 108"/>
                <a:gd name="T12" fmla="*/ 62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2" y="108"/>
                  </a:moveTo>
                  <a:cubicBezTo>
                    <a:pt x="40" y="108"/>
                    <a:pt x="21" y="95"/>
                    <a:pt x="12" y="76"/>
                  </a:cubicBezTo>
                  <a:cubicBezTo>
                    <a:pt x="0" y="49"/>
                    <a:pt x="12" y="16"/>
                    <a:pt x="39" y="4"/>
                  </a:cubicBezTo>
                  <a:cubicBezTo>
                    <a:pt x="46" y="1"/>
                    <a:pt x="54" y="0"/>
                    <a:pt x="61" y="0"/>
                  </a:cubicBezTo>
                  <a:cubicBezTo>
                    <a:pt x="83" y="0"/>
                    <a:pt x="102" y="12"/>
                    <a:pt x="111" y="32"/>
                  </a:cubicBezTo>
                  <a:cubicBezTo>
                    <a:pt x="123" y="59"/>
                    <a:pt x="111" y="91"/>
                    <a:pt x="84" y="103"/>
                  </a:cubicBezTo>
                  <a:cubicBezTo>
                    <a:pt x="77" y="106"/>
                    <a:pt x="69"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1" name="Group 220"/>
          <p:cNvGrpSpPr/>
          <p:nvPr/>
        </p:nvGrpSpPr>
        <p:grpSpPr>
          <a:xfrm>
            <a:off x="1476528" y="4417212"/>
            <a:ext cx="324436" cy="298822"/>
            <a:chOff x="1460380" y="4493183"/>
            <a:chExt cx="479668" cy="441800"/>
          </a:xfrm>
        </p:grpSpPr>
        <p:sp>
          <p:nvSpPr>
            <p:cNvPr id="126" name="Freeform 56"/>
            <p:cNvSpPr>
              <a:spLocks/>
            </p:cNvSpPr>
            <p:nvPr/>
          </p:nvSpPr>
          <p:spPr bwMode="auto">
            <a:xfrm>
              <a:off x="1460380" y="4493183"/>
              <a:ext cx="479668" cy="441800"/>
            </a:xfrm>
            <a:custGeom>
              <a:avLst/>
              <a:gdLst>
                <a:gd name="T0" fmla="*/ 56 w 117"/>
                <a:gd name="T1" fmla="*/ 108 h 108"/>
                <a:gd name="T2" fmla="*/ 6 w 117"/>
                <a:gd name="T3" fmla="*/ 76 h 108"/>
                <a:gd name="T4" fmla="*/ 5 w 117"/>
                <a:gd name="T5" fmla="*/ 34 h 108"/>
                <a:gd name="T6" fmla="*/ 33 w 117"/>
                <a:gd name="T7" fmla="*/ 4 h 108"/>
                <a:gd name="T8" fmla="*/ 55 w 117"/>
                <a:gd name="T9" fmla="*/ 0 h 108"/>
                <a:gd name="T10" fmla="*/ 105 w 117"/>
                <a:gd name="T11" fmla="*/ 32 h 108"/>
                <a:gd name="T12" fmla="*/ 77 w 117"/>
                <a:gd name="T13" fmla="*/ 103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34" y="108"/>
                    <a:pt x="15" y="95"/>
                    <a:pt x="6" y="76"/>
                  </a:cubicBezTo>
                  <a:cubicBezTo>
                    <a:pt x="0" y="63"/>
                    <a:pt x="0" y="48"/>
                    <a:pt x="5" y="34"/>
                  </a:cubicBezTo>
                  <a:cubicBezTo>
                    <a:pt x="10" y="21"/>
                    <a:pt x="20" y="10"/>
                    <a:pt x="33" y="4"/>
                  </a:cubicBezTo>
                  <a:cubicBezTo>
                    <a:pt x="40" y="1"/>
                    <a:pt x="48" y="0"/>
                    <a:pt x="55" y="0"/>
                  </a:cubicBezTo>
                  <a:cubicBezTo>
                    <a:pt x="77" y="0"/>
                    <a:pt x="96" y="12"/>
                    <a:pt x="105" y="32"/>
                  </a:cubicBezTo>
                  <a:cubicBezTo>
                    <a:pt x="117" y="59"/>
                    <a:pt x="105" y="91"/>
                    <a:pt x="77" y="103"/>
                  </a:cubicBezTo>
                  <a:cubicBezTo>
                    <a:pt x="70" y="106"/>
                    <a:pt x="63"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0" name="Freeform 56"/>
            <p:cNvSpPr>
              <a:spLocks/>
            </p:cNvSpPr>
            <p:nvPr/>
          </p:nvSpPr>
          <p:spPr bwMode="auto">
            <a:xfrm>
              <a:off x="1593273" y="4615585"/>
              <a:ext cx="213882" cy="196996"/>
            </a:xfrm>
            <a:custGeom>
              <a:avLst/>
              <a:gdLst>
                <a:gd name="T0" fmla="*/ 56 w 117"/>
                <a:gd name="T1" fmla="*/ 108 h 108"/>
                <a:gd name="T2" fmla="*/ 6 w 117"/>
                <a:gd name="T3" fmla="*/ 76 h 108"/>
                <a:gd name="T4" fmla="*/ 5 w 117"/>
                <a:gd name="T5" fmla="*/ 34 h 108"/>
                <a:gd name="T6" fmla="*/ 33 w 117"/>
                <a:gd name="T7" fmla="*/ 4 h 108"/>
                <a:gd name="T8" fmla="*/ 55 w 117"/>
                <a:gd name="T9" fmla="*/ 0 h 108"/>
                <a:gd name="T10" fmla="*/ 105 w 117"/>
                <a:gd name="T11" fmla="*/ 32 h 108"/>
                <a:gd name="T12" fmla="*/ 77 w 117"/>
                <a:gd name="T13" fmla="*/ 103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34" y="108"/>
                    <a:pt x="15" y="95"/>
                    <a:pt x="6" y="76"/>
                  </a:cubicBezTo>
                  <a:cubicBezTo>
                    <a:pt x="0" y="63"/>
                    <a:pt x="0" y="48"/>
                    <a:pt x="5" y="34"/>
                  </a:cubicBezTo>
                  <a:cubicBezTo>
                    <a:pt x="10" y="21"/>
                    <a:pt x="20" y="10"/>
                    <a:pt x="33" y="4"/>
                  </a:cubicBezTo>
                  <a:cubicBezTo>
                    <a:pt x="40" y="1"/>
                    <a:pt x="48" y="0"/>
                    <a:pt x="55" y="0"/>
                  </a:cubicBezTo>
                  <a:cubicBezTo>
                    <a:pt x="77" y="0"/>
                    <a:pt x="96" y="12"/>
                    <a:pt x="105" y="32"/>
                  </a:cubicBezTo>
                  <a:cubicBezTo>
                    <a:pt x="117" y="59"/>
                    <a:pt x="105" y="91"/>
                    <a:pt x="77" y="103"/>
                  </a:cubicBezTo>
                  <a:cubicBezTo>
                    <a:pt x="70" y="106"/>
                    <a:pt x="63"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0" name="Group 249"/>
          <p:cNvGrpSpPr/>
          <p:nvPr/>
        </p:nvGrpSpPr>
        <p:grpSpPr>
          <a:xfrm>
            <a:off x="7450633" y="2457376"/>
            <a:ext cx="334682" cy="302238"/>
            <a:chOff x="7324968" y="2231645"/>
            <a:chExt cx="494816" cy="446850"/>
          </a:xfrm>
        </p:grpSpPr>
        <p:sp>
          <p:nvSpPr>
            <p:cNvPr id="127" name="Freeform 57"/>
            <p:cNvSpPr>
              <a:spLocks/>
            </p:cNvSpPr>
            <p:nvPr/>
          </p:nvSpPr>
          <p:spPr bwMode="auto">
            <a:xfrm>
              <a:off x="7324968" y="2231645"/>
              <a:ext cx="494816" cy="446850"/>
            </a:xfrm>
            <a:custGeom>
              <a:avLst/>
              <a:gdLst>
                <a:gd name="T0" fmla="*/ 61 w 121"/>
                <a:gd name="T1" fmla="*/ 109 h 109"/>
                <a:gd name="T2" fmla="*/ 9 w 121"/>
                <a:gd name="T3" fmla="*/ 71 h 109"/>
                <a:gd name="T4" fmla="*/ 44 w 121"/>
                <a:gd name="T5" fmla="*/ 3 h 109"/>
                <a:gd name="T6" fmla="*/ 60 w 121"/>
                <a:gd name="T7" fmla="*/ 0 h 109"/>
                <a:gd name="T8" fmla="*/ 112 w 121"/>
                <a:gd name="T9" fmla="*/ 38 h 109"/>
                <a:gd name="T10" fmla="*/ 77 w 121"/>
                <a:gd name="T11" fmla="*/ 106 h 109"/>
                <a:gd name="T12" fmla="*/ 61 w 121"/>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21" h="109">
                  <a:moveTo>
                    <a:pt x="61" y="109"/>
                  </a:moveTo>
                  <a:cubicBezTo>
                    <a:pt x="37" y="109"/>
                    <a:pt x="16" y="94"/>
                    <a:pt x="9" y="71"/>
                  </a:cubicBezTo>
                  <a:cubicBezTo>
                    <a:pt x="0" y="43"/>
                    <a:pt x="15" y="12"/>
                    <a:pt x="44" y="3"/>
                  </a:cubicBezTo>
                  <a:cubicBezTo>
                    <a:pt x="49" y="1"/>
                    <a:pt x="55" y="0"/>
                    <a:pt x="60" y="0"/>
                  </a:cubicBezTo>
                  <a:cubicBezTo>
                    <a:pt x="84" y="0"/>
                    <a:pt x="105" y="15"/>
                    <a:pt x="112" y="38"/>
                  </a:cubicBezTo>
                  <a:cubicBezTo>
                    <a:pt x="121" y="66"/>
                    <a:pt x="106" y="97"/>
                    <a:pt x="77" y="106"/>
                  </a:cubicBezTo>
                  <a:cubicBezTo>
                    <a:pt x="72" y="108"/>
                    <a:pt x="66" y="109"/>
                    <a:pt x="61"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1" name="Freeform 57"/>
            <p:cNvSpPr>
              <a:spLocks/>
            </p:cNvSpPr>
            <p:nvPr/>
          </p:nvSpPr>
          <p:spPr bwMode="auto">
            <a:xfrm>
              <a:off x="7462058" y="2355446"/>
              <a:ext cx="220636" cy="199248"/>
            </a:xfrm>
            <a:custGeom>
              <a:avLst/>
              <a:gdLst>
                <a:gd name="T0" fmla="*/ 61 w 121"/>
                <a:gd name="T1" fmla="*/ 109 h 109"/>
                <a:gd name="T2" fmla="*/ 9 w 121"/>
                <a:gd name="T3" fmla="*/ 71 h 109"/>
                <a:gd name="T4" fmla="*/ 44 w 121"/>
                <a:gd name="T5" fmla="*/ 3 h 109"/>
                <a:gd name="T6" fmla="*/ 60 w 121"/>
                <a:gd name="T7" fmla="*/ 0 h 109"/>
                <a:gd name="T8" fmla="*/ 112 w 121"/>
                <a:gd name="T9" fmla="*/ 38 h 109"/>
                <a:gd name="T10" fmla="*/ 77 w 121"/>
                <a:gd name="T11" fmla="*/ 106 h 109"/>
                <a:gd name="T12" fmla="*/ 61 w 121"/>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21" h="109">
                  <a:moveTo>
                    <a:pt x="61" y="109"/>
                  </a:moveTo>
                  <a:cubicBezTo>
                    <a:pt x="37" y="109"/>
                    <a:pt x="16" y="94"/>
                    <a:pt x="9" y="71"/>
                  </a:cubicBezTo>
                  <a:cubicBezTo>
                    <a:pt x="0" y="43"/>
                    <a:pt x="15" y="12"/>
                    <a:pt x="44" y="3"/>
                  </a:cubicBezTo>
                  <a:cubicBezTo>
                    <a:pt x="49" y="1"/>
                    <a:pt x="55" y="0"/>
                    <a:pt x="60" y="0"/>
                  </a:cubicBezTo>
                  <a:cubicBezTo>
                    <a:pt x="84" y="0"/>
                    <a:pt x="105" y="15"/>
                    <a:pt x="112" y="38"/>
                  </a:cubicBezTo>
                  <a:cubicBezTo>
                    <a:pt x="121" y="66"/>
                    <a:pt x="106" y="97"/>
                    <a:pt x="77" y="106"/>
                  </a:cubicBezTo>
                  <a:cubicBezTo>
                    <a:pt x="72" y="108"/>
                    <a:pt x="66" y="109"/>
                    <a:pt x="61"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0" name="Group 219"/>
          <p:cNvGrpSpPr/>
          <p:nvPr/>
        </p:nvGrpSpPr>
        <p:grpSpPr>
          <a:xfrm>
            <a:off x="1371742" y="4101925"/>
            <a:ext cx="324436" cy="298822"/>
            <a:chOff x="1339730" y="4183620"/>
            <a:chExt cx="479668" cy="441800"/>
          </a:xfrm>
        </p:grpSpPr>
        <p:sp>
          <p:nvSpPr>
            <p:cNvPr id="128" name="Freeform 58"/>
            <p:cNvSpPr>
              <a:spLocks/>
            </p:cNvSpPr>
            <p:nvPr/>
          </p:nvSpPr>
          <p:spPr bwMode="auto">
            <a:xfrm>
              <a:off x="1339730" y="4183620"/>
              <a:ext cx="479668" cy="441800"/>
            </a:xfrm>
            <a:custGeom>
              <a:avLst/>
              <a:gdLst>
                <a:gd name="T0" fmla="*/ 57 w 117"/>
                <a:gd name="T1" fmla="*/ 108 h 108"/>
                <a:gd name="T2" fmla="*/ 56 w 117"/>
                <a:gd name="T3" fmla="*/ 108 h 108"/>
                <a:gd name="T4" fmla="*/ 5 w 117"/>
                <a:gd name="T5" fmla="*/ 71 h 108"/>
                <a:gd name="T6" fmla="*/ 8 w 117"/>
                <a:gd name="T7" fmla="*/ 29 h 108"/>
                <a:gd name="T8" fmla="*/ 40 w 117"/>
                <a:gd name="T9" fmla="*/ 2 h 108"/>
                <a:gd name="T10" fmla="*/ 56 w 117"/>
                <a:gd name="T11" fmla="*/ 0 h 108"/>
                <a:gd name="T12" fmla="*/ 108 w 117"/>
                <a:gd name="T13" fmla="*/ 37 h 108"/>
                <a:gd name="T14" fmla="*/ 73 w 117"/>
                <a:gd name="T15" fmla="*/ 105 h 108"/>
                <a:gd name="T16" fmla="*/ 57 w 117"/>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08">
                  <a:moveTo>
                    <a:pt x="57" y="108"/>
                  </a:moveTo>
                  <a:cubicBezTo>
                    <a:pt x="57" y="108"/>
                    <a:pt x="57" y="108"/>
                    <a:pt x="56" y="108"/>
                  </a:cubicBezTo>
                  <a:cubicBezTo>
                    <a:pt x="33" y="108"/>
                    <a:pt x="12" y="93"/>
                    <a:pt x="5" y="71"/>
                  </a:cubicBezTo>
                  <a:cubicBezTo>
                    <a:pt x="0" y="57"/>
                    <a:pt x="2" y="42"/>
                    <a:pt x="8" y="29"/>
                  </a:cubicBezTo>
                  <a:cubicBezTo>
                    <a:pt x="15" y="16"/>
                    <a:pt x="26" y="7"/>
                    <a:pt x="40" y="2"/>
                  </a:cubicBezTo>
                  <a:cubicBezTo>
                    <a:pt x="45" y="1"/>
                    <a:pt x="51" y="0"/>
                    <a:pt x="56" y="0"/>
                  </a:cubicBezTo>
                  <a:cubicBezTo>
                    <a:pt x="80" y="0"/>
                    <a:pt x="101" y="15"/>
                    <a:pt x="108" y="37"/>
                  </a:cubicBezTo>
                  <a:cubicBezTo>
                    <a:pt x="117" y="66"/>
                    <a:pt x="102" y="96"/>
                    <a:pt x="73" y="105"/>
                  </a:cubicBezTo>
                  <a:cubicBezTo>
                    <a:pt x="68" y="107"/>
                    <a:pt x="62" y="108"/>
                    <a:pt x="57"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2" name="Freeform 58"/>
            <p:cNvSpPr>
              <a:spLocks/>
            </p:cNvSpPr>
            <p:nvPr/>
          </p:nvSpPr>
          <p:spPr bwMode="auto">
            <a:xfrm>
              <a:off x="1472623" y="4306022"/>
              <a:ext cx="213882" cy="196996"/>
            </a:xfrm>
            <a:custGeom>
              <a:avLst/>
              <a:gdLst>
                <a:gd name="T0" fmla="*/ 57 w 117"/>
                <a:gd name="T1" fmla="*/ 108 h 108"/>
                <a:gd name="T2" fmla="*/ 56 w 117"/>
                <a:gd name="T3" fmla="*/ 108 h 108"/>
                <a:gd name="T4" fmla="*/ 5 w 117"/>
                <a:gd name="T5" fmla="*/ 71 h 108"/>
                <a:gd name="T6" fmla="*/ 8 w 117"/>
                <a:gd name="T7" fmla="*/ 29 h 108"/>
                <a:gd name="T8" fmla="*/ 40 w 117"/>
                <a:gd name="T9" fmla="*/ 2 h 108"/>
                <a:gd name="T10" fmla="*/ 56 w 117"/>
                <a:gd name="T11" fmla="*/ 0 h 108"/>
                <a:gd name="T12" fmla="*/ 108 w 117"/>
                <a:gd name="T13" fmla="*/ 37 h 108"/>
                <a:gd name="T14" fmla="*/ 73 w 117"/>
                <a:gd name="T15" fmla="*/ 105 h 108"/>
                <a:gd name="T16" fmla="*/ 57 w 117"/>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08">
                  <a:moveTo>
                    <a:pt x="57" y="108"/>
                  </a:moveTo>
                  <a:cubicBezTo>
                    <a:pt x="57" y="108"/>
                    <a:pt x="57" y="108"/>
                    <a:pt x="56" y="108"/>
                  </a:cubicBezTo>
                  <a:cubicBezTo>
                    <a:pt x="33" y="108"/>
                    <a:pt x="12" y="93"/>
                    <a:pt x="5" y="71"/>
                  </a:cubicBezTo>
                  <a:cubicBezTo>
                    <a:pt x="0" y="57"/>
                    <a:pt x="2" y="42"/>
                    <a:pt x="8" y="29"/>
                  </a:cubicBezTo>
                  <a:cubicBezTo>
                    <a:pt x="15" y="16"/>
                    <a:pt x="26" y="7"/>
                    <a:pt x="40" y="2"/>
                  </a:cubicBezTo>
                  <a:cubicBezTo>
                    <a:pt x="45" y="1"/>
                    <a:pt x="51" y="0"/>
                    <a:pt x="56" y="0"/>
                  </a:cubicBezTo>
                  <a:cubicBezTo>
                    <a:pt x="80" y="0"/>
                    <a:pt x="101" y="15"/>
                    <a:pt x="108" y="37"/>
                  </a:cubicBezTo>
                  <a:cubicBezTo>
                    <a:pt x="117" y="66"/>
                    <a:pt x="102" y="96"/>
                    <a:pt x="73" y="105"/>
                  </a:cubicBezTo>
                  <a:cubicBezTo>
                    <a:pt x="68" y="107"/>
                    <a:pt x="62" y="108"/>
                    <a:pt x="57"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9" name="Group 248"/>
          <p:cNvGrpSpPr/>
          <p:nvPr/>
        </p:nvGrpSpPr>
        <p:grpSpPr>
          <a:xfrm>
            <a:off x="7521824" y="2780362"/>
            <a:ext cx="329560" cy="302238"/>
            <a:chOff x="7413685" y="2550732"/>
            <a:chExt cx="487244" cy="446850"/>
          </a:xfrm>
        </p:grpSpPr>
        <p:sp>
          <p:nvSpPr>
            <p:cNvPr id="129" name="Freeform 59"/>
            <p:cNvSpPr>
              <a:spLocks/>
            </p:cNvSpPr>
            <p:nvPr/>
          </p:nvSpPr>
          <p:spPr bwMode="auto">
            <a:xfrm>
              <a:off x="7413685" y="2550732"/>
              <a:ext cx="487244" cy="446850"/>
            </a:xfrm>
            <a:custGeom>
              <a:avLst/>
              <a:gdLst>
                <a:gd name="T0" fmla="*/ 60 w 119"/>
                <a:gd name="T1" fmla="*/ 109 h 109"/>
                <a:gd name="T2" fmla="*/ 7 w 119"/>
                <a:gd name="T3" fmla="*/ 66 h 109"/>
                <a:gd name="T4" fmla="*/ 48 w 119"/>
                <a:gd name="T5" fmla="*/ 1 h 109"/>
                <a:gd name="T6" fmla="*/ 60 w 119"/>
                <a:gd name="T7" fmla="*/ 0 h 109"/>
                <a:gd name="T8" fmla="*/ 113 w 119"/>
                <a:gd name="T9" fmla="*/ 43 h 109"/>
                <a:gd name="T10" fmla="*/ 71 w 119"/>
                <a:gd name="T11" fmla="*/ 107 h 109"/>
                <a:gd name="T12" fmla="*/ 60 w 119"/>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19" h="109">
                  <a:moveTo>
                    <a:pt x="60" y="109"/>
                  </a:moveTo>
                  <a:cubicBezTo>
                    <a:pt x="34" y="109"/>
                    <a:pt x="12" y="91"/>
                    <a:pt x="7" y="66"/>
                  </a:cubicBezTo>
                  <a:cubicBezTo>
                    <a:pt x="0" y="37"/>
                    <a:pt x="19" y="8"/>
                    <a:pt x="48" y="1"/>
                  </a:cubicBezTo>
                  <a:cubicBezTo>
                    <a:pt x="52" y="1"/>
                    <a:pt x="56" y="0"/>
                    <a:pt x="60" y="0"/>
                  </a:cubicBezTo>
                  <a:cubicBezTo>
                    <a:pt x="85" y="0"/>
                    <a:pt x="107" y="18"/>
                    <a:pt x="113" y="43"/>
                  </a:cubicBezTo>
                  <a:cubicBezTo>
                    <a:pt x="119" y="72"/>
                    <a:pt x="100" y="101"/>
                    <a:pt x="71" y="107"/>
                  </a:cubicBezTo>
                  <a:cubicBezTo>
                    <a:pt x="67" y="108"/>
                    <a:pt x="63" y="109"/>
                    <a:pt x="60"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3" name="Freeform 59"/>
            <p:cNvSpPr>
              <a:spLocks/>
            </p:cNvSpPr>
            <p:nvPr/>
          </p:nvSpPr>
          <p:spPr bwMode="auto">
            <a:xfrm>
              <a:off x="7548677" y="2674533"/>
              <a:ext cx="217260" cy="199248"/>
            </a:xfrm>
            <a:custGeom>
              <a:avLst/>
              <a:gdLst>
                <a:gd name="T0" fmla="*/ 60 w 119"/>
                <a:gd name="T1" fmla="*/ 109 h 109"/>
                <a:gd name="T2" fmla="*/ 7 w 119"/>
                <a:gd name="T3" fmla="*/ 66 h 109"/>
                <a:gd name="T4" fmla="*/ 48 w 119"/>
                <a:gd name="T5" fmla="*/ 1 h 109"/>
                <a:gd name="T6" fmla="*/ 60 w 119"/>
                <a:gd name="T7" fmla="*/ 0 h 109"/>
                <a:gd name="T8" fmla="*/ 113 w 119"/>
                <a:gd name="T9" fmla="*/ 43 h 109"/>
                <a:gd name="T10" fmla="*/ 71 w 119"/>
                <a:gd name="T11" fmla="*/ 107 h 109"/>
                <a:gd name="T12" fmla="*/ 60 w 119"/>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19" h="109">
                  <a:moveTo>
                    <a:pt x="60" y="109"/>
                  </a:moveTo>
                  <a:cubicBezTo>
                    <a:pt x="34" y="109"/>
                    <a:pt x="12" y="91"/>
                    <a:pt x="7" y="66"/>
                  </a:cubicBezTo>
                  <a:cubicBezTo>
                    <a:pt x="0" y="37"/>
                    <a:pt x="19" y="8"/>
                    <a:pt x="48" y="1"/>
                  </a:cubicBezTo>
                  <a:cubicBezTo>
                    <a:pt x="52" y="1"/>
                    <a:pt x="56" y="0"/>
                    <a:pt x="60" y="0"/>
                  </a:cubicBezTo>
                  <a:cubicBezTo>
                    <a:pt x="85" y="0"/>
                    <a:pt x="107" y="18"/>
                    <a:pt x="113" y="43"/>
                  </a:cubicBezTo>
                  <a:cubicBezTo>
                    <a:pt x="119" y="72"/>
                    <a:pt x="100" y="101"/>
                    <a:pt x="71" y="107"/>
                  </a:cubicBezTo>
                  <a:cubicBezTo>
                    <a:pt x="67" y="108"/>
                    <a:pt x="63" y="109"/>
                    <a:pt x="60"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9" name="Group 218"/>
          <p:cNvGrpSpPr/>
          <p:nvPr/>
        </p:nvGrpSpPr>
        <p:grpSpPr>
          <a:xfrm>
            <a:off x="1302805" y="3778577"/>
            <a:ext cx="310780" cy="298822"/>
            <a:chOff x="1257751" y="3864534"/>
            <a:chExt cx="459476" cy="441798"/>
          </a:xfrm>
        </p:grpSpPr>
        <p:sp>
          <p:nvSpPr>
            <p:cNvPr id="130" name="Freeform 60"/>
            <p:cNvSpPr>
              <a:spLocks/>
            </p:cNvSpPr>
            <p:nvPr/>
          </p:nvSpPr>
          <p:spPr bwMode="auto">
            <a:xfrm>
              <a:off x="1257751" y="3864534"/>
              <a:ext cx="459476" cy="441798"/>
            </a:xfrm>
            <a:custGeom>
              <a:avLst/>
              <a:gdLst>
                <a:gd name="T0" fmla="*/ 56 w 112"/>
                <a:gd name="T1" fmla="*/ 108 h 108"/>
                <a:gd name="T2" fmla="*/ 3 w 112"/>
                <a:gd name="T3" fmla="*/ 65 h 108"/>
                <a:gd name="T4" fmla="*/ 11 w 112"/>
                <a:gd name="T5" fmla="*/ 25 h 108"/>
                <a:gd name="T6" fmla="*/ 45 w 112"/>
                <a:gd name="T7" fmla="*/ 1 h 108"/>
                <a:gd name="T8" fmla="*/ 56 w 112"/>
                <a:gd name="T9" fmla="*/ 0 h 108"/>
                <a:gd name="T10" fmla="*/ 109 w 112"/>
                <a:gd name="T11" fmla="*/ 43 h 108"/>
                <a:gd name="T12" fmla="*/ 102 w 112"/>
                <a:gd name="T13" fmla="*/ 84 h 108"/>
                <a:gd name="T14" fmla="*/ 68 w 112"/>
                <a:gd name="T15" fmla="*/ 107 h 108"/>
                <a:gd name="T16" fmla="*/ 56 w 11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56" y="108"/>
                  </a:moveTo>
                  <a:cubicBezTo>
                    <a:pt x="31" y="108"/>
                    <a:pt x="9" y="90"/>
                    <a:pt x="3" y="65"/>
                  </a:cubicBezTo>
                  <a:cubicBezTo>
                    <a:pt x="0" y="51"/>
                    <a:pt x="3" y="37"/>
                    <a:pt x="11" y="25"/>
                  </a:cubicBezTo>
                  <a:cubicBezTo>
                    <a:pt x="19" y="12"/>
                    <a:pt x="31" y="4"/>
                    <a:pt x="45" y="1"/>
                  </a:cubicBezTo>
                  <a:cubicBezTo>
                    <a:pt x="49" y="0"/>
                    <a:pt x="52" y="0"/>
                    <a:pt x="56" y="0"/>
                  </a:cubicBezTo>
                  <a:cubicBezTo>
                    <a:pt x="82" y="0"/>
                    <a:pt x="104" y="18"/>
                    <a:pt x="109" y="43"/>
                  </a:cubicBezTo>
                  <a:cubicBezTo>
                    <a:pt x="112" y="57"/>
                    <a:pt x="110" y="71"/>
                    <a:pt x="102" y="84"/>
                  </a:cubicBezTo>
                  <a:cubicBezTo>
                    <a:pt x="94" y="96"/>
                    <a:pt x="82" y="104"/>
                    <a:pt x="68" y="107"/>
                  </a:cubicBezTo>
                  <a:cubicBezTo>
                    <a:pt x="64" y="108"/>
                    <a:pt x="60"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4" name="Freeform 60"/>
            <p:cNvSpPr>
              <a:spLocks/>
            </p:cNvSpPr>
            <p:nvPr/>
          </p:nvSpPr>
          <p:spPr bwMode="auto">
            <a:xfrm>
              <a:off x="1385050" y="3986935"/>
              <a:ext cx="204878" cy="196996"/>
            </a:xfrm>
            <a:custGeom>
              <a:avLst/>
              <a:gdLst>
                <a:gd name="T0" fmla="*/ 56 w 112"/>
                <a:gd name="T1" fmla="*/ 108 h 108"/>
                <a:gd name="T2" fmla="*/ 3 w 112"/>
                <a:gd name="T3" fmla="*/ 65 h 108"/>
                <a:gd name="T4" fmla="*/ 11 w 112"/>
                <a:gd name="T5" fmla="*/ 25 h 108"/>
                <a:gd name="T6" fmla="*/ 45 w 112"/>
                <a:gd name="T7" fmla="*/ 1 h 108"/>
                <a:gd name="T8" fmla="*/ 56 w 112"/>
                <a:gd name="T9" fmla="*/ 0 h 108"/>
                <a:gd name="T10" fmla="*/ 109 w 112"/>
                <a:gd name="T11" fmla="*/ 43 h 108"/>
                <a:gd name="T12" fmla="*/ 102 w 112"/>
                <a:gd name="T13" fmla="*/ 84 h 108"/>
                <a:gd name="T14" fmla="*/ 68 w 112"/>
                <a:gd name="T15" fmla="*/ 107 h 108"/>
                <a:gd name="T16" fmla="*/ 56 w 11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56" y="108"/>
                  </a:moveTo>
                  <a:cubicBezTo>
                    <a:pt x="31" y="108"/>
                    <a:pt x="9" y="90"/>
                    <a:pt x="3" y="65"/>
                  </a:cubicBezTo>
                  <a:cubicBezTo>
                    <a:pt x="0" y="51"/>
                    <a:pt x="3" y="37"/>
                    <a:pt x="11" y="25"/>
                  </a:cubicBezTo>
                  <a:cubicBezTo>
                    <a:pt x="19" y="12"/>
                    <a:pt x="31" y="4"/>
                    <a:pt x="45" y="1"/>
                  </a:cubicBezTo>
                  <a:cubicBezTo>
                    <a:pt x="49" y="0"/>
                    <a:pt x="52" y="0"/>
                    <a:pt x="56" y="0"/>
                  </a:cubicBezTo>
                  <a:cubicBezTo>
                    <a:pt x="82" y="0"/>
                    <a:pt x="104" y="18"/>
                    <a:pt x="109" y="43"/>
                  </a:cubicBezTo>
                  <a:cubicBezTo>
                    <a:pt x="112" y="57"/>
                    <a:pt x="110" y="71"/>
                    <a:pt x="102" y="84"/>
                  </a:cubicBezTo>
                  <a:cubicBezTo>
                    <a:pt x="94" y="96"/>
                    <a:pt x="82" y="104"/>
                    <a:pt x="68" y="107"/>
                  </a:cubicBezTo>
                  <a:cubicBezTo>
                    <a:pt x="64" y="108"/>
                    <a:pt x="60"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8" name="Group 247"/>
          <p:cNvGrpSpPr/>
          <p:nvPr/>
        </p:nvGrpSpPr>
        <p:grpSpPr>
          <a:xfrm>
            <a:off x="7564460" y="3109747"/>
            <a:ext cx="315900" cy="298822"/>
            <a:chOff x="7476172" y="2878696"/>
            <a:chExt cx="467046" cy="441798"/>
          </a:xfrm>
        </p:grpSpPr>
        <p:sp>
          <p:nvSpPr>
            <p:cNvPr id="131" name="Freeform 61"/>
            <p:cNvSpPr>
              <a:spLocks/>
            </p:cNvSpPr>
            <p:nvPr/>
          </p:nvSpPr>
          <p:spPr bwMode="auto">
            <a:xfrm>
              <a:off x="7476172" y="2878696"/>
              <a:ext cx="467046" cy="441798"/>
            </a:xfrm>
            <a:custGeom>
              <a:avLst/>
              <a:gdLst>
                <a:gd name="T0" fmla="*/ 57 w 114"/>
                <a:gd name="T1" fmla="*/ 108 h 108"/>
                <a:gd name="T2" fmla="*/ 3 w 114"/>
                <a:gd name="T3" fmla="*/ 60 h 108"/>
                <a:gd name="T4" fmla="*/ 51 w 114"/>
                <a:gd name="T5" fmla="*/ 0 h 108"/>
                <a:gd name="T6" fmla="*/ 57 w 114"/>
                <a:gd name="T7" fmla="*/ 0 h 108"/>
                <a:gd name="T8" fmla="*/ 111 w 114"/>
                <a:gd name="T9" fmla="*/ 48 h 108"/>
                <a:gd name="T10" fmla="*/ 62 w 114"/>
                <a:gd name="T11" fmla="*/ 108 h 108"/>
                <a:gd name="T12" fmla="*/ 57 w 114"/>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14" h="108">
                  <a:moveTo>
                    <a:pt x="57" y="108"/>
                  </a:moveTo>
                  <a:cubicBezTo>
                    <a:pt x="29" y="108"/>
                    <a:pt x="6" y="87"/>
                    <a:pt x="3" y="60"/>
                  </a:cubicBezTo>
                  <a:cubicBezTo>
                    <a:pt x="0" y="30"/>
                    <a:pt x="21" y="3"/>
                    <a:pt x="51" y="0"/>
                  </a:cubicBezTo>
                  <a:cubicBezTo>
                    <a:pt x="53" y="0"/>
                    <a:pt x="55" y="0"/>
                    <a:pt x="57" y="0"/>
                  </a:cubicBezTo>
                  <a:cubicBezTo>
                    <a:pt x="85" y="0"/>
                    <a:pt x="108" y="21"/>
                    <a:pt x="111" y="48"/>
                  </a:cubicBezTo>
                  <a:cubicBezTo>
                    <a:pt x="114" y="78"/>
                    <a:pt x="92" y="105"/>
                    <a:pt x="62" y="108"/>
                  </a:cubicBezTo>
                  <a:cubicBezTo>
                    <a:pt x="61" y="108"/>
                    <a:pt x="59" y="108"/>
                    <a:pt x="57"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5" name="Freeform 61"/>
            <p:cNvSpPr>
              <a:spLocks/>
            </p:cNvSpPr>
            <p:nvPr/>
          </p:nvSpPr>
          <p:spPr bwMode="auto">
            <a:xfrm>
              <a:off x="7605568" y="3001097"/>
              <a:ext cx="208254" cy="196996"/>
            </a:xfrm>
            <a:custGeom>
              <a:avLst/>
              <a:gdLst>
                <a:gd name="T0" fmla="*/ 57 w 114"/>
                <a:gd name="T1" fmla="*/ 108 h 108"/>
                <a:gd name="T2" fmla="*/ 3 w 114"/>
                <a:gd name="T3" fmla="*/ 60 h 108"/>
                <a:gd name="T4" fmla="*/ 51 w 114"/>
                <a:gd name="T5" fmla="*/ 0 h 108"/>
                <a:gd name="T6" fmla="*/ 57 w 114"/>
                <a:gd name="T7" fmla="*/ 0 h 108"/>
                <a:gd name="T8" fmla="*/ 111 w 114"/>
                <a:gd name="T9" fmla="*/ 48 h 108"/>
                <a:gd name="T10" fmla="*/ 62 w 114"/>
                <a:gd name="T11" fmla="*/ 108 h 108"/>
                <a:gd name="T12" fmla="*/ 57 w 114"/>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14" h="108">
                  <a:moveTo>
                    <a:pt x="57" y="108"/>
                  </a:moveTo>
                  <a:cubicBezTo>
                    <a:pt x="29" y="108"/>
                    <a:pt x="6" y="87"/>
                    <a:pt x="3" y="60"/>
                  </a:cubicBezTo>
                  <a:cubicBezTo>
                    <a:pt x="0" y="30"/>
                    <a:pt x="21" y="3"/>
                    <a:pt x="51" y="0"/>
                  </a:cubicBezTo>
                  <a:cubicBezTo>
                    <a:pt x="53" y="0"/>
                    <a:pt x="55" y="0"/>
                    <a:pt x="57" y="0"/>
                  </a:cubicBezTo>
                  <a:cubicBezTo>
                    <a:pt x="85" y="0"/>
                    <a:pt x="108" y="21"/>
                    <a:pt x="111" y="48"/>
                  </a:cubicBezTo>
                  <a:cubicBezTo>
                    <a:pt x="114" y="78"/>
                    <a:pt x="92" y="105"/>
                    <a:pt x="62" y="108"/>
                  </a:cubicBezTo>
                  <a:cubicBezTo>
                    <a:pt x="61" y="108"/>
                    <a:pt x="59" y="108"/>
                    <a:pt x="57"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8" name="Group 217"/>
          <p:cNvGrpSpPr/>
          <p:nvPr/>
        </p:nvGrpSpPr>
        <p:grpSpPr>
          <a:xfrm>
            <a:off x="1271818" y="3449393"/>
            <a:ext cx="309070" cy="302238"/>
            <a:chOff x="1210594" y="3536570"/>
            <a:chExt cx="456952" cy="446850"/>
          </a:xfrm>
        </p:grpSpPr>
        <p:sp>
          <p:nvSpPr>
            <p:cNvPr id="132" name="Freeform 62"/>
            <p:cNvSpPr>
              <a:spLocks/>
            </p:cNvSpPr>
            <p:nvPr/>
          </p:nvSpPr>
          <p:spPr bwMode="auto">
            <a:xfrm>
              <a:off x="1210594" y="3536570"/>
              <a:ext cx="456952" cy="446850"/>
            </a:xfrm>
            <a:custGeom>
              <a:avLst/>
              <a:gdLst>
                <a:gd name="T0" fmla="*/ 55 w 112"/>
                <a:gd name="T1" fmla="*/ 109 h 109"/>
                <a:gd name="T2" fmla="*/ 1 w 112"/>
                <a:gd name="T3" fmla="*/ 60 h 109"/>
                <a:gd name="T4" fmla="*/ 13 w 112"/>
                <a:gd name="T5" fmla="*/ 20 h 109"/>
                <a:gd name="T6" fmla="*/ 50 w 112"/>
                <a:gd name="T7" fmla="*/ 0 h 109"/>
                <a:gd name="T8" fmla="*/ 55 w 112"/>
                <a:gd name="T9" fmla="*/ 0 h 109"/>
                <a:gd name="T10" fmla="*/ 109 w 112"/>
                <a:gd name="T11" fmla="*/ 49 h 109"/>
                <a:gd name="T12" fmla="*/ 61 w 112"/>
                <a:gd name="T13" fmla="*/ 108 h 109"/>
                <a:gd name="T14" fmla="*/ 55 w 112"/>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9">
                  <a:moveTo>
                    <a:pt x="55" y="109"/>
                  </a:moveTo>
                  <a:cubicBezTo>
                    <a:pt x="27" y="109"/>
                    <a:pt x="4" y="88"/>
                    <a:pt x="1" y="60"/>
                  </a:cubicBezTo>
                  <a:cubicBezTo>
                    <a:pt x="0" y="46"/>
                    <a:pt x="4" y="32"/>
                    <a:pt x="13" y="20"/>
                  </a:cubicBezTo>
                  <a:cubicBezTo>
                    <a:pt x="22" y="9"/>
                    <a:pt x="35" y="2"/>
                    <a:pt x="50" y="0"/>
                  </a:cubicBezTo>
                  <a:cubicBezTo>
                    <a:pt x="51" y="0"/>
                    <a:pt x="53" y="0"/>
                    <a:pt x="55" y="0"/>
                  </a:cubicBezTo>
                  <a:cubicBezTo>
                    <a:pt x="83" y="0"/>
                    <a:pt x="106" y="21"/>
                    <a:pt x="109" y="49"/>
                  </a:cubicBezTo>
                  <a:cubicBezTo>
                    <a:pt x="112" y="78"/>
                    <a:pt x="91" y="105"/>
                    <a:pt x="61" y="108"/>
                  </a:cubicBezTo>
                  <a:cubicBezTo>
                    <a:pt x="59" y="108"/>
                    <a:pt x="57" y="109"/>
                    <a:pt x="55"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6" name="Freeform 62"/>
            <p:cNvSpPr>
              <a:spLocks/>
            </p:cNvSpPr>
            <p:nvPr/>
          </p:nvSpPr>
          <p:spPr bwMode="auto">
            <a:xfrm>
              <a:off x="1337194" y="3660371"/>
              <a:ext cx="203752" cy="199248"/>
            </a:xfrm>
            <a:custGeom>
              <a:avLst/>
              <a:gdLst>
                <a:gd name="T0" fmla="*/ 55 w 112"/>
                <a:gd name="T1" fmla="*/ 109 h 109"/>
                <a:gd name="T2" fmla="*/ 1 w 112"/>
                <a:gd name="T3" fmla="*/ 60 h 109"/>
                <a:gd name="T4" fmla="*/ 13 w 112"/>
                <a:gd name="T5" fmla="*/ 20 h 109"/>
                <a:gd name="T6" fmla="*/ 50 w 112"/>
                <a:gd name="T7" fmla="*/ 0 h 109"/>
                <a:gd name="T8" fmla="*/ 55 w 112"/>
                <a:gd name="T9" fmla="*/ 0 h 109"/>
                <a:gd name="T10" fmla="*/ 109 w 112"/>
                <a:gd name="T11" fmla="*/ 49 h 109"/>
                <a:gd name="T12" fmla="*/ 61 w 112"/>
                <a:gd name="T13" fmla="*/ 108 h 109"/>
                <a:gd name="T14" fmla="*/ 55 w 112"/>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9">
                  <a:moveTo>
                    <a:pt x="55" y="109"/>
                  </a:moveTo>
                  <a:cubicBezTo>
                    <a:pt x="27" y="109"/>
                    <a:pt x="4" y="88"/>
                    <a:pt x="1" y="60"/>
                  </a:cubicBezTo>
                  <a:cubicBezTo>
                    <a:pt x="0" y="46"/>
                    <a:pt x="4" y="32"/>
                    <a:pt x="13" y="20"/>
                  </a:cubicBezTo>
                  <a:cubicBezTo>
                    <a:pt x="22" y="9"/>
                    <a:pt x="35" y="2"/>
                    <a:pt x="50" y="0"/>
                  </a:cubicBezTo>
                  <a:cubicBezTo>
                    <a:pt x="51" y="0"/>
                    <a:pt x="53" y="0"/>
                    <a:pt x="55" y="0"/>
                  </a:cubicBezTo>
                  <a:cubicBezTo>
                    <a:pt x="83" y="0"/>
                    <a:pt x="106" y="21"/>
                    <a:pt x="109" y="49"/>
                  </a:cubicBezTo>
                  <a:cubicBezTo>
                    <a:pt x="112" y="78"/>
                    <a:pt x="91" y="105"/>
                    <a:pt x="61" y="108"/>
                  </a:cubicBezTo>
                  <a:cubicBezTo>
                    <a:pt x="59" y="108"/>
                    <a:pt x="57" y="109"/>
                    <a:pt x="55"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7" name="Group 246"/>
          <p:cNvGrpSpPr/>
          <p:nvPr/>
        </p:nvGrpSpPr>
        <p:grpSpPr>
          <a:xfrm>
            <a:off x="7572016" y="3438761"/>
            <a:ext cx="302238" cy="300530"/>
            <a:chOff x="7503732" y="3206839"/>
            <a:chExt cx="446850" cy="444324"/>
          </a:xfrm>
        </p:grpSpPr>
        <p:sp>
          <p:nvSpPr>
            <p:cNvPr id="133" name="Oval 63"/>
            <p:cNvSpPr>
              <a:spLocks noChangeArrowheads="1"/>
            </p:cNvSpPr>
            <p:nvPr/>
          </p:nvSpPr>
          <p:spPr bwMode="auto">
            <a:xfrm>
              <a:off x="7503732" y="3206839"/>
              <a:ext cx="446850" cy="444324"/>
            </a:xfrm>
            <a:prstGeom prst="ellipse">
              <a:avLst/>
            </a:pr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7" name="Oval 63"/>
            <p:cNvSpPr>
              <a:spLocks noChangeArrowheads="1"/>
            </p:cNvSpPr>
            <p:nvPr/>
          </p:nvSpPr>
          <p:spPr bwMode="auto">
            <a:xfrm>
              <a:off x="7627533" y="3329940"/>
              <a:ext cx="199248" cy="198122"/>
            </a:xfrm>
            <a:prstGeom prst="ellipse">
              <a:avLst/>
            </a:pr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3" name="Group 202"/>
          <p:cNvGrpSpPr/>
          <p:nvPr/>
        </p:nvGrpSpPr>
        <p:grpSpPr>
          <a:xfrm>
            <a:off x="1273004" y="3118713"/>
            <a:ext cx="302238" cy="300530"/>
            <a:chOff x="1196595" y="3206839"/>
            <a:chExt cx="446850" cy="444324"/>
          </a:xfrm>
        </p:grpSpPr>
        <p:sp>
          <p:nvSpPr>
            <p:cNvPr id="134" name="Freeform 64"/>
            <p:cNvSpPr>
              <a:spLocks/>
            </p:cNvSpPr>
            <p:nvPr/>
          </p:nvSpPr>
          <p:spPr bwMode="auto">
            <a:xfrm>
              <a:off x="1196595" y="3206839"/>
              <a:ext cx="446850" cy="444324"/>
            </a:xfrm>
            <a:custGeom>
              <a:avLst/>
              <a:gdLst>
                <a:gd name="T0" fmla="*/ 54 w 109"/>
                <a:gd name="T1" fmla="*/ 108 h 108"/>
                <a:gd name="T2" fmla="*/ 54 w 109"/>
                <a:gd name="T3" fmla="*/ 108 h 108"/>
                <a:gd name="T4" fmla="*/ 0 w 109"/>
                <a:gd name="T5" fmla="*/ 54 h 108"/>
                <a:gd name="T6" fmla="*/ 16 w 109"/>
                <a:gd name="T7" fmla="*/ 16 h 108"/>
                <a:gd name="T8" fmla="*/ 54 w 109"/>
                <a:gd name="T9" fmla="*/ 0 h 108"/>
                <a:gd name="T10" fmla="*/ 109 w 109"/>
                <a:gd name="T11" fmla="*/ 54 h 108"/>
                <a:gd name="T12" fmla="*/ 54 w 109"/>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09" h="108">
                  <a:moveTo>
                    <a:pt x="54" y="108"/>
                  </a:moveTo>
                  <a:cubicBezTo>
                    <a:pt x="54" y="108"/>
                    <a:pt x="54" y="108"/>
                    <a:pt x="54" y="108"/>
                  </a:cubicBezTo>
                  <a:cubicBezTo>
                    <a:pt x="25" y="108"/>
                    <a:pt x="0" y="84"/>
                    <a:pt x="0" y="54"/>
                  </a:cubicBezTo>
                  <a:cubicBezTo>
                    <a:pt x="0" y="40"/>
                    <a:pt x="6" y="26"/>
                    <a:pt x="16" y="16"/>
                  </a:cubicBezTo>
                  <a:cubicBezTo>
                    <a:pt x="26" y="6"/>
                    <a:pt x="40" y="0"/>
                    <a:pt x="54" y="0"/>
                  </a:cubicBezTo>
                  <a:cubicBezTo>
                    <a:pt x="84" y="0"/>
                    <a:pt x="109" y="24"/>
                    <a:pt x="109" y="54"/>
                  </a:cubicBezTo>
                  <a:cubicBezTo>
                    <a:pt x="109" y="84"/>
                    <a:pt x="84" y="108"/>
                    <a:pt x="54"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8" name="Freeform 64"/>
            <p:cNvSpPr>
              <a:spLocks/>
            </p:cNvSpPr>
            <p:nvPr/>
          </p:nvSpPr>
          <p:spPr bwMode="auto">
            <a:xfrm>
              <a:off x="1320396" y="3329940"/>
              <a:ext cx="199248" cy="198122"/>
            </a:xfrm>
            <a:custGeom>
              <a:avLst/>
              <a:gdLst>
                <a:gd name="T0" fmla="*/ 54 w 109"/>
                <a:gd name="T1" fmla="*/ 108 h 108"/>
                <a:gd name="T2" fmla="*/ 54 w 109"/>
                <a:gd name="T3" fmla="*/ 108 h 108"/>
                <a:gd name="T4" fmla="*/ 0 w 109"/>
                <a:gd name="T5" fmla="*/ 54 h 108"/>
                <a:gd name="T6" fmla="*/ 16 w 109"/>
                <a:gd name="T7" fmla="*/ 16 h 108"/>
                <a:gd name="T8" fmla="*/ 54 w 109"/>
                <a:gd name="T9" fmla="*/ 0 h 108"/>
                <a:gd name="T10" fmla="*/ 109 w 109"/>
                <a:gd name="T11" fmla="*/ 54 h 108"/>
                <a:gd name="T12" fmla="*/ 54 w 109"/>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09" h="108">
                  <a:moveTo>
                    <a:pt x="54" y="108"/>
                  </a:moveTo>
                  <a:cubicBezTo>
                    <a:pt x="54" y="108"/>
                    <a:pt x="54" y="108"/>
                    <a:pt x="54" y="108"/>
                  </a:cubicBezTo>
                  <a:cubicBezTo>
                    <a:pt x="25" y="108"/>
                    <a:pt x="0" y="84"/>
                    <a:pt x="0" y="54"/>
                  </a:cubicBezTo>
                  <a:cubicBezTo>
                    <a:pt x="0" y="40"/>
                    <a:pt x="6" y="26"/>
                    <a:pt x="16" y="16"/>
                  </a:cubicBezTo>
                  <a:cubicBezTo>
                    <a:pt x="26" y="6"/>
                    <a:pt x="40" y="0"/>
                    <a:pt x="54" y="0"/>
                  </a:cubicBezTo>
                  <a:cubicBezTo>
                    <a:pt x="84" y="0"/>
                    <a:pt x="109" y="24"/>
                    <a:pt x="109" y="54"/>
                  </a:cubicBezTo>
                  <a:cubicBezTo>
                    <a:pt x="109" y="84"/>
                    <a:pt x="84" y="108"/>
                    <a:pt x="54"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380" name="Group 379"/>
          <p:cNvGrpSpPr/>
          <p:nvPr/>
        </p:nvGrpSpPr>
        <p:grpSpPr>
          <a:xfrm>
            <a:off x="4001521" y="3030129"/>
            <a:ext cx="544172" cy="797743"/>
            <a:chOff x="3448473" y="7460894"/>
            <a:chExt cx="769939" cy="1128713"/>
          </a:xfrm>
        </p:grpSpPr>
        <p:sp>
          <p:nvSpPr>
            <p:cNvPr id="381"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82"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72" name="Group 571"/>
          <p:cNvGrpSpPr/>
          <p:nvPr/>
        </p:nvGrpSpPr>
        <p:grpSpPr>
          <a:xfrm>
            <a:off x="5217553" y="3163647"/>
            <a:ext cx="144739" cy="664225"/>
            <a:chOff x="6981958" y="7022624"/>
            <a:chExt cx="144739" cy="664225"/>
          </a:xfrm>
        </p:grpSpPr>
        <p:sp>
          <p:nvSpPr>
            <p:cNvPr id="560" name="Freeform 142"/>
            <p:cNvSpPr>
              <a:spLocks noEditPoints="1"/>
            </p:cNvSpPr>
            <p:nvPr/>
          </p:nvSpPr>
          <p:spPr bwMode="auto">
            <a:xfrm>
              <a:off x="6981958" y="7022624"/>
              <a:ext cx="144739" cy="664225"/>
            </a:xfrm>
            <a:custGeom>
              <a:avLst/>
              <a:gdLst>
                <a:gd name="T0" fmla="*/ 0 w 129"/>
                <a:gd name="T1" fmla="*/ 592 h 592"/>
                <a:gd name="T2" fmla="*/ 7 w 129"/>
                <a:gd name="T3" fmla="*/ 516 h 592"/>
                <a:gd name="T4" fmla="*/ 84 w 129"/>
                <a:gd name="T5" fmla="*/ 516 h 592"/>
                <a:gd name="T6" fmla="*/ 77 w 129"/>
                <a:gd name="T7" fmla="*/ 592 h 592"/>
                <a:gd name="T8" fmla="*/ 0 w 129"/>
                <a:gd name="T9" fmla="*/ 592 h 592"/>
                <a:gd name="T10" fmla="*/ 45 w 129"/>
                <a:gd name="T11" fmla="*/ 77 h 592"/>
                <a:gd name="T12" fmla="*/ 52 w 129"/>
                <a:gd name="T13" fmla="*/ 0 h 592"/>
                <a:gd name="T14" fmla="*/ 129 w 129"/>
                <a:gd name="T15" fmla="*/ 0 h 592"/>
                <a:gd name="T16" fmla="*/ 122 w 129"/>
                <a:gd name="T17" fmla="*/ 77 h 592"/>
                <a:gd name="T18" fmla="*/ 45 w 129"/>
                <a:gd name="T19" fmla="*/ 77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592">
                  <a:moveTo>
                    <a:pt x="0" y="592"/>
                  </a:moveTo>
                  <a:lnTo>
                    <a:pt x="7" y="516"/>
                  </a:lnTo>
                  <a:lnTo>
                    <a:pt x="84" y="516"/>
                  </a:lnTo>
                  <a:lnTo>
                    <a:pt x="77" y="592"/>
                  </a:lnTo>
                  <a:lnTo>
                    <a:pt x="0" y="592"/>
                  </a:lnTo>
                  <a:close/>
                  <a:moveTo>
                    <a:pt x="45" y="77"/>
                  </a:moveTo>
                  <a:lnTo>
                    <a:pt x="52" y="0"/>
                  </a:lnTo>
                  <a:lnTo>
                    <a:pt x="129" y="0"/>
                  </a:lnTo>
                  <a:lnTo>
                    <a:pt x="122" y="77"/>
                  </a:lnTo>
                  <a:lnTo>
                    <a:pt x="45" y="77"/>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86" name="Freeform 142"/>
            <p:cNvSpPr>
              <a:spLocks noEditPoints="1"/>
            </p:cNvSpPr>
            <p:nvPr/>
          </p:nvSpPr>
          <p:spPr bwMode="auto">
            <a:xfrm>
              <a:off x="6981958" y="7022624"/>
              <a:ext cx="144739" cy="664225"/>
            </a:xfrm>
            <a:custGeom>
              <a:avLst/>
              <a:gdLst>
                <a:gd name="T0" fmla="*/ 0 w 129"/>
                <a:gd name="T1" fmla="*/ 592 h 592"/>
                <a:gd name="T2" fmla="*/ 7 w 129"/>
                <a:gd name="T3" fmla="*/ 516 h 592"/>
                <a:gd name="T4" fmla="*/ 84 w 129"/>
                <a:gd name="T5" fmla="*/ 516 h 592"/>
                <a:gd name="T6" fmla="*/ 77 w 129"/>
                <a:gd name="T7" fmla="*/ 592 h 592"/>
                <a:gd name="T8" fmla="*/ 0 w 129"/>
                <a:gd name="T9" fmla="*/ 592 h 592"/>
                <a:gd name="T10" fmla="*/ 45 w 129"/>
                <a:gd name="T11" fmla="*/ 77 h 592"/>
                <a:gd name="T12" fmla="*/ 52 w 129"/>
                <a:gd name="T13" fmla="*/ 0 h 592"/>
                <a:gd name="T14" fmla="*/ 129 w 129"/>
                <a:gd name="T15" fmla="*/ 0 h 592"/>
                <a:gd name="T16" fmla="*/ 122 w 129"/>
                <a:gd name="T17" fmla="*/ 77 h 592"/>
                <a:gd name="T18" fmla="*/ 45 w 129"/>
                <a:gd name="T19" fmla="*/ 77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592">
                  <a:moveTo>
                    <a:pt x="0" y="592"/>
                  </a:moveTo>
                  <a:lnTo>
                    <a:pt x="7" y="516"/>
                  </a:lnTo>
                  <a:lnTo>
                    <a:pt x="84" y="516"/>
                  </a:lnTo>
                  <a:lnTo>
                    <a:pt x="77" y="592"/>
                  </a:lnTo>
                  <a:lnTo>
                    <a:pt x="0" y="592"/>
                  </a:lnTo>
                  <a:close/>
                  <a:moveTo>
                    <a:pt x="45" y="77"/>
                  </a:moveTo>
                  <a:lnTo>
                    <a:pt x="52" y="0"/>
                  </a:lnTo>
                  <a:lnTo>
                    <a:pt x="129" y="0"/>
                  </a:lnTo>
                  <a:lnTo>
                    <a:pt x="122" y="77"/>
                  </a:lnTo>
                  <a:lnTo>
                    <a:pt x="45" y="77"/>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391" name="Group 390"/>
          <p:cNvGrpSpPr/>
          <p:nvPr/>
        </p:nvGrpSpPr>
        <p:grpSpPr>
          <a:xfrm>
            <a:off x="6034712" y="3030690"/>
            <a:ext cx="544172" cy="797743"/>
            <a:chOff x="3448473" y="7460894"/>
            <a:chExt cx="769939" cy="1128713"/>
          </a:xfrm>
        </p:grpSpPr>
        <p:sp>
          <p:nvSpPr>
            <p:cNvPr id="392"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93"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397" name="Group 396"/>
          <p:cNvGrpSpPr/>
          <p:nvPr/>
        </p:nvGrpSpPr>
        <p:grpSpPr>
          <a:xfrm>
            <a:off x="2565676" y="3030129"/>
            <a:ext cx="544172" cy="797743"/>
            <a:chOff x="3448473" y="7460894"/>
            <a:chExt cx="769939" cy="1128713"/>
          </a:xfrm>
        </p:grpSpPr>
        <p:sp>
          <p:nvSpPr>
            <p:cNvPr id="401"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02"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398" name="Group 397"/>
          <p:cNvGrpSpPr/>
          <p:nvPr/>
        </p:nvGrpSpPr>
        <p:grpSpPr>
          <a:xfrm>
            <a:off x="3162462" y="3030129"/>
            <a:ext cx="544172" cy="797743"/>
            <a:chOff x="3448473" y="7460894"/>
            <a:chExt cx="769939" cy="1128713"/>
          </a:xfrm>
        </p:grpSpPr>
        <p:sp>
          <p:nvSpPr>
            <p:cNvPr id="399"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00"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03" name="Group 402"/>
          <p:cNvGrpSpPr/>
          <p:nvPr/>
        </p:nvGrpSpPr>
        <p:grpSpPr>
          <a:xfrm>
            <a:off x="3781708" y="3163647"/>
            <a:ext cx="144739" cy="664225"/>
            <a:chOff x="6981958" y="7022624"/>
            <a:chExt cx="144739" cy="664225"/>
          </a:xfrm>
        </p:grpSpPr>
        <p:sp>
          <p:nvSpPr>
            <p:cNvPr id="404" name="Freeform 142"/>
            <p:cNvSpPr>
              <a:spLocks noEditPoints="1"/>
            </p:cNvSpPr>
            <p:nvPr/>
          </p:nvSpPr>
          <p:spPr bwMode="auto">
            <a:xfrm>
              <a:off x="6981958" y="7022624"/>
              <a:ext cx="144739" cy="664225"/>
            </a:xfrm>
            <a:custGeom>
              <a:avLst/>
              <a:gdLst>
                <a:gd name="T0" fmla="*/ 0 w 129"/>
                <a:gd name="T1" fmla="*/ 592 h 592"/>
                <a:gd name="T2" fmla="*/ 7 w 129"/>
                <a:gd name="T3" fmla="*/ 516 h 592"/>
                <a:gd name="T4" fmla="*/ 84 w 129"/>
                <a:gd name="T5" fmla="*/ 516 h 592"/>
                <a:gd name="T6" fmla="*/ 77 w 129"/>
                <a:gd name="T7" fmla="*/ 592 h 592"/>
                <a:gd name="T8" fmla="*/ 0 w 129"/>
                <a:gd name="T9" fmla="*/ 592 h 592"/>
                <a:gd name="T10" fmla="*/ 45 w 129"/>
                <a:gd name="T11" fmla="*/ 77 h 592"/>
                <a:gd name="T12" fmla="*/ 52 w 129"/>
                <a:gd name="T13" fmla="*/ 0 h 592"/>
                <a:gd name="T14" fmla="*/ 129 w 129"/>
                <a:gd name="T15" fmla="*/ 0 h 592"/>
                <a:gd name="T16" fmla="*/ 122 w 129"/>
                <a:gd name="T17" fmla="*/ 77 h 592"/>
                <a:gd name="T18" fmla="*/ 45 w 129"/>
                <a:gd name="T19" fmla="*/ 77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592">
                  <a:moveTo>
                    <a:pt x="0" y="592"/>
                  </a:moveTo>
                  <a:lnTo>
                    <a:pt x="7" y="516"/>
                  </a:lnTo>
                  <a:lnTo>
                    <a:pt x="84" y="516"/>
                  </a:lnTo>
                  <a:lnTo>
                    <a:pt x="77" y="592"/>
                  </a:lnTo>
                  <a:lnTo>
                    <a:pt x="0" y="592"/>
                  </a:lnTo>
                  <a:close/>
                  <a:moveTo>
                    <a:pt x="45" y="77"/>
                  </a:moveTo>
                  <a:lnTo>
                    <a:pt x="52" y="0"/>
                  </a:lnTo>
                  <a:lnTo>
                    <a:pt x="129" y="0"/>
                  </a:lnTo>
                  <a:lnTo>
                    <a:pt x="122" y="77"/>
                  </a:lnTo>
                  <a:lnTo>
                    <a:pt x="45" y="77"/>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05" name="Freeform 142"/>
            <p:cNvSpPr>
              <a:spLocks noEditPoints="1"/>
            </p:cNvSpPr>
            <p:nvPr/>
          </p:nvSpPr>
          <p:spPr bwMode="auto">
            <a:xfrm>
              <a:off x="6981958" y="7022624"/>
              <a:ext cx="144739" cy="664225"/>
            </a:xfrm>
            <a:custGeom>
              <a:avLst/>
              <a:gdLst>
                <a:gd name="T0" fmla="*/ 0 w 129"/>
                <a:gd name="T1" fmla="*/ 592 h 592"/>
                <a:gd name="T2" fmla="*/ 7 w 129"/>
                <a:gd name="T3" fmla="*/ 516 h 592"/>
                <a:gd name="T4" fmla="*/ 84 w 129"/>
                <a:gd name="T5" fmla="*/ 516 h 592"/>
                <a:gd name="T6" fmla="*/ 77 w 129"/>
                <a:gd name="T7" fmla="*/ 592 h 592"/>
                <a:gd name="T8" fmla="*/ 0 w 129"/>
                <a:gd name="T9" fmla="*/ 592 h 592"/>
                <a:gd name="T10" fmla="*/ 45 w 129"/>
                <a:gd name="T11" fmla="*/ 77 h 592"/>
                <a:gd name="T12" fmla="*/ 52 w 129"/>
                <a:gd name="T13" fmla="*/ 0 h 592"/>
                <a:gd name="T14" fmla="*/ 129 w 129"/>
                <a:gd name="T15" fmla="*/ 0 h 592"/>
                <a:gd name="T16" fmla="*/ 122 w 129"/>
                <a:gd name="T17" fmla="*/ 77 h 592"/>
                <a:gd name="T18" fmla="*/ 45 w 129"/>
                <a:gd name="T19" fmla="*/ 77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592">
                  <a:moveTo>
                    <a:pt x="0" y="592"/>
                  </a:moveTo>
                  <a:lnTo>
                    <a:pt x="7" y="516"/>
                  </a:lnTo>
                  <a:lnTo>
                    <a:pt x="84" y="516"/>
                  </a:lnTo>
                  <a:lnTo>
                    <a:pt x="77" y="592"/>
                  </a:lnTo>
                  <a:lnTo>
                    <a:pt x="0" y="592"/>
                  </a:lnTo>
                  <a:close/>
                  <a:moveTo>
                    <a:pt x="45" y="77"/>
                  </a:moveTo>
                  <a:lnTo>
                    <a:pt x="52" y="0"/>
                  </a:lnTo>
                  <a:lnTo>
                    <a:pt x="129" y="0"/>
                  </a:lnTo>
                  <a:lnTo>
                    <a:pt x="122" y="77"/>
                  </a:lnTo>
                  <a:lnTo>
                    <a:pt x="45" y="77"/>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2" name="Group 561"/>
          <p:cNvGrpSpPr/>
          <p:nvPr/>
        </p:nvGrpSpPr>
        <p:grpSpPr>
          <a:xfrm>
            <a:off x="6034712" y="3030690"/>
            <a:ext cx="544172" cy="797743"/>
            <a:chOff x="3448473" y="7460894"/>
            <a:chExt cx="769939" cy="1128713"/>
          </a:xfrm>
        </p:grpSpPr>
        <p:sp>
          <p:nvSpPr>
            <p:cNvPr id="262"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67"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3" name="Group 562"/>
          <p:cNvGrpSpPr/>
          <p:nvPr/>
        </p:nvGrpSpPr>
        <p:grpSpPr>
          <a:xfrm>
            <a:off x="6034152" y="3030690"/>
            <a:ext cx="545292" cy="797743"/>
            <a:chOff x="4215237" y="7470420"/>
            <a:chExt cx="771525" cy="1128713"/>
          </a:xfrm>
        </p:grpSpPr>
        <p:sp>
          <p:nvSpPr>
            <p:cNvPr id="276"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80"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4" name="Group 563"/>
          <p:cNvGrpSpPr/>
          <p:nvPr/>
        </p:nvGrpSpPr>
        <p:grpSpPr>
          <a:xfrm>
            <a:off x="6034152" y="3030690"/>
            <a:ext cx="545292" cy="797742"/>
            <a:chOff x="4967712" y="7460895"/>
            <a:chExt cx="771525" cy="1128712"/>
          </a:xfrm>
        </p:grpSpPr>
        <p:sp>
          <p:nvSpPr>
            <p:cNvPr id="285"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85"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5" name="Group 564"/>
          <p:cNvGrpSpPr/>
          <p:nvPr/>
        </p:nvGrpSpPr>
        <p:grpSpPr>
          <a:xfrm>
            <a:off x="6034152" y="3030690"/>
            <a:ext cx="545292" cy="797743"/>
            <a:chOff x="5736062" y="7470420"/>
            <a:chExt cx="771525" cy="1128713"/>
          </a:xfrm>
        </p:grpSpPr>
        <p:sp>
          <p:nvSpPr>
            <p:cNvPr id="514"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24"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6" name="Group 565"/>
          <p:cNvGrpSpPr/>
          <p:nvPr/>
        </p:nvGrpSpPr>
        <p:grpSpPr>
          <a:xfrm>
            <a:off x="6034152" y="3030129"/>
            <a:ext cx="545292" cy="798865"/>
            <a:chOff x="6510762" y="7500582"/>
            <a:chExt cx="771525" cy="1130301"/>
          </a:xfrm>
        </p:grpSpPr>
        <p:sp>
          <p:nvSpPr>
            <p:cNvPr id="535"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34"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7" name="Group 566"/>
          <p:cNvGrpSpPr/>
          <p:nvPr/>
        </p:nvGrpSpPr>
        <p:grpSpPr>
          <a:xfrm>
            <a:off x="6034152" y="3030690"/>
            <a:ext cx="545292" cy="797743"/>
            <a:chOff x="7277524" y="7510107"/>
            <a:chExt cx="771525" cy="1128713"/>
          </a:xfrm>
        </p:grpSpPr>
        <p:sp>
          <p:nvSpPr>
            <p:cNvPr id="542" name="Freeform 84"/>
            <p:cNvSpPr>
              <a:spLocks/>
            </p:cNvSpPr>
            <p:nvPr/>
          </p:nvSpPr>
          <p:spPr bwMode="auto">
            <a:xfrm>
              <a:off x="7277524" y="7510107"/>
              <a:ext cx="771525" cy="1128713"/>
            </a:xfrm>
            <a:custGeom>
              <a:avLst/>
              <a:gdLst/>
              <a:ahLst/>
              <a:cxnLst/>
              <a:rect l="l" t="t" r="r" b="b"/>
              <a:pathLst>
                <a:path w="771525" h="1128713">
                  <a:moveTo>
                    <a:pt x="150813" y="1006475"/>
                  </a:moveTo>
                  <a:lnTo>
                    <a:pt x="544513" y="1006475"/>
                  </a:lnTo>
                  <a:lnTo>
                    <a:pt x="652463" y="1128713"/>
                  </a:lnTo>
                  <a:lnTo>
                    <a:pt x="20638" y="1128713"/>
                  </a:lnTo>
                  <a:close/>
                  <a:moveTo>
                    <a:pt x="679451" y="585788"/>
                  </a:moveTo>
                  <a:lnTo>
                    <a:pt x="719138" y="631826"/>
                  </a:lnTo>
                  <a:lnTo>
                    <a:pt x="676276" y="1106488"/>
                  </a:lnTo>
                  <a:lnTo>
                    <a:pt x="568325" y="984251"/>
                  </a:lnTo>
                  <a:lnTo>
                    <a:pt x="595313" y="663576"/>
                  </a:lnTo>
                  <a:close/>
                  <a:moveTo>
                    <a:pt x="92075" y="585788"/>
                  </a:moveTo>
                  <a:lnTo>
                    <a:pt x="160338" y="663576"/>
                  </a:lnTo>
                  <a:lnTo>
                    <a:pt x="133351" y="984251"/>
                  </a:lnTo>
                  <a:lnTo>
                    <a:pt x="0" y="1106488"/>
                  </a:lnTo>
                  <a:lnTo>
                    <a:pt x="42862" y="631826"/>
                  </a:lnTo>
                  <a:close/>
                  <a:moveTo>
                    <a:pt x="182563" y="503238"/>
                  </a:moveTo>
                  <a:lnTo>
                    <a:pt x="603251" y="503238"/>
                  </a:lnTo>
                  <a:lnTo>
                    <a:pt x="658813" y="565151"/>
                  </a:lnTo>
                  <a:lnTo>
                    <a:pt x="592138" y="625476"/>
                  </a:lnTo>
                  <a:lnTo>
                    <a:pt x="169863" y="625476"/>
                  </a:lnTo>
                  <a:lnTo>
                    <a:pt x="117475" y="565151"/>
                  </a:lnTo>
                  <a:close/>
                  <a:moveTo>
                    <a:pt x="771525" y="22225"/>
                  </a:moveTo>
                  <a:lnTo>
                    <a:pt x="730250" y="496888"/>
                  </a:lnTo>
                  <a:lnTo>
                    <a:pt x="684213" y="541338"/>
                  </a:lnTo>
                  <a:lnTo>
                    <a:pt x="612775" y="465138"/>
                  </a:lnTo>
                  <a:lnTo>
                    <a:pt x="641350" y="141288"/>
                  </a:lnTo>
                  <a:close/>
                  <a:moveTo>
                    <a:pt x="96837" y="22225"/>
                  </a:moveTo>
                  <a:lnTo>
                    <a:pt x="204788" y="141288"/>
                  </a:lnTo>
                  <a:lnTo>
                    <a:pt x="177801" y="465138"/>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73" name="Freeform 90"/>
            <p:cNvSpPr>
              <a:spLocks/>
            </p:cNvSpPr>
            <p:nvPr/>
          </p:nvSpPr>
          <p:spPr bwMode="auto">
            <a:xfrm>
              <a:off x="7298162" y="7510107"/>
              <a:ext cx="728662" cy="1128713"/>
            </a:xfrm>
            <a:custGeom>
              <a:avLst/>
              <a:gdLst/>
              <a:ahLst/>
              <a:cxnLst/>
              <a:rect l="l" t="t" r="r" b="b"/>
              <a:pathLst>
                <a:path w="728662" h="1128713">
                  <a:moveTo>
                    <a:pt x="130175" y="1006475"/>
                  </a:moveTo>
                  <a:lnTo>
                    <a:pt x="523875" y="1006475"/>
                  </a:lnTo>
                  <a:lnTo>
                    <a:pt x="631825" y="1128713"/>
                  </a:lnTo>
                  <a:lnTo>
                    <a:pt x="0" y="1128713"/>
                  </a:lnTo>
                  <a:close/>
                  <a:moveTo>
                    <a:pt x="658813" y="585788"/>
                  </a:moveTo>
                  <a:lnTo>
                    <a:pt x="698500" y="631826"/>
                  </a:lnTo>
                  <a:lnTo>
                    <a:pt x="655638" y="1106488"/>
                  </a:lnTo>
                  <a:lnTo>
                    <a:pt x="547687" y="984251"/>
                  </a:lnTo>
                  <a:lnTo>
                    <a:pt x="574675" y="663576"/>
                  </a:lnTo>
                  <a:close/>
                  <a:moveTo>
                    <a:pt x="161925" y="503238"/>
                  </a:moveTo>
                  <a:lnTo>
                    <a:pt x="582613" y="503238"/>
                  </a:lnTo>
                  <a:lnTo>
                    <a:pt x="638175" y="565151"/>
                  </a:lnTo>
                  <a:lnTo>
                    <a:pt x="571500" y="625476"/>
                  </a:lnTo>
                  <a:lnTo>
                    <a:pt x="149225" y="625476"/>
                  </a:lnTo>
                  <a:lnTo>
                    <a:pt x="96837" y="565151"/>
                  </a:lnTo>
                  <a:close/>
                  <a:moveTo>
                    <a:pt x="76199" y="22225"/>
                  </a:moveTo>
                  <a:lnTo>
                    <a:pt x="184150" y="141288"/>
                  </a:lnTo>
                  <a:lnTo>
                    <a:pt x="157163" y="465138"/>
                  </a:lnTo>
                  <a:lnTo>
                    <a:pt x="76199" y="541338"/>
                  </a:lnTo>
                  <a:lnTo>
                    <a:pt x="33337" y="496888"/>
                  </a:lnTo>
                  <a:close/>
                  <a:moveTo>
                    <a:pt x="100012" y="0"/>
                  </a:moveTo>
                  <a:lnTo>
                    <a:pt x="728662" y="0"/>
                  </a:lnTo>
                  <a:lnTo>
                    <a:pt x="600075" y="122238"/>
                  </a:lnTo>
                  <a:lnTo>
                    <a:pt x="211137"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8" name="Group 567"/>
          <p:cNvGrpSpPr/>
          <p:nvPr/>
        </p:nvGrpSpPr>
        <p:grpSpPr>
          <a:xfrm>
            <a:off x="6034152" y="3030129"/>
            <a:ext cx="545292" cy="798865"/>
            <a:chOff x="3350049" y="8684857"/>
            <a:chExt cx="771525" cy="1130301"/>
          </a:xfrm>
        </p:grpSpPr>
        <p:sp>
          <p:nvSpPr>
            <p:cNvPr id="141" name="Freeform 98"/>
            <p:cNvSpPr>
              <a:spLocks/>
            </p:cNvSpPr>
            <p:nvPr/>
          </p:nvSpPr>
          <p:spPr bwMode="auto">
            <a:xfrm>
              <a:off x="3350049"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0" y="985838"/>
                  </a:lnTo>
                  <a:lnTo>
                    <a:pt x="0" y="1108076"/>
                  </a:lnTo>
                  <a:lnTo>
                    <a:pt x="42863" y="633413"/>
                  </a:lnTo>
                  <a:close/>
                  <a:moveTo>
                    <a:pt x="182562" y="504825"/>
                  </a:moveTo>
                  <a:lnTo>
                    <a:pt x="603250" y="504825"/>
                  </a:lnTo>
                  <a:lnTo>
                    <a:pt x="658813" y="566738"/>
                  </a:lnTo>
                  <a:lnTo>
                    <a:pt x="592138" y="627063"/>
                  </a:lnTo>
                  <a:lnTo>
                    <a:pt x="168275" y="627063"/>
                  </a:lnTo>
                  <a:lnTo>
                    <a:pt x="117475" y="566738"/>
                  </a:lnTo>
                  <a:close/>
                  <a:moveTo>
                    <a:pt x="771525" y="22225"/>
                  </a:moveTo>
                  <a:lnTo>
                    <a:pt x="730250" y="498475"/>
                  </a:lnTo>
                  <a:lnTo>
                    <a:pt x="682625" y="542925"/>
                  </a:lnTo>
                  <a:lnTo>
                    <a:pt x="612775" y="466725"/>
                  </a:lnTo>
                  <a:lnTo>
                    <a:pt x="641350" y="142875"/>
                  </a:lnTo>
                  <a:close/>
                  <a:moveTo>
                    <a:pt x="95250" y="22225"/>
                  </a:moveTo>
                  <a:lnTo>
                    <a:pt x="204788" y="142875"/>
                  </a:lnTo>
                  <a:lnTo>
                    <a:pt x="177800" y="466725"/>
                  </a:lnTo>
                  <a:lnTo>
                    <a:pt x="95250" y="542925"/>
                  </a:lnTo>
                  <a:lnTo>
                    <a:pt x="53975" y="498475"/>
                  </a:lnTo>
                  <a:close/>
                  <a:moveTo>
                    <a:pt x="120650"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46" name="Freeform 103"/>
            <p:cNvSpPr>
              <a:spLocks/>
            </p:cNvSpPr>
            <p:nvPr/>
          </p:nvSpPr>
          <p:spPr bwMode="auto">
            <a:xfrm>
              <a:off x="3350049" y="8684857"/>
              <a:ext cx="749300" cy="1130301"/>
            </a:xfrm>
            <a:custGeom>
              <a:avLst/>
              <a:gdLst/>
              <a:ahLst/>
              <a:cxnLst/>
              <a:rect l="l" t="t" r="r" b="b"/>
              <a:pathLst>
                <a:path w="749300" h="1130301">
                  <a:moveTo>
                    <a:pt x="150812" y="1008063"/>
                  </a:moveTo>
                  <a:lnTo>
                    <a:pt x="542925"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1" y="985838"/>
                  </a:lnTo>
                  <a:lnTo>
                    <a:pt x="0" y="1108076"/>
                  </a:lnTo>
                  <a:lnTo>
                    <a:pt x="42863" y="633413"/>
                  </a:lnTo>
                  <a:close/>
                  <a:moveTo>
                    <a:pt x="182563" y="504825"/>
                  </a:moveTo>
                  <a:lnTo>
                    <a:pt x="603251" y="504825"/>
                  </a:lnTo>
                  <a:lnTo>
                    <a:pt x="658813" y="566738"/>
                  </a:lnTo>
                  <a:lnTo>
                    <a:pt x="592138" y="627063"/>
                  </a:lnTo>
                  <a:lnTo>
                    <a:pt x="168275" y="627063"/>
                  </a:lnTo>
                  <a:lnTo>
                    <a:pt x="117475" y="566738"/>
                  </a:lnTo>
                  <a:close/>
                  <a:moveTo>
                    <a:pt x="95250" y="22225"/>
                  </a:moveTo>
                  <a:lnTo>
                    <a:pt x="204788" y="142875"/>
                  </a:lnTo>
                  <a:lnTo>
                    <a:pt x="177801" y="466725"/>
                  </a:lnTo>
                  <a:lnTo>
                    <a:pt x="95250" y="542925"/>
                  </a:lnTo>
                  <a:lnTo>
                    <a:pt x="53975" y="498475"/>
                  </a:lnTo>
                  <a:close/>
                  <a:moveTo>
                    <a:pt x="120650" y="0"/>
                  </a:moveTo>
                  <a:lnTo>
                    <a:pt x="749300" y="0"/>
                  </a:lnTo>
                  <a:lnTo>
                    <a:pt x="620713"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9" name="Group 568"/>
          <p:cNvGrpSpPr/>
          <p:nvPr/>
        </p:nvGrpSpPr>
        <p:grpSpPr>
          <a:xfrm>
            <a:off x="6034152" y="3030690"/>
            <a:ext cx="545292" cy="797743"/>
            <a:chOff x="4116812" y="8694382"/>
            <a:chExt cx="771525" cy="1128713"/>
          </a:xfrm>
        </p:grpSpPr>
        <p:sp>
          <p:nvSpPr>
            <p:cNvPr id="152" name="Freeform 109"/>
            <p:cNvSpPr>
              <a:spLocks/>
            </p:cNvSpPr>
            <p:nvPr/>
          </p:nvSpPr>
          <p:spPr bwMode="auto">
            <a:xfrm>
              <a:off x="4116812" y="8694382"/>
              <a:ext cx="771525" cy="1128713"/>
            </a:xfrm>
            <a:custGeom>
              <a:avLst/>
              <a:gdLst/>
              <a:ahLst/>
              <a:cxnLst/>
              <a:rect l="l" t="t" r="r" b="b"/>
              <a:pathLst>
                <a:path w="771525" h="1128713">
                  <a:moveTo>
                    <a:pt x="150812" y="1008063"/>
                  </a:moveTo>
                  <a:lnTo>
                    <a:pt x="542925" y="1008063"/>
                  </a:lnTo>
                  <a:lnTo>
                    <a:pt x="652462" y="1128713"/>
                  </a:lnTo>
                  <a:lnTo>
                    <a:pt x="20637" y="1128713"/>
                  </a:lnTo>
                  <a:close/>
                  <a:moveTo>
                    <a:pt x="679451" y="585788"/>
                  </a:moveTo>
                  <a:lnTo>
                    <a:pt x="719138" y="631826"/>
                  </a:lnTo>
                  <a:lnTo>
                    <a:pt x="676276" y="1106488"/>
                  </a:lnTo>
                  <a:lnTo>
                    <a:pt x="568325" y="985838"/>
                  </a:lnTo>
                  <a:lnTo>
                    <a:pt x="593725" y="663576"/>
                  </a:lnTo>
                  <a:close/>
                  <a:moveTo>
                    <a:pt x="92075" y="585788"/>
                  </a:moveTo>
                  <a:lnTo>
                    <a:pt x="160338" y="663576"/>
                  </a:lnTo>
                  <a:lnTo>
                    <a:pt x="133351" y="985838"/>
                  </a:lnTo>
                  <a:lnTo>
                    <a:pt x="0" y="1106488"/>
                  </a:lnTo>
                  <a:lnTo>
                    <a:pt x="42863" y="631826"/>
                  </a:lnTo>
                  <a:close/>
                  <a:moveTo>
                    <a:pt x="182563" y="503238"/>
                  </a:moveTo>
                  <a:lnTo>
                    <a:pt x="603251" y="503238"/>
                  </a:lnTo>
                  <a:lnTo>
                    <a:pt x="658813" y="565151"/>
                  </a:lnTo>
                  <a:lnTo>
                    <a:pt x="592138" y="625476"/>
                  </a:lnTo>
                  <a:lnTo>
                    <a:pt x="168275" y="625476"/>
                  </a:lnTo>
                  <a:lnTo>
                    <a:pt x="117475" y="565151"/>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55" name="Freeform 112"/>
            <p:cNvSpPr>
              <a:spLocks/>
            </p:cNvSpPr>
            <p:nvPr/>
          </p:nvSpPr>
          <p:spPr bwMode="auto">
            <a:xfrm>
              <a:off x="4237462" y="8694382"/>
              <a:ext cx="650875" cy="1106488"/>
            </a:xfrm>
            <a:custGeom>
              <a:avLst/>
              <a:gdLst/>
              <a:ahLst/>
              <a:cxnLst/>
              <a:rect l="l" t="t" r="r" b="b"/>
              <a:pathLst>
                <a:path w="650875" h="1106488">
                  <a:moveTo>
                    <a:pt x="558801" y="585788"/>
                  </a:moveTo>
                  <a:lnTo>
                    <a:pt x="598488" y="631826"/>
                  </a:lnTo>
                  <a:lnTo>
                    <a:pt x="555626" y="1106488"/>
                  </a:lnTo>
                  <a:lnTo>
                    <a:pt x="447675" y="985838"/>
                  </a:lnTo>
                  <a:lnTo>
                    <a:pt x="473075" y="663576"/>
                  </a:lnTo>
                  <a:close/>
                  <a:moveTo>
                    <a:pt x="650875" y="22225"/>
                  </a:moveTo>
                  <a:lnTo>
                    <a:pt x="609600" y="496888"/>
                  </a:lnTo>
                  <a:lnTo>
                    <a:pt x="561975" y="541338"/>
                  </a:lnTo>
                  <a:lnTo>
                    <a:pt x="492125" y="466725"/>
                  </a:lnTo>
                  <a:lnTo>
                    <a:pt x="520700" y="142875"/>
                  </a:lnTo>
                  <a:close/>
                  <a:moveTo>
                    <a:pt x="0" y="0"/>
                  </a:moveTo>
                  <a:lnTo>
                    <a:pt x="628650" y="0"/>
                  </a:lnTo>
                  <a:lnTo>
                    <a:pt x="500063" y="122238"/>
                  </a:lnTo>
                  <a:lnTo>
                    <a:pt x="10953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70" name="Group 569"/>
          <p:cNvGrpSpPr/>
          <p:nvPr/>
        </p:nvGrpSpPr>
        <p:grpSpPr>
          <a:xfrm>
            <a:off x="6034152" y="3030690"/>
            <a:ext cx="545293" cy="797743"/>
            <a:chOff x="4937549" y="8676920"/>
            <a:chExt cx="771526" cy="1128713"/>
          </a:xfrm>
        </p:grpSpPr>
        <p:sp>
          <p:nvSpPr>
            <p:cNvPr id="194" name="Freeform 119"/>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44" name="Freeform 126"/>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71" name="Group 570"/>
          <p:cNvGrpSpPr/>
          <p:nvPr/>
        </p:nvGrpSpPr>
        <p:grpSpPr>
          <a:xfrm>
            <a:off x="6034152" y="3030129"/>
            <a:ext cx="545292" cy="798865"/>
            <a:chOff x="5704312" y="8684857"/>
            <a:chExt cx="771525" cy="1130301"/>
          </a:xfrm>
        </p:grpSpPr>
        <p:sp>
          <p:nvSpPr>
            <p:cNvPr id="553" name="Freeform 135"/>
            <p:cNvSpPr>
              <a:spLocks/>
            </p:cNvSpPr>
            <p:nvPr/>
          </p:nvSpPr>
          <p:spPr bwMode="auto">
            <a:xfrm>
              <a:off x="5704312"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7550" y="633413"/>
                  </a:lnTo>
                  <a:lnTo>
                    <a:pt x="676275" y="1108076"/>
                  </a:lnTo>
                  <a:lnTo>
                    <a:pt x="568325" y="985838"/>
                  </a:lnTo>
                  <a:lnTo>
                    <a:pt x="593725" y="663576"/>
                  </a:lnTo>
                  <a:close/>
                  <a:moveTo>
                    <a:pt x="90488" y="585788"/>
                  </a:moveTo>
                  <a:lnTo>
                    <a:pt x="160338" y="663576"/>
                  </a:lnTo>
                  <a:lnTo>
                    <a:pt x="133350" y="985838"/>
                  </a:lnTo>
                  <a:lnTo>
                    <a:pt x="0" y="1108076"/>
                  </a:lnTo>
                  <a:lnTo>
                    <a:pt x="42862" y="633413"/>
                  </a:lnTo>
                  <a:close/>
                  <a:moveTo>
                    <a:pt x="182562" y="504825"/>
                  </a:moveTo>
                  <a:lnTo>
                    <a:pt x="603250" y="504825"/>
                  </a:lnTo>
                  <a:lnTo>
                    <a:pt x="658813" y="566738"/>
                  </a:lnTo>
                  <a:lnTo>
                    <a:pt x="592138" y="627063"/>
                  </a:lnTo>
                  <a:lnTo>
                    <a:pt x="168275" y="627063"/>
                  </a:lnTo>
                  <a:lnTo>
                    <a:pt x="117475" y="566738"/>
                  </a:lnTo>
                  <a:close/>
                  <a:moveTo>
                    <a:pt x="771525" y="22225"/>
                  </a:moveTo>
                  <a:lnTo>
                    <a:pt x="728663" y="498475"/>
                  </a:lnTo>
                  <a:lnTo>
                    <a:pt x="682625" y="542925"/>
                  </a:lnTo>
                  <a:lnTo>
                    <a:pt x="611187" y="466725"/>
                  </a:lnTo>
                  <a:lnTo>
                    <a:pt x="641350" y="142875"/>
                  </a:lnTo>
                  <a:close/>
                  <a:moveTo>
                    <a:pt x="95250" y="22225"/>
                  </a:moveTo>
                  <a:lnTo>
                    <a:pt x="204788" y="142875"/>
                  </a:lnTo>
                  <a:lnTo>
                    <a:pt x="177800" y="466725"/>
                  </a:lnTo>
                  <a:lnTo>
                    <a:pt x="95250" y="542925"/>
                  </a:lnTo>
                  <a:lnTo>
                    <a:pt x="53975" y="498475"/>
                  </a:lnTo>
                  <a:close/>
                  <a:moveTo>
                    <a:pt x="119062"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57" name="Freeform 139"/>
            <p:cNvSpPr>
              <a:spLocks/>
            </p:cNvSpPr>
            <p:nvPr/>
          </p:nvSpPr>
          <p:spPr bwMode="auto">
            <a:xfrm>
              <a:off x="5724949" y="8684857"/>
              <a:ext cx="750888" cy="1130301"/>
            </a:xfrm>
            <a:custGeom>
              <a:avLst/>
              <a:gdLst/>
              <a:ahLst/>
              <a:cxnLst/>
              <a:rect l="l" t="t" r="r" b="b"/>
              <a:pathLst>
                <a:path w="750888" h="1130301">
                  <a:moveTo>
                    <a:pt x="130175" y="1008063"/>
                  </a:moveTo>
                  <a:lnTo>
                    <a:pt x="522288" y="1008063"/>
                  </a:lnTo>
                  <a:lnTo>
                    <a:pt x="631825" y="1130301"/>
                  </a:lnTo>
                  <a:lnTo>
                    <a:pt x="0" y="1130301"/>
                  </a:lnTo>
                  <a:close/>
                  <a:moveTo>
                    <a:pt x="657226" y="585788"/>
                  </a:moveTo>
                  <a:lnTo>
                    <a:pt x="696913" y="633413"/>
                  </a:lnTo>
                  <a:lnTo>
                    <a:pt x="655638" y="1108076"/>
                  </a:lnTo>
                  <a:lnTo>
                    <a:pt x="547688" y="985838"/>
                  </a:lnTo>
                  <a:lnTo>
                    <a:pt x="573088" y="663576"/>
                  </a:lnTo>
                  <a:close/>
                  <a:moveTo>
                    <a:pt x="161926" y="504825"/>
                  </a:moveTo>
                  <a:lnTo>
                    <a:pt x="582614" y="504825"/>
                  </a:lnTo>
                  <a:lnTo>
                    <a:pt x="638176" y="566738"/>
                  </a:lnTo>
                  <a:lnTo>
                    <a:pt x="571501" y="627063"/>
                  </a:lnTo>
                  <a:lnTo>
                    <a:pt x="147638" y="627063"/>
                  </a:lnTo>
                  <a:lnTo>
                    <a:pt x="96838" y="566738"/>
                  </a:lnTo>
                  <a:close/>
                  <a:moveTo>
                    <a:pt x="750888" y="22225"/>
                  </a:moveTo>
                  <a:lnTo>
                    <a:pt x="708026" y="498475"/>
                  </a:lnTo>
                  <a:lnTo>
                    <a:pt x="661988" y="542925"/>
                  </a:lnTo>
                  <a:lnTo>
                    <a:pt x="590550" y="466725"/>
                  </a:lnTo>
                  <a:lnTo>
                    <a:pt x="620713" y="142875"/>
                  </a:lnTo>
                  <a:close/>
                  <a:moveTo>
                    <a:pt x="74613" y="22225"/>
                  </a:moveTo>
                  <a:lnTo>
                    <a:pt x="184151" y="142875"/>
                  </a:lnTo>
                  <a:lnTo>
                    <a:pt x="157164" y="466725"/>
                  </a:lnTo>
                  <a:lnTo>
                    <a:pt x="74613" y="542925"/>
                  </a:lnTo>
                  <a:lnTo>
                    <a:pt x="33338" y="498475"/>
                  </a:lnTo>
                  <a:close/>
                  <a:moveTo>
                    <a:pt x="98425" y="0"/>
                  </a:moveTo>
                  <a:lnTo>
                    <a:pt x="728663" y="0"/>
                  </a:lnTo>
                  <a:lnTo>
                    <a:pt x="600076" y="122238"/>
                  </a:lnTo>
                  <a:lnTo>
                    <a:pt x="209550"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07" name="Group 406"/>
          <p:cNvGrpSpPr/>
          <p:nvPr/>
        </p:nvGrpSpPr>
        <p:grpSpPr>
          <a:xfrm>
            <a:off x="6034712" y="3030690"/>
            <a:ext cx="544172" cy="797743"/>
            <a:chOff x="3448473" y="7460894"/>
            <a:chExt cx="769939" cy="1128713"/>
          </a:xfrm>
        </p:grpSpPr>
        <p:sp>
          <p:nvSpPr>
            <p:cNvPr id="408"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09"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10" name="Group 409"/>
          <p:cNvGrpSpPr/>
          <p:nvPr/>
        </p:nvGrpSpPr>
        <p:grpSpPr>
          <a:xfrm>
            <a:off x="6034152" y="3030690"/>
            <a:ext cx="545292" cy="797743"/>
            <a:chOff x="4215237" y="7470420"/>
            <a:chExt cx="771525" cy="1128713"/>
          </a:xfrm>
        </p:grpSpPr>
        <p:sp>
          <p:nvSpPr>
            <p:cNvPr id="411"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12"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13" name="Group 412"/>
          <p:cNvGrpSpPr/>
          <p:nvPr/>
        </p:nvGrpSpPr>
        <p:grpSpPr>
          <a:xfrm>
            <a:off x="6034152" y="3030690"/>
            <a:ext cx="545292" cy="797742"/>
            <a:chOff x="4967712" y="7460895"/>
            <a:chExt cx="771525" cy="1128712"/>
          </a:xfrm>
        </p:grpSpPr>
        <p:sp>
          <p:nvSpPr>
            <p:cNvPr id="414"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15"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16" name="Group 415"/>
          <p:cNvGrpSpPr/>
          <p:nvPr/>
        </p:nvGrpSpPr>
        <p:grpSpPr>
          <a:xfrm>
            <a:off x="6034152" y="3030690"/>
            <a:ext cx="545292" cy="797743"/>
            <a:chOff x="5736062" y="7470420"/>
            <a:chExt cx="771525" cy="1128713"/>
          </a:xfrm>
        </p:grpSpPr>
        <p:sp>
          <p:nvSpPr>
            <p:cNvPr id="417"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18"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19" name="Group 418"/>
          <p:cNvGrpSpPr/>
          <p:nvPr/>
        </p:nvGrpSpPr>
        <p:grpSpPr>
          <a:xfrm>
            <a:off x="6034152" y="3030129"/>
            <a:ext cx="545292" cy="798865"/>
            <a:chOff x="6510762" y="7500582"/>
            <a:chExt cx="771525" cy="1130301"/>
          </a:xfrm>
        </p:grpSpPr>
        <p:sp>
          <p:nvSpPr>
            <p:cNvPr id="420"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21"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22" name="Group 421"/>
          <p:cNvGrpSpPr/>
          <p:nvPr/>
        </p:nvGrpSpPr>
        <p:grpSpPr>
          <a:xfrm>
            <a:off x="6034152" y="3030690"/>
            <a:ext cx="545292" cy="797743"/>
            <a:chOff x="7277524" y="7510107"/>
            <a:chExt cx="771525" cy="1128713"/>
          </a:xfrm>
        </p:grpSpPr>
        <p:sp>
          <p:nvSpPr>
            <p:cNvPr id="423" name="Freeform 84"/>
            <p:cNvSpPr>
              <a:spLocks/>
            </p:cNvSpPr>
            <p:nvPr/>
          </p:nvSpPr>
          <p:spPr bwMode="auto">
            <a:xfrm>
              <a:off x="7277524" y="7510107"/>
              <a:ext cx="771525" cy="1128713"/>
            </a:xfrm>
            <a:custGeom>
              <a:avLst/>
              <a:gdLst/>
              <a:ahLst/>
              <a:cxnLst/>
              <a:rect l="l" t="t" r="r" b="b"/>
              <a:pathLst>
                <a:path w="771525" h="1128713">
                  <a:moveTo>
                    <a:pt x="150813" y="1006475"/>
                  </a:moveTo>
                  <a:lnTo>
                    <a:pt x="544513" y="1006475"/>
                  </a:lnTo>
                  <a:lnTo>
                    <a:pt x="652463" y="1128713"/>
                  </a:lnTo>
                  <a:lnTo>
                    <a:pt x="20638" y="1128713"/>
                  </a:lnTo>
                  <a:close/>
                  <a:moveTo>
                    <a:pt x="679451" y="585788"/>
                  </a:moveTo>
                  <a:lnTo>
                    <a:pt x="719138" y="631826"/>
                  </a:lnTo>
                  <a:lnTo>
                    <a:pt x="676276" y="1106488"/>
                  </a:lnTo>
                  <a:lnTo>
                    <a:pt x="568325" y="984251"/>
                  </a:lnTo>
                  <a:lnTo>
                    <a:pt x="595313" y="663576"/>
                  </a:lnTo>
                  <a:close/>
                  <a:moveTo>
                    <a:pt x="92075" y="585788"/>
                  </a:moveTo>
                  <a:lnTo>
                    <a:pt x="160338" y="663576"/>
                  </a:lnTo>
                  <a:lnTo>
                    <a:pt x="133351" y="984251"/>
                  </a:lnTo>
                  <a:lnTo>
                    <a:pt x="0" y="1106488"/>
                  </a:lnTo>
                  <a:lnTo>
                    <a:pt x="42862" y="631826"/>
                  </a:lnTo>
                  <a:close/>
                  <a:moveTo>
                    <a:pt x="182563" y="503238"/>
                  </a:moveTo>
                  <a:lnTo>
                    <a:pt x="603251" y="503238"/>
                  </a:lnTo>
                  <a:lnTo>
                    <a:pt x="658813" y="565151"/>
                  </a:lnTo>
                  <a:lnTo>
                    <a:pt x="592138" y="625476"/>
                  </a:lnTo>
                  <a:lnTo>
                    <a:pt x="169863" y="625476"/>
                  </a:lnTo>
                  <a:lnTo>
                    <a:pt x="117475" y="565151"/>
                  </a:lnTo>
                  <a:close/>
                  <a:moveTo>
                    <a:pt x="771525" y="22225"/>
                  </a:moveTo>
                  <a:lnTo>
                    <a:pt x="730250" y="496888"/>
                  </a:lnTo>
                  <a:lnTo>
                    <a:pt x="684213" y="541338"/>
                  </a:lnTo>
                  <a:lnTo>
                    <a:pt x="612775" y="465138"/>
                  </a:lnTo>
                  <a:lnTo>
                    <a:pt x="641350" y="141288"/>
                  </a:lnTo>
                  <a:close/>
                  <a:moveTo>
                    <a:pt x="96837" y="22225"/>
                  </a:moveTo>
                  <a:lnTo>
                    <a:pt x="204788" y="141288"/>
                  </a:lnTo>
                  <a:lnTo>
                    <a:pt x="177801" y="465138"/>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24" name="Freeform 90"/>
            <p:cNvSpPr>
              <a:spLocks/>
            </p:cNvSpPr>
            <p:nvPr/>
          </p:nvSpPr>
          <p:spPr bwMode="auto">
            <a:xfrm>
              <a:off x="7298162" y="7510107"/>
              <a:ext cx="728662" cy="1128713"/>
            </a:xfrm>
            <a:custGeom>
              <a:avLst/>
              <a:gdLst/>
              <a:ahLst/>
              <a:cxnLst/>
              <a:rect l="l" t="t" r="r" b="b"/>
              <a:pathLst>
                <a:path w="728662" h="1128713">
                  <a:moveTo>
                    <a:pt x="130175" y="1006475"/>
                  </a:moveTo>
                  <a:lnTo>
                    <a:pt x="523875" y="1006475"/>
                  </a:lnTo>
                  <a:lnTo>
                    <a:pt x="631825" y="1128713"/>
                  </a:lnTo>
                  <a:lnTo>
                    <a:pt x="0" y="1128713"/>
                  </a:lnTo>
                  <a:close/>
                  <a:moveTo>
                    <a:pt x="658813" y="585788"/>
                  </a:moveTo>
                  <a:lnTo>
                    <a:pt x="698500" y="631826"/>
                  </a:lnTo>
                  <a:lnTo>
                    <a:pt x="655638" y="1106488"/>
                  </a:lnTo>
                  <a:lnTo>
                    <a:pt x="547687" y="984251"/>
                  </a:lnTo>
                  <a:lnTo>
                    <a:pt x="574675" y="663576"/>
                  </a:lnTo>
                  <a:close/>
                  <a:moveTo>
                    <a:pt x="161925" y="503238"/>
                  </a:moveTo>
                  <a:lnTo>
                    <a:pt x="582613" y="503238"/>
                  </a:lnTo>
                  <a:lnTo>
                    <a:pt x="638175" y="565151"/>
                  </a:lnTo>
                  <a:lnTo>
                    <a:pt x="571500" y="625476"/>
                  </a:lnTo>
                  <a:lnTo>
                    <a:pt x="149225" y="625476"/>
                  </a:lnTo>
                  <a:lnTo>
                    <a:pt x="96837" y="565151"/>
                  </a:lnTo>
                  <a:close/>
                  <a:moveTo>
                    <a:pt x="76199" y="22225"/>
                  </a:moveTo>
                  <a:lnTo>
                    <a:pt x="184150" y="141288"/>
                  </a:lnTo>
                  <a:lnTo>
                    <a:pt x="157163" y="465138"/>
                  </a:lnTo>
                  <a:lnTo>
                    <a:pt x="76199" y="541338"/>
                  </a:lnTo>
                  <a:lnTo>
                    <a:pt x="33337" y="496888"/>
                  </a:lnTo>
                  <a:close/>
                  <a:moveTo>
                    <a:pt x="100012" y="0"/>
                  </a:moveTo>
                  <a:lnTo>
                    <a:pt x="728662" y="0"/>
                  </a:lnTo>
                  <a:lnTo>
                    <a:pt x="600075" y="122238"/>
                  </a:lnTo>
                  <a:lnTo>
                    <a:pt x="211137"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25" name="Group 424"/>
          <p:cNvGrpSpPr/>
          <p:nvPr/>
        </p:nvGrpSpPr>
        <p:grpSpPr>
          <a:xfrm>
            <a:off x="6034152" y="3030129"/>
            <a:ext cx="545292" cy="798865"/>
            <a:chOff x="3350049" y="8684857"/>
            <a:chExt cx="771525" cy="1130301"/>
          </a:xfrm>
        </p:grpSpPr>
        <p:sp>
          <p:nvSpPr>
            <p:cNvPr id="426" name="Freeform 98"/>
            <p:cNvSpPr>
              <a:spLocks/>
            </p:cNvSpPr>
            <p:nvPr/>
          </p:nvSpPr>
          <p:spPr bwMode="auto">
            <a:xfrm>
              <a:off x="3350049"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0" y="985838"/>
                  </a:lnTo>
                  <a:lnTo>
                    <a:pt x="0" y="1108076"/>
                  </a:lnTo>
                  <a:lnTo>
                    <a:pt x="42863" y="633413"/>
                  </a:lnTo>
                  <a:close/>
                  <a:moveTo>
                    <a:pt x="182562" y="504825"/>
                  </a:moveTo>
                  <a:lnTo>
                    <a:pt x="603250" y="504825"/>
                  </a:lnTo>
                  <a:lnTo>
                    <a:pt x="658813" y="566738"/>
                  </a:lnTo>
                  <a:lnTo>
                    <a:pt x="592138" y="627063"/>
                  </a:lnTo>
                  <a:lnTo>
                    <a:pt x="168275" y="627063"/>
                  </a:lnTo>
                  <a:lnTo>
                    <a:pt x="117475" y="566738"/>
                  </a:lnTo>
                  <a:close/>
                  <a:moveTo>
                    <a:pt x="771525" y="22225"/>
                  </a:moveTo>
                  <a:lnTo>
                    <a:pt x="730250" y="498475"/>
                  </a:lnTo>
                  <a:lnTo>
                    <a:pt x="682625" y="542925"/>
                  </a:lnTo>
                  <a:lnTo>
                    <a:pt x="612775" y="466725"/>
                  </a:lnTo>
                  <a:lnTo>
                    <a:pt x="641350" y="142875"/>
                  </a:lnTo>
                  <a:close/>
                  <a:moveTo>
                    <a:pt x="95250" y="22225"/>
                  </a:moveTo>
                  <a:lnTo>
                    <a:pt x="204788" y="142875"/>
                  </a:lnTo>
                  <a:lnTo>
                    <a:pt x="177800" y="466725"/>
                  </a:lnTo>
                  <a:lnTo>
                    <a:pt x="95250" y="542925"/>
                  </a:lnTo>
                  <a:lnTo>
                    <a:pt x="53975" y="498475"/>
                  </a:lnTo>
                  <a:close/>
                  <a:moveTo>
                    <a:pt x="120650"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27" name="Freeform 103"/>
            <p:cNvSpPr>
              <a:spLocks/>
            </p:cNvSpPr>
            <p:nvPr/>
          </p:nvSpPr>
          <p:spPr bwMode="auto">
            <a:xfrm>
              <a:off x="3350049" y="8684857"/>
              <a:ext cx="749300" cy="1130301"/>
            </a:xfrm>
            <a:custGeom>
              <a:avLst/>
              <a:gdLst/>
              <a:ahLst/>
              <a:cxnLst/>
              <a:rect l="l" t="t" r="r" b="b"/>
              <a:pathLst>
                <a:path w="749300" h="1130301">
                  <a:moveTo>
                    <a:pt x="150812" y="1008063"/>
                  </a:moveTo>
                  <a:lnTo>
                    <a:pt x="542925"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1" y="985838"/>
                  </a:lnTo>
                  <a:lnTo>
                    <a:pt x="0" y="1108076"/>
                  </a:lnTo>
                  <a:lnTo>
                    <a:pt x="42863" y="633413"/>
                  </a:lnTo>
                  <a:close/>
                  <a:moveTo>
                    <a:pt x="182563" y="504825"/>
                  </a:moveTo>
                  <a:lnTo>
                    <a:pt x="603251" y="504825"/>
                  </a:lnTo>
                  <a:lnTo>
                    <a:pt x="658813" y="566738"/>
                  </a:lnTo>
                  <a:lnTo>
                    <a:pt x="592138" y="627063"/>
                  </a:lnTo>
                  <a:lnTo>
                    <a:pt x="168275" y="627063"/>
                  </a:lnTo>
                  <a:lnTo>
                    <a:pt x="117475" y="566738"/>
                  </a:lnTo>
                  <a:close/>
                  <a:moveTo>
                    <a:pt x="95250" y="22225"/>
                  </a:moveTo>
                  <a:lnTo>
                    <a:pt x="204788" y="142875"/>
                  </a:lnTo>
                  <a:lnTo>
                    <a:pt x="177801" y="466725"/>
                  </a:lnTo>
                  <a:lnTo>
                    <a:pt x="95250" y="542925"/>
                  </a:lnTo>
                  <a:lnTo>
                    <a:pt x="53975" y="498475"/>
                  </a:lnTo>
                  <a:close/>
                  <a:moveTo>
                    <a:pt x="120650" y="0"/>
                  </a:moveTo>
                  <a:lnTo>
                    <a:pt x="749300" y="0"/>
                  </a:lnTo>
                  <a:lnTo>
                    <a:pt x="620713"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28" name="Group 427"/>
          <p:cNvGrpSpPr/>
          <p:nvPr/>
        </p:nvGrpSpPr>
        <p:grpSpPr>
          <a:xfrm>
            <a:off x="6034152" y="3030690"/>
            <a:ext cx="545292" cy="797743"/>
            <a:chOff x="4116812" y="8694382"/>
            <a:chExt cx="771525" cy="1128713"/>
          </a:xfrm>
        </p:grpSpPr>
        <p:sp>
          <p:nvSpPr>
            <p:cNvPr id="429" name="Freeform 109"/>
            <p:cNvSpPr>
              <a:spLocks/>
            </p:cNvSpPr>
            <p:nvPr/>
          </p:nvSpPr>
          <p:spPr bwMode="auto">
            <a:xfrm>
              <a:off x="4116812" y="8694382"/>
              <a:ext cx="771525" cy="1128713"/>
            </a:xfrm>
            <a:custGeom>
              <a:avLst/>
              <a:gdLst/>
              <a:ahLst/>
              <a:cxnLst/>
              <a:rect l="l" t="t" r="r" b="b"/>
              <a:pathLst>
                <a:path w="771525" h="1128713">
                  <a:moveTo>
                    <a:pt x="150812" y="1008063"/>
                  </a:moveTo>
                  <a:lnTo>
                    <a:pt x="542925" y="1008063"/>
                  </a:lnTo>
                  <a:lnTo>
                    <a:pt x="652462" y="1128713"/>
                  </a:lnTo>
                  <a:lnTo>
                    <a:pt x="20637" y="1128713"/>
                  </a:lnTo>
                  <a:close/>
                  <a:moveTo>
                    <a:pt x="679451" y="585788"/>
                  </a:moveTo>
                  <a:lnTo>
                    <a:pt x="719138" y="631826"/>
                  </a:lnTo>
                  <a:lnTo>
                    <a:pt x="676276" y="1106488"/>
                  </a:lnTo>
                  <a:lnTo>
                    <a:pt x="568325" y="985838"/>
                  </a:lnTo>
                  <a:lnTo>
                    <a:pt x="593725" y="663576"/>
                  </a:lnTo>
                  <a:close/>
                  <a:moveTo>
                    <a:pt x="92075" y="585788"/>
                  </a:moveTo>
                  <a:lnTo>
                    <a:pt x="160338" y="663576"/>
                  </a:lnTo>
                  <a:lnTo>
                    <a:pt x="133351" y="985838"/>
                  </a:lnTo>
                  <a:lnTo>
                    <a:pt x="0" y="1106488"/>
                  </a:lnTo>
                  <a:lnTo>
                    <a:pt x="42863" y="631826"/>
                  </a:lnTo>
                  <a:close/>
                  <a:moveTo>
                    <a:pt x="182563" y="503238"/>
                  </a:moveTo>
                  <a:lnTo>
                    <a:pt x="603251" y="503238"/>
                  </a:lnTo>
                  <a:lnTo>
                    <a:pt x="658813" y="565151"/>
                  </a:lnTo>
                  <a:lnTo>
                    <a:pt x="592138" y="625476"/>
                  </a:lnTo>
                  <a:lnTo>
                    <a:pt x="168275" y="625476"/>
                  </a:lnTo>
                  <a:lnTo>
                    <a:pt x="117475" y="565151"/>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30" name="Freeform 112"/>
            <p:cNvSpPr>
              <a:spLocks/>
            </p:cNvSpPr>
            <p:nvPr/>
          </p:nvSpPr>
          <p:spPr bwMode="auto">
            <a:xfrm>
              <a:off x="4237462" y="8694382"/>
              <a:ext cx="650875" cy="1106488"/>
            </a:xfrm>
            <a:custGeom>
              <a:avLst/>
              <a:gdLst/>
              <a:ahLst/>
              <a:cxnLst/>
              <a:rect l="l" t="t" r="r" b="b"/>
              <a:pathLst>
                <a:path w="650875" h="1106488">
                  <a:moveTo>
                    <a:pt x="558801" y="585788"/>
                  </a:moveTo>
                  <a:lnTo>
                    <a:pt x="598488" y="631826"/>
                  </a:lnTo>
                  <a:lnTo>
                    <a:pt x="555626" y="1106488"/>
                  </a:lnTo>
                  <a:lnTo>
                    <a:pt x="447675" y="985838"/>
                  </a:lnTo>
                  <a:lnTo>
                    <a:pt x="473075" y="663576"/>
                  </a:lnTo>
                  <a:close/>
                  <a:moveTo>
                    <a:pt x="650875" y="22225"/>
                  </a:moveTo>
                  <a:lnTo>
                    <a:pt x="609600" y="496888"/>
                  </a:lnTo>
                  <a:lnTo>
                    <a:pt x="561975" y="541338"/>
                  </a:lnTo>
                  <a:lnTo>
                    <a:pt x="492125" y="466725"/>
                  </a:lnTo>
                  <a:lnTo>
                    <a:pt x="520700" y="142875"/>
                  </a:lnTo>
                  <a:close/>
                  <a:moveTo>
                    <a:pt x="0" y="0"/>
                  </a:moveTo>
                  <a:lnTo>
                    <a:pt x="628650" y="0"/>
                  </a:lnTo>
                  <a:lnTo>
                    <a:pt x="500063" y="122238"/>
                  </a:lnTo>
                  <a:lnTo>
                    <a:pt x="10953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31" name="Group 430"/>
          <p:cNvGrpSpPr/>
          <p:nvPr/>
        </p:nvGrpSpPr>
        <p:grpSpPr>
          <a:xfrm>
            <a:off x="6034152" y="3030690"/>
            <a:ext cx="545293" cy="797743"/>
            <a:chOff x="4937549" y="8676920"/>
            <a:chExt cx="771526" cy="1128713"/>
          </a:xfrm>
        </p:grpSpPr>
        <p:sp>
          <p:nvSpPr>
            <p:cNvPr id="432" name="Freeform 119"/>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33" name="Freeform 126"/>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34" name="Group 433"/>
          <p:cNvGrpSpPr/>
          <p:nvPr/>
        </p:nvGrpSpPr>
        <p:grpSpPr>
          <a:xfrm>
            <a:off x="6034152" y="3030129"/>
            <a:ext cx="545292" cy="798865"/>
            <a:chOff x="5704312" y="8684857"/>
            <a:chExt cx="771525" cy="1130301"/>
          </a:xfrm>
        </p:grpSpPr>
        <p:sp>
          <p:nvSpPr>
            <p:cNvPr id="435" name="Freeform 135"/>
            <p:cNvSpPr>
              <a:spLocks/>
            </p:cNvSpPr>
            <p:nvPr/>
          </p:nvSpPr>
          <p:spPr bwMode="auto">
            <a:xfrm>
              <a:off x="5704312"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7550" y="633413"/>
                  </a:lnTo>
                  <a:lnTo>
                    <a:pt x="676275" y="1108076"/>
                  </a:lnTo>
                  <a:lnTo>
                    <a:pt x="568325" y="985838"/>
                  </a:lnTo>
                  <a:lnTo>
                    <a:pt x="593725" y="663576"/>
                  </a:lnTo>
                  <a:close/>
                  <a:moveTo>
                    <a:pt x="90488" y="585788"/>
                  </a:moveTo>
                  <a:lnTo>
                    <a:pt x="160338" y="663576"/>
                  </a:lnTo>
                  <a:lnTo>
                    <a:pt x="133350" y="985838"/>
                  </a:lnTo>
                  <a:lnTo>
                    <a:pt x="0" y="1108076"/>
                  </a:lnTo>
                  <a:lnTo>
                    <a:pt x="42862" y="633413"/>
                  </a:lnTo>
                  <a:close/>
                  <a:moveTo>
                    <a:pt x="182562" y="504825"/>
                  </a:moveTo>
                  <a:lnTo>
                    <a:pt x="603250" y="504825"/>
                  </a:lnTo>
                  <a:lnTo>
                    <a:pt x="658813" y="566738"/>
                  </a:lnTo>
                  <a:lnTo>
                    <a:pt x="592138" y="627063"/>
                  </a:lnTo>
                  <a:lnTo>
                    <a:pt x="168275" y="627063"/>
                  </a:lnTo>
                  <a:lnTo>
                    <a:pt x="117475" y="566738"/>
                  </a:lnTo>
                  <a:close/>
                  <a:moveTo>
                    <a:pt x="771525" y="22225"/>
                  </a:moveTo>
                  <a:lnTo>
                    <a:pt x="728663" y="498475"/>
                  </a:lnTo>
                  <a:lnTo>
                    <a:pt x="682625" y="542925"/>
                  </a:lnTo>
                  <a:lnTo>
                    <a:pt x="611187" y="466725"/>
                  </a:lnTo>
                  <a:lnTo>
                    <a:pt x="641350" y="142875"/>
                  </a:lnTo>
                  <a:close/>
                  <a:moveTo>
                    <a:pt x="95250" y="22225"/>
                  </a:moveTo>
                  <a:lnTo>
                    <a:pt x="204788" y="142875"/>
                  </a:lnTo>
                  <a:lnTo>
                    <a:pt x="177800" y="466725"/>
                  </a:lnTo>
                  <a:lnTo>
                    <a:pt x="95250" y="542925"/>
                  </a:lnTo>
                  <a:lnTo>
                    <a:pt x="53975" y="498475"/>
                  </a:lnTo>
                  <a:close/>
                  <a:moveTo>
                    <a:pt x="119062"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36" name="Freeform 139"/>
            <p:cNvSpPr>
              <a:spLocks/>
            </p:cNvSpPr>
            <p:nvPr/>
          </p:nvSpPr>
          <p:spPr bwMode="auto">
            <a:xfrm>
              <a:off x="5724949" y="8684857"/>
              <a:ext cx="750888" cy="1130301"/>
            </a:xfrm>
            <a:custGeom>
              <a:avLst/>
              <a:gdLst/>
              <a:ahLst/>
              <a:cxnLst/>
              <a:rect l="l" t="t" r="r" b="b"/>
              <a:pathLst>
                <a:path w="750888" h="1130301">
                  <a:moveTo>
                    <a:pt x="130175" y="1008063"/>
                  </a:moveTo>
                  <a:lnTo>
                    <a:pt x="522288" y="1008063"/>
                  </a:lnTo>
                  <a:lnTo>
                    <a:pt x="631825" y="1130301"/>
                  </a:lnTo>
                  <a:lnTo>
                    <a:pt x="0" y="1130301"/>
                  </a:lnTo>
                  <a:close/>
                  <a:moveTo>
                    <a:pt x="657226" y="585788"/>
                  </a:moveTo>
                  <a:lnTo>
                    <a:pt x="696913" y="633413"/>
                  </a:lnTo>
                  <a:lnTo>
                    <a:pt x="655638" y="1108076"/>
                  </a:lnTo>
                  <a:lnTo>
                    <a:pt x="547688" y="985838"/>
                  </a:lnTo>
                  <a:lnTo>
                    <a:pt x="573088" y="663576"/>
                  </a:lnTo>
                  <a:close/>
                  <a:moveTo>
                    <a:pt x="161926" y="504825"/>
                  </a:moveTo>
                  <a:lnTo>
                    <a:pt x="582614" y="504825"/>
                  </a:lnTo>
                  <a:lnTo>
                    <a:pt x="638176" y="566738"/>
                  </a:lnTo>
                  <a:lnTo>
                    <a:pt x="571501" y="627063"/>
                  </a:lnTo>
                  <a:lnTo>
                    <a:pt x="147638" y="627063"/>
                  </a:lnTo>
                  <a:lnTo>
                    <a:pt x="96838" y="566738"/>
                  </a:lnTo>
                  <a:close/>
                  <a:moveTo>
                    <a:pt x="750888" y="22225"/>
                  </a:moveTo>
                  <a:lnTo>
                    <a:pt x="708026" y="498475"/>
                  </a:lnTo>
                  <a:lnTo>
                    <a:pt x="661988" y="542925"/>
                  </a:lnTo>
                  <a:lnTo>
                    <a:pt x="590550" y="466725"/>
                  </a:lnTo>
                  <a:lnTo>
                    <a:pt x="620713" y="142875"/>
                  </a:lnTo>
                  <a:close/>
                  <a:moveTo>
                    <a:pt x="74613" y="22225"/>
                  </a:moveTo>
                  <a:lnTo>
                    <a:pt x="184151" y="142875"/>
                  </a:lnTo>
                  <a:lnTo>
                    <a:pt x="157164" y="466725"/>
                  </a:lnTo>
                  <a:lnTo>
                    <a:pt x="74613" y="542925"/>
                  </a:lnTo>
                  <a:lnTo>
                    <a:pt x="33338" y="498475"/>
                  </a:lnTo>
                  <a:close/>
                  <a:moveTo>
                    <a:pt x="98425" y="0"/>
                  </a:moveTo>
                  <a:lnTo>
                    <a:pt x="728663" y="0"/>
                  </a:lnTo>
                  <a:lnTo>
                    <a:pt x="600076" y="122238"/>
                  </a:lnTo>
                  <a:lnTo>
                    <a:pt x="209550"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37" name="Group 436"/>
          <p:cNvGrpSpPr/>
          <p:nvPr/>
        </p:nvGrpSpPr>
        <p:grpSpPr>
          <a:xfrm>
            <a:off x="6034712" y="3030690"/>
            <a:ext cx="544172" cy="797743"/>
            <a:chOff x="3448473" y="7460894"/>
            <a:chExt cx="769939" cy="1128713"/>
          </a:xfrm>
        </p:grpSpPr>
        <p:sp>
          <p:nvSpPr>
            <p:cNvPr id="438"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39"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40" name="Group 439"/>
          <p:cNvGrpSpPr/>
          <p:nvPr/>
        </p:nvGrpSpPr>
        <p:grpSpPr>
          <a:xfrm>
            <a:off x="6034152" y="3030690"/>
            <a:ext cx="545292" cy="797743"/>
            <a:chOff x="4215237" y="7470420"/>
            <a:chExt cx="771525" cy="1128713"/>
          </a:xfrm>
        </p:grpSpPr>
        <p:sp>
          <p:nvSpPr>
            <p:cNvPr id="441"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42"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43" name="Group 442"/>
          <p:cNvGrpSpPr/>
          <p:nvPr/>
        </p:nvGrpSpPr>
        <p:grpSpPr>
          <a:xfrm>
            <a:off x="6034152" y="3030690"/>
            <a:ext cx="545292" cy="797742"/>
            <a:chOff x="4967712" y="7460895"/>
            <a:chExt cx="771525" cy="1128712"/>
          </a:xfrm>
        </p:grpSpPr>
        <p:sp>
          <p:nvSpPr>
            <p:cNvPr id="444"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45"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46" name="Group 445"/>
          <p:cNvGrpSpPr/>
          <p:nvPr/>
        </p:nvGrpSpPr>
        <p:grpSpPr>
          <a:xfrm>
            <a:off x="6034152" y="3030690"/>
            <a:ext cx="545292" cy="797743"/>
            <a:chOff x="5736062" y="7470420"/>
            <a:chExt cx="771525" cy="1128713"/>
          </a:xfrm>
        </p:grpSpPr>
        <p:sp>
          <p:nvSpPr>
            <p:cNvPr id="447"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75"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76" name="Group 575"/>
          <p:cNvGrpSpPr/>
          <p:nvPr/>
        </p:nvGrpSpPr>
        <p:grpSpPr>
          <a:xfrm>
            <a:off x="6034152" y="3030129"/>
            <a:ext cx="545292" cy="798865"/>
            <a:chOff x="6510762" y="7500582"/>
            <a:chExt cx="771525" cy="1130301"/>
          </a:xfrm>
        </p:grpSpPr>
        <p:sp>
          <p:nvSpPr>
            <p:cNvPr id="577"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78"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79" name="Group 578"/>
          <p:cNvGrpSpPr/>
          <p:nvPr/>
        </p:nvGrpSpPr>
        <p:grpSpPr>
          <a:xfrm>
            <a:off x="6034152" y="3030690"/>
            <a:ext cx="545292" cy="797743"/>
            <a:chOff x="7277524" y="7510107"/>
            <a:chExt cx="771525" cy="1128713"/>
          </a:xfrm>
        </p:grpSpPr>
        <p:sp>
          <p:nvSpPr>
            <p:cNvPr id="580" name="Freeform 84"/>
            <p:cNvSpPr>
              <a:spLocks/>
            </p:cNvSpPr>
            <p:nvPr/>
          </p:nvSpPr>
          <p:spPr bwMode="auto">
            <a:xfrm>
              <a:off x="7277524" y="7510107"/>
              <a:ext cx="771525" cy="1128713"/>
            </a:xfrm>
            <a:custGeom>
              <a:avLst/>
              <a:gdLst/>
              <a:ahLst/>
              <a:cxnLst/>
              <a:rect l="l" t="t" r="r" b="b"/>
              <a:pathLst>
                <a:path w="771525" h="1128713">
                  <a:moveTo>
                    <a:pt x="150813" y="1006475"/>
                  </a:moveTo>
                  <a:lnTo>
                    <a:pt x="544513" y="1006475"/>
                  </a:lnTo>
                  <a:lnTo>
                    <a:pt x="652463" y="1128713"/>
                  </a:lnTo>
                  <a:lnTo>
                    <a:pt x="20638" y="1128713"/>
                  </a:lnTo>
                  <a:close/>
                  <a:moveTo>
                    <a:pt x="679451" y="585788"/>
                  </a:moveTo>
                  <a:lnTo>
                    <a:pt x="719138" y="631826"/>
                  </a:lnTo>
                  <a:lnTo>
                    <a:pt x="676276" y="1106488"/>
                  </a:lnTo>
                  <a:lnTo>
                    <a:pt x="568325" y="984251"/>
                  </a:lnTo>
                  <a:lnTo>
                    <a:pt x="595313" y="663576"/>
                  </a:lnTo>
                  <a:close/>
                  <a:moveTo>
                    <a:pt x="92075" y="585788"/>
                  </a:moveTo>
                  <a:lnTo>
                    <a:pt x="160338" y="663576"/>
                  </a:lnTo>
                  <a:lnTo>
                    <a:pt x="133351" y="984251"/>
                  </a:lnTo>
                  <a:lnTo>
                    <a:pt x="0" y="1106488"/>
                  </a:lnTo>
                  <a:lnTo>
                    <a:pt x="42862" y="631826"/>
                  </a:lnTo>
                  <a:close/>
                  <a:moveTo>
                    <a:pt x="182563" y="503238"/>
                  </a:moveTo>
                  <a:lnTo>
                    <a:pt x="603251" y="503238"/>
                  </a:lnTo>
                  <a:lnTo>
                    <a:pt x="658813" y="565151"/>
                  </a:lnTo>
                  <a:lnTo>
                    <a:pt x="592138" y="625476"/>
                  </a:lnTo>
                  <a:lnTo>
                    <a:pt x="169863" y="625476"/>
                  </a:lnTo>
                  <a:lnTo>
                    <a:pt x="117475" y="565151"/>
                  </a:lnTo>
                  <a:close/>
                  <a:moveTo>
                    <a:pt x="771525" y="22225"/>
                  </a:moveTo>
                  <a:lnTo>
                    <a:pt x="730250" y="496888"/>
                  </a:lnTo>
                  <a:lnTo>
                    <a:pt x="684213" y="541338"/>
                  </a:lnTo>
                  <a:lnTo>
                    <a:pt x="612775" y="465138"/>
                  </a:lnTo>
                  <a:lnTo>
                    <a:pt x="641350" y="141288"/>
                  </a:lnTo>
                  <a:close/>
                  <a:moveTo>
                    <a:pt x="96837" y="22225"/>
                  </a:moveTo>
                  <a:lnTo>
                    <a:pt x="204788" y="141288"/>
                  </a:lnTo>
                  <a:lnTo>
                    <a:pt x="177801" y="465138"/>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81" name="Freeform 90"/>
            <p:cNvSpPr>
              <a:spLocks/>
            </p:cNvSpPr>
            <p:nvPr/>
          </p:nvSpPr>
          <p:spPr bwMode="auto">
            <a:xfrm>
              <a:off x="7298162" y="7510107"/>
              <a:ext cx="728662" cy="1128713"/>
            </a:xfrm>
            <a:custGeom>
              <a:avLst/>
              <a:gdLst/>
              <a:ahLst/>
              <a:cxnLst/>
              <a:rect l="l" t="t" r="r" b="b"/>
              <a:pathLst>
                <a:path w="728662" h="1128713">
                  <a:moveTo>
                    <a:pt x="130175" y="1006475"/>
                  </a:moveTo>
                  <a:lnTo>
                    <a:pt x="523875" y="1006475"/>
                  </a:lnTo>
                  <a:lnTo>
                    <a:pt x="631825" y="1128713"/>
                  </a:lnTo>
                  <a:lnTo>
                    <a:pt x="0" y="1128713"/>
                  </a:lnTo>
                  <a:close/>
                  <a:moveTo>
                    <a:pt x="658813" y="585788"/>
                  </a:moveTo>
                  <a:lnTo>
                    <a:pt x="698500" y="631826"/>
                  </a:lnTo>
                  <a:lnTo>
                    <a:pt x="655638" y="1106488"/>
                  </a:lnTo>
                  <a:lnTo>
                    <a:pt x="547687" y="984251"/>
                  </a:lnTo>
                  <a:lnTo>
                    <a:pt x="574675" y="663576"/>
                  </a:lnTo>
                  <a:close/>
                  <a:moveTo>
                    <a:pt x="161925" y="503238"/>
                  </a:moveTo>
                  <a:lnTo>
                    <a:pt x="582613" y="503238"/>
                  </a:lnTo>
                  <a:lnTo>
                    <a:pt x="638175" y="565151"/>
                  </a:lnTo>
                  <a:lnTo>
                    <a:pt x="571500" y="625476"/>
                  </a:lnTo>
                  <a:lnTo>
                    <a:pt x="149225" y="625476"/>
                  </a:lnTo>
                  <a:lnTo>
                    <a:pt x="96837" y="565151"/>
                  </a:lnTo>
                  <a:close/>
                  <a:moveTo>
                    <a:pt x="76199" y="22225"/>
                  </a:moveTo>
                  <a:lnTo>
                    <a:pt x="184150" y="141288"/>
                  </a:lnTo>
                  <a:lnTo>
                    <a:pt x="157163" y="465138"/>
                  </a:lnTo>
                  <a:lnTo>
                    <a:pt x="76199" y="541338"/>
                  </a:lnTo>
                  <a:lnTo>
                    <a:pt x="33337" y="496888"/>
                  </a:lnTo>
                  <a:close/>
                  <a:moveTo>
                    <a:pt x="100012" y="0"/>
                  </a:moveTo>
                  <a:lnTo>
                    <a:pt x="728662" y="0"/>
                  </a:lnTo>
                  <a:lnTo>
                    <a:pt x="600075" y="122238"/>
                  </a:lnTo>
                  <a:lnTo>
                    <a:pt x="211137"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82" name="Group 581"/>
          <p:cNvGrpSpPr/>
          <p:nvPr/>
        </p:nvGrpSpPr>
        <p:grpSpPr>
          <a:xfrm>
            <a:off x="6034152" y="3030129"/>
            <a:ext cx="545292" cy="798865"/>
            <a:chOff x="3350049" y="8684857"/>
            <a:chExt cx="771525" cy="1130301"/>
          </a:xfrm>
        </p:grpSpPr>
        <p:sp>
          <p:nvSpPr>
            <p:cNvPr id="583" name="Freeform 98"/>
            <p:cNvSpPr>
              <a:spLocks/>
            </p:cNvSpPr>
            <p:nvPr/>
          </p:nvSpPr>
          <p:spPr bwMode="auto">
            <a:xfrm>
              <a:off x="3350049"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0" y="985838"/>
                  </a:lnTo>
                  <a:lnTo>
                    <a:pt x="0" y="1108076"/>
                  </a:lnTo>
                  <a:lnTo>
                    <a:pt x="42863" y="633413"/>
                  </a:lnTo>
                  <a:close/>
                  <a:moveTo>
                    <a:pt x="182562" y="504825"/>
                  </a:moveTo>
                  <a:lnTo>
                    <a:pt x="603250" y="504825"/>
                  </a:lnTo>
                  <a:lnTo>
                    <a:pt x="658813" y="566738"/>
                  </a:lnTo>
                  <a:lnTo>
                    <a:pt x="592138" y="627063"/>
                  </a:lnTo>
                  <a:lnTo>
                    <a:pt x="168275" y="627063"/>
                  </a:lnTo>
                  <a:lnTo>
                    <a:pt x="117475" y="566738"/>
                  </a:lnTo>
                  <a:close/>
                  <a:moveTo>
                    <a:pt x="771525" y="22225"/>
                  </a:moveTo>
                  <a:lnTo>
                    <a:pt x="730250" y="498475"/>
                  </a:lnTo>
                  <a:lnTo>
                    <a:pt x="682625" y="542925"/>
                  </a:lnTo>
                  <a:lnTo>
                    <a:pt x="612775" y="466725"/>
                  </a:lnTo>
                  <a:lnTo>
                    <a:pt x="641350" y="142875"/>
                  </a:lnTo>
                  <a:close/>
                  <a:moveTo>
                    <a:pt x="95250" y="22225"/>
                  </a:moveTo>
                  <a:lnTo>
                    <a:pt x="204788" y="142875"/>
                  </a:lnTo>
                  <a:lnTo>
                    <a:pt x="177800" y="466725"/>
                  </a:lnTo>
                  <a:lnTo>
                    <a:pt x="95250" y="542925"/>
                  </a:lnTo>
                  <a:lnTo>
                    <a:pt x="53975" y="498475"/>
                  </a:lnTo>
                  <a:close/>
                  <a:moveTo>
                    <a:pt x="120650"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84" name="Freeform 103"/>
            <p:cNvSpPr>
              <a:spLocks/>
            </p:cNvSpPr>
            <p:nvPr/>
          </p:nvSpPr>
          <p:spPr bwMode="auto">
            <a:xfrm>
              <a:off x="3350049" y="8684857"/>
              <a:ext cx="749300" cy="1130301"/>
            </a:xfrm>
            <a:custGeom>
              <a:avLst/>
              <a:gdLst/>
              <a:ahLst/>
              <a:cxnLst/>
              <a:rect l="l" t="t" r="r" b="b"/>
              <a:pathLst>
                <a:path w="749300" h="1130301">
                  <a:moveTo>
                    <a:pt x="150812" y="1008063"/>
                  </a:moveTo>
                  <a:lnTo>
                    <a:pt x="542925"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1" y="985838"/>
                  </a:lnTo>
                  <a:lnTo>
                    <a:pt x="0" y="1108076"/>
                  </a:lnTo>
                  <a:lnTo>
                    <a:pt x="42863" y="633413"/>
                  </a:lnTo>
                  <a:close/>
                  <a:moveTo>
                    <a:pt x="182563" y="504825"/>
                  </a:moveTo>
                  <a:lnTo>
                    <a:pt x="603251" y="504825"/>
                  </a:lnTo>
                  <a:lnTo>
                    <a:pt x="658813" y="566738"/>
                  </a:lnTo>
                  <a:lnTo>
                    <a:pt x="592138" y="627063"/>
                  </a:lnTo>
                  <a:lnTo>
                    <a:pt x="168275" y="627063"/>
                  </a:lnTo>
                  <a:lnTo>
                    <a:pt x="117475" y="566738"/>
                  </a:lnTo>
                  <a:close/>
                  <a:moveTo>
                    <a:pt x="95250" y="22225"/>
                  </a:moveTo>
                  <a:lnTo>
                    <a:pt x="204788" y="142875"/>
                  </a:lnTo>
                  <a:lnTo>
                    <a:pt x="177801" y="466725"/>
                  </a:lnTo>
                  <a:lnTo>
                    <a:pt x="95250" y="542925"/>
                  </a:lnTo>
                  <a:lnTo>
                    <a:pt x="53975" y="498475"/>
                  </a:lnTo>
                  <a:close/>
                  <a:moveTo>
                    <a:pt x="120650" y="0"/>
                  </a:moveTo>
                  <a:lnTo>
                    <a:pt x="749300" y="0"/>
                  </a:lnTo>
                  <a:lnTo>
                    <a:pt x="620713"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85" name="Group 584"/>
          <p:cNvGrpSpPr/>
          <p:nvPr/>
        </p:nvGrpSpPr>
        <p:grpSpPr>
          <a:xfrm>
            <a:off x="6034152" y="3030690"/>
            <a:ext cx="545292" cy="797743"/>
            <a:chOff x="4116812" y="8694382"/>
            <a:chExt cx="771525" cy="1128713"/>
          </a:xfrm>
        </p:grpSpPr>
        <p:sp>
          <p:nvSpPr>
            <p:cNvPr id="586" name="Freeform 109"/>
            <p:cNvSpPr>
              <a:spLocks/>
            </p:cNvSpPr>
            <p:nvPr/>
          </p:nvSpPr>
          <p:spPr bwMode="auto">
            <a:xfrm>
              <a:off x="4116812" y="8694382"/>
              <a:ext cx="771525" cy="1128713"/>
            </a:xfrm>
            <a:custGeom>
              <a:avLst/>
              <a:gdLst/>
              <a:ahLst/>
              <a:cxnLst/>
              <a:rect l="l" t="t" r="r" b="b"/>
              <a:pathLst>
                <a:path w="771525" h="1128713">
                  <a:moveTo>
                    <a:pt x="150812" y="1008063"/>
                  </a:moveTo>
                  <a:lnTo>
                    <a:pt x="542925" y="1008063"/>
                  </a:lnTo>
                  <a:lnTo>
                    <a:pt x="652462" y="1128713"/>
                  </a:lnTo>
                  <a:lnTo>
                    <a:pt x="20637" y="1128713"/>
                  </a:lnTo>
                  <a:close/>
                  <a:moveTo>
                    <a:pt x="679451" y="585788"/>
                  </a:moveTo>
                  <a:lnTo>
                    <a:pt x="719138" y="631826"/>
                  </a:lnTo>
                  <a:lnTo>
                    <a:pt x="676276" y="1106488"/>
                  </a:lnTo>
                  <a:lnTo>
                    <a:pt x="568325" y="985838"/>
                  </a:lnTo>
                  <a:lnTo>
                    <a:pt x="593725" y="663576"/>
                  </a:lnTo>
                  <a:close/>
                  <a:moveTo>
                    <a:pt x="92075" y="585788"/>
                  </a:moveTo>
                  <a:lnTo>
                    <a:pt x="160338" y="663576"/>
                  </a:lnTo>
                  <a:lnTo>
                    <a:pt x="133351" y="985838"/>
                  </a:lnTo>
                  <a:lnTo>
                    <a:pt x="0" y="1106488"/>
                  </a:lnTo>
                  <a:lnTo>
                    <a:pt x="42863" y="631826"/>
                  </a:lnTo>
                  <a:close/>
                  <a:moveTo>
                    <a:pt x="182563" y="503238"/>
                  </a:moveTo>
                  <a:lnTo>
                    <a:pt x="603251" y="503238"/>
                  </a:lnTo>
                  <a:lnTo>
                    <a:pt x="658813" y="565151"/>
                  </a:lnTo>
                  <a:lnTo>
                    <a:pt x="592138" y="625476"/>
                  </a:lnTo>
                  <a:lnTo>
                    <a:pt x="168275" y="625476"/>
                  </a:lnTo>
                  <a:lnTo>
                    <a:pt x="117475" y="565151"/>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87" name="Freeform 112"/>
            <p:cNvSpPr>
              <a:spLocks/>
            </p:cNvSpPr>
            <p:nvPr/>
          </p:nvSpPr>
          <p:spPr bwMode="auto">
            <a:xfrm>
              <a:off x="4237462" y="8694382"/>
              <a:ext cx="650875" cy="1106488"/>
            </a:xfrm>
            <a:custGeom>
              <a:avLst/>
              <a:gdLst/>
              <a:ahLst/>
              <a:cxnLst/>
              <a:rect l="l" t="t" r="r" b="b"/>
              <a:pathLst>
                <a:path w="650875" h="1106488">
                  <a:moveTo>
                    <a:pt x="558801" y="585788"/>
                  </a:moveTo>
                  <a:lnTo>
                    <a:pt x="598488" y="631826"/>
                  </a:lnTo>
                  <a:lnTo>
                    <a:pt x="555626" y="1106488"/>
                  </a:lnTo>
                  <a:lnTo>
                    <a:pt x="447675" y="985838"/>
                  </a:lnTo>
                  <a:lnTo>
                    <a:pt x="473075" y="663576"/>
                  </a:lnTo>
                  <a:close/>
                  <a:moveTo>
                    <a:pt x="650875" y="22225"/>
                  </a:moveTo>
                  <a:lnTo>
                    <a:pt x="609600" y="496888"/>
                  </a:lnTo>
                  <a:lnTo>
                    <a:pt x="561975" y="541338"/>
                  </a:lnTo>
                  <a:lnTo>
                    <a:pt x="492125" y="466725"/>
                  </a:lnTo>
                  <a:lnTo>
                    <a:pt x="520700" y="142875"/>
                  </a:lnTo>
                  <a:close/>
                  <a:moveTo>
                    <a:pt x="0" y="0"/>
                  </a:moveTo>
                  <a:lnTo>
                    <a:pt x="628650" y="0"/>
                  </a:lnTo>
                  <a:lnTo>
                    <a:pt x="500063" y="122238"/>
                  </a:lnTo>
                  <a:lnTo>
                    <a:pt x="10953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88" name="Group 587"/>
          <p:cNvGrpSpPr/>
          <p:nvPr/>
        </p:nvGrpSpPr>
        <p:grpSpPr>
          <a:xfrm>
            <a:off x="6034152" y="3030690"/>
            <a:ext cx="545293" cy="797743"/>
            <a:chOff x="4937549" y="8676920"/>
            <a:chExt cx="771526" cy="1128713"/>
          </a:xfrm>
        </p:grpSpPr>
        <p:sp>
          <p:nvSpPr>
            <p:cNvPr id="589" name="Freeform 119"/>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90" name="Freeform 126"/>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91" name="Group 590"/>
          <p:cNvGrpSpPr/>
          <p:nvPr/>
        </p:nvGrpSpPr>
        <p:grpSpPr>
          <a:xfrm>
            <a:off x="6034152" y="3030129"/>
            <a:ext cx="545292" cy="798865"/>
            <a:chOff x="5704312" y="8684857"/>
            <a:chExt cx="771525" cy="1130301"/>
          </a:xfrm>
        </p:grpSpPr>
        <p:sp>
          <p:nvSpPr>
            <p:cNvPr id="592" name="Freeform 135"/>
            <p:cNvSpPr>
              <a:spLocks/>
            </p:cNvSpPr>
            <p:nvPr/>
          </p:nvSpPr>
          <p:spPr bwMode="auto">
            <a:xfrm>
              <a:off x="5704312"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7550" y="633413"/>
                  </a:lnTo>
                  <a:lnTo>
                    <a:pt x="676275" y="1108076"/>
                  </a:lnTo>
                  <a:lnTo>
                    <a:pt x="568325" y="985838"/>
                  </a:lnTo>
                  <a:lnTo>
                    <a:pt x="593725" y="663576"/>
                  </a:lnTo>
                  <a:close/>
                  <a:moveTo>
                    <a:pt x="90488" y="585788"/>
                  </a:moveTo>
                  <a:lnTo>
                    <a:pt x="160338" y="663576"/>
                  </a:lnTo>
                  <a:lnTo>
                    <a:pt x="133350" y="985838"/>
                  </a:lnTo>
                  <a:lnTo>
                    <a:pt x="0" y="1108076"/>
                  </a:lnTo>
                  <a:lnTo>
                    <a:pt x="42862" y="633413"/>
                  </a:lnTo>
                  <a:close/>
                  <a:moveTo>
                    <a:pt x="182562" y="504825"/>
                  </a:moveTo>
                  <a:lnTo>
                    <a:pt x="603250" y="504825"/>
                  </a:lnTo>
                  <a:lnTo>
                    <a:pt x="658813" y="566738"/>
                  </a:lnTo>
                  <a:lnTo>
                    <a:pt x="592138" y="627063"/>
                  </a:lnTo>
                  <a:lnTo>
                    <a:pt x="168275" y="627063"/>
                  </a:lnTo>
                  <a:lnTo>
                    <a:pt x="117475" y="566738"/>
                  </a:lnTo>
                  <a:close/>
                  <a:moveTo>
                    <a:pt x="771525" y="22225"/>
                  </a:moveTo>
                  <a:lnTo>
                    <a:pt x="728663" y="498475"/>
                  </a:lnTo>
                  <a:lnTo>
                    <a:pt x="682625" y="542925"/>
                  </a:lnTo>
                  <a:lnTo>
                    <a:pt x="611187" y="466725"/>
                  </a:lnTo>
                  <a:lnTo>
                    <a:pt x="641350" y="142875"/>
                  </a:lnTo>
                  <a:close/>
                  <a:moveTo>
                    <a:pt x="95250" y="22225"/>
                  </a:moveTo>
                  <a:lnTo>
                    <a:pt x="204788" y="142875"/>
                  </a:lnTo>
                  <a:lnTo>
                    <a:pt x="177800" y="466725"/>
                  </a:lnTo>
                  <a:lnTo>
                    <a:pt x="95250" y="542925"/>
                  </a:lnTo>
                  <a:lnTo>
                    <a:pt x="53975" y="498475"/>
                  </a:lnTo>
                  <a:close/>
                  <a:moveTo>
                    <a:pt x="119062"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93" name="Freeform 139"/>
            <p:cNvSpPr>
              <a:spLocks/>
            </p:cNvSpPr>
            <p:nvPr/>
          </p:nvSpPr>
          <p:spPr bwMode="auto">
            <a:xfrm>
              <a:off x="5724949" y="8684857"/>
              <a:ext cx="750888" cy="1130301"/>
            </a:xfrm>
            <a:custGeom>
              <a:avLst/>
              <a:gdLst/>
              <a:ahLst/>
              <a:cxnLst/>
              <a:rect l="l" t="t" r="r" b="b"/>
              <a:pathLst>
                <a:path w="750888" h="1130301">
                  <a:moveTo>
                    <a:pt x="130175" y="1008063"/>
                  </a:moveTo>
                  <a:lnTo>
                    <a:pt x="522288" y="1008063"/>
                  </a:lnTo>
                  <a:lnTo>
                    <a:pt x="631825" y="1130301"/>
                  </a:lnTo>
                  <a:lnTo>
                    <a:pt x="0" y="1130301"/>
                  </a:lnTo>
                  <a:close/>
                  <a:moveTo>
                    <a:pt x="657226" y="585788"/>
                  </a:moveTo>
                  <a:lnTo>
                    <a:pt x="696913" y="633413"/>
                  </a:lnTo>
                  <a:lnTo>
                    <a:pt x="655638" y="1108076"/>
                  </a:lnTo>
                  <a:lnTo>
                    <a:pt x="547688" y="985838"/>
                  </a:lnTo>
                  <a:lnTo>
                    <a:pt x="573088" y="663576"/>
                  </a:lnTo>
                  <a:close/>
                  <a:moveTo>
                    <a:pt x="161926" y="504825"/>
                  </a:moveTo>
                  <a:lnTo>
                    <a:pt x="582614" y="504825"/>
                  </a:lnTo>
                  <a:lnTo>
                    <a:pt x="638176" y="566738"/>
                  </a:lnTo>
                  <a:lnTo>
                    <a:pt x="571501" y="627063"/>
                  </a:lnTo>
                  <a:lnTo>
                    <a:pt x="147638" y="627063"/>
                  </a:lnTo>
                  <a:lnTo>
                    <a:pt x="96838" y="566738"/>
                  </a:lnTo>
                  <a:close/>
                  <a:moveTo>
                    <a:pt x="750888" y="22225"/>
                  </a:moveTo>
                  <a:lnTo>
                    <a:pt x="708026" y="498475"/>
                  </a:lnTo>
                  <a:lnTo>
                    <a:pt x="661988" y="542925"/>
                  </a:lnTo>
                  <a:lnTo>
                    <a:pt x="590550" y="466725"/>
                  </a:lnTo>
                  <a:lnTo>
                    <a:pt x="620713" y="142875"/>
                  </a:lnTo>
                  <a:close/>
                  <a:moveTo>
                    <a:pt x="74613" y="22225"/>
                  </a:moveTo>
                  <a:lnTo>
                    <a:pt x="184151" y="142875"/>
                  </a:lnTo>
                  <a:lnTo>
                    <a:pt x="157164" y="466725"/>
                  </a:lnTo>
                  <a:lnTo>
                    <a:pt x="74613" y="542925"/>
                  </a:lnTo>
                  <a:lnTo>
                    <a:pt x="33338" y="498475"/>
                  </a:lnTo>
                  <a:close/>
                  <a:moveTo>
                    <a:pt x="98425" y="0"/>
                  </a:moveTo>
                  <a:lnTo>
                    <a:pt x="728663" y="0"/>
                  </a:lnTo>
                  <a:lnTo>
                    <a:pt x="600076" y="122238"/>
                  </a:lnTo>
                  <a:lnTo>
                    <a:pt x="209550"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94" name="Group 593"/>
          <p:cNvGrpSpPr/>
          <p:nvPr/>
        </p:nvGrpSpPr>
        <p:grpSpPr>
          <a:xfrm>
            <a:off x="6034712" y="3030690"/>
            <a:ext cx="544172" cy="797743"/>
            <a:chOff x="3448473" y="7460894"/>
            <a:chExt cx="769939" cy="1128713"/>
          </a:xfrm>
        </p:grpSpPr>
        <p:sp>
          <p:nvSpPr>
            <p:cNvPr id="595"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96"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97" name="Group 596"/>
          <p:cNvGrpSpPr/>
          <p:nvPr/>
        </p:nvGrpSpPr>
        <p:grpSpPr>
          <a:xfrm>
            <a:off x="6034152" y="3030690"/>
            <a:ext cx="545292" cy="797743"/>
            <a:chOff x="4215237" y="7470420"/>
            <a:chExt cx="771525" cy="1128713"/>
          </a:xfrm>
        </p:grpSpPr>
        <p:sp>
          <p:nvSpPr>
            <p:cNvPr id="598"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99"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00" name="Group 599"/>
          <p:cNvGrpSpPr/>
          <p:nvPr/>
        </p:nvGrpSpPr>
        <p:grpSpPr>
          <a:xfrm>
            <a:off x="6034152" y="3030690"/>
            <a:ext cx="545292" cy="797742"/>
            <a:chOff x="4967712" y="7460895"/>
            <a:chExt cx="771525" cy="1128712"/>
          </a:xfrm>
        </p:grpSpPr>
        <p:sp>
          <p:nvSpPr>
            <p:cNvPr id="601"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02"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03" name="Group 602"/>
          <p:cNvGrpSpPr/>
          <p:nvPr/>
        </p:nvGrpSpPr>
        <p:grpSpPr>
          <a:xfrm>
            <a:off x="6034152" y="3030690"/>
            <a:ext cx="545292" cy="797743"/>
            <a:chOff x="5736062" y="7470420"/>
            <a:chExt cx="771525" cy="1128713"/>
          </a:xfrm>
        </p:grpSpPr>
        <p:sp>
          <p:nvSpPr>
            <p:cNvPr id="604"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05"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06" name="Group 605"/>
          <p:cNvGrpSpPr/>
          <p:nvPr/>
        </p:nvGrpSpPr>
        <p:grpSpPr>
          <a:xfrm>
            <a:off x="6034152" y="3030129"/>
            <a:ext cx="545292" cy="798865"/>
            <a:chOff x="6510762" y="7500582"/>
            <a:chExt cx="771525" cy="1130301"/>
          </a:xfrm>
        </p:grpSpPr>
        <p:sp>
          <p:nvSpPr>
            <p:cNvPr id="607"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08"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09" name="Group 608"/>
          <p:cNvGrpSpPr/>
          <p:nvPr/>
        </p:nvGrpSpPr>
        <p:grpSpPr>
          <a:xfrm>
            <a:off x="6034152" y="3030690"/>
            <a:ext cx="545292" cy="797743"/>
            <a:chOff x="7277524" y="7510107"/>
            <a:chExt cx="771525" cy="1128713"/>
          </a:xfrm>
        </p:grpSpPr>
        <p:sp>
          <p:nvSpPr>
            <p:cNvPr id="610" name="Freeform 84"/>
            <p:cNvSpPr>
              <a:spLocks/>
            </p:cNvSpPr>
            <p:nvPr/>
          </p:nvSpPr>
          <p:spPr bwMode="auto">
            <a:xfrm>
              <a:off x="7277524" y="7510107"/>
              <a:ext cx="771525" cy="1128713"/>
            </a:xfrm>
            <a:custGeom>
              <a:avLst/>
              <a:gdLst/>
              <a:ahLst/>
              <a:cxnLst/>
              <a:rect l="l" t="t" r="r" b="b"/>
              <a:pathLst>
                <a:path w="771525" h="1128713">
                  <a:moveTo>
                    <a:pt x="150813" y="1006475"/>
                  </a:moveTo>
                  <a:lnTo>
                    <a:pt x="544513" y="1006475"/>
                  </a:lnTo>
                  <a:lnTo>
                    <a:pt x="652463" y="1128713"/>
                  </a:lnTo>
                  <a:lnTo>
                    <a:pt x="20638" y="1128713"/>
                  </a:lnTo>
                  <a:close/>
                  <a:moveTo>
                    <a:pt x="679451" y="585788"/>
                  </a:moveTo>
                  <a:lnTo>
                    <a:pt x="719138" y="631826"/>
                  </a:lnTo>
                  <a:lnTo>
                    <a:pt x="676276" y="1106488"/>
                  </a:lnTo>
                  <a:lnTo>
                    <a:pt x="568325" y="984251"/>
                  </a:lnTo>
                  <a:lnTo>
                    <a:pt x="595313" y="663576"/>
                  </a:lnTo>
                  <a:close/>
                  <a:moveTo>
                    <a:pt x="92075" y="585788"/>
                  </a:moveTo>
                  <a:lnTo>
                    <a:pt x="160338" y="663576"/>
                  </a:lnTo>
                  <a:lnTo>
                    <a:pt x="133351" y="984251"/>
                  </a:lnTo>
                  <a:lnTo>
                    <a:pt x="0" y="1106488"/>
                  </a:lnTo>
                  <a:lnTo>
                    <a:pt x="42862" y="631826"/>
                  </a:lnTo>
                  <a:close/>
                  <a:moveTo>
                    <a:pt x="182563" y="503238"/>
                  </a:moveTo>
                  <a:lnTo>
                    <a:pt x="603251" y="503238"/>
                  </a:lnTo>
                  <a:lnTo>
                    <a:pt x="658813" y="565151"/>
                  </a:lnTo>
                  <a:lnTo>
                    <a:pt x="592138" y="625476"/>
                  </a:lnTo>
                  <a:lnTo>
                    <a:pt x="169863" y="625476"/>
                  </a:lnTo>
                  <a:lnTo>
                    <a:pt x="117475" y="565151"/>
                  </a:lnTo>
                  <a:close/>
                  <a:moveTo>
                    <a:pt x="771525" y="22225"/>
                  </a:moveTo>
                  <a:lnTo>
                    <a:pt x="730250" y="496888"/>
                  </a:lnTo>
                  <a:lnTo>
                    <a:pt x="684213" y="541338"/>
                  </a:lnTo>
                  <a:lnTo>
                    <a:pt x="612775" y="465138"/>
                  </a:lnTo>
                  <a:lnTo>
                    <a:pt x="641350" y="141288"/>
                  </a:lnTo>
                  <a:close/>
                  <a:moveTo>
                    <a:pt x="96837" y="22225"/>
                  </a:moveTo>
                  <a:lnTo>
                    <a:pt x="204788" y="141288"/>
                  </a:lnTo>
                  <a:lnTo>
                    <a:pt x="177801" y="465138"/>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11" name="Freeform 90"/>
            <p:cNvSpPr>
              <a:spLocks/>
            </p:cNvSpPr>
            <p:nvPr/>
          </p:nvSpPr>
          <p:spPr bwMode="auto">
            <a:xfrm>
              <a:off x="7298162" y="7510107"/>
              <a:ext cx="728662" cy="1128713"/>
            </a:xfrm>
            <a:custGeom>
              <a:avLst/>
              <a:gdLst/>
              <a:ahLst/>
              <a:cxnLst/>
              <a:rect l="l" t="t" r="r" b="b"/>
              <a:pathLst>
                <a:path w="728662" h="1128713">
                  <a:moveTo>
                    <a:pt x="130175" y="1006475"/>
                  </a:moveTo>
                  <a:lnTo>
                    <a:pt x="523875" y="1006475"/>
                  </a:lnTo>
                  <a:lnTo>
                    <a:pt x="631825" y="1128713"/>
                  </a:lnTo>
                  <a:lnTo>
                    <a:pt x="0" y="1128713"/>
                  </a:lnTo>
                  <a:close/>
                  <a:moveTo>
                    <a:pt x="658813" y="585788"/>
                  </a:moveTo>
                  <a:lnTo>
                    <a:pt x="698500" y="631826"/>
                  </a:lnTo>
                  <a:lnTo>
                    <a:pt x="655638" y="1106488"/>
                  </a:lnTo>
                  <a:lnTo>
                    <a:pt x="547687" y="984251"/>
                  </a:lnTo>
                  <a:lnTo>
                    <a:pt x="574675" y="663576"/>
                  </a:lnTo>
                  <a:close/>
                  <a:moveTo>
                    <a:pt x="161925" y="503238"/>
                  </a:moveTo>
                  <a:lnTo>
                    <a:pt x="582613" y="503238"/>
                  </a:lnTo>
                  <a:lnTo>
                    <a:pt x="638175" y="565151"/>
                  </a:lnTo>
                  <a:lnTo>
                    <a:pt x="571500" y="625476"/>
                  </a:lnTo>
                  <a:lnTo>
                    <a:pt x="149225" y="625476"/>
                  </a:lnTo>
                  <a:lnTo>
                    <a:pt x="96837" y="565151"/>
                  </a:lnTo>
                  <a:close/>
                  <a:moveTo>
                    <a:pt x="76199" y="22225"/>
                  </a:moveTo>
                  <a:lnTo>
                    <a:pt x="184150" y="141288"/>
                  </a:lnTo>
                  <a:lnTo>
                    <a:pt x="157163" y="465138"/>
                  </a:lnTo>
                  <a:lnTo>
                    <a:pt x="76199" y="541338"/>
                  </a:lnTo>
                  <a:lnTo>
                    <a:pt x="33337" y="496888"/>
                  </a:lnTo>
                  <a:close/>
                  <a:moveTo>
                    <a:pt x="100012" y="0"/>
                  </a:moveTo>
                  <a:lnTo>
                    <a:pt x="728662" y="0"/>
                  </a:lnTo>
                  <a:lnTo>
                    <a:pt x="600075" y="122238"/>
                  </a:lnTo>
                  <a:lnTo>
                    <a:pt x="211137"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12" name="Group 611"/>
          <p:cNvGrpSpPr/>
          <p:nvPr/>
        </p:nvGrpSpPr>
        <p:grpSpPr>
          <a:xfrm>
            <a:off x="6034152" y="3030129"/>
            <a:ext cx="545292" cy="798865"/>
            <a:chOff x="3350049" y="8684857"/>
            <a:chExt cx="771525" cy="1130301"/>
          </a:xfrm>
        </p:grpSpPr>
        <p:sp>
          <p:nvSpPr>
            <p:cNvPr id="613" name="Freeform 98"/>
            <p:cNvSpPr>
              <a:spLocks/>
            </p:cNvSpPr>
            <p:nvPr/>
          </p:nvSpPr>
          <p:spPr bwMode="auto">
            <a:xfrm>
              <a:off x="3350049"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0" y="985838"/>
                  </a:lnTo>
                  <a:lnTo>
                    <a:pt x="0" y="1108076"/>
                  </a:lnTo>
                  <a:lnTo>
                    <a:pt x="42863" y="633413"/>
                  </a:lnTo>
                  <a:close/>
                  <a:moveTo>
                    <a:pt x="182562" y="504825"/>
                  </a:moveTo>
                  <a:lnTo>
                    <a:pt x="603250" y="504825"/>
                  </a:lnTo>
                  <a:lnTo>
                    <a:pt x="658813" y="566738"/>
                  </a:lnTo>
                  <a:lnTo>
                    <a:pt x="592138" y="627063"/>
                  </a:lnTo>
                  <a:lnTo>
                    <a:pt x="168275" y="627063"/>
                  </a:lnTo>
                  <a:lnTo>
                    <a:pt x="117475" y="566738"/>
                  </a:lnTo>
                  <a:close/>
                  <a:moveTo>
                    <a:pt x="771525" y="22225"/>
                  </a:moveTo>
                  <a:lnTo>
                    <a:pt x="730250" y="498475"/>
                  </a:lnTo>
                  <a:lnTo>
                    <a:pt x="682625" y="542925"/>
                  </a:lnTo>
                  <a:lnTo>
                    <a:pt x="612775" y="466725"/>
                  </a:lnTo>
                  <a:lnTo>
                    <a:pt x="641350" y="142875"/>
                  </a:lnTo>
                  <a:close/>
                  <a:moveTo>
                    <a:pt x="95250" y="22225"/>
                  </a:moveTo>
                  <a:lnTo>
                    <a:pt x="204788" y="142875"/>
                  </a:lnTo>
                  <a:lnTo>
                    <a:pt x="177800" y="466725"/>
                  </a:lnTo>
                  <a:lnTo>
                    <a:pt x="95250" y="542925"/>
                  </a:lnTo>
                  <a:lnTo>
                    <a:pt x="53975" y="498475"/>
                  </a:lnTo>
                  <a:close/>
                  <a:moveTo>
                    <a:pt x="120650"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14" name="Freeform 103"/>
            <p:cNvSpPr>
              <a:spLocks/>
            </p:cNvSpPr>
            <p:nvPr/>
          </p:nvSpPr>
          <p:spPr bwMode="auto">
            <a:xfrm>
              <a:off x="3350049" y="8684857"/>
              <a:ext cx="749300" cy="1130301"/>
            </a:xfrm>
            <a:custGeom>
              <a:avLst/>
              <a:gdLst/>
              <a:ahLst/>
              <a:cxnLst/>
              <a:rect l="l" t="t" r="r" b="b"/>
              <a:pathLst>
                <a:path w="749300" h="1130301">
                  <a:moveTo>
                    <a:pt x="150812" y="1008063"/>
                  </a:moveTo>
                  <a:lnTo>
                    <a:pt x="542925"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1" y="985838"/>
                  </a:lnTo>
                  <a:lnTo>
                    <a:pt x="0" y="1108076"/>
                  </a:lnTo>
                  <a:lnTo>
                    <a:pt x="42863" y="633413"/>
                  </a:lnTo>
                  <a:close/>
                  <a:moveTo>
                    <a:pt x="182563" y="504825"/>
                  </a:moveTo>
                  <a:lnTo>
                    <a:pt x="603251" y="504825"/>
                  </a:lnTo>
                  <a:lnTo>
                    <a:pt x="658813" y="566738"/>
                  </a:lnTo>
                  <a:lnTo>
                    <a:pt x="592138" y="627063"/>
                  </a:lnTo>
                  <a:lnTo>
                    <a:pt x="168275" y="627063"/>
                  </a:lnTo>
                  <a:lnTo>
                    <a:pt x="117475" y="566738"/>
                  </a:lnTo>
                  <a:close/>
                  <a:moveTo>
                    <a:pt x="95250" y="22225"/>
                  </a:moveTo>
                  <a:lnTo>
                    <a:pt x="204788" y="142875"/>
                  </a:lnTo>
                  <a:lnTo>
                    <a:pt x="177801" y="466725"/>
                  </a:lnTo>
                  <a:lnTo>
                    <a:pt x="95250" y="542925"/>
                  </a:lnTo>
                  <a:lnTo>
                    <a:pt x="53975" y="498475"/>
                  </a:lnTo>
                  <a:close/>
                  <a:moveTo>
                    <a:pt x="120650" y="0"/>
                  </a:moveTo>
                  <a:lnTo>
                    <a:pt x="749300" y="0"/>
                  </a:lnTo>
                  <a:lnTo>
                    <a:pt x="620713"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15" name="Group 614"/>
          <p:cNvGrpSpPr/>
          <p:nvPr/>
        </p:nvGrpSpPr>
        <p:grpSpPr>
          <a:xfrm>
            <a:off x="6034152" y="3030690"/>
            <a:ext cx="545292" cy="797743"/>
            <a:chOff x="4116812" y="8694382"/>
            <a:chExt cx="771525" cy="1128713"/>
          </a:xfrm>
        </p:grpSpPr>
        <p:sp>
          <p:nvSpPr>
            <p:cNvPr id="616" name="Freeform 109"/>
            <p:cNvSpPr>
              <a:spLocks/>
            </p:cNvSpPr>
            <p:nvPr/>
          </p:nvSpPr>
          <p:spPr bwMode="auto">
            <a:xfrm>
              <a:off x="4116812" y="8694382"/>
              <a:ext cx="771525" cy="1128713"/>
            </a:xfrm>
            <a:custGeom>
              <a:avLst/>
              <a:gdLst/>
              <a:ahLst/>
              <a:cxnLst/>
              <a:rect l="l" t="t" r="r" b="b"/>
              <a:pathLst>
                <a:path w="771525" h="1128713">
                  <a:moveTo>
                    <a:pt x="150812" y="1008063"/>
                  </a:moveTo>
                  <a:lnTo>
                    <a:pt x="542925" y="1008063"/>
                  </a:lnTo>
                  <a:lnTo>
                    <a:pt x="652462" y="1128713"/>
                  </a:lnTo>
                  <a:lnTo>
                    <a:pt x="20637" y="1128713"/>
                  </a:lnTo>
                  <a:close/>
                  <a:moveTo>
                    <a:pt x="679451" y="585788"/>
                  </a:moveTo>
                  <a:lnTo>
                    <a:pt x="719138" y="631826"/>
                  </a:lnTo>
                  <a:lnTo>
                    <a:pt x="676276" y="1106488"/>
                  </a:lnTo>
                  <a:lnTo>
                    <a:pt x="568325" y="985838"/>
                  </a:lnTo>
                  <a:lnTo>
                    <a:pt x="593725" y="663576"/>
                  </a:lnTo>
                  <a:close/>
                  <a:moveTo>
                    <a:pt x="92075" y="585788"/>
                  </a:moveTo>
                  <a:lnTo>
                    <a:pt x="160338" y="663576"/>
                  </a:lnTo>
                  <a:lnTo>
                    <a:pt x="133351" y="985838"/>
                  </a:lnTo>
                  <a:lnTo>
                    <a:pt x="0" y="1106488"/>
                  </a:lnTo>
                  <a:lnTo>
                    <a:pt x="42863" y="631826"/>
                  </a:lnTo>
                  <a:close/>
                  <a:moveTo>
                    <a:pt x="182563" y="503238"/>
                  </a:moveTo>
                  <a:lnTo>
                    <a:pt x="603251" y="503238"/>
                  </a:lnTo>
                  <a:lnTo>
                    <a:pt x="658813" y="565151"/>
                  </a:lnTo>
                  <a:lnTo>
                    <a:pt x="592138" y="625476"/>
                  </a:lnTo>
                  <a:lnTo>
                    <a:pt x="168275" y="625476"/>
                  </a:lnTo>
                  <a:lnTo>
                    <a:pt x="117475" y="565151"/>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17" name="Freeform 112"/>
            <p:cNvSpPr>
              <a:spLocks/>
            </p:cNvSpPr>
            <p:nvPr/>
          </p:nvSpPr>
          <p:spPr bwMode="auto">
            <a:xfrm>
              <a:off x="4237462" y="8694382"/>
              <a:ext cx="650875" cy="1106488"/>
            </a:xfrm>
            <a:custGeom>
              <a:avLst/>
              <a:gdLst/>
              <a:ahLst/>
              <a:cxnLst/>
              <a:rect l="l" t="t" r="r" b="b"/>
              <a:pathLst>
                <a:path w="650875" h="1106488">
                  <a:moveTo>
                    <a:pt x="558801" y="585788"/>
                  </a:moveTo>
                  <a:lnTo>
                    <a:pt x="598488" y="631826"/>
                  </a:lnTo>
                  <a:lnTo>
                    <a:pt x="555626" y="1106488"/>
                  </a:lnTo>
                  <a:lnTo>
                    <a:pt x="447675" y="985838"/>
                  </a:lnTo>
                  <a:lnTo>
                    <a:pt x="473075" y="663576"/>
                  </a:lnTo>
                  <a:close/>
                  <a:moveTo>
                    <a:pt x="650875" y="22225"/>
                  </a:moveTo>
                  <a:lnTo>
                    <a:pt x="609600" y="496888"/>
                  </a:lnTo>
                  <a:lnTo>
                    <a:pt x="561975" y="541338"/>
                  </a:lnTo>
                  <a:lnTo>
                    <a:pt x="492125" y="466725"/>
                  </a:lnTo>
                  <a:lnTo>
                    <a:pt x="520700" y="142875"/>
                  </a:lnTo>
                  <a:close/>
                  <a:moveTo>
                    <a:pt x="0" y="0"/>
                  </a:moveTo>
                  <a:lnTo>
                    <a:pt x="628650" y="0"/>
                  </a:lnTo>
                  <a:lnTo>
                    <a:pt x="500063" y="122238"/>
                  </a:lnTo>
                  <a:lnTo>
                    <a:pt x="10953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18" name="Group 617"/>
          <p:cNvGrpSpPr/>
          <p:nvPr/>
        </p:nvGrpSpPr>
        <p:grpSpPr>
          <a:xfrm>
            <a:off x="6034152" y="3030690"/>
            <a:ext cx="545293" cy="797743"/>
            <a:chOff x="4937549" y="8676920"/>
            <a:chExt cx="771526" cy="1128713"/>
          </a:xfrm>
        </p:grpSpPr>
        <p:sp>
          <p:nvSpPr>
            <p:cNvPr id="619" name="Freeform 119"/>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20" name="Freeform 126"/>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21" name="Group 620"/>
          <p:cNvGrpSpPr/>
          <p:nvPr/>
        </p:nvGrpSpPr>
        <p:grpSpPr>
          <a:xfrm>
            <a:off x="6034152" y="3030129"/>
            <a:ext cx="545292" cy="798865"/>
            <a:chOff x="5704312" y="8684857"/>
            <a:chExt cx="771525" cy="1130301"/>
          </a:xfrm>
        </p:grpSpPr>
        <p:sp>
          <p:nvSpPr>
            <p:cNvPr id="622" name="Freeform 135"/>
            <p:cNvSpPr>
              <a:spLocks/>
            </p:cNvSpPr>
            <p:nvPr/>
          </p:nvSpPr>
          <p:spPr bwMode="auto">
            <a:xfrm>
              <a:off x="5704312"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7550" y="633413"/>
                  </a:lnTo>
                  <a:lnTo>
                    <a:pt x="676275" y="1108076"/>
                  </a:lnTo>
                  <a:lnTo>
                    <a:pt x="568325" y="985838"/>
                  </a:lnTo>
                  <a:lnTo>
                    <a:pt x="593725" y="663576"/>
                  </a:lnTo>
                  <a:close/>
                  <a:moveTo>
                    <a:pt x="90488" y="585788"/>
                  </a:moveTo>
                  <a:lnTo>
                    <a:pt x="160338" y="663576"/>
                  </a:lnTo>
                  <a:lnTo>
                    <a:pt x="133350" y="985838"/>
                  </a:lnTo>
                  <a:lnTo>
                    <a:pt x="0" y="1108076"/>
                  </a:lnTo>
                  <a:lnTo>
                    <a:pt x="42862" y="633413"/>
                  </a:lnTo>
                  <a:close/>
                  <a:moveTo>
                    <a:pt x="182562" y="504825"/>
                  </a:moveTo>
                  <a:lnTo>
                    <a:pt x="603250" y="504825"/>
                  </a:lnTo>
                  <a:lnTo>
                    <a:pt x="658813" y="566738"/>
                  </a:lnTo>
                  <a:lnTo>
                    <a:pt x="592138" y="627063"/>
                  </a:lnTo>
                  <a:lnTo>
                    <a:pt x="168275" y="627063"/>
                  </a:lnTo>
                  <a:lnTo>
                    <a:pt x="117475" y="566738"/>
                  </a:lnTo>
                  <a:close/>
                  <a:moveTo>
                    <a:pt x="771525" y="22225"/>
                  </a:moveTo>
                  <a:lnTo>
                    <a:pt x="728663" y="498475"/>
                  </a:lnTo>
                  <a:lnTo>
                    <a:pt x="682625" y="542925"/>
                  </a:lnTo>
                  <a:lnTo>
                    <a:pt x="611187" y="466725"/>
                  </a:lnTo>
                  <a:lnTo>
                    <a:pt x="641350" y="142875"/>
                  </a:lnTo>
                  <a:close/>
                  <a:moveTo>
                    <a:pt x="95250" y="22225"/>
                  </a:moveTo>
                  <a:lnTo>
                    <a:pt x="204788" y="142875"/>
                  </a:lnTo>
                  <a:lnTo>
                    <a:pt x="177800" y="466725"/>
                  </a:lnTo>
                  <a:lnTo>
                    <a:pt x="95250" y="542925"/>
                  </a:lnTo>
                  <a:lnTo>
                    <a:pt x="53975" y="498475"/>
                  </a:lnTo>
                  <a:close/>
                  <a:moveTo>
                    <a:pt x="119062"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23" name="Freeform 139"/>
            <p:cNvSpPr>
              <a:spLocks/>
            </p:cNvSpPr>
            <p:nvPr/>
          </p:nvSpPr>
          <p:spPr bwMode="auto">
            <a:xfrm>
              <a:off x="5724949" y="8684857"/>
              <a:ext cx="750888" cy="1130301"/>
            </a:xfrm>
            <a:custGeom>
              <a:avLst/>
              <a:gdLst/>
              <a:ahLst/>
              <a:cxnLst/>
              <a:rect l="l" t="t" r="r" b="b"/>
              <a:pathLst>
                <a:path w="750888" h="1130301">
                  <a:moveTo>
                    <a:pt x="130175" y="1008063"/>
                  </a:moveTo>
                  <a:lnTo>
                    <a:pt x="522288" y="1008063"/>
                  </a:lnTo>
                  <a:lnTo>
                    <a:pt x="631825" y="1130301"/>
                  </a:lnTo>
                  <a:lnTo>
                    <a:pt x="0" y="1130301"/>
                  </a:lnTo>
                  <a:close/>
                  <a:moveTo>
                    <a:pt x="657226" y="585788"/>
                  </a:moveTo>
                  <a:lnTo>
                    <a:pt x="696913" y="633413"/>
                  </a:lnTo>
                  <a:lnTo>
                    <a:pt x="655638" y="1108076"/>
                  </a:lnTo>
                  <a:lnTo>
                    <a:pt x="547688" y="985838"/>
                  </a:lnTo>
                  <a:lnTo>
                    <a:pt x="573088" y="663576"/>
                  </a:lnTo>
                  <a:close/>
                  <a:moveTo>
                    <a:pt x="161926" y="504825"/>
                  </a:moveTo>
                  <a:lnTo>
                    <a:pt x="582614" y="504825"/>
                  </a:lnTo>
                  <a:lnTo>
                    <a:pt x="638176" y="566738"/>
                  </a:lnTo>
                  <a:lnTo>
                    <a:pt x="571501" y="627063"/>
                  </a:lnTo>
                  <a:lnTo>
                    <a:pt x="147638" y="627063"/>
                  </a:lnTo>
                  <a:lnTo>
                    <a:pt x="96838" y="566738"/>
                  </a:lnTo>
                  <a:close/>
                  <a:moveTo>
                    <a:pt x="750888" y="22225"/>
                  </a:moveTo>
                  <a:lnTo>
                    <a:pt x="708026" y="498475"/>
                  </a:lnTo>
                  <a:lnTo>
                    <a:pt x="661988" y="542925"/>
                  </a:lnTo>
                  <a:lnTo>
                    <a:pt x="590550" y="466725"/>
                  </a:lnTo>
                  <a:lnTo>
                    <a:pt x="620713" y="142875"/>
                  </a:lnTo>
                  <a:close/>
                  <a:moveTo>
                    <a:pt x="74613" y="22225"/>
                  </a:moveTo>
                  <a:lnTo>
                    <a:pt x="184151" y="142875"/>
                  </a:lnTo>
                  <a:lnTo>
                    <a:pt x="157164" y="466725"/>
                  </a:lnTo>
                  <a:lnTo>
                    <a:pt x="74613" y="542925"/>
                  </a:lnTo>
                  <a:lnTo>
                    <a:pt x="33338" y="498475"/>
                  </a:lnTo>
                  <a:close/>
                  <a:moveTo>
                    <a:pt x="98425" y="0"/>
                  </a:moveTo>
                  <a:lnTo>
                    <a:pt x="728663" y="0"/>
                  </a:lnTo>
                  <a:lnTo>
                    <a:pt x="600076" y="122238"/>
                  </a:lnTo>
                  <a:lnTo>
                    <a:pt x="209550"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24" name="Group 623"/>
          <p:cNvGrpSpPr/>
          <p:nvPr/>
        </p:nvGrpSpPr>
        <p:grpSpPr>
          <a:xfrm>
            <a:off x="6034712" y="3030690"/>
            <a:ext cx="544172" cy="797743"/>
            <a:chOff x="3448473" y="7460894"/>
            <a:chExt cx="769939" cy="1128713"/>
          </a:xfrm>
        </p:grpSpPr>
        <p:sp>
          <p:nvSpPr>
            <p:cNvPr id="625"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26"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27" name="Group 626"/>
          <p:cNvGrpSpPr/>
          <p:nvPr/>
        </p:nvGrpSpPr>
        <p:grpSpPr>
          <a:xfrm>
            <a:off x="6034152" y="3030690"/>
            <a:ext cx="545292" cy="797743"/>
            <a:chOff x="4215237" y="7470420"/>
            <a:chExt cx="771525" cy="1128713"/>
          </a:xfrm>
        </p:grpSpPr>
        <p:sp>
          <p:nvSpPr>
            <p:cNvPr id="628"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29"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30" name="Group 629"/>
          <p:cNvGrpSpPr/>
          <p:nvPr/>
        </p:nvGrpSpPr>
        <p:grpSpPr>
          <a:xfrm>
            <a:off x="6034152" y="3030690"/>
            <a:ext cx="545292" cy="797742"/>
            <a:chOff x="4967712" y="7460895"/>
            <a:chExt cx="771525" cy="1128712"/>
          </a:xfrm>
        </p:grpSpPr>
        <p:sp>
          <p:nvSpPr>
            <p:cNvPr id="631"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32"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33" name="Group 632"/>
          <p:cNvGrpSpPr/>
          <p:nvPr/>
        </p:nvGrpSpPr>
        <p:grpSpPr>
          <a:xfrm>
            <a:off x="6034152" y="3030690"/>
            <a:ext cx="545292" cy="797743"/>
            <a:chOff x="5736062" y="7470420"/>
            <a:chExt cx="771525" cy="1128713"/>
          </a:xfrm>
        </p:grpSpPr>
        <p:sp>
          <p:nvSpPr>
            <p:cNvPr id="634"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35"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36" name="Group 635"/>
          <p:cNvGrpSpPr/>
          <p:nvPr/>
        </p:nvGrpSpPr>
        <p:grpSpPr>
          <a:xfrm>
            <a:off x="6034152" y="3030129"/>
            <a:ext cx="545292" cy="798865"/>
            <a:chOff x="6510762" y="7500582"/>
            <a:chExt cx="771525" cy="1130301"/>
          </a:xfrm>
        </p:grpSpPr>
        <p:sp>
          <p:nvSpPr>
            <p:cNvPr id="637"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38"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39" name="Group 638"/>
          <p:cNvGrpSpPr/>
          <p:nvPr/>
        </p:nvGrpSpPr>
        <p:grpSpPr>
          <a:xfrm>
            <a:off x="6034152" y="3030690"/>
            <a:ext cx="545292" cy="797743"/>
            <a:chOff x="7277524" y="7510107"/>
            <a:chExt cx="771525" cy="1128713"/>
          </a:xfrm>
        </p:grpSpPr>
        <p:sp>
          <p:nvSpPr>
            <p:cNvPr id="640" name="Freeform 84"/>
            <p:cNvSpPr>
              <a:spLocks/>
            </p:cNvSpPr>
            <p:nvPr/>
          </p:nvSpPr>
          <p:spPr bwMode="auto">
            <a:xfrm>
              <a:off x="7277524" y="7510107"/>
              <a:ext cx="771525" cy="1128713"/>
            </a:xfrm>
            <a:custGeom>
              <a:avLst/>
              <a:gdLst/>
              <a:ahLst/>
              <a:cxnLst/>
              <a:rect l="l" t="t" r="r" b="b"/>
              <a:pathLst>
                <a:path w="771525" h="1128713">
                  <a:moveTo>
                    <a:pt x="150813" y="1006475"/>
                  </a:moveTo>
                  <a:lnTo>
                    <a:pt x="544513" y="1006475"/>
                  </a:lnTo>
                  <a:lnTo>
                    <a:pt x="652463" y="1128713"/>
                  </a:lnTo>
                  <a:lnTo>
                    <a:pt x="20638" y="1128713"/>
                  </a:lnTo>
                  <a:close/>
                  <a:moveTo>
                    <a:pt x="679451" y="585788"/>
                  </a:moveTo>
                  <a:lnTo>
                    <a:pt x="719138" y="631826"/>
                  </a:lnTo>
                  <a:lnTo>
                    <a:pt x="676276" y="1106488"/>
                  </a:lnTo>
                  <a:lnTo>
                    <a:pt x="568325" y="984251"/>
                  </a:lnTo>
                  <a:lnTo>
                    <a:pt x="595313" y="663576"/>
                  </a:lnTo>
                  <a:close/>
                  <a:moveTo>
                    <a:pt x="92075" y="585788"/>
                  </a:moveTo>
                  <a:lnTo>
                    <a:pt x="160338" y="663576"/>
                  </a:lnTo>
                  <a:lnTo>
                    <a:pt x="133351" y="984251"/>
                  </a:lnTo>
                  <a:lnTo>
                    <a:pt x="0" y="1106488"/>
                  </a:lnTo>
                  <a:lnTo>
                    <a:pt x="42862" y="631826"/>
                  </a:lnTo>
                  <a:close/>
                  <a:moveTo>
                    <a:pt x="182563" y="503238"/>
                  </a:moveTo>
                  <a:lnTo>
                    <a:pt x="603251" y="503238"/>
                  </a:lnTo>
                  <a:lnTo>
                    <a:pt x="658813" y="565151"/>
                  </a:lnTo>
                  <a:lnTo>
                    <a:pt x="592138" y="625476"/>
                  </a:lnTo>
                  <a:lnTo>
                    <a:pt x="169863" y="625476"/>
                  </a:lnTo>
                  <a:lnTo>
                    <a:pt x="117475" y="565151"/>
                  </a:lnTo>
                  <a:close/>
                  <a:moveTo>
                    <a:pt x="771525" y="22225"/>
                  </a:moveTo>
                  <a:lnTo>
                    <a:pt x="730250" y="496888"/>
                  </a:lnTo>
                  <a:lnTo>
                    <a:pt x="684213" y="541338"/>
                  </a:lnTo>
                  <a:lnTo>
                    <a:pt x="612775" y="465138"/>
                  </a:lnTo>
                  <a:lnTo>
                    <a:pt x="641350" y="141288"/>
                  </a:lnTo>
                  <a:close/>
                  <a:moveTo>
                    <a:pt x="96837" y="22225"/>
                  </a:moveTo>
                  <a:lnTo>
                    <a:pt x="204788" y="141288"/>
                  </a:lnTo>
                  <a:lnTo>
                    <a:pt x="177801" y="465138"/>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41" name="Freeform 90"/>
            <p:cNvSpPr>
              <a:spLocks/>
            </p:cNvSpPr>
            <p:nvPr/>
          </p:nvSpPr>
          <p:spPr bwMode="auto">
            <a:xfrm>
              <a:off x="7298162" y="7510107"/>
              <a:ext cx="728662" cy="1128713"/>
            </a:xfrm>
            <a:custGeom>
              <a:avLst/>
              <a:gdLst/>
              <a:ahLst/>
              <a:cxnLst/>
              <a:rect l="l" t="t" r="r" b="b"/>
              <a:pathLst>
                <a:path w="728662" h="1128713">
                  <a:moveTo>
                    <a:pt x="130175" y="1006475"/>
                  </a:moveTo>
                  <a:lnTo>
                    <a:pt x="523875" y="1006475"/>
                  </a:lnTo>
                  <a:lnTo>
                    <a:pt x="631825" y="1128713"/>
                  </a:lnTo>
                  <a:lnTo>
                    <a:pt x="0" y="1128713"/>
                  </a:lnTo>
                  <a:close/>
                  <a:moveTo>
                    <a:pt x="658813" y="585788"/>
                  </a:moveTo>
                  <a:lnTo>
                    <a:pt x="698500" y="631826"/>
                  </a:lnTo>
                  <a:lnTo>
                    <a:pt x="655638" y="1106488"/>
                  </a:lnTo>
                  <a:lnTo>
                    <a:pt x="547687" y="984251"/>
                  </a:lnTo>
                  <a:lnTo>
                    <a:pt x="574675" y="663576"/>
                  </a:lnTo>
                  <a:close/>
                  <a:moveTo>
                    <a:pt x="161925" y="503238"/>
                  </a:moveTo>
                  <a:lnTo>
                    <a:pt x="582613" y="503238"/>
                  </a:lnTo>
                  <a:lnTo>
                    <a:pt x="638175" y="565151"/>
                  </a:lnTo>
                  <a:lnTo>
                    <a:pt x="571500" y="625476"/>
                  </a:lnTo>
                  <a:lnTo>
                    <a:pt x="149225" y="625476"/>
                  </a:lnTo>
                  <a:lnTo>
                    <a:pt x="96837" y="565151"/>
                  </a:lnTo>
                  <a:close/>
                  <a:moveTo>
                    <a:pt x="76199" y="22225"/>
                  </a:moveTo>
                  <a:lnTo>
                    <a:pt x="184150" y="141288"/>
                  </a:lnTo>
                  <a:lnTo>
                    <a:pt x="157163" y="465138"/>
                  </a:lnTo>
                  <a:lnTo>
                    <a:pt x="76199" y="541338"/>
                  </a:lnTo>
                  <a:lnTo>
                    <a:pt x="33337" y="496888"/>
                  </a:lnTo>
                  <a:close/>
                  <a:moveTo>
                    <a:pt x="100012" y="0"/>
                  </a:moveTo>
                  <a:lnTo>
                    <a:pt x="728662" y="0"/>
                  </a:lnTo>
                  <a:lnTo>
                    <a:pt x="600075" y="122238"/>
                  </a:lnTo>
                  <a:lnTo>
                    <a:pt x="211137"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42" name="Group 641"/>
          <p:cNvGrpSpPr/>
          <p:nvPr/>
        </p:nvGrpSpPr>
        <p:grpSpPr>
          <a:xfrm>
            <a:off x="6034152" y="3030129"/>
            <a:ext cx="545292" cy="798865"/>
            <a:chOff x="3350049" y="8684857"/>
            <a:chExt cx="771525" cy="1130301"/>
          </a:xfrm>
        </p:grpSpPr>
        <p:sp>
          <p:nvSpPr>
            <p:cNvPr id="643" name="Freeform 98"/>
            <p:cNvSpPr>
              <a:spLocks/>
            </p:cNvSpPr>
            <p:nvPr/>
          </p:nvSpPr>
          <p:spPr bwMode="auto">
            <a:xfrm>
              <a:off x="3350049"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0" y="985838"/>
                  </a:lnTo>
                  <a:lnTo>
                    <a:pt x="0" y="1108076"/>
                  </a:lnTo>
                  <a:lnTo>
                    <a:pt x="42863" y="633413"/>
                  </a:lnTo>
                  <a:close/>
                  <a:moveTo>
                    <a:pt x="182562" y="504825"/>
                  </a:moveTo>
                  <a:lnTo>
                    <a:pt x="603250" y="504825"/>
                  </a:lnTo>
                  <a:lnTo>
                    <a:pt x="658813" y="566738"/>
                  </a:lnTo>
                  <a:lnTo>
                    <a:pt x="592138" y="627063"/>
                  </a:lnTo>
                  <a:lnTo>
                    <a:pt x="168275" y="627063"/>
                  </a:lnTo>
                  <a:lnTo>
                    <a:pt x="117475" y="566738"/>
                  </a:lnTo>
                  <a:close/>
                  <a:moveTo>
                    <a:pt x="771525" y="22225"/>
                  </a:moveTo>
                  <a:lnTo>
                    <a:pt x="730250" y="498475"/>
                  </a:lnTo>
                  <a:lnTo>
                    <a:pt x="682625" y="542925"/>
                  </a:lnTo>
                  <a:lnTo>
                    <a:pt x="612775" y="466725"/>
                  </a:lnTo>
                  <a:lnTo>
                    <a:pt x="641350" y="142875"/>
                  </a:lnTo>
                  <a:close/>
                  <a:moveTo>
                    <a:pt x="95250" y="22225"/>
                  </a:moveTo>
                  <a:lnTo>
                    <a:pt x="204788" y="142875"/>
                  </a:lnTo>
                  <a:lnTo>
                    <a:pt x="177800" y="466725"/>
                  </a:lnTo>
                  <a:lnTo>
                    <a:pt x="95250" y="542925"/>
                  </a:lnTo>
                  <a:lnTo>
                    <a:pt x="53975" y="498475"/>
                  </a:lnTo>
                  <a:close/>
                  <a:moveTo>
                    <a:pt x="120650"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44" name="Freeform 103"/>
            <p:cNvSpPr>
              <a:spLocks/>
            </p:cNvSpPr>
            <p:nvPr/>
          </p:nvSpPr>
          <p:spPr bwMode="auto">
            <a:xfrm>
              <a:off x="3350049" y="8684857"/>
              <a:ext cx="749300" cy="1130301"/>
            </a:xfrm>
            <a:custGeom>
              <a:avLst/>
              <a:gdLst/>
              <a:ahLst/>
              <a:cxnLst/>
              <a:rect l="l" t="t" r="r" b="b"/>
              <a:pathLst>
                <a:path w="749300" h="1130301">
                  <a:moveTo>
                    <a:pt x="150812" y="1008063"/>
                  </a:moveTo>
                  <a:lnTo>
                    <a:pt x="542925"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1" y="985838"/>
                  </a:lnTo>
                  <a:lnTo>
                    <a:pt x="0" y="1108076"/>
                  </a:lnTo>
                  <a:lnTo>
                    <a:pt x="42863" y="633413"/>
                  </a:lnTo>
                  <a:close/>
                  <a:moveTo>
                    <a:pt x="182563" y="504825"/>
                  </a:moveTo>
                  <a:lnTo>
                    <a:pt x="603251" y="504825"/>
                  </a:lnTo>
                  <a:lnTo>
                    <a:pt x="658813" y="566738"/>
                  </a:lnTo>
                  <a:lnTo>
                    <a:pt x="592138" y="627063"/>
                  </a:lnTo>
                  <a:lnTo>
                    <a:pt x="168275" y="627063"/>
                  </a:lnTo>
                  <a:lnTo>
                    <a:pt x="117475" y="566738"/>
                  </a:lnTo>
                  <a:close/>
                  <a:moveTo>
                    <a:pt x="95250" y="22225"/>
                  </a:moveTo>
                  <a:lnTo>
                    <a:pt x="204788" y="142875"/>
                  </a:lnTo>
                  <a:lnTo>
                    <a:pt x="177801" y="466725"/>
                  </a:lnTo>
                  <a:lnTo>
                    <a:pt x="95250" y="542925"/>
                  </a:lnTo>
                  <a:lnTo>
                    <a:pt x="53975" y="498475"/>
                  </a:lnTo>
                  <a:close/>
                  <a:moveTo>
                    <a:pt x="120650" y="0"/>
                  </a:moveTo>
                  <a:lnTo>
                    <a:pt x="749300" y="0"/>
                  </a:lnTo>
                  <a:lnTo>
                    <a:pt x="620713"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45" name="Group 644"/>
          <p:cNvGrpSpPr/>
          <p:nvPr/>
        </p:nvGrpSpPr>
        <p:grpSpPr>
          <a:xfrm>
            <a:off x="6034152" y="3030690"/>
            <a:ext cx="545292" cy="797743"/>
            <a:chOff x="4116812" y="8694382"/>
            <a:chExt cx="771525" cy="1128713"/>
          </a:xfrm>
        </p:grpSpPr>
        <p:sp>
          <p:nvSpPr>
            <p:cNvPr id="646" name="Freeform 109"/>
            <p:cNvSpPr>
              <a:spLocks/>
            </p:cNvSpPr>
            <p:nvPr/>
          </p:nvSpPr>
          <p:spPr bwMode="auto">
            <a:xfrm>
              <a:off x="4116812" y="8694382"/>
              <a:ext cx="771525" cy="1128713"/>
            </a:xfrm>
            <a:custGeom>
              <a:avLst/>
              <a:gdLst/>
              <a:ahLst/>
              <a:cxnLst/>
              <a:rect l="l" t="t" r="r" b="b"/>
              <a:pathLst>
                <a:path w="771525" h="1128713">
                  <a:moveTo>
                    <a:pt x="150812" y="1008063"/>
                  </a:moveTo>
                  <a:lnTo>
                    <a:pt x="542925" y="1008063"/>
                  </a:lnTo>
                  <a:lnTo>
                    <a:pt x="652462" y="1128713"/>
                  </a:lnTo>
                  <a:lnTo>
                    <a:pt x="20637" y="1128713"/>
                  </a:lnTo>
                  <a:close/>
                  <a:moveTo>
                    <a:pt x="679451" y="585788"/>
                  </a:moveTo>
                  <a:lnTo>
                    <a:pt x="719138" y="631826"/>
                  </a:lnTo>
                  <a:lnTo>
                    <a:pt x="676276" y="1106488"/>
                  </a:lnTo>
                  <a:lnTo>
                    <a:pt x="568325" y="985838"/>
                  </a:lnTo>
                  <a:lnTo>
                    <a:pt x="593725" y="663576"/>
                  </a:lnTo>
                  <a:close/>
                  <a:moveTo>
                    <a:pt x="92075" y="585788"/>
                  </a:moveTo>
                  <a:lnTo>
                    <a:pt x="160338" y="663576"/>
                  </a:lnTo>
                  <a:lnTo>
                    <a:pt x="133351" y="985838"/>
                  </a:lnTo>
                  <a:lnTo>
                    <a:pt x="0" y="1106488"/>
                  </a:lnTo>
                  <a:lnTo>
                    <a:pt x="42863" y="631826"/>
                  </a:lnTo>
                  <a:close/>
                  <a:moveTo>
                    <a:pt x="182563" y="503238"/>
                  </a:moveTo>
                  <a:lnTo>
                    <a:pt x="603251" y="503238"/>
                  </a:lnTo>
                  <a:lnTo>
                    <a:pt x="658813" y="565151"/>
                  </a:lnTo>
                  <a:lnTo>
                    <a:pt x="592138" y="625476"/>
                  </a:lnTo>
                  <a:lnTo>
                    <a:pt x="168275" y="625476"/>
                  </a:lnTo>
                  <a:lnTo>
                    <a:pt x="117475" y="565151"/>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47" name="Freeform 112"/>
            <p:cNvSpPr>
              <a:spLocks/>
            </p:cNvSpPr>
            <p:nvPr/>
          </p:nvSpPr>
          <p:spPr bwMode="auto">
            <a:xfrm>
              <a:off x="4237462" y="8694382"/>
              <a:ext cx="650875" cy="1106488"/>
            </a:xfrm>
            <a:custGeom>
              <a:avLst/>
              <a:gdLst/>
              <a:ahLst/>
              <a:cxnLst/>
              <a:rect l="l" t="t" r="r" b="b"/>
              <a:pathLst>
                <a:path w="650875" h="1106488">
                  <a:moveTo>
                    <a:pt x="558801" y="585788"/>
                  </a:moveTo>
                  <a:lnTo>
                    <a:pt x="598488" y="631826"/>
                  </a:lnTo>
                  <a:lnTo>
                    <a:pt x="555626" y="1106488"/>
                  </a:lnTo>
                  <a:lnTo>
                    <a:pt x="447675" y="985838"/>
                  </a:lnTo>
                  <a:lnTo>
                    <a:pt x="473075" y="663576"/>
                  </a:lnTo>
                  <a:close/>
                  <a:moveTo>
                    <a:pt x="650875" y="22225"/>
                  </a:moveTo>
                  <a:lnTo>
                    <a:pt x="609600" y="496888"/>
                  </a:lnTo>
                  <a:lnTo>
                    <a:pt x="561975" y="541338"/>
                  </a:lnTo>
                  <a:lnTo>
                    <a:pt x="492125" y="466725"/>
                  </a:lnTo>
                  <a:lnTo>
                    <a:pt x="520700" y="142875"/>
                  </a:lnTo>
                  <a:close/>
                  <a:moveTo>
                    <a:pt x="0" y="0"/>
                  </a:moveTo>
                  <a:lnTo>
                    <a:pt x="628650" y="0"/>
                  </a:lnTo>
                  <a:lnTo>
                    <a:pt x="500063" y="122238"/>
                  </a:lnTo>
                  <a:lnTo>
                    <a:pt x="10953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48" name="Group 647"/>
          <p:cNvGrpSpPr/>
          <p:nvPr/>
        </p:nvGrpSpPr>
        <p:grpSpPr>
          <a:xfrm>
            <a:off x="6034152" y="3030690"/>
            <a:ext cx="545293" cy="797743"/>
            <a:chOff x="4937549" y="8676920"/>
            <a:chExt cx="771526" cy="1128713"/>
          </a:xfrm>
        </p:grpSpPr>
        <p:sp>
          <p:nvSpPr>
            <p:cNvPr id="649" name="Freeform 119"/>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50" name="Freeform 126"/>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51" name="Group 650"/>
          <p:cNvGrpSpPr/>
          <p:nvPr/>
        </p:nvGrpSpPr>
        <p:grpSpPr>
          <a:xfrm>
            <a:off x="6034152" y="3030129"/>
            <a:ext cx="545292" cy="798865"/>
            <a:chOff x="5704312" y="8684857"/>
            <a:chExt cx="771525" cy="1130301"/>
          </a:xfrm>
        </p:grpSpPr>
        <p:sp>
          <p:nvSpPr>
            <p:cNvPr id="652" name="Freeform 135"/>
            <p:cNvSpPr>
              <a:spLocks/>
            </p:cNvSpPr>
            <p:nvPr/>
          </p:nvSpPr>
          <p:spPr bwMode="auto">
            <a:xfrm>
              <a:off x="5704312"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7550" y="633413"/>
                  </a:lnTo>
                  <a:lnTo>
                    <a:pt x="676275" y="1108076"/>
                  </a:lnTo>
                  <a:lnTo>
                    <a:pt x="568325" y="985838"/>
                  </a:lnTo>
                  <a:lnTo>
                    <a:pt x="593725" y="663576"/>
                  </a:lnTo>
                  <a:close/>
                  <a:moveTo>
                    <a:pt x="90488" y="585788"/>
                  </a:moveTo>
                  <a:lnTo>
                    <a:pt x="160338" y="663576"/>
                  </a:lnTo>
                  <a:lnTo>
                    <a:pt x="133350" y="985838"/>
                  </a:lnTo>
                  <a:lnTo>
                    <a:pt x="0" y="1108076"/>
                  </a:lnTo>
                  <a:lnTo>
                    <a:pt x="42862" y="633413"/>
                  </a:lnTo>
                  <a:close/>
                  <a:moveTo>
                    <a:pt x="182562" y="504825"/>
                  </a:moveTo>
                  <a:lnTo>
                    <a:pt x="603250" y="504825"/>
                  </a:lnTo>
                  <a:lnTo>
                    <a:pt x="658813" y="566738"/>
                  </a:lnTo>
                  <a:lnTo>
                    <a:pt x="592138" y="627063"/>
                  </a:lnTo>
                  <a:lnTo>
                    <a:pt x="168275" y="627063"/>
                  </a:lnTo>
                  <a:lnTo>
                    <a:pt x="117475" y="566738"/>
                  </a:lnTo>
                  <a:close/>
                  <a:moveTo>
                    <a:pt x="771525" y="22225"/>
                  </a:moveTo>
                  <a:lnTo>
                    <a:pt x="728663" y="498475"/>
                  </a:lnTo>
                  <a:lnTo>
                    <a:pt x="682625" y="542925"/>
                  </a:lnTo>
                  <a:lnTo>
                    <a:pt x="611187" y="466725"/>
                  </a:lnTo>
                  <a:lnTo>
                    <a:pt x="641350" y="142875"/>
                  </a:lnTo>
                  <a:close/>
                  <a:moveTo>
                    <a:pt x="95250" y="22225"/>
                  </a:moveTo>
                  <a:lnTo>
                    <a:pt x="204788" y="142875"/>
                  </a:lnTo>
                  <a:lnTo>
                    <a:pt x="177800" y="466725"/>
                  </a:lnTo>
                  <a:lnTo>
                    <a:pt x="95250" y="542925"/>
                  </a:lnTo>
                  <a:lnTo>
                    <a:pt x="53975" y="498475"/>
                  </a:lnTo>
                  <a:close/>
                  <a:moveTo>
                    <a:pt x="119062"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53" name="Freeform 139"/>
            <p:cNvSpPr>
              <a:spLocks/>
            </p:cNvSpPr>
            <p:nvPr/>
          </p:nvSpPr>
          <p:spPr bwMode="auto">
            <a:xfrm>
              <a:off x="5724949" y="8684857"/>
              <a:ext cx="750888" cy="1130301"/>
            </a:xfrm>
            <a:custGeom>
              <a:avLst/>
              <a:gdLst/>
              <a:ahLst/>
              <a:cxnLst/>
              <a:rect l="l" t="t" r="r" b="b"/>
              <a:pathLst>
                <a:path w="750888" h="1130301">
                  <a:moveTo>
                    <a:pt x="130175" y="1008063"/>
                  </a:moveTo>
                  <a:lnTo>
                    <a:pt x="522288" y="1008063"/>
                  </a:lnTo>
                  <a:lnTo>
                    <a:pt x="631825" y="1130301"/>
                  </a:lnTo>
                  <a:lnTo>
                    <a:pt x="0" y="1130301"/>
                  </a:lnTo>
                  <a:close/>
                  <a:moveTo>
                    <a:pt x="657226" y="585788"/>
                  </a:moveTo>
                  <a:lnTo>
                    <a:pt x="696913" y="633413"/>
                  </a:lnTo>
                  <a:lnTo>
                    <a:pt x="655638" y="1108076"/>
                  </a:lnTo>
                  <a:lnTo>
                    <a:pt x="547688" y="985838"/>
                  </a:lnTo>
                  <a:lnTo>
                    <a:pt x="573088" y="663576"/>
                  </a:lnTo>
                  <a:close/>
                  <a:moveTo>
                    <a:pt x="161926" y="504825"/>
                  </a:moveTo>
                  <a:lnTo>
                    <a:pt x="582614" y="504825"/>
                  </a:lnTo>
                  <a:lnTo>
                    <a:pt x="638176" y="566738"/>
                  </a:lnTo>
                  <a:lnTo>
                    <a:pt x="571501" y="627063"/>
                  </a:lnTo>
                  <a:lnTo>
                    <a:pt x="147638" y="627063"/>
                  </a:lnTo>
                  <a:lnTo>
                    <a:pt x="96838" y="566738"/>
                  </a:lnTo>
                  <a:close/>
                  <a:moveTo>
                    <a:pt x="750888" y="22225"/>
                  </a:moveTo>
                  <a:lnTo>
                    <a:pt x="708026" y="498475"/>
                  </a:lnTo>
                  <a:lnTo>
                    <a:pt x="661988" y="542925"/>
                  </a:lnTo>
                  <a:lnTo>
                    <a:pt x="590550" y="466725"/>
                  </a:lnTo>
                  <a:lnTo>
                    <a:pt x="620713" y="142875"/>
                  </a:lnTo>
                  <a:close/>
                  <a:moveTo>
                    <a:pt x="74613" y="22225"/>
                  </a:moveTo>
                  <a:lnTo>
                    <a:pt x="184151" y="142875"/>
                  </a:lnTo>
                  <a:lnTo>
                    <a:pt x="157164" y="466725"/>
                  </a:lnTo>
                  <a:lnTo>
                    <a:pt x="74613" y="542925"/>
                  </a:lnTo>
                  <a:lnTo>
                    <a:pt x="33338" y="498475"/>
                  </a:lnTo>
                  <a:close/>
                  <a:moveTo>
                    <a:pt x="98425" y="0"/>
                  </a:moveTo>
                  <a:lnTo>
                    <a:pt x="728663" y="0"/>
                  </a:lnTo>
                  <a:lnTo>
                    <a:pt x="600076" y="122238"/>
                  </a:lnTo>
                  <a:lnTo>
                    <a:pt x="209550"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54" name="Group 653"/>
          <p:cNvGrpSpPr/>
          <p:nvPr/>
        </p:nvGrpSpPr>
        <p:grpSpPr>
          <a:xfrm>
            <a:off x="6034712" y="3030690"/>
            <a:ext cx="544172" cy="797743"/>
            <a:chOff x="3448473" y="7460894"/>
            <a:chExt cx="769939" cy="1128713"/>
          </a:xfrm>
        </p:grpSpPr>
        <p:sp>
          <p:nvSpPr>
            <p:cNvPr id="655"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56"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57" name="Group 656"/>
          <p:cNvGrpSpPr/>
          <p:nvPr/>
        </p:nvGrpSpPr>
        <p:grpSpPr>
          <a:xfrm>
            <a:off x="6034152" y="3030690"/>
            <a:ext cx="545292" cy="797743"/>
            <a:chOff x="4215237" y="7470420"/>
            <a:chExt cx="771525" cy="1128713"/>
          </a:xfrm>
        </p:grpSpPr>
        <p:sp>
          <p:nvSpPr>
            <p:cNvPr id="658"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59"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60" name="Group 659"/>
          <p:cNvGrpSpPr/>
          <p:nvPr/>
        </p:nvGrpSpPr>
        <p:grpSpPr>
          <a:xfrm>
            <a:off x="6034152" y="3030690"/>
            <a:ext cx="545292" cy="797742"/>
            <a:chOff x="4967712" y="7460895"/>
            <a:chExt cx="771525" cy="1128712"/>
          </a:xfrm>
        </p:grpSpPr>
        <p:sp>
          <p:nvSpPr>
            <p:cNvPr id="661"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62"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63" name="Group 662"/>
          <p:cNvGrpSpPr/>
          <p:nvPr/>
        </p:nvGrpSpPr>
        <p:grpSpPr>
          <a:xfrm>
            <a:off x="6034152" y="3030690"/>
            <a:ext cx="545292" cy="797743"/>
            <a:chOff x="5736062" y="7470420"/>
            <a:chExt cx="771525" cy="1128713"/>
          </a:xfrm>
        </p:grpSpPr>
        <p:sp>
          <p:nvSpPr>
            <p:cNvPr id="664"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65"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66" name="Group 665"/>
          <p:cNvGrpSpPr/>
          <p:nvPr/>
        </p:nvGrpSpPr>
        <p:grpSpPr>
          <a:xfrm>
            <a:off x="6034152" y="3030129"/>
            <a:ext cx="545292" cy="798865"/>
            <a:chOff x="6510762" y="7500582"/>
            <a:chExt cx="771525" cy="1130301"/>
          </a:xfrm>
        </p:grpSpPr>
        <p:sp>
          <p:nvSpPr>
            <p:cNvPr id="667"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68"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69" name="Group 668"/>
          <p:cNvGrpSpPr/>
          <p:nvPr/>
        </p:nvGrpSpPr>
        <p:grpSpPr>
          <a:xfrm>
            <a:off x="6034152" y="3030690"/>
            <a:ext cx="545292" cy="797743"/>
            <a:chOff x="7277524" y="7510107"/>
            <a:chExt cx="771525" cy="1128713"/>
          </a:xfrm>
        </p:grpSpPr>
        <p:sp>
          <p:nvSpPr>
            <p:cNvPr id="670" name="Freeform 84"/>
            <p:cNvSpPr>
              <a:spLocks/>
            </p:cNvSpPr>
            <p:nvPr/>
          </p:nvSpPr>
          <p:spPr bwMode="auto">
            <a:xfrm>
              <a:off x="7277524" y="7510107"/>
              <a:ext cx="771525" cy="1128713"/>
            </a:xfrm>
            <a:custGeom>
              <a:avLst/>
              <a:gdLst/>
              <a:ahLst/>
              <a:cxnLst/>
              <a:rect l="l" t="t" r="r" b="b"/>
              <a:pathLst>
                <a:path w="771525" h="1128713">
                  <a:moveTo>
                    <a:pt x="150813" y="1006475"/>
                  </a:moveTo>
                  <a:lnTo>
                    <a:pt x="544513" y="1006475"/>
                  </a:lnTo>
                  <a:lnTo>
                    <a:pt x="652463" y="1128713"/>
                  </a:lnTo>
                  <a:lnTo>
                    <a:pt x="20638" y="1128713"/>
                  </a:lnTo>
                  <a:close/>
                  <a:moveTo>
                    <a:pt x="679451" y="585788"/>
                  </a:moveTo>
                  <a:lnTo>
                    <a:pt x="719138" y="631826"/>
                  </a:lnTo>
                  <a:lnTo>
                    <a:pt x="676276" y="1106488"/>
                  </a:lnTo>
                  <a:lnTo>
                    <a:pt x="568325" y="984251"/>
                  </a:lnTo>
                  <a:lnTo>
                    <a:pt x="595313" y="663576"/>
                  </a:lnTo>
                  <a:close/>
                  <a:moveTo>
                    <a:pt x="92075" y="585788"/>
                  </a:moveTo>
                  <a:lnTo>
                    <a:pt x="160338" y="663576"/>
                  </a:lnTo>
                  <a:lnTo>
                    <a:pt x="133351" y="984251"/>
                  </a:lnTo>
                  <a:lnTo>
                    <a:pt x="0" y="1106488"/>
                  </a:lnTo>
                  <a:lnTo>
                    <a:pt x="42862" y="631826"/>
                  </a:lnTo>
                  <a:close/>
                  <a:moveTo>
                    <a:pt x="182563" y="503238"/>
                  </a:moveTo>
                  <a:lnTo>
                    <a:pt x="603251" y="503238"/>
                  </a:lnTo>
                  <a:lnTo>
                    <a:pt x="658813" y="565151"/>
                  </a:lnTo>
                  <a:lnTo>
                    <a:pt x="592138" y="625476"/>
                  </a:lnTo>
                  <a:lnTo>
                    <a:pt x="169863" y="625476"/>
                  </a:lnTo>
                  <a:lnTo>
                    <a:pt x="117475" y="565151"/>
                  </a:lnTo>
                  <a:close/>
                  <a:moveTo>
                    <a:pt x="771525" y="22225"/>
                  </a:moveTo>
                  <a:lnTo>
                    <a:pt x="730250" y="496888"/>
                  </a:lnTo>
                  <a:lnTo>
                    <a:pt x="684213" y="541338"/>
                  </a:lnTo>
                  <a:lnTo>
                    <a:pt x="612775" y="465138"/>
                  </a:lnTo>
                  <a:lnTo>
                    <a:pt x="641350" y="141288"/>
                  </a:lnTo>
                  <a:close/>
                  <a:moveTo>
                    <a:pt x="96837" y="22225"/>
                  </a:moveTo>
                  <a:lnTo>
                    <a:pt x="204788" y="141288"/>
                  </a:lnTo>
                  <a:lnTo>
                    <a:pt x="177801" y="465138"/>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71" name="Freeform 90"/>
            <p:cNvSpPr>
              <a:spLocks/>
            </p:cNvSpPr>
            <p:nvPr/>
          </p:nvSpPr>
          <p:spPr bwMode="auto">
            <a:xfrm>
              <a:off x="7298162" y="7510107"/>
              <a:ext cx="728662" cy="1128713"/>
            </a:xfrm>
            <a:custGeom>
              <a:avLst/>
              <a:gdLst/>
              <a:ahLst/>
              <a:cxnLst/>
              <a:rect l="l" t="t" r="r" b="b"/>
              <a:pathLst>
                <a:path w="728662" h="1128713">
                  <a:moveTo>
                    <a:pt x="130175" y="1006475"/>
                  </a:moveTo>
                  <a:lnTo>
                    <a:pt x="523875" y="1006475"/>
                  </a:lnTo>
                  <a:lnTo>
                    <a:pt x="631825" y="1128713"/>
                  </a:lnTo>
                  <a:lnTo>
                    <a:pt x="0" y="1128713"/>
                  </a:lnTo>
                  <a:close/>
                  <a:moveTo>
                    <a:pt x="658813" y="585788"/>
                  </a:moveTo>
                  <a:lnTo>
                    <a:pt x="698500" y="631826"/>
                  </a:lnTo>
                  <a:lnTo>
                    <a:pt x="655638" y="1106488"/>
                  </a:lnTo>
                  <a:lnTo>
                    <a:pt x="547687" y="984251"/>
                  </a:lnTo>
                  <a:lnTo>
                    <a:pt x="574675" y="663576"/>
                  </a:lnTo>
                  <a:close/>
                  <a:moveTo>
                    <a:pt x="161925" y="503238"/>
                  </a:moveTo>
                  <a:lnTo>
                    <a:pt x="582613" y="503238"/>
                  </a:lnTo>
                  <a:lnTo>
                    <a:pt x="638175" y="565151"/>
                  </a:lnTo>
                  <a:lnTo>
                    <a:pt x="571500" y="625476"/>
                  </a:lnTo>
                  <a:lnTo>
                    <a:pt x="149225" y="625476"/>
                  </a:lnTo>
                  <a:lnTo>
                    <a:pt x="96837" y="565151"/>
                  </a:lnTo>
                  <a:close/>
                  <a:moveTo>
                    <a:pt x="76199" y="22225"/>
                  </a:moveTo>
                  <a:lnTo>
                    <a:pt x="184150" y="141288"/>
                  </a:lnTo>
                  <a:lnTo>
                    <a:pt x="157163" y="465138"/>
                  </a:lnTo>
                  <a:lnTo>
                    <a:pt x="76199" y="541338"/>
                  </a:lnTo>
                  <a:lnTo>
                    <a:pt x="33337" y="496888"/>
                  </a:lnTo>
                  <a:close/>
                  <a:moveTo>
                    <a:pt x="100012" y="0"/>
                  </a:moveTo>
                  <a:lnTo>
                    <a:pt x="728662" y="0"/>
                  </a:lnTo>
                  <a:lnTo>
                    <a:pt x="600075" y="122238"/>
                  </a:lnTo>
                  <a:lnTo>
                    <a:pt x="211137"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72" name="Group 671"/>
          <p:cNvGrpSpPr/>
          <p:nvPr/>
        </p:nvGrpSpPr>
        <p:grpSpPr>
          <a:xfrm>
            <a:off x="6034152" y="3030129"/>
            <a:ext cx="545292" cy="798865"/>
            <a:chOff x="3350049" y="8684857"/>
            <a:chExt cx="771525" cy="1130301"/>
          </a:xfrm>
        </p:grpSpPr>
        <p:sp>
          <p:nvSpPr>
            <p:cNvPr id="673" name="Freeform 98"/>
            <p:cNvSpPr>
              <a:spLocks/>
            </p:cNvSpPr>
            <p:nvPr/>
          </p:nvSpPr>
          <p:spPr bwMode="auto">
            <a:xfrm>
              <a:off x="3350049"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0" y="985838"/>
                  </a:lnTo>
                  <a:lnTo>
                    <a:pt x="0" y="1108076"/>
                  </a:lnTo>
                  <a:lnTo>
                    <a:pt x="42863" y="633413"/>
                  </a:lnTo>
                  <a:close/>
                  <a:moveTo>
                    <a:pt x="182562" y="504825"/>
                  </a:moveTo>
                  <a:lnTo>
                    <a:pt x="603250" y="504825"/>
                  </a:lnTo>
                  <a:lnTo>
                    <a:pt x="658813" y="566738"/>
                  </a:lnTo>
                  <a:lnTo>
                    <a:pt x="592138" y="627063"/>
                  </a:lnTo>
                  <a:lnTo>
                    <a:pt x="168275" y="627063"/>
                  </a:lnTo>
                  <a:lnTo>
                    <a:pt x="117475" y="566738"/>
                  </a:lnTo>
                  <a:close/>
                  <a:moveTo>
                    <a:pt x="771525" y="22225"/>
                  </a:moveTo>
                  <a:lnTo>
                    <a:pt x="730250" y="498475"/>
                  </a:lnTo>
                  <a:lnTo>
                    <a:pt x="682625" y="542925"/>
                  </a:lnTo>
                  <a:lnTo>
                    <a:pt x="612775" y="466725"/>
                  </a:lnTo>
                  <a:lnTo>
                    <a:pt x="641350" y="142875"/>
                  </a:lnTo>
                  <a:close/>
                  <a:moveTo>
                    <a:pt x="95250" y="22225"/>
                  </a:moveTo>
                  <a:lnTo>
                    <a:pt x="204788" y="142875"/>
                  </a:lnTo>
                  <a:lnTo>
                    <a:pt x="177800" y="466725"/>
                  </a:lnTo>
                  <a:lnTo>
                    <a:pt x="95250" y="542925"/>
                  </a:lnTo>
                  <a:lnTo>
                    <a:pt x="53975" y="498475"/>
                  </a:lnTo>
                  <a:close/>
                  <a:moveTo>
                    <a:pt x="120650"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74" name="Freeform 103"/>
            <p:cNvSpPr>
              <a:spLocks/>
            </p:cNvSpPr>
            <p:nvPr/>
          </p:nvSpPr>
          <p:spPr bwMode="auto">
            <a:xfrm>
              <a:off x="3350049" y="8684857"/>
              <a:ext cx="749300" cy="1130301"/>
            </a:xfrm>
            <a:custGeom>
              <a:avLst/>
              <a:gdLst/>
              <a:ahLst/>
              <a:cxnLst/>
              <a:rect l="l" t="t" r="r" b="b"/>
              <a:pathLst>
                <a:path w="749300" h="1130301">
                  <a:moveTo>
                    <a:pt x="150812" y="1008063"/>
                  </a:moveTo>
                  <a:lnTo>
                    <a:pt x="542925"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1" y="985838"/>
                  </a:lnTo>
                  <a:lnTo>
                    <a:pt x="0" y="1108076"/>
                  </a:lnTo>
                  <a:lnTo>
                    <a:pt x="42863" y="633413"/>
                  </a:lnTo>
                  <a:close/>
                  <a:moveTo>
                    <a:pt x="182563" y="504825"/>
                  </a:moveTo>
                  <a:lnTo>
                    <a:pt x="603251" y="504825"/>
                  </a:lnTo>
                  <a:lnTo>
                    <a:pt x="658813" y="566738"/>
                  </a:lnTo>
                  <a:lnTo>
                    <a:pt x="592138" y="627063"/>
                  </a:lnTo>
                  <a:lnTo>
                    <a:pt x="168275" y="627063"/>
                  </a:lnTo>
                  <a:lnTo>
                    <a:pt x="117475" y="566738"/>
                  </a:lnTo>
                  <a:close/>
                  <a:moveTo>
                    <a:pt x="95250" y="22225"/>
                  </a:moveTo>
                  <a:lnTo>
                    <a:pt x="204788" y="142875"/>
                  </a:lnTo>
                  <a:lnTo>
                    <a:pt x="177801" y="466725"/>
                  </a:lnTo>
                  <a:lnTo>
                    <a:pt x="95250" y="542925"/>
                  </a:lnTo>
                  <a:lnTo>
                    <a:pt x="53975" y="498475"/>
                  </a:lnTo>
                  <a:close/>
                  <a:moveTo>
                    <a:pt x="120650" y="0"/>
                  </a:moveTo>
                  <a:lnTo>
                    <a:pt x="749300" y="0"/>
                  </a:lnTo>
                  <a:lnTo>
                    <a:pt x="620713"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75" name="Group 674"/>
          <p:cNvGrpSpPr/>
          <p:nvPr/>
        </p:nvGrpSpPr>
        <p:grpSpPr>
          <a:xfrm>
            <a:off x="6034152" y="3030690"/>
            <a:ext cx="545292" cy="797743"/>
            <a:chOff x="4116812" y="8694382"/>
            <a:chExt cx="771525" cy="1128713"/>
          </a:xfrm>
        </p:grpSpPr>
        <p:sp>
          <p:nvSpPr>
            <p:cNvPr id="676" name="Freeform 109"/>
            <p:cNvSpPr>
              <a:spLocks/>
            </p:cNvSpPr>
            <p:nvPr/>
          </p:nvSpPr>
          <p:spPr bwMode="auto">
            <a:xfrm>
              <a:off x="4116812" y="8694382"/>
              <a:ext cx="771525" cy="1128713"/>
            </a:xfrm>
            <a:custGeom>
              <a:avLst/>
              <a:gdLst/>
              <a:ahLst/>
              <a:cxnLst/>
              <a:rect l="l" t="t" r="r" b="b"/>
              <a:pathLst>
                <a:path w="771525" h="1128713">
                  <a:moveTo>
                    <a:pt x="150812" y="1008063"/>
                  </a:moveTo>
                  <a:lnTo>
                    <a:pt x="542925" y="1008063"/>
                  </a:lnTo>
                  <a:lnTo>
                    <a:pt x="652462" y="1128713"/>
                  </a:lnTo>
                  <a:lnTo>
                    <a:pt x="20637" y="1128713"/>
                  </a:lnTo>
                  <a:close/>
                  <a:moveTo>
                    <a:pt x="679451" y="585788"/>
                  </a:moveTo>
                  <a:lnTo>
                    <a:pt x="719138" y="631826"/>
                  </a:lnTo>
                  <a:lnTo>
                    <a:pt x="676276" y="1106488"/>
                  </a:lnTo>
                  <a:lnTo>
                    <a:pt x="568325" y="985838"/>
                  </a:lnTo>
                  <a:lnTo>
                    <a:pt x="593725" y="663576"/>
                  </a:lnTo>
                  <a:close/>
                  <a:moveTo>
                    <a:pt x="92075" y="585788"/>
                  </a:moveTo>
                  <a:lnTo>
                    <a:pt x="160338" y="663576"/>
                  </a:lnTo>
                  <a:lnTo>
                    <a:pt x="133351" y="985838"/>
                  </a:lnTo>
                  <a:lnTo>
                    <a:pt x="0" y="1106488"/>
                  </a:lnTo>
                  <a:lnTo>
                    <a:pt x="42863" y="631826"/>
                  </a:lnTo>
                  <a:close/>
                  <a:moveTo>
                    <a:pt x="182563" y="503238"/>
                  </a:moveTo>
                  <a:lnTo>
                    <a:pt x="603251" y="503238"/>
                  </a:lnTo>
                  <a:lnTo>
                    <a:pt x="658813" y="565151"/>
                  </a:lnTo>
                  <a:lnTo>
                    <a:pt x="592138" y="625476"/>
                  </a:lnTo>
                  <a:lnTo>
                    <a:pt x="168275" y="625476"/>
                  </a:lnTo>
                  <a:lnTo>
                    <a:pt x="117475" y="565151"/>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77" name="Freeform 112"/>
            <p:cNvSpPr>
              <a:spLocks/>
            </p:cNvSpPr>
            <p:nvPr/>
          </p:nvSpPr>
          <p:spPr bwMode="auto">
            <a:xfrm>
              <a:off x="4237462" y="8694382"/>
              <a:ext cx="650875" cy="1106488"/>
            </a:xfrm>
            <a:custGeom>
              <a:avLst/>
              <a:gdLst/>
              <a:ahLst/>
              <a:cxnLst/>
              <a:rect l="l" t="t" r="r" b="b"/>
              <a:pathLst>
                <a:path w="650875" h="1106488">
                  <a:moveTo>
                    <a:pt x="558801" y="585788"/>
                  </a:moveTo>
                  <a:lnTo>
                    <a:pt x="598488" y="631826"/>
                  </a:lnTo>
                  <a:lnTo>
                    <a:pt x="555626" y="1106488"/>
                  </a:lnTo>
                  <a:lnTo>
                    <a:pt x="447675" y="985838"/>
                  </a:lnTo>
                  <a:lnTo>
                    <a:pt x="473075" y="663576"/>
                  </a:lnTo>
                  <a:close/>
                  <a:moveTo>
                    <a:pt x="650875" y="22225"/>
                  </a:moveTo>
                  <a:lnTo>
                    <a:pt x="609600" y="496888"/>
                  </a:lnTo>
                  <a:lnTo>
                    <a:pt x="561975" y="541338"/>
                  </a:lnTo>
                  <a:lnTo>
                    <a:pt x="492125" y="466725"/>
                  </a:lnTo>
                  <a:lnTo>
                    <a:pt x="520700" y="142875"/>
                  </a:lnTo>
                  <a:close/>
                  <a:moveTo>
                    <a:pt x="0" y="0"/>
                  </a:moveTo>
                  <a:lnTo>
                    <a:pt x="628650" y="0"/>
                  </a:lnTo>
                  <a:lnTo>
                    <a:pt x="500063" y="122238"/>
                  </a:lnTo>
                  <a:lnTo>
                    <a:pt x="10953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78" name="Group 677"/>
          <p:cNvGrpSpPr/>
          <p:nvPr/>
        </p:nvGrpSpPr>
        <p:grpSpPr>
          <a:xfrm>
            <a:off x="6034152" y="3030690"/>
            <a:ext cx="545293" cy="797743"/>
            <a:chOff x="4937549" y="8676920"/>
            <a:chExt cx="771526" cy="1128713"/>
          </a:xfrm>
        </p:grpSpPr>
        <p:sp>
          <p:nvSpPr>
            <p:cNvPr id="679" name="Freeform 119"/>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80" name="Freeform 126"/>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81" name="Group 680"/>
          <p:cNvGrpSpPr/>
          <p:nvPr/>
        </p:nvGrpSpPr>
        <p:grpSpPr>
          <a:xfrm>
            <a:off x="6034152" y="3030129"/>
            <a:ext cx="545292" cy="798865"/>
            <a:chOff x="5704312" y="8684857"/>
            <a:chExt cx="771525" cy="1130301"/>
          </a:xfrm>
        </p:grpSpPr>
        <p:sp>
          <p:nvSpPr>
            <p:cNvPr id="682" name="Freeform 135"/>
            <p:cNvSpPr>
              <a:spLocks/>
            </p:cNvSpPr>
            <p:nvPr/>
          </p:nvSpPr>
          <p:spPr bwMode="auto">
            <a:xfrm>
              <a:off x="5704312"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7550" y="633413"/>
                  </a:lnTo>
                  <a:lnTo>
                    <a:pt x="676275" y="1108076"/>
                  </a:lnTo>
                  <a:lnTo>
                    <a:pt x="568325" y="985838"/>
                  </a:lnTo>
                  <a:lnTo>
                    <a:pt x="593725" y="663576"/>
                  </a:lnTo>
                  <a:close/>
                  <a:moveTo>
                    <a:pt x="90488" y="585788"/>
                  </a:moveTo>
                  <a:lnTo>
                    <a:pt x="160338" y="663576"/>
                  </a:lnTo>
                  <a:lnTo>
                    <a:pt x="133350" y="985838"/>
                  </a:lnTo>
                  <a:lnTo>
                    <a:pt x="0" y="1108076"/>
                  </a:lnTo>
                  <a:lnTo>
                    <a:pt x="42862" y="633413"/>
                  </a:lnTo>
                  <a:close/>
                  <a:moveTo>
                    <a:pt x="182562" y="504825"/>
                  </a:moveTo>
                  <a:lnTo>
                    <a:pt x="603250" y="504825"/>
                  </a:lnTo>
                  <a:lnTo>
                    <a:pt x="658813" y="566738"/>
                  </a:lnTo>
                  <a:lnTo>
                    <a:pt x="592138" y="627063"/>
                  </a:lnTo>
                  <a:lnTo>
                    <a:pt x="168275" y="627063"/>
                  </a:lnTo>
                  <a:lnTo>
                    <a:pt x="117475" y="566738"/>
                  </a:lnTo>
                  <a:close/>
                  <a:moveTo>
                    <a:pt x="771525" y="22225"/>
                  </a:moveTo>
                  <a:lnTo>
                    <a:pt x="728663" y="498475"/>
                  </a:lnTo>
                  <a:lnTo>
                    <a:pt x="682625" y="542925"/>
                  </a:lnTo>
                  <a:lnTo>
                    <a:pt x="611187" y="466725"/>
                  </a:lnTo>
                  <a:lnTo>
                    <a:pt x="641350" y="142875"/>
                  </a:lnTo>
                  <a:close/>
                  <a:moveTo>
                    <a:pt x="95250" y="22225"/>
                  </a:moveTo>
                  <a:lnTo>
                    <a:pt x="204788" y="142875"/>
                  </a:lnTo>
                  <a:lnTo>
                    <a:pt x="177800" y="466725"/>
                  </a:lnTo>
                  <a:lnTo>
                    <a:pt x="95250" y="542925"/>
                  </a:lnTo>
                  <a:lnTo>
                    <a:pt x="53975" y="498475"/>
                  </a:lnTo>
                  <a:close/>
                  <a:moveTo>
                    <a:pt x="119062"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83" name="Freeform 139"/>
            <p:cNvSpPr>
              <a:spLocks/>
            </p:cNvSpPr>
            <p:nvPr/>
          </p:nvSpPr>
          <p:spPr bwMode="auto">
            <a:xfrm>
              <a:off x="5724949" y="8684857"/>
              <a:ext cx="750888" cy="1130301"/>
            </a:xfrm>
            <a:custGeom>
              <a:avLst/>
              <a:gdLst/>
              <a:ahLst/>
              <a:cxnLst/>
              <a:rect l="l" t="t" r="r" b="b"/>
              <a:pathLst>
                <a:path w="750888" h="1130301">
                  <a:moveTo>
                    <a:pt x="130175" y="1008063"/>
                  </a:moveTo>
                  <a:lnTo>
                    <a:pt x="522288" y="1008063"/>
                  </a:lnTo>
                  <a:lnTo>
                    <a:pt x="631825" y="1130301"/>
                  </a:lnTo>
                  <a:lnTo>
                    <a:pt x="0" y="1130301"/>
                  </a:lnTo>
                  <a:close/>
                  <a:moveTo>
                    <a:pt x="657226" y="585788"/>
                  </a:moveTo>
                  <a:lnTo>
                    <a:pt x="696913" y="633413"/>
                  </a:lnTo>
                  <a:lnTo>
                    <a:pt x="655638" y="1108076"/>
                  </a:lnTo>
                  <a:lnTo>
                    <a:pt x="547688" y="985838"/>
                  </a:lnTo>
                  <a:lnTo>
                    <a:pt x="573088" y="663576"/>
                  </a:lnTo>
                  <a:close/>
                  <a:moveTo>
                    <a:pt x="161926" y="504825"/>
                  </a:moveTo>
                  <a:lnTo>
                    <a:pt x="582614" y="504825"/>
                  </a:lnTo>
                  <a:lnTo>
                    <a:pt x="638176" y="566738"/>
                  </a:lnTo>
                  <a:lnTo>
                    <a:pt x="571501" y="627063"/>
                  </a:lnTo>
                  <a:lnTo>
                    <a:pt x="147638" y="627063"/>
                  </a:lnTo>
                  <a:lnTo>
                    <a:pt x="96838" y="566738"/>
                  </a:lnTo>
                  <a:close/>
                  <a:moveTo>
                    <a:pt x="750888" y="22225"/>
                  </a:moveTo>
                  <a:lnTo>
                    <a:pt x="708026" y="498475"/>
                  </a:lnTo>
                  <a:lnTo>
                    <a:pt x="661988" y="542925"/>
                  </a:lnTo>
                  <a:lnTo>
                    <a:pt x="590550" y="466725"/>
                  </a:lnTo>
                  <a:lnTo>
                    <a:pt x="620713" y="142875"/>
                  </a:lnTo>
                  <a:close/>
                  <a:moveTo>
                    <a:pt x="74613" y="22225"/>
                  </a:moveTo>
                  <a:lnTo>
                    <a:pt x="184151" y="142875"/>
                  </a:lnTo>
                  <a:lnTo>
                    <a:pt x="157164" y="466725"/>
                  </a:lnTo>
                  <a:lnTo>
                    <a:pt x="74613" y="542925"/>
                  </a:lnTo>
                  <a:lnTo>
                    <a:pt x="33338" y="498475"/>
                  </a:lnTo>
                  <a:close/>
                  <a:moveTo>
                    <a:pt x="98425" y="0"/>
                  </a:moveTo>
                  <a:lnTo>
                    <a:pt x="728663" y="0"/>
                  </a:lnTo>
                  <a:lnTo>
                    <a:pt x="600076" y="122238"/>
                  </a:lnTo>
                  <a:lnTo>
                    <a:pt x="209550"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390" name="Group 389"/>
          <p:cNvGrpSpPr/>
          <p:nvPr/>
        </p:nvGrpSpPr>
        <p:grpSpPr>
          <a:xfrm>
            <a:off x="5437926" y="3030690"/>
            <a:ext cx="544172" cy="797743"/>
            <a:chOff x="3448473" y="7460894"/>
            <a:chExt cx="769939" cy="1128713"/>
          </a:xfrm>
        </p:grpSpPr>
        <p:sp>
          <p:nvSpPr>
            <p:cNvPr id="394"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95"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1029" name="Group 1028"/>
          <p:cNvGrpSpPr/>
          <p:nvPr/>
        </p:nvGrpSpPr>
        <p:grpSpPr>
          <a:xfrm>
            <a:off x="5437366" y="3030690"/>
            <a:ext cx="545292" cy="797743"/>
            <a:chOff x="7277524" y="7510107"/>
            <a:chExt cx="771525" cy="1128713"/>
          </a:xfrm>
        </p:grpSpPr>
        <p:sp>
          <p:nvSpPr>
            <p:cNvPr id="1030" name="Freeform 84"/>
            <p:cNvSpPr>
              <a:spLocks/>
            </p:cNvSpPr>
            <p:nvPr/>
          </p:nvSpPr>
          <p:spPr bwMode="auto">
            <a:xfrm>
              <a:off x="7277524" y="7510107"/>
              <a:ext cx="771525" cy="1128713"/>
            </a:xfrm>
            <a:custGeom>
              <a:avLst/>
              <a:gdLst/>
              <a:ahLst/>
              <a:cxnLst/>
              <a:rect l="l" t="t" r="r" b="b"/>
              <a:pathLst>
                <a:path w="771525" h="1128713">
                  <a:moveTo>
                    <a:pt x="150813" y="1006475"/>
                  </a:moveTo>
                  <a:lnTo>
                    <a:pt x="544513" y="1006475"/>
                  </a:lnTo>
                  <a:lnTo>
                    <a:pt x="652463" y="1128713"/>
                  </a:lnTo>
                  <a:lnTo>
                    <a:pt x="20638" y="1128713"/>
                  </a:lnTo>
                  <a:close/>
                  <a:moveTo>
                    <a:pt x="679451" y="585788"/>
                  </a:moveTo>
                  <a:lnTo>
                    <a:pt x="719138" y="631826"/>
                  </a:lnTo>
                  <a:lnTo>
                    <a:pt x="676276" y="1106488"/>
                  </a:lnTo>
                  <a:lnTo>
                    <a:pt x="568325" y="984251"/>
                  </a:lnTo>
                  <a:lnTo>
                    <a:pt x="595313" y="663576"/>
                  </a:lnTo>
                  <a:close/>
                  <a:moveTo>
                    <a:pt x="92075" y="585788"/>
                  </a:moveTo>
                  <a:lnTo>
                    <a:pt x="160338" y="663576"/>
                  </a:lnTo>
                  <a:lnTo>
                    <a:pt x="133351" y="984251"/>
                  </a:lnTo>
                  <a:lnTo>
                    <a:pt x="0" y="1106488"/>
                  </a:lnTo>
                  <a:lnTo>
                    <a:pt x="42862" y="631826"/>
                  </a:lnTo>
                  <a:close/>
                  <a:moveTo>
                    <a:pt x="182563" y="503238"/>
                  </a:moveTo>
                  <a:lnTo>
                    <a:pt x="603251" y="503238"/>
                  </a:lnTo>
                  <a:lnTo>
                    <a:pt x="658813" y="565151"/>
                  </a:lnTo>
                  <a:lnTo>
                    <a:pt x="592138" y="625476"/>
                  </a:lnTo>
                  <a:lnTo>
                    <a:pt x="169863" y="625476"/>
                  </a:lnTo>
                  <a:lnTo>
                    <a:pt x="117475" y="565151"/>
                  </a:lnTo>
                  <a:close/>
                  <a:moveTo>
                    <a:pt x="771525" y="22225"/>
                  </a:moveTo>
                  <a:lnTo>
                    <a:pt x="730250" y="496888"/>
                  </a:lnTo>
                  <a:lnTo>
                    <a:pt x="684213" y="541338"/>
                  </a:lnTo>
                  <a:lnTo>
                    <a:pt x="612775" y="465138"/>
                  </a:lnTo>
                  <a:lnTo>
                    <a:pt x="641350" y="141288"/>
                  </a:lnTo>
                  <a:close/>
                  <a:moveTo>
                    <a:pt x="96837" y="22225"/>
                  </a:moveTo>
                  <a:lnTo>
                    <a:pt x="204788" y="141288"/>
                  </a:lnTo>
                  <a:lnTo>
                    <a:pt x="177801" y="465138"/>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031" name="Freeform 90"/>
            <p:cNvSpPr>
              <a:spLocks/>
            </p:cNvSpPr>
            <p:nvPr/>
          </p:nvSpPr>
          <p:spPr bwMode="auto">
            <a:xfrm>
              <a:off x="7298162" y="7510107"/>
              <a:ext cx="728662" cy="1128713"/>
            </a:xfrm>
            <a:custGeom>
              <a:avLst/>
              <a:gdLst/>
              <a:ahLst/>
              <a:cxnLst/>
              <a:rect l="l" t="t" r="r" b="b"/>
              <a:pathLst>
                <a:path w="728662" h="1128713">
                  <a:moveTo>
                    <a:pt x="130175" y="1006475"/>
                  </a:moveTo>
                  <a:lnTo>
                    <a:pt x="523875" y="1006475"/>
                  </a:lnTo>
                  <a:lnTo>
                    <a:pt x="631825" y="1128713"/>
                  </a:lnTo>
                  <a:lnTo>
                    <a:pt x="0" y="1128713"/>
                  </a:lnTo>
                  <a:close/>
                  <a:moveTo>
                    <a:pt x="658813" y="585788"/>
                  </a:moveTo>
                  <a:lnTo>
                    <a:pt x="698500" y="631826"/>
                  </a:lnTo>
                  <a:lnTo>
                    <a:pt x="655638" y="1106488"/>
                  </a:lnTo>
                  <a:lnTo>
                    <a:pt x="547687" y="984251"/>
                  </a:lnTo>
                  <a:lnTo>
                    <a:pt x="574675" y="663576"/>
                  </a:lnTo>
                  <a:close/>
                  <a:moveTo>
                    <a:pt x="161925" y="503238"/>
                  </a:moveTo>
                  <a:lnTo>
                    <a:pt x="582613" y="503238"/>
                  </a:lnTo>
                  <a:lnTo>
                    <a:pt x="638175" y="565151"/>
                  </a:lnTo>
                  <a:lnTo>
                    <a:pt x="571500" y="625476"/>
                  </a:lnTo>
                  <a:lnTo>
                    <a:pt x="149225" y="625476"/>
                  </a:lnTo>
                  <a:lnTo>
                    <a:pt x="96837" y="565151"/>
                  </a:lnTo>
                  <a:close/>
                  <a:moveTo>
                    <a:pt x="76199" y="22225"/>
                  </a:moveTo>
                  <a:lnTo>
                    <a:pt x="184150" y="141288"/>
                  </a:lnTo>
                  <a:lnTo>
                    <a:pt x="157163" y="465138"/>
                  </a:lnTo>
                  <a:lnTo>
                    <a:pt x="76199" y="541338"/>
                  </a:lnTo>
                  <a:lnTo>
                    <a:pt x="33337" y="496888"/>
                  </a:lnTo>
                  <a:close/>
                  <a:moveTo>
                    <a:pt x="100012" y="0"/>
                  </a:moveTo>
                  <a:lnTo>
                    <a:pt x="728662" y="0"/>
                  </a:lnTo>
                  <a:lnTo>
                    <a:pt x="600075" y="122238"/>
                  </a:lnTo>
                  <a:lnTo>
                    <a:pt x="211137"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1026" name="Group 1025"/>
          <p:cNvGrpSpPr/>
          <p:nvPr/>
        </p:nvGrpSpPr>
        <p:grpSpPr>
          <a:xfrm>
            <a:off x="5437366" y="3030129"/>
            <a:ext cx="545292" cy="798865"/>
            <a:chOff x="6510762" y="7500582"/>
            <a:chExt cx="771525" cy="1130301"/>
          </a:xfrm>
        </p:grpSpPr>
        <p:sp>
          <p:nvSpPr>
            <p:cNvPr id="1027"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028"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1023" name="Group 1022"/>
          <p:cNvGrpSpPr/>
          <p:nvPr/>
        </p:nvGrpSpPr>
        <p:grpSpPr>
          <a:xfrm>
            <a:off x="5437366" y="3030690"/>
            <a:ext cx="545292" cy="797743"/>
            <a:chOff x="5736062" y="7470420"/>
            <a:chExt cx="771525" cy="1128713"/>
          </a:xfrm>
        </p:grpSpPr>
        <p:sp>
          <p:nvSpPr>
            <p:cNvPr id="1024"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025"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1017" name="Group 1016"/>
          <p:cNvGrpSpPr/>
          <p:nvPr/>
        </p:nvGrpSpPr>
        <p:grpSpPr>
          <a:xfrm>
            <a:off x="5437366" y="3030690"/>
            <a:ext cx="545292" cy="797743"/>
            <a:chOff x="4215237" y="7470420"/>
            <a:chExt cx="771525" cy="1128713"/>
          </a:xfrm>
        </p:grpSpPr>
        <p:sp>
          <p:nvSpPr>
            <p:cNvPr id="1018"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019"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1020" name="Group 1019"/>
          <p:cNvGrpSpPr/>
          <p:nvPr/>
        </p:nvGrpSpPr>
        <p:grpSpPr>
          <a:xfrm>
            <a:off x="5437366" y="3030690"/>
            <a:ext cx="545292" cy="797742"/>
            <a:chOff x="4967712" y="7460895"/>
            <a:chExt cx="771525" cy="1128712"/>
          </a:xfrm>
        </p:grpSpPr>
        <p:sp>
          <p:nvSpPr>
            <p:cNvPr id="1021"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022"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1014" name="Group 1013"/>
          <p:cNvGrpSpPr/>
          <p:nvPr/>
        </p:nvGrpSpPr>
        <p:grpSpPr>
          <a:xfrm>
            <a:off x="5437926" y="3030690"/>
            <a:ext cx="544172" cy="797743"/>
            <a:chOff x="3448473" y="7460894"/>
            <a:chExt cx="769939" cy="1128713"/>
          </a:xfrm>
        </p:grpSpPr>
        <p:sp>
          <p:nvSpPr>
            <p:cNvPr id="1015"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016"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61" name="Group 460"/>
          <p:cNvGrpSpPr/>
          <p:nvPr/>
        </p:nvGrpSpPr>
        <p:grpSpPr>
          <a:xfrm>
            <a:off x="4597187" y="3029007"/>
            <a:ext cx="545292" cy="797743"/>
            <a:chOff x="7277524" y="7510107"/>
            <a:chExt cx="771525" cy="1128713"/>
          </a:xfrm>
        </p:grpSpPr>
        <p:sp>
          <p:nvSpPr>
            <p:cNvPr id="462" name="Freeform 84"/>
            <p:cNvSpPr>
              <a:spLocks/>
            </p:cNvSpPr>
            <p:nvPr/>
          </p:nvSpPr>
          <p:spPr bwMode="auto">
            <a:xfrm>
              <a:off x="7277524" y="7510107"/>
              <a:ext cx="771525" cy="1128713"/>
            </a:xfrm>
            <a:custGeom>
              <a:avLst/>
              <a:gdLst/>
              <a:ahLst/>
              <a:cxnLst/>
              <a:rect l="l" t="t" r="r" b="b"/>
              <a:pathLst>
                <a:path w="771525" h="1128713">
                  <a:moveTo>
                    <a:pt x="150813" y="1006475"/>
                  </a:moveTo>
                  <a:lnTo>
                    <a:pt x="544513" y="1006475"/>
                  </a:lnTo>
                  <a:lnTo>
                    <a:pt x="652463" y="1128713"/>
                  </a:lnTo>
                  <a:lnTo>
                    <a:pt x="20638" y="1128713"/>
                  </a:lnTo>
                  <a:close/>
                  <a:moveTo>
                    <a:pt x="679451" y="585788"/>
                  </a:moveTo>
                  <a:lnTo>
                    <a:pt x="719138" y="631826"/>
                  </a:lnTo>
                  <a:lnTo>
                    <a:pt x="676276" y="1106488"/>
                  </a:lnTo>
                  <a:lnTo>
                    <a:pt x="568325" y="984251"/>
                  </a:lnTo>
                  <a:lnTo>
                    <a:pt x="595313" y="663576"/>
                  </a:lnTo>
                  <a:close/>
                  <a:moveTo>
                    <a:pt x="92075" y="585788"/>
                  </a:moveTo>
                  <a:lnTo>
                    <a:pt x="160338" y="663576"/>
                  </a:lnTo>
                  <a:lnTo>
                    <a:pt x="133351" y="984251"/>
                  </a:lnTo>
                  <a:lnTo>
                    <a:pt x="0" y="1106488"/>
                  </a:lnTo>
                  <a:lnTo>
                    <a:pt x="42862" y="631826"/>
                  </a:lnTo>
                  <a:close/>
                  <a:moveTo>
                    <a:pt x="182563" y="503238"/>
                  </a:moveTo>
                  <a:lnTo>
                    <a:pt x="603251" y="503238"/>
                  </a:lnTo>
                  <a:lnTo>
                    <a:pt x="658813" y="565151"/>
                  </a:lnTo>
                  <a:lnTo>
                    <a:pt x="592138" y="625476"/>
                  </a:lnTo>
                  <a:lnTo>
                    <a:pt x="169863" y="625476"/>
                  </a:lnTo>
                  <a:lnTo>
                    <a:pt x="117475" y="565151"/>
                  </a:lnTo>
                  <a:close/>
                  <a:moveTo>
                    <a:pt x="771525" y="22225"/>
                  </a:moveTo>
                  <a:lnTo>
                    <a:pt x="730250" y="496888"/>
                  </a:lnTo>
                  <a:lnTo>
                    <a:pt x="684213" y="541338"/>
                  </a:lnTo>
                  <a:lnTo>
                    <a:pt x="612775" y="465138"/>
                  </a:lnTo>
                  <a:lnTo>
                    <a:pt x="641350" y="141288"/>
                  </a:lnTo>
                  <a:close/>
                  <a:moveTo>
                    <a:pt x="96837" y="22225"/>
                  </a:moveTo>
                  <a:lnTo>
                    <a:pt x="204788" y="141288"/>
                  </a:lnTo>
                  <a:lnTo>
                    <a:pt x="177801" y="465138"/>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63" name="Freeform 90"/>
            <p:cNvSpPr>
              <a:spLocks/>
            </p:cNvSpPr>
            <p:nvPr/>
          </p:nvSpPr>
          <p:spPr bwMode="auto">
            <a:xfrm>
              <a:off x="7298162" y="7510107"/>
              <a:ext cx="728662" cy="1128713"/>
            </a:xfrm>
            <a:custGeom>
              <a:avLst/>
              <a:gdLst/>
              <a:ahLst/>
              <a:cxnLst/>
              <a:rect l="l" t="t" r="r" b="b"/>
              <a:pathLst>
                <a:path w="728662" h="1128713">
                  <a:moveTo>
                    <a:pt x="130175" y="1006475"/>
                  </a:moveTo>
                  <a:lnTo>
                    <a:pt x="523875" y="1006475"/>
                  </a:lnTo>
                  <a:lnTo>
                    <a:pt x="631825" y="1128713"/>
                  </a:lnTo>
                  <a:lnTo>
                    <a:pt x="0" y="1128713"/>
                  </a:lnTo>
                  <a:close/>
                  <a:moveTo>
                    <a:pt x="658813" y="585788"/>
                  </a:moveTo>
                  <a:lnTo>
                    <a:pt x="698500" y="631826"/>
                  </a:lnTo>
                  <a:lnTo>
                    <a:pt x="655638" y="1106488"/>
                  </a:lnTo>
                  <a:lnTo>
                    <a:pt x="547687" y="984251"/>
                  </a:lnTo>
                  <a:lnTo>
                    <a:pt x="574675" y="663576"/>
                  </a:lnTo>
                  <a:close/>
                  <a:moveTo>
                    <a:pt x="161925" y="503238"/>
                  </a:moveTo>
                  <a:lnTo>
                    <a:pt x="582613" y="503238"/>
                  </a:lnTo>
                  <a:lnTo>
                    <a:pt x="638175" y="565151"/>
                  </a:lnTo>
                  <a:lnTo>
                    <a:pt x="571500" y="625476"/>
                  </a:lnTo>
                  <a:lnTo>
                    <a:pt x="149225" y="625476"/>
                  </a:lnTo>
                  <a:lnTo>
                    <a:pt x="96837" y="565151"/>
                  </a:lnTo>
                  <a:close/>
                  <a:moveTo>
                    <a:pt x="76199" y="22225"/>
                  </a:moveTo>
                  <a:lnTo>
                    <a:pt x="184150" y="141288"/>
                  </a:lnTo>
                  <a:lnTo>
                    <a:pt x="157163" y="465138"/>
                  </a:lnTo>
                  <a:lnTo>
                    <a:pt x="76199" y="541338"/>
                  </a:lnTo>
                  <a:lnTo>
                    <a:pt x="33337" y="496888"/>
                  </a:lnTo>
                  <a:close/>
                  <a:moveTo>
                    <a:pt x="100012" y="0"/>
                  </a:moveTo>
                  <a:lnTo>
                    <a:pt x="728662" y="0"/>
                  </a:lnTo>
                  <a:lnTo>
                    <a:pt x="600075" y="122238"/>
                  </a:lnTo>
                  <a:lnTo>
                    <a:pt x="211137"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58" name="Group 457"/>
          <p:cNvGrpSpPr/>
          <p:nvPr/>
        </p:nvGrpSpPr>
        <p:grpSpPr>
          <a:xfrm>
            <a:off x="4597187" y="3028446"/>
            <a:ext cx="545292" cy="798865"/>
            <a:chOff x="6510762" y="7500582"/>
            <a:chExt cx="771525" cy="1130301"/>
          </a:xfrm>
        </p:grpSpPr>
        <p:sp>
          <p:nvSpPr>
            <p:cNvPr id="459"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60"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spTree>
    <p:extLst>
      <p:ext uri="{BB962C8B-B14F-4D97-AF65-F5344CB8AC3E}">
        <p14:creationId xmlns:p14="http://schemas.microsoft.com/office/powerpoint/2010/main" val="4253032366"/>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46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58"/>
                                        </p:tgtEl>
                                        <p:attrNameLst>
                                          <p:attrName>style.visibility</p:attrName>
                                        </p:attrNameLst>
                                      </p:cBhvr>
                                      <p:to>
                                        <p:strVal val="visible"/>
                                      </p:to>
                                    </p:set>
                                  </p:childTnLst>
                                </p:cTn>
                              </p:par>
                            </p:childTnLst>
                          </p:cTn>
                        </p:par>
                        <p:par>
                          <p:cTn id="9" fill="hold">
                            <p:stCondLst>
                              <p:cond delay="0"/>
                            </p:stCondLst>
                            <p:childTnLst>
                              <p:par>
                                <p:cTn id="10" presetID="1" presetClass="exit" presetSubtype="0" fill="hold" nodeType="afterEffect">
                                  <p:stCondLst>
                                    <p:cond delay="0"/>
                                  </p:stCondLst>
                                  <p:childTnLst>
                                    <p:set>
                                      <p:cBhvr>
                                        <p:cTn id="11" dur="1" fill="hold">
                                          <p:stCondLst>
                                            <p:cond delay="0"/>
                                          </p:stCondLst>
                                        </p:cTn>
                                        <p:tgtEl>
                                          <p:spTgt spid="391"/>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390"/>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102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7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98"/>
                                        </p:tgtEl>
                                        <p:attrNameLst>
                                          <p:attrName>style.visibility</p:attrName>
                                        </p:attrNameLst>
                                      </p:cBhvr>
                                      <p:to>
                                        <p:strVal val="visible"/>
                                      </p:to>
                                    </p:set>
                                  </p:childTnLst>
                                </p:cTn>
                              </p:par>
                            </p:childTnLst>
                          </p:cTn>
                        </p:par>
                        <p:par>
                          <p:cTn id="20" fill="hold">
                            <p:stCondLst>
                              <p:cond delay="0"/>
                            </p:stCondLst>
                            <p:childTnLst>
                              <p:par>
                                <p:cTn id="21" presetID="1" presetClass="exit" presetSubtype="0" fill="hold" nodeType="afterEffect">
                                  <p:stCondLst>
                                    <p:cond delay="1000"/>
                                  </p:stCondLst>
                                  <p:childTnLst>
                                    <p:set>
                                      <p:cBhvr>
                                        <p:cTn id="22" dur="1" fill="hold">
                                          <p:stCondLst>
                                            <p:cond delay="0"/>
                                          </p:stCondLst>
                                        </p:cTn>
                                        <p:tgtEl>
                                          <p:spTgt spid="571"/>
                                        </p:tgtEl>
                                        <p:attrNameLst>
                                          <p:attrName>style.visibility</p:attrName>
                                        </p:attrNameLst>
                                      </p:cBhvr>
                                      <p:to>
                                        <p:strVal val="hidden"/>
                                      </p:to>
                                    </p:set>
                                  </p:childTnLst>
                                </p:cTn>
                              </p:par>
                              <p:par>
                                <p:cTn id="23" presetID="1" presetClass="entr" presetSubtype="0" fill="hold" nodeType="withEffect">
                                  <p:stCondLst>
                                    <p:cond delay="1000"/>
                                  </p:stCondLst>
                                  <p:childTnLst>
                                    <p:set>
                                      <p:cBhvr>
                                        <p:cTn id="24" dur="1" fill="hold">
                                          <p:stCondLst>
                                            <p:cond delay="0"/>
                                          </p:stCondLst>
                                        </p:cTn>
                                        <p:tgtEl>
                                          <p:spTgt spid="570"/>
                                        </p:tgtEl>
                                        <p:attrNameLst>
                                          <p:attrName>style.visibility</p:attrName>
                                        </p:attrNameLst>
                                      </p:cBhvr>
                                      <p:to>
                                        <p:strVal val="visible"/>
                                      </p:to>
                                    </p:set>
                                  </p:childTnLst>
                                </p:cTn>
                              </p:par>
                              <p:par>
                                <p:cTn id="25" presetID="1" presetClass="entr" presetSubtype="0" fill="hold" nodeType="withEffect">
                                  <p:stCondLst>
                                    <p:cond delay="1000"/>
                                  </p:stCondLst>
                                  <p:childTnLst>
                                    <p:set>
                                      <p:cBhvr>
                                        <p:cTn id="26" dur="1" fill="hold">
                                          <p:stCondLst>
                                            <p:cond delay="0"/>
                                          </p:stCondLst>
                                        </p:cTn>
                                        <p:tgtEl>
                                          <p:spTgt spid="201"/>
                                        </p:tgtEl>
                                        <p:attrNameLst>
                                          <p:attrName>style.visibility</p:attrName>
                                        </p:attrNameLst>
                                      </p:cBhvr>
                                      <p:to>
                                        <p:strVal val="visible"/>
                                      </p:to>
                                    </p:set>
                                  </p:childTnLst>
                                </p:cTn>
                              </p:par>
                            </p:childTnLst>
                          </p:cTn>
                        </p:par>
                        <p:par>
                          <p:cTn id="27" fill="hold">
                            <p:stCondLst>
                              <p:cond delay="1000"/>
                            </p:stCondLst>
                            <p:childTnLst>
                              <p:par>
                                <p:cTn id="28" presetID="1" presetClass="exit" presetSubtype="0" fill="hold" nodeType="afterEffect">
                                  <p:stCondLst>
                                    <p:cond delay="1000"/>
                                  </p:stCondLst>
                                  <p:childTnLst>
                                    <p:set>
                                      <p:cBhvr>
                                        <p:cTn id="29" dur="1" fill="hold">
                                          <p:stCondLst>
                                            <p:cond delay="0"/>
                                          </p:stCondLst>
                                        </p:cTn>
                                        <p:tgtEl>
                                          <p:spTgt spid="570"/>
                                        </p:tgtEl>
                                        <p:attrNameLst>
                                          <p:attrName>style.visibility</p:attrName>
                                        </p:attrNameLst>
                                      </p:cBhvr>
                                      <p:to>
                                        <p:strVal val="hidden"/>
                                      </p:to>
                                    </p:set>
                                  </p:childTnLst>
                                </p:cTn>
                              </p:par>
                              <p:par>
                                <p:cTn id="30" presetID="1" presetClass="entr" presetSubtype="0" fill="hold" nodeType="withEffect">
                                  <p:stCondLst>
                                    <p:cond delay="1000"/>
                                  </p:stCondLst>
                                  <p:childTnLst>
                                    <p:set>
                                      <p:cBhvr>
                                        <p:cTn id="31" dur="1" fill="hold">
                                          <p:stCondLst>
                                            <p:cond delay="0"/>
                                          </p:stCondLst>
                                        </p:cTn>
                                        <p:tgtEl>
                                          <p:spTgt spid="569"/>
                                        </p:tgtEl>
                                        <p:attrNameLst>
                                          <p:attrName>style.visibility</p:attrName>
                                        </p:attrNameLst>
                                      </p:cBhvr>
                                      <p:to>
                                        <p:strVal val="visible"/>
                                      </p:to>
                                    </p:set>
                                  </p:childTnLst>
                                </p:cTn>
                              </p:par>
                              <p:par>
                                <p:cTn id="32" presetID="1" presetClass="entr" presetSubtype="0" fill="hold" nodeType="withEffect">
                                  <p:stCondLst>
                                    <p:cond delay="1000"/>
                                  </p:stCondLst>
                                  <p:childTnLst>
                                    <p:set>
                                      <p:cBhvr>
                                        <p:cTn id="33" dur="1" fill="hold">
                                          <p:stCondLst>
                                            <p:cond delay="0"/>
                                          </p:stCondLst>
                                        </p:cTn>
                                        <p:tgtEl>
                                          <p:spTgt spid="254"/>
                                        </p:tgtEl>
                                        <p:attrNameLst>
                                          <p:attrName>style.visibility</p:attrName>
                                        </p:attrNameLst>
                                      </p:cBhvr>
                                      <p:to>
                                        <p:strVal val="visible"/>
                                      </p:to>
                                    </p:set>
                                  </p:childTnLst>
                                </p:cTn>
                              </p:par>
                            </p:childTnLst>
                          </p:cTn>
                        </p:par>
                        <p:par>
                          <p:cTn id="34" fill="hold">
                            <p:stCondLst>
                              <p:cond delay="2000"/>
                            </p:stCondLst>
                            <p:childTnLst>
                              <p:par>
                                <p:cTn id="35" presetID="1" presetClass="exit" presetSubtype="0" fill="hold" nodeType="afterEffect">
                                  <p:stCondLst>
                                    <p:cond delay="1000"/>
                                  </p:stCondLst>
                                  <p:childTnLst>
                                    <p:set>
                                      <p:cBhvr>
                                        <p:cTn id="36" dur="1" fill="hold">
                                          <p:stCondLst>
                                            <p:cond delay="0"/>
                                          </p:stCondLst>
                                        </p:cTn>
                                        <p:tgtEl>
                                          <p:spTgt spid="569"/>
                                        </p:tgtEl>
                                        <p:attrNameLst>
                                          <p:attrName>style.visibility</p:attrName>
                                        </p:attrNameLst>
                                      </p:cBhvr>
                                      <p:to>
                                        <p:strVal val="hidden"/>
                                      </p:to>
                                    </p:set>
                                  </p:childTnLst>
                                </p:cTn>
                              </p:par>
                              <p:par>
                                <p:cTn id="37" presetID="1" presetClass="entr" presetSubtype="0" fill="hold" nodeType="withEffect">
                                  <p:stCondLst>
                                    <p:cond delay="1000"/>
                                  </p:stCondLst>
                                  <p:childTnLst>
                                    <p:set>
                                      <p:cBhvr>
                                        <p:cTn id="38" dur="1" fill="hold">
                                          <p:stCondLst>
                                            <p:cond delay="0"/>
                                          </p:stCondLst>
                                        </p:cTn>
                                        <p:tgtEl>
                                          <p:spTgt spid="568"/>
                                        </p:tgtEl>
                                        <p:attrNameLst>
                                          <p:attrName>style.visibility</p:attrName>
                                        </p:attrNameLst>
                                      </p:cBhvr>
                                      <p:to>
                                        <p:strVal val="visible"/>
                                      </p:to>
                                    </p:set>
                                  </p:childTnLst>
                                </p:cTn>
                              </p:par>
                              <p:par>
                                <p:cTn id="39" presetID="1" presetClass="entr" presetSubtype="0" fill="hold" nodeType="withEffect">
                                  <p:stCondLst>
                                    <p:cond delay="1000"/>
                                  </p:stCondLst>
                                  <p:childTnLst>
                                    <p:set>
                                      <p:cBhvr>
                                        <p:cTn id="40" dur="1" fill="hold">
                                          <p:stCondLst>
                                            <p:cond delay="0"/>
                                          </p:stCondLst>
                                        </p:cTn>
                                        <p:tgtEl>
                                          <p:spTgt spid="255"/>
                                        </p:tgtEl>
                                        <p:attrNameLst>
                                          <p:attrName>style.visibility</p:attrName>
                                        </p:attrNameLst>
                                      </p:cBhvr>
                                      <p:to>
                                        <p:strVal val="visible"/>
                                      </p:to>
                                    </p:set>
                                  </p:childTnLst>
                                </p:cTn>
                              </p:par>
                            </p:childTnLst>
                          </p:cTn>
                        </p:par>
                        <p:par>
                          <p:cTn id="41" fill="hold">
                            <p:stCondLst>
                              <p:cond delay="3000"/>
                            </p:stCondLst>
                            <p:childTnLst>
                              <p:par>
                                <p:cTn id="42" presetID="1" presetClass="exit" presetSubtype="0" fill="hold" nodeType="afterEffect">
                                  <p:stCondLst>
                                    <p:cond delay="1000"/>
                                  </p:stCondLst>
                                  <p:childTnLst>
                                    <p:set>
                                      <p:cBhvr>
                                        <p:cTn id="43" dur="1" fill="hold">
                                          <p:stCondLst>
                                            <p:cond delay="0"/>
                                          </p:stCondLst>
                                        </p:cTn>
                                        <p:tgtEl>
                                          <p:spTgt spid="568"/>
                                        </p:tgtEl>
                                        <p:attrNameLst>
                                          <p:attrName>style.visibility</p:attrName>
                                        </p:attrNameLst>
                                      </p:cBhvr>
                                      <p:to>
                                        <p:strVal val="hidden"/>
                                      </p:to>
                                    </p:set>
                                  </p:childTnLst>
                                </p:cTn>
                              </p:par>
                              <p:par>
                                <p:cTn id="44" presetID="1" presetClass="entr" presetSubtype="0" fill="hold" nodeType="withEffect">
                                  <p:stCondLst>
                                    <p:cond delay="1000"/>
                                  </p:stCondLst>
                                  <p:childTnLst>
                                    <p:set>
                                      <p:cBhvr>
                                        <p:cTn id="45" dur="1" fill="hold">
                                          <p:stCondLst>
                                            <p:cond delay="0"/>
                                          </p:stCondLst>
                                        </p:cTn>
                                        <p:tgtEl>
                                          <p:spTgt spid="567"/>
                                        </p:tgtEl>
                                        <p:attrNameLst>
                                          <p:attrName>style.visibility</p:attrName>
                                        </p:attrNameLst>
                                      </p:cBhvr>
                                      <p:to>
                                        <p:strVal val="visible"/>
                                      </p:to>
                                    </p:set>
                                  </p:childTnLst>
                                </p:cTn>
                              </p:par>
                              <p:par>
                                <p:cTn id="46" presetID="1" presetClass="entr" presetSubtype="0" fill="hold" nodeType="withEffect">
                                  <p:stCondLst>
                                    <p:cond delay="1000"/>
                                  </p:stCondLst>
                                  <p:childTnLst>
                                    <p:set>
                                      <p:cBhvr>
                                        <p:cTn id="47" dur="1" fill="hold">
                                          <p:stCondLst>
                                            <p:cond delay="0"/>
                                          </p:stCondLst>
                                        </p:cTn>
                                        <p:tgtEl>
                                          <p:spTgt spid="256"/>
                                        </p:tgtEl>
                                        <p:attrNameLst>
                                          <p:attrName>style.visibility</p:attrName>
                                        </p:attrNameLst>
                                      </p:cBhvr>
                                      <p:to>
                                        <p:strVal val="visible"/>
                                      </p:to>
                                    </p:set>
                                  </p:childTnLst>
                                </p:cTn>
                              </p:par>
                              <p:par>
                                <p:cTn id="48" presetID="1" presetClass="exit" presetSubtype="0" fill="hold" nodeType="withEffect">
                                  <p:stCondLst>
                                    <p:cond delay="2000"/>
                                  </p:stCondLst>
                                  <p:childTnLst>
                                    <p:set>
                                      <p:cBhvr>
                                        <p:cTn id="49" dur="1" fill="hold">
                                          <p:stCondLst>
                                            <p:cond delay="0"/>
                                          </p:stCondLst>
                                        </p:cTn>
                                        <p:tgtEl>
                                          <p:spTgt spid="567"/>
                                        </p:tgtEl>
                                        <p:attrNameLst>
                                          <p:attrName>style.visibility</p:attrName>
                                        </p:attrNameLst>
                                      </p:cBhvr>
                                      <p:to>
                                        <p:strVal val="hidden"/>
                                      </p:to>
                                    </p:set>
                                  </p:childTnLst>
                                </p:cTn>
                              </p:par>
                              <p:par>
                                <p:cTn id="50" presetID="1" presetClass="entr" presetSubtype="0" fill="hold" nodeType="withEffect">
                                  <p:stCondLst>
                                    <p:cond delay="2000"/>
                                  </p:stCondLst>
                                  <p:childTnLst>
                                    <p:set>
                                      <p:cBhvr>
                                        <p:cTn id="51" dur="1" fill="hold">
                                          <p:stCondLst>
                                            <p:cond delay="0"/>
                                          </p:stCondLst>
                                        </p:cTn>
                                        <p:tgtEl>
                                          <p:spTgt spid="566"/>
                                        </p:tgtEl>
                                        <p:attrNameLst>
                                          <p:attrName>style.visibility</p:attrName>
                                        </p:attrNameLst>
                                      </p:cBhvr>
                                      <p:to>
                                        <p:strVal val="visible"/>
                                      </p:to>
                                    </p:set>
                                  </p:childTnLst>
                                </p:cTn>
                              </p:par>
                              <p:par>
                                <p:cTn id="52" presetID="1" presetClass="entr" presetSubtype="0" fill="hold" nodeType="withEffect">
                                  <p:stCondLst>
                                    <p:cond delay="2000"/>
                                  </p:stCondLst>
                                  <p:childTnLst>
                                    <p:set>
                                      <p:cBhvr>
                                        <p:cTn id="53" dur="1" fill="hold">
                                          <p:stCondLst>
                                            <p:cond delay="0"/>
                                          </p:stCondLst>
                                        </p:cTn>
                                        <p:tgtEl>
                                          <p:spTgt spid="257"/>
                                        </p:tgtEl>
                                        <p:attrNameLst>
                                          <p:attrName>style.visibility</p:attrName>
                                        </p:attrNameLst>
                                      </p:cBhvr>
                                      <p:to>
                                        <p:strVal val="visible"/>
                                      </p:to>
                                    </p:set>
                                  </p:childTnLst>
                                </p:cTn>
                              </p:par>
                              <p:par>
                                <p:cTn id="54" presetID="1" presetClass="exit" presetSubtype="0" fill="hold" nodeType="withEffect">
                                  <p:stCondLst>
                                    <p:cond delay="3000"/>
                                  </p:stCondLst>
                                  <p:childTnLst>
                                    <p:set>
                                      <p:cBhvr>
                                        <p:cTn id="55" dur="1" fill="hold">
                                          <p:stCondLst>
                                            <p:cond delay="0"/>
                                          </p:stCondLst>
                                        </p:cTn>
                                        <p:tgtEl>
                                          <p:spTgt spid="566"/>
                                        </p:tgtEl>
                                        <p:attrNameLst>
                                          <p:attrName>style.visibility</p:attrName>
                                        </p:attrNameLst>
                                      </p:cBhvr>
                                      <p:to>
                                        <p:strVal val="hidden"/>
                                      </p:to>
                                    </p:set>
                                  </p:childTnLst>
                                </p:cTn>
                              </p:par>
                              <p:par>
                                <p:cTn id="56" presetID="1" presetClass="entr" presetSubtype="0" fill="hold" nodeType="withEffect">
                                  <p:stCondLst>
                                    <p:cond delay="3000"/>
                                  </p:stCondLst>
                                  <p:childTnLst>
                                    <p:set>
                                      <p:cBhvr>
                                        <p:cTn id="57" dur="1" fill="hold">
                                          <p:stCondLst>
                                            <p:cond delay="0"/>
                                          </p:stCondLst>
                                        </p:cTn>
                                        <p:tgtEl>
                                          <p:spTgt spid="565"/>
                                        </p:tgtEl>
                                        <p:attrNameLst>
                                          <p:attrName>style.visibility</p:attrName>
                                        </p:attrNameLst>
                                      </p:cBhvr>
                                      <p:to>
                                        <p:strVal val="visible"/>
                                      </p:to>
                                    </p:set>
                                  </p:childTnLst>
                                </p:cTn>
                              </p:par>
                              <p:par>
                                <p:cTn id="58" presetID="1" presetClass="entr" presetSubtype="0" fill="hold" nodeType="withEffect">
                                  <p:stCondLst>
                                    <p:cond delay="3000"/>
                                  </p:stCondLst>
                                  <p:childTnLst>
                                    <p:set>
                                      <p:cBhvr>
                                        <p:cTn id="59" dur="1" fill="hold">
                                          <p:stCondLst>
                                            <p:cond delay="0"/>
                                          </p:stCondLst>
                                        </p:cTn>
                                        <p:tgtEl>
                                          <p:spTgt spid="258"/>
                                        </p:tgtEl>
                                        <p:attrNameLst>
                                          <p:attrName>style.visibility</p:attrName>
                                        </p:attrNameLst>
                                      </p:cBhvr>
                                      <p:to>
                                        <p:strVal val="visible"/>
                                      </p:to>
                                    </p:set>
                                  </p:childTnLst>
                                </p:cTn>
                              </p:par>
                              <p:par>
                                <p:cTn id="60" presetID="1" presetClass="exit" presetSubtype="0" fill="hold" nodeType="withEffect">
                                  <p:stCondLst>
                                    <p:cond delay="4000"/>
                                  </p:stCondLst>
                                  <p:childTnLst>
                                    <p:set>
                                      <p:cBhvr>
                                        <p:cTn id="61" dur="1" fill="hold">
                                          <p:stCondLst>
                                            <p:cond delay="0"/>
                                          </p:stCondLst>
                                        </p:cTn>
                                        <p:tgtEl>
                                          <p:spTgt spid="565"/>
                                        </p:tgtEl>
                                        <p:attrNameLst>
                                          <p:attrName>style.visibility</p:attrName>
                                        </p:attrNameLst>
                                      </p:cBhvr>
                                      <p:to>
                                        <p:strVal val="hidden"/>
                                      </p:to>
                                    </p:set>
                                  </p:childTnLst>
                                </p:cTn>
                              </p:par>
                              <p:par>
                                <p:cTn id="62" presetID="1" presetClass="entr" presetSubtype="0" fill="hold" nodeType="withEffect">
                                  <p:stCondLst>
                                    <p:cond delay="4000"/>
                                  </p:stCondLst>
                                  <p:childTnLst>
                                    <p:set>
                                      <p:cBhvr>
                                        <p:cTn id="63" dur="1" fill="hold">
                                          <p:stCondLst>
                                            <p:cond delay="0"/>
                                          </p:stCondLst>
                                        </p:cTn>
                                        <p:tgtEl>
                                          <p:spTgt spid="564"/>
                                        </p:tgtEl>
                                        <p:attrNameLst>
                                          <p:attrName>style.visibility</p:attrName>
                                        </p:attrNameLst>
                                      </p:cBhvr>
                                      <p:to>
                                        <p:strVal val="visible"/>
                                      </p:to>
                                    </p:set>
                                  </p:childTnLst>
                                </p:cTn>
                              </p:par>
                              <p:par>
                                <p:cTn id="64" presetID="1" presetClass="entr" presetSubtype="0" fill="hold" nodeType="withEffect">
                                  <p:stCondLst>
                                    <p:cond delay="4000"/>
                                  </p:stCondLst>
                                  <p:childTnLst>
                                    <p:set>
                                      <p:cBhvr>
                                        <p:cTn id="65" dur="1" fill="hold">
                                          <p:stCondLst>
                                            <p:cond delay="0"/>
                                          </p:stCondLst>
                                        </p:cTn>
                                        <p:tgtEl>
                                          <p:spTgt spid="259"/>
                                        </p:tgtEl>
                                        <p:attrNameLst>
                                          <p:attrName>style.visibility</p:attrName>
                                        </p:attrNameLst>
                                      </p:cBhvr>
                                      <p:to>
                                        <p:strVal val="visible"/>
                                      </p:to>
                                    </p:set>
                                  </p:childTnLst>
                                </p:cTn>
                              </p:par>
                              <p:par>
                                <p:cTn id="66" presetID="1" presetClass="exit" presetSubtype="0" fill="hold" nodeType="withEffect">
                                  <p:stCondLst>
                                    <p:cond delay="5000"/>
                                  </p:stCondLst>
                                  <p:childTnLst>
                                    <p:set>
                                      <p:cBhvr>
                                        <p:cTn id="67" dur="1" fill="hold">
                                          <p:stCondLst>
                                            <p:cond delay="0"/>
                                          </p:stCondLst>
                                        </p:cTn>
                                        <p:tgtEl>
                                          <p:spTgt spid="564"/>
                                        </p:tgtEl>
                                        <p:attrNameLst>
                                          <p:attrName>style.visibility</p:attrName>
                                        </p:attrNameLst>
                                      </p:cBhvr>
                                      <p:to>
                                        <p:strVal val="hidden"/>
                                      </p:to>
                                    </p:set>
                                  </p:childTnLst>
                                </p:cTn>
                              </p:par>
                              <p:par>
                                <p:cTn id="68" presetID="1" presetClass="entr" presetSubtype="0" fill="hold" nodeType="withEffect">
                                  <p:stCondLst>
                                    <p:cond delay="5000"/>
                                  </p:stCondLst>
                                  <p:childTnLst>
                                    <p:set>
                                      <p:cBhvr>
                                        <p:cTn id="69" dur="1" fill="hold">
                                          <p:stCondLst>
                                            <p:cond delay="0"/>
                                          </p:stCondLst>
                                        </p:cTn>
                                        <p:tgtEl>
                                          <p:spTgt spid="260"/>
                                        </p:tgtEl>
                                        <p:attrNameLst>
                                          <p:attrName>style.visibility</p:attrName>
                                        </p:attrNameLst>
                                      </p:cBhvr>
                                      <p:to>
                                        <p:strVal val="visible"/>
                                      </p:to>
                                    </p:set>
                                  </p:childTnLst>
                                </p:cTn>
                              </p:par>
                              <p:par>
                                <p:cTn id="70" presetID="1" presetClass="entr" presetSubtype="0" fill="hold" nodeType="withEffect">
                                  <p:stCondLst>
                                    <p:cond delay="5000"/>
                                  </p:stCondLst>
                                  <p:childTnLst>
                                    <p:set>
                                      <p:cBhvr>
                                        <p:cTn id="71" dur="1" fill="hold">
                                          <p:stCondLst>
                                            <p:cond delay="0"/>
                                          </p:stCondLst>
                                        </p:cTn>
                                        <p:tgtEl>
                                          <p:spTgt spid="563"/>
                                        </p:tgtEl>
                                        <p:attrNameLst>
                                          <p:attrName>style.visibility</p:attrName>
                                        </p:attrNameLst>
                                      </p:cBhvr>
                                      <p:to>
                                        <p:strVal val="visible"/>
                                      </p:to>
                                    </p:set>
                                  </p:childTnLst>
                                </p:cTn>
                              </p:par>
                              <p:par>
                                <p:cTn id="72" presetID="1" presetClass="exit" presetSubtype="0" fill="hold" nodeType="withEffect">
                                  <p:stCondLst>
                                    <p:cond delay="6000"/>
                                  </p:stCondLst>
                                  <p:childTnLst>
                                    <p:set>
                                      <p:cBhvr>
                                        <p:cTn id="73" dur="1" fill="hold">
                                          <p:stCondLst>
                                            <p:cond delay="0"/>
                                          </p:stCondLst>
                                        </p:cTn>
                                        <p:tgtEl>
                                          <p:spTgt spid="563"/>
                                        </p:tgtEl>
                                        <p:attrNameLst>
                                          <p:attrName>style.visibility</p:attrName>
                                        </p:attrNameLst>
                                      </p:cBhvr>
                                      <p:to>
                                        <p:strVal val="hidden"/>
                                      </p:to>
                                    </p:set>
                                  </p:childTnLst>
                                </p:cTn>
                              </p:par>
                              <p:par>
                                <p:cTn id="74" presetID="1" presetClass="entr" presetSubtype="0" fill="hold" nodeType="withEffect">
                                  <p:stCondLst>
                                    <p:cond delay="6000"/>
                                  </p:stCondLst>
                                  <p:childTnLst>
                                    <p:set>
                                      <p:cBhvr>
                                        <p:cTn id="75" dur="1" fill="hold">
                                          <p:stCondLst>
                                            <p:cond delay="0"/>
                                          </p:stCondLst>
                                        </p:cTn>
                                        <p:tgtEl>
                                          <p:spTgt spid="562"/>
                                        </p:tgtEl>
                                        <p:attrNameLst>
                                          <p:attrName>style.visibility</p:attrName>
                                        </p:attrNameLst>
                                      </p:cBhvr>
                                      <p:to>
                                        <p:strVal val="visible"/>
                                      </p:to>
                                    </p:set>
                                  </p:childTnLst>
                                </p:cTn>
                              </p:par>
                              <p:par>
                                <p:cTn id="76" presetID="1" presetClass="entr" presetSubtype="0" fill="hold" nodeType="withEffect">
                                  <p:stCondLst>
                                    <p:cond delay="6000"/>
                                  </p:stCondLst>
                                  <p:childTnLst>
                                    <p:set>
                                      <p:cBhvr>
                                        <p:cTn id="77" dur="1" fill="hold">
                                          <p:stCondLst>
                                            <p:cond delay="0"/>
                                          </p:stCondLst>
                                        </p:cTn>
                                        <p:tgtEl>
                                          <p:spTgt spid="253"/>
                                        </p:tgtEl>
                                        <p:attrNameLst>
                                          <p:attrName>style.visibility</p:attrName>
                                        </p:attrNameLst>
                                      </p:cBhvr>
                                      <p:to>
                                        <p:strVal val="visible"/>
                                      </p:to>
                                    </p:set>
                                  </p:childTnLst>
                                </p:cTn>
                              </p:par>
                              <p:par>
                                <p:cTn id="78" presetID="1" presetClass="exit" presetSubtype="0" fill="hold" nodeType="withEffect">
                                  <p:stCondLst>
                                    <p:cond delay="7000"/>
                                  </p:stCondLst>
                                  <p:childTnLst>
                                    <p:set>
                                      <p:cBhvr>
                                        <p:cTn id="79" dur="1" fill="hold">
                                          <p:stCondLst>
                                            <p:cond delay="0"/>
                                          </p:stCondLst>
                                        </p:cTn>
                                        <p:tgtEl>
                                          <p:spTgt spid="562"/>
                                        </p:tgtEl>
                                        <p:attrNameLst>
                                          <p:attrName>style.visibility</p:attrName>
                                        </p:attrNameLst>
                                      </p:cBhvr>
                                      <p:to>
                                        <p:strVal val="hidden"/>
                                      </p:to>
                                    </p:set>
                                  </p:childTnLst>
                                </p:cTn>
                              </p:par>
                              <p:par>
                                <p:cTn id="80" presetID="1" presetClass="exit" presetSubtype="0" fill="hold" nodeType="withEffect">
                                  <p:stCondLst>
                                    <p:cond delay="7000"/>
                                  </p:stCondLst>
                                  <p:childTnLst>
                                    <p:set>
                                      <p:cBhvr>
                                        <p:cTn id="81" dur="1" fill="hold">
                                          <p:stCondLst>
                                            <p:cond delay="0"/>
                                          </p:stCondLst>
                                        </p:cTn>
                                        <p:tgtEl>
                                          <p:spTgt spid="1029"/>
                                        </p:tgtEl>
                                        <p:attrNameLst>
                                          <p:attrName>style.visibility</p:attrName>
                                        </p:attrNameLst>
                                      </p:cBhvr>
                                      <p:to>
                                        <p:strVal val="hidden"/>
                                      </p:to>
                                    </p:set>
                                  </p:childTnLst>
                                </p:cTn>
                              </p:par>
                              <p:par>
                                <p:cTn id="82" presetID="1" presetClass="entr" presetSubtype="0" fill="hold" nodeType="withEffect">
                                  <p:stCondLst>
                                    <p:cond delay="7000"/>
                                  </p:stCondLst>
                                  <p:childTnLst>
                                    <p:set>
                                      <p:cBhvr>
                                        <p:cTn id="83" dur="1" fill="hold">
                                          <p:stCondLst>
                                            <p:cond delay="0"/>
                                          </p:stCondLst>
                                        </p:cTn>
                                        <p:tgtEl>
                                          <p:spTgt spid="252"/>
                                        </p:tgtEl>
                                        <p:attrNameLst>
                                          <p:attrName>style.visibility</p:attrName>
                                        </p:attrNameLst>
                                      </p:cBhvr>
                                      <p:to>
                                        <p:strVal val="visible"/>
                                      </p:to>
                                    </p:set>
                                  </p:childTnLst>
                                </p:cTn>
                              </p:par>
                              <p:par>
                                <p:cTn id="84" presetID="1" presetClass="entr" presetSubtype="0" fill="hold" nodeType="withEffect">
                                  <p:stCondLst>
                                    <p:cond delay="7000"/>
                                  </p:stCondLst>
                                  <p:childTnLst>
                                    <p:set>
                                      <p:cBhvr>
                                        <p:cTn id="85" dur="1" fill="hold">
                                          <p:stCondLst>
                                            <p:cond delay="0"/>
                                          </p:stCondLst>
                                        </p:cTn>
                                        <p:tgtEl>
                                          <p:spTgt spid="1026"/>
                                        </p:tgtEl>
                                        <p:attrNameLst>
                                          <p:attrName>style.visibility</p:attrName>
                                        </p:attrNameLst>
                                      </p:cBhvr>
                                      <p:to>
                                        <p:strVal val="visible"/>
                                      </p:to>
                                    </p:set>
                                  </p:childTnLst>
                                </p:cTn>
                              </p:par>
                              <p:par>
                                <p:cTn id="86" presetID="1" presetClass="entr" presetSubtype="0" fill="hold" nodeType="withEffect">
                                  <p:stCondLst>
                                    <p:cond delay="7000"/>
                                  </p:stCondLst>
                                  <p:childTnLst>
                                    <p:set>
                                      <p:cBhvr>
                                        <p:cTn id="87" dur="1" fill="hold">
                                          <p:stCondLst>
                                            <p:cond delay="0"/>
                                          </p:stCondLst>
                                        </p:cTn>
                                        <p:tgtEl>
                                          <p:spTgt spid="434"/>
                                        </p:tgtEl>
                                        <p:attrNameLst>
                                          <p:attrName>style.visibility</p:attrName>
                                        </p:attrNameLst>
                                      </p:cBhvr>
                                      <p:to>
                                        <p:strVal val="visible"/>
                                      </p:to>
                                    </p:set>
                                  </p:childTnLst>
                                </p:cTn>
                              </p:par>
                            </p:childTnLst>
                          </p:cTn>
                        </p:par>
                        <p:par>
                          <p:cTn id="88" fill="hold">
                            <p:stCondLst>
                              <p:cond delay="10000"/>
                            </p:stCondLst>
                            <p:childTnLst>
                              <p:par>
                                <p:cTn id="89" presetID="1" presetClass="exit" presetSubtype="0" fill="hold" nodeType="afterEffect">
                                  <p:stCondLst>
                                    <p:cond delay="1000"/>
                                  </p:stCondLst>
                                  <p:childTnLst>
                                    <p:set>
                                      <p:cBhvr>
                                        <p:cTn id="90" dur="1" fill="hold">
                                          <p:stCondLst>
                                            <p:cond delay="0"/>
                                          </p:stCondLst>
                                        </p:cTn>
                                        <p:tgtEl>
                                          <p:spTgt spid="434"/>
                                        </p:tgtEl>
                                        <p:attrNameLst>
                                          <p:attrName>style.visibility</p:attrName>
                                        </p:attrNameLst>
                                      </p:cBhvr>
                                      <p:to>
                                        <p:strVal val="hidden"/>
                                      </p:to>
                                    </p:set>
                                  </p:childTnLst>
                                </p:cTn>
                              </p:par>
                              <p:par>
                                <p:cTn id="91" presetID="1" presetClass="entr" presetSubtype="0" fill="hold" nodeType="withEffect">
                                  <p:stCondLst>
                                    <p:cond delay="1000"/>
                                  </p:stCondLst>
                                  <p:childTnLst>
                                    <p:set>
                                      <p:cBhvr>
                                        <p:cTn id="92" dur="1" fill="hold">
                                          <p:stCondLst>
                                            <p:cond delay="0"/>
                                          </p:stCondLst>
                                        </p:cTn>
                                        <p:tgtEl>
                                          <p:spTgt spid="431"/>
                                        </p:tgtEl>
                                        <p:attrNameLst>
                                          <p:attrName>style.visibility</p:attrName>
                                        </p:attrNameLst>
                                      </p:cBhvr>
                                      <p:to>
                                        <p:strVal val="visible"/>
                                      </p:to>
                                    </p:set>
                                  </p:childTnLst>
                                </p:cTn>
                              </p:par>
                              <p:par>
                                <p:cTn id="93" presetID="1" presetClass="entr" presetSubtype="0" fill="hold" nodeType="withEffect">
                                  <p:stCondLst>
                                    <p:cond delay="1000"/>
                                  </p:stCondLst>
                                  <p:childTnLst>
                                    <p:set>
                                      <p:cBhvr>
                                        <p:cTn id="94" dur="1" fill="hold">
                                          <p:stCondLst>
                                            <p:cond delay="0"/>
                                          </p:stCondLst>
                                        </p:cTn>
                                        <p:tgtEl>
                                          <p:spTgt spid="251"/>
                                        </p:tgtEl>
                                        <p:attrNameLst>
                                          <p:attrName>style.visibility</p:attrName>
                                        </p:attrNameLst>
                                      </p:cBhvr>
                                      <p:to>
                                        <p:strVal val="visible"/>
                                      </p:to>
                                    </p:set>
                                  </p:childTnLst>
                                </p:cTn>
                              </p:par>
                            </p:childTnLst>
                          </p:cTn>
                        </p:par>
                        <p:par>
                          <p:cTn id="95" fill="hold">
                            <p:stCondLst>
                              <p:cond delay="11000"/>
                            </p:stCondLst>
                            <p:childTnLst>
                              <p:par>
                                <p:cTn id="96" presetID="1" presetClass="exit" presetSubtype="0" fill="hold" nodeType="afterEffect">
                                  <p:stCondLst>
                                    <p:cond delay="1000"/>
                                  </p:stCondLst>
                                  <p:childTnLst>
                                    <p:set>
                                      <p:cBhvr>
                                        <p:cTn id="97" dur="1" fill="hold">
                                          <p:stCondLst>
                                            <p:cond delay="0"/>
                                          </p:stCondLst>
                                        </p:cTn>
                                        <p:tgtEl>
                                          <p:spTgt spid="431"/>
                                        </p:tgtEl>
                                        <p:attrNameLst>
                                          <p:attrName>style.visibility</p:attrName>
                                        </p:attrNameLst>
                                      </p:cBhvr>
                                      <p:to>
                                        <p:strVal val="hidden"/>
                                      </p:to>
                                    </p:set>
                                  </p:childTnLst>
                                </p:cTn>
                              </p:par>
                              <p:par>
                                <p:cTn id="98" presetID="1" presetClass="entr" presetSubtype="0" fill="hold" nodeType="withEffect">
                                  <p:stCondLst>
                                    <p:cond delay="1000"/>
                                  </p:stCondLst>
                                  <p:childTnLst>
                                    <p:set>
                                      <p:cBhvr>
                                        <p:cTn id="99" dur="1" fill="hold">
                                          <p:stCondLst>
                                            <p:cond delay="0"/>
                                          </p:stCondLst>
                                        </p:cTn>
                                        <p:tgtEl>
                                          <p:spTgt spid="428"/>
                                        </p:tgtEl>
                                        <p:attrNameLst>
                                          <p:attrName>style.visibility</p:attrName>
                                        </p:attrNameLst>
                                      </p:cBhvr>
                                      <p:to>
                                        <p:strVal val="visible"/>
                                      </p:to>
                                    </p:set>
                                  </p:childTnLst>
                                </p:cTn>
                              </p:par>
                              <p:par>
                                <p:cTn id="100" presetID="1" presetClass="entr" presetSubtype="0" fill="hold" nodeType="withEffect">
                                  <p:stCondLst>
                                    <p:cond delay="1000"/>
                                  </p:stCondLst>
                                  <p:childTnLst>
                                    <p:set>
                                      <p:cBhvr>
                                        <p:cTn id="101" dur="1" fill="hold">
                                          <p:stCondLst>
                                            <p:cond delay="0"/>
                                          </p:stCondLst>
                                        </p:cTn>
                                        <p:tgtEl>
                                          <p:spTgt spid="250"/>
                                        </p:tgtEl>
                                        <p:attrNameLst>
                                          <p:attrName>style.visibility</p:attrName>
                                        </p:attrNameLst>
                                      </p:cBhvr>
                                      <p:to>
                                        <p:strVal val="visible"/>
                                      </p:to>
                                    </p:set>
                                  </p:childTnLst>
                                </p:cTn>
                              </p:par>
                            </p:childTnLst>
                          </p:cTn>
                        </p:par>
                        <p:par>
                          <p:cTn id="102" fill="hold">
                            <p:stCondLst>
                              <p:cond delay="12000"/>
                            </p:stCondLst>
                            <p:childTnLst>
                              <p:par>
                                <p:cTn id="103" presetID="1" presetClass="exit" presetSubtype="0" fill="hold" nodeType="afterEffect">
                                  <p:stCondLst>
                                    <p:cond delay="1000"/>
                                  </p:stCondLst>
                                  <p:childTnLst>
                                    <p:set>
                                      <p:cBhvr>
                                        <p:cTn id="104" dur="1" fill="hold">
                                          <p:stCondLst>
                                            <p:cond delay="0"/>
                                          </p:stCondLst>
                                        </p:cTn>
                                        <p:tgtEl>
                                          <p:spTgt spid="428"/>
                                        </p:tgtEl>
                                        <p:attrNameLst>
                                          <p:attrName>style.visibility</p:attrName>
                                        </p:attrNameLst>
                                      </p:cBhvr>
                                      <p:to>
                                        <p:strVal val="hidden"/>
                                      </p:to>
                                    </p:set>
                                  </p:childTnLst>
                                </p:cTn>
                              </p:par>
                              <p:par>
                                <p:cTn id="105" presetID="1" presetClass="entr" presetSubtype="0" fill="hold" nodeType="withEffect">
                                  <p:stCondLst>
                                    <p:cond delay="1000"/>
                                  </p:stCondLst>
                                  <p:childTnLst>
                                    <p:set>
                                      <p:cBhvr>
                                        <p:cTn id="106" dur="1" fill="hold">
                                          <p:stCondLst>
                                            <p:cond delay="0"/>
                                          </p:stCondLst>
                                        </p:cTn>
                                        <p:tgtEl>
                                          <p:spTgt spid="425"/>
                                        </p:tgtEl>
                                        <p:attrNameLst>
                                          <p:attrName>style.visibility</p:attrName>
                                        </p:attrNameLst>
                                      </p:cBhvr>
                                      <p:to>
                                        <p:strVal val="visible"/>
                                      </p:to>
                                    </p:set>
                                  </p:childTnLst>
                                </p:cTn>
                              </p:par>
                              <p:par>
                                <p:cTn id="107" presetID="1" presetClass="entr" presetSubtype="0" fill="hold" nodeType="withEffect">
                                  <p:stCondLst>
                                    <p:cond delay="1000"/>
                                  </p:stCondLst>
                                  <p:childTnLst>
                                    <p:set>
                                      <p:cBhvr>
                                        <p:cTn id="108" dur="1" fill="hold">
                                          <p:stCondLst>
                                            <p:cond delay="0"/>
                                          </p:stCondLst>
                                        </p:cTn>
                                        <p:tgtEl>
                                          <p:spTgt spid="249"/>
                                        </p:tgtEl>
                                        <p:attrNameLst>
                                          <p:attrName>style.visibility</p:attrName>
                                        </p:attrNameLst>
                                      </p:cBhvr>
                                      <p:to>
                                        <p:strVal val="visible"/>
                                      </p:to>
                                    </p:set>
                                  </p:childTnLst>
                                </p:cTn>
                              </p:par>
                            </p:childTnLst>
                          </p:cTn>
                        </p:par>
                        <p:par>
                          <p:cTn id="109" fill="hold">
                            <p:stCondLst>
                              <p:cond delay="13000"/>
                            </p:stCondLst>
                            <p:childTnLst>
                              <p:par>
                                <p:cTn id="110" presetID="1" presetClass="exit" presetSubtype="0" fill="hold" nodeType="afterEffect">
                                  <p:stCondLst>
                                    <p:cond delay="1000"/>
                                  </p:stCondLst>
                                  <p:childTnLst>
                                    <p:set>
                                      <p:cBhvr>
                                        <p:cTn id="111" dur="1" fill="hold">
                                          <p:stCondLst>
                                            <p:cond delay="0"/>
                                          </p:stCondLst>
                                        </p:cTn>
                                        <p:tgtEl>
                                          <p:spTgt spid="425"/>
                                        </p:tgtEl>
                                        <p:attrNameLst>
                                          <p:attrName>style.visibility</p:attrName>
                                        </p:attrNameLst>
                                      </p:cBhvr>
                                      <p:to>
                                        <p:strVal val="hidden"/>
                                      </p:to>
                                    </p:set>
                                  </p:childTnLst>
                                </p:cTn>
                              </p:par>
                              <p:par>
                                <p:cTn id="112" presetID="1" presetClass="entr" presetSubtype="0" fill="hold" nodeType="withEffect">
                                  <p:stCondLst>
                                    <p:cond delay="1000"/>
                                  </p:stCondLst>
                                  <p:childTnLst>
                                    <p:set>
                                      <p:cBhvr>
                                        <p:cTn id="113" dur="1" fill="hold">
                                          <p:stCondLst>
                                            <p:cond delay="0"/>
                                          </p:stCondLst>
                                        </p:cTn>
                                        <p:tgtEl>
                                          <p:spTgt spid="422"/>
                                        </p:tgtEl>
                                        <p:attrNameLst>
                                          <p:attrName>style.visibility</p:attrName>
                                        </p:attrNameLst>
                                      </p:cBhvr>
                                      <p:to>
                                        <p:strVal val="visible"/>
                                      </p:to>
                                    </p:set>
                                  </p:childTnLst>
                                </p:cTn>
                              </p:par>
                              <p:par>
                                <p:cTn id="114" presetID="1" presetClass="entr" presetSubtype="0" fill="hold" nodeType="withEffect">
                                  <p:stCondLst>
                                    <p:cond delay="1000"/>
                                  </p:stCondLst>
                                  <p:childTnLst>
                                    <p:set>
                                      <p:cBhvr>
                                        <p:cTn id="115" dur="1" fill="hold">
                                          <p:stCondLst>
                                            <p:cond delay="0"/>
                                          </p:stCondLst>
                                        </p:cTn>
                                        <p:tgtEl>
                                          <p:spTgt spid="248"/>
                                        </p:tgtEl>
                                        <p:attrNameLst>
                                          <p:attrName>style.visibility</p:attrName>
                                        </p:attrNameLst>
                                      </p:cBhvr>
                                      <p:to>
                                        <p:strVal val="visible"/>
                                      </p:to>
                                    </p:set>
                                  </p:childTnLst>
                                </p:cTn>
                              </p:par>
                              <p:par>
                                <p:cTn id="116" presetID="1" presetClass="exit" presetSubtype="0" fill="hold" nodeType="withEffect">
                                  <p:stCondLst>
                                    <p:cond delay="2000"/>
                                  </p:stCondLst>
                                  <p:childTnLst>
                                    <p:set>
                                      <p:cBhvr>
                                        <p:cTn id="117" dur="1" fill="hold">
                                          <p:stCondLst>
                                            <p:cond delay="0"/>
                                          </p:stCondLst>
                                        </p:cTn>
                                        <p:tgtEl>
                                          <p:spTgt spid="422"/>
                                        </p:tgtEl>
                                        <p:attrNameLst>
                                          <p:attrName>style.visibility</p:attrName>
                                        </p:attrNameLst>
                                      </p:cBhvr>
                                      <p:to>
                                        <p:strVal val="hidden"/>
                                      </p:to>
                                    </p:set>
                                  </p:childTnLst>
                                </p:cTn>
                              </p:par>
                              <p:par>
                                <p:cTn id="118" presetID="1" presetClass="entr" presetSubtype="0" fill="hold" nodeType="withEffect">
                                  <p:stCondLst>
                                    <p:cond delay="2000"/>
                                  </p:stCondLst>
                                  <p:childTnLst>
                                    <p:set>
                                      <p:cBhvr>
                                        <p:cTn id="119" dur="1" fill="hold">
                                          <p:stCondLst>
                                            <p:cond delay="0"/>
                                          </p:stCondLst>
                                        </p:cTn>
                                        <p:tgtEl>
                                          <p:spTgt spid="419"/>
                                        </p:tgtEl>
                                        <p:attrNameLst>
                                          <p:attrName>style.visibility</p:attrName>
                                        </p:attrNameLst>
                                      </p:cBhvr>
                                      <p:to>
                                        <p:strVal val="visible"/>
                                      </p:to>
                                    </p:set>
                                  </p:childTnLst>
                                </p:cTn>
                              </p:par>
                              <p:par>
                                <p:cTn id="120" presetID="1" presetClass="entr" presetSubtype="0" fill="hold" nodeType="withEffect">
                                  <p:stCondLst>
                                    <p:cond delay="2000"/>
                                  </p:stCondLst>
                                  <p:childTnLst>
                                    <p:set>
                                      <p:cBhvr>
                                        <p:cTn id="121" dur="1" fill="hold">
                                          <p:stCondLst>
                                            <p:cond delay="0"/>
                                          </p:stCondLst>
                                        </p:cTn>
                                        <p:tgtEl>
                                          <p:spTgt spid="247"/>
                                        </p:tgtEl>
                                        <p:attrNameLst>
                                          <p:attrName>style.visibility</p:attrName>
                                        </p:attrNameLst>
                                      </p:cBhvr>
                                      <p:to>
                                        <p:strVal val="visible"/>
                                      </p:to>
                                    </p:set>
                                  </p:childTnLst>
                                </p:cTn>
                              </p:par>
                              <p:par>
                                <p:cTn id="122" presetID="1" presetClass="exit" presetSubtype="0" fill="hold" nodeType="withEffect">
                                  <p:stCondLst>
                                    <p:cond delay="3000"/>
                                  </p:stCondLst>
                                  <p:childTnLst>
                                    <p:set>
                                      <p:cBhvr>
                                        <p:cTn id="123" dur="1" fill="hold">
                                          <p:stCondLst>
                                            <p:cond delay="0"/>
                                          </p:stCondLst>
                                        </p:cTn>
                                        <p:tgtEl>
                                          <p:spTgt spid="419"/>
                                        </p:tgtEl>
                                        <p:attrNameLst>
                                          <p:attrName>style.visibility</p:attrName>
                                        </p:attrNameLst>
                                      </p:cBhvr>
                                      <p:to>
                                        <p:strVal val="hidden"/>
                                      </p:to>
                                    </p:set>
                                  </p:childTnLst>
                                </p:cTn>
                              </p:par>
                              <p:par>
                                <p:cTn id="124" presetID="1" presetClass="entr" presetSubtype="0" fill="hold" nodeType="withEffect">
                                  <p:stCondLst>
                                    <p:cond delay="3000"/>
                                  </p:stCondLst>
                                  <p:childTnLst>
                                    <p:set>
                                      <p:cBhvr>
                                        <p:cTn id="125" dur="1" fill="hold">
                                          <p:stCondLst>
                                            <p:cond delay="0"/>
                                          </p:stCondLst>
                                        </p:cTn>
                                        <p:tgtEl>
                                          <p:spTgt spid="416"/>
                                        </p:tgtEl>
                                        <p:attrNameLst>
                                          <p:attrName>style.visibility</p:attrName>
                                        </p:attrNameLst>
                                      </p:cBhvr>
                                      <p:to>
                                        <p:strVal val="visible"/>
                                      </p:to>
                                    </p:set>
                                  </p:childTnLst>
                                </p:cTn>
                              </p:par>
                              <p:par>
                                <p:cTn id="126" presetID="1" presetClass="entr" presetSubtype="0" fill="hold" nodeType="withEffect">
                                  <p:stCondLst>
                                    <p:cond delay="3000"/>
                                  </p:stCondLst>
                                  <p:childTnLst>
                                    <p:set>
                                      <p:cBhvr>
                                        <p:cTn id="127" dur="1" fill="hold">
                                          <p:stCondLst>
                                            <p:cond delay="0"/>
                                          </p:stCondLst>
                                        </p:cTn>
                                        <p:tgtEl>
                                          <p:spTgt spid="246"/>
                                        </p:tgtEl>
                                        <p:attrNameLst>
                                          <p:attrName>style.visibility</p:attrName>
                                        </p:attrNameLst>
                                      </p:cBhvr>
                                      <p:to>
                                        <p:strVal val="visible"/>
                                      </p:to>
                                    </p:set>
                                  </p:childTnLst>
                                </p:cTn>
                              </p:par>
                              <p:par>
                                <p:cTn id="128" presetID="1" presetClass="exit" presetSubtype="0" fill="hold" nodeType="withEffect">
                                  <p:stCondLst>
                                    <p:cond delay="4000"/>
                                  </p:stCondLst>
                                  <p:childTnLst>
                                    <p:set>
                                      <p:cBhvr>
                                        <p:cTn id="129" dur="1" fill="hold">
                                          <p:stCondLst>
                                            <p:cond delay="0"/>
                                          </p:stCondLst>
                                        </p:cTn>
                                        <p:tgtEl>
                                          <p:spTgt spid="416"/>
                                        </p:tgtEl>
                                        <p:attrNameLst>
                                          <p:attrName>style.visibility</p:attrName>
                                        </p:attrNameLst>
                                      </p:cBhvr>
                                      <p:to>
                                        <p:strVal val="hidden"/>
                                      </p:to>
                                    </p:set>
                                  </p:childTnLst>
                                </p:cTn>
                              </p:par>
                              <p:par>
                                <p:cTn id="130" presetID="1" presetClass="entr" presetSubtype="0" fill="hold" nodeType="withEffect">
                                  <p:stCondLst>
                                    <p:cond delay="4000"/>
                                  </p:stCondLst>
                                  <p:childTnLst>
                                    <p:set>
                                      <p:cBhvr>
                                        <p:cTn id="131" dur="1" fill="hold">
                                          <p:stCondLst>
                                            <p:cond delay="0"/>
                                          </p:stCondLst>
                                        </p:cTn>
                                        <p:tgtEl>
                                          <p:spTgt spid="413"/>
                                        </p:tgtEl>
                                        <p:attrNameLst>
                                          <p:attrName>style.visibility</p:attrName>
                                        </p:attrNameLst>
                                      </p:cBhvr>
                                      <p:to>
                                        <p:strVal val="visible"/>
                                      </p:to>
                                    </p:set>
                                  </p:childTnLst>
                                </p:cTn>
                              </p:par>
                              <p:par>
                                <p:cTn id="132" presetID="1" presetClass="entr" presetSubtype="0" fill="hold" nodeType="withEffect">
                                  <p:stCondLst>
                                    <p:cond delay="4000"/>
                                  </p:stCondLst>
                                  <p:childTnLst>
                                    <p:set>
                                      <p:cBhvr>
                                        <p:cTn id="133" dur="1" fill="hold">
                                          <p:stCondLst>
                                            <p:cond delay="0"/>
                                          </p:stCondLst>
                                        </p:cTn>
                                        <p:tgtEl>
                                          <p:spTgt spid="245"/>
                                        </p:tgtEl>
                                        <p:attrNameLst>
                                          <p:attrName>style.visibility</p:attrName>
                                        </p:attrNameLst>
                                      </p:cBhvr>
                                      <p:to>
                                        <p:strVal val="visible"/>
                                      </p:to>
                                    </p:set>
                                  </p:childTnLst>
                                </p:cTn>
                              </p:par>
                              <p:par>
                                <p:cTn id="134" presetID="1" presetClass="exit" presetSubtype="0" fill="hold" nodeType="withEffect">
                                  <p:stCondLst>
                                    <p:cond delay="5000"/>
                                  </p:stCondLst>
                                  <p:childTnLst>
                                    <p:set>
                                      <p:cBhvr>
                                        <p:cTn id="135" dur="1" fill="hold">
                                          <p:stCondLst>
                                            <p:cond delay="0"/>
                                          </p:stCondLst>
                                        </p:cTn>
                                        <p:tgtEl>
                                          <p:spTgt spid="413"/>
                                        </p:tgtEl>
                                        <p:attrNameLst>
                                          <p:attrName>style.visibility</p:attrName>
                                        </p:attrNameLst>
                                      </p:cBhvr>
                                      <p:to>
                                        <p:strVal val="hidden"/>
                                      </p:to>
                                    </p:set>
                                  </p:childTnLst>
                                </p:cTn>
                              </p:par>
                              <p:par>
                                <p:cTn id="136" presetID="1" presetClass="entr" presetSubtype="0" fill="hold" nodeType="withEffect">
                                  <p:stCondLst>
                                    <p:cond delay="5000"/>
                                  </p:stCondLst>
                                  <p:childTnLst>
                                    <p:set>
                                      <p:cBhvr>
                                        <p:cTn id="137" dur="1" fill="hold">
                                          <p:stCondLst>
                                            <p:cond delay="0"/>
                                          </p:stCondLst>
                                        </p:cTn>
                                        <p:tgtEl>
                                          <p:spTgt spid="410"/>
                                        </p:tgtEl>
                                        <p:attrNameLst>
                                          <p:attrName>style.visibility</p:attrName>
                                        </p:attrNameLst>
                                      </p:cBhvr>
                                      <p:to>
                                        <p:strVal val="visible"/>
                                      </p:to>
                                    </p:set>
                                  </p:childTnLst>
                                </p:cTn>
                              </p:par>
                              <p:par>
                                <p:cTn id="138" presetID="1" presetClass="entr" presetSubtype="0" fill="hold" nodeType="withEffect">
                                  <p:stCondLst>
                                    <p:cond delay="5000"/>
                                  </p:stCondLst>
                                  <p:childTnLst>
                                    <p:set>
                                      <p:cBhvr>
                                        <p:cTn id="139" dur="1" fill="hold">
                                          <p:stCondLst>
                                            <p:cond delay="0"/>
                                          </p:stCondLst>
                                        </p:cTn>
                                        <p:tgtEl>
                                          <p:spTgt spid="244"/>
                                        </p:tgtEl>
                                        <p:attrNameLst>
                                          <p:attrName>style.visibility</p:attrName>
                                        </p:attrNameLst>
                                      </p:cBhvr>
                                      <p:to>
                                        <p:strVal val="visible"/>
                                      </p:to>
                                    </p:set>
                                  </p:childTnLst>
                                </p:cTn>
                              </p:par>
                              <p:par>
                                <p:cTn id="140" presetID="1" presetClass="exit" presetSubtype="0" fill="hold" nodeType="withEffect">
                                  <p:stCondLst>
                                    <p:cond delay="6000"/>
                                  </p:stCondLst>
                                  <p:childTnLst>
                                    <p:set>
                                      <p:cBhvr>
                                        <p:cTn id="141" dur="1" fill="hold">
                                          <p:stCondLst>
                                            <p:cond delay="0"/>
                                          </p:stCondLst>
                                        </p:cTn>
                                        <p:tgtEl>
                                          <p:spTgt spid="410"/>
                                        </p:tgtEl>
                                        <p:attrNameLst>
                                          <p:attrName>style.visibility</p:attrName>
                                        </p:attrNameLst>
                                      </p:cBhvr>
                                      <p:to>
                                        <p:strVal val="hidden"/>
                                      </p:to>
                                    </p:set>
                                  </p:childTnLst>
                                </p:cTn>
                              </p:par>
                              <p:par>
                                <p:cTn id="142" presetID="1" presetClass="entr" presetSubtype="0" fill="hold" nodeType="withEffect">
                                  <p:stCondLst>
                                    <p:cond delay="6000"/>
                                  </p:stCondLst>
                                  <p:childTnLst>
                                    <p:set>
                                      <p:cBhvr>
                                        <p:cTn id="143" dur="1" fill="hold">
                                          <p:stCondLst>
                                            <p:cond delay="0"/>
                                          </p:stCondLst>
                                        </p:cTn>
                                        <p:tgtEl>
                                          <p:spTgt spid="407"/>
                                        </p:tgtEl>
                                        <p:attrNameLst>
                                          <p:attrName>style.visibility</p:attrName>
                                        </p:attrNameLst>
                                      </p:cBhvr>
                                      <p:to>
                                        <p:strVal val="visible"/>
                                      </p:to>
                                    </p:set>
                                  </p:childTnLst>
                                </p:cTn>
                              </p:par>
                              <p:par>
                                <p:cTn id="144" presetID="1" presetClass="entr" presetSubtype="0" fill="hold" nodeType="withEffect">
                                  <p:stCondLst>
                                    <p:cond delay="6000"/>
                                  </p:stCondLst>
                                  <p:childTnLst>
                                    <p:set>
                                      <p:cBhvr>
                                        <p:cTn id="145" dur="1" fill="hold">
                                          <p:stCondLst>
                                            <p:cond delay="0"/>
                                          </p:stCondLst>
                                        </p:cTn>
                                        <p:tgtEl>
                                          <p:spTgt spid="243"/>
                                        </p:tgtEl>
                                        <p:attrNameLst>
                                          <p:attrName>style.visibility</p:attrName>
                                        </p:attrNameLst>
                                      </p:cBhvr>
                                      <p:to>
                                        <p:strVal val="visible"/>
                                      </p:to>
                                    </p:set>
                                  </p:childTnLst>
                                </p:cTn>
                              </p:par>
                              <p:par>
                                <p:cTn id="146" presetID="1" presetClass="exit" presetSubtype="0" fill="hold" nodeType="withEffect">
                                  <p:stCondLst>
                                    <p:cond delay="7000"/>
                                  </p:stCondLst>
                                  <p:childTnLst>
                                    <p:set>
                                      <p:cBhvr>
                                        <p:cTn id="147" dur="1" fill="hold">
                                          <p:stCondLst>
                                            <p:cond delay="0"/>
                                          </p:stCondLst>
                                        </p:cTn>
                                        <p:tgtEl>
                                          <p:spTgt spid="407"/>
                                        </p:tgtEl>
                                        <p:attrNameLst>
                                          <p:attrName>style.visibility</p:attrName>
                                        </p:attrNameLst>
                                      </p:cBhvr>
                                      <p:to>
                                        <p:strVal val="hidden"/>
                                      </p:to>
                                    </p:set>
                                  </p:childTnLst>
                                </p:cTn>
                              </p:par>
                              <p:par>
                                <p:cTn id="148" presetID="1" presetClass="exit" presetSubtype="0" fill="hold" nodeType="withEffect">
                                  <p:stCondLst>
                                    <p:cond delay="7000"/>
                                  </p:stCondLst>
                                  <p:childTnLst>
                                    <p:set>
                                      <p:cBhvr>
                                        <p:cTn id="149" dur="1" fill="hold">
                                          <p:stCondLst>
                                            <p:cond delay="0"/>
                                          </p:stCondLst>
                                        </p:cTn>
                                        <p:tgtEl>
                                          <p:spTgt spid="1026"/>
                                        </p:tgtEl>
                                        <p:attrNameLst>
                                          <p:attrName>style.visibility</p:attrName>
                                        </p:attrNameLst>
                                      </p:cBhvr>
                                      <p:to>
                                        <p:strVal val="hidden"/>
                                      </p:to>
                                    </p:set>
                                  </p:childTnLst>
                                </p:cTn>
                              </p:par>
                              <p:par>
                                <p:cTn id="150" presetID="1" presetClass="entr" presetSubtype="0" fill="hold" nodeType="withEffect">
                                  <p:stCondLst>
                                    <p:cond delay="7000"/>
                                  </p:stCondLst>
                                  <p:childTnLst>
                                    <p:set>
                                      <p:cBhvr>
                                        <p:cTn id="151" dur="1" fill="hold">
                                          <p:stCondLst>
                                            <p:cond delay="0"/>
                                          </p:stCondLst>
                                        </p:cTn>
                                        <p:tgtEl>
                                          <p:spTgt spid="242"/>
                                        </p:tgtEl>
                                        <p:attrNameLst>
                                          <p:attrName>style.visibility</p:attrName>
                                        </p:attrNameLst>
                                      </p:cBhvr>
                                      <p:to>
                                        <p:strVal val="visible"/>
                                      </p:to>
                                    </p:set>
                                  </p:childTnLst>
                                </p:cTn>
                              </p:par>
                              <p:par>
                                <p:cTn id="152" presetID="1" presetClass="entr" presetSubtype="0" fill="hold" nodeType="withEffect">
                                  <p:stCondLst>
                                    <p:cond delay="7000"/>
                                  </p:stCondLst>
                                  <p:childTnLst>
                                    <p:set>
                                      <p:cBhvr>
                                        <p:cTn id="153" dur="1" fill="hold">
                                          <p:stCondLst>
                                            <p:cond delay="0"/>
                                          </p:stCondLst>
                                        </p:cTn>
                                        <p:tgtEl>
                                          <p:spTgt spid="1023"/>
                                        </p:tgtEl>
                                        <p:attrNameLst>
                                          <p:attrName>style.visibility</p:attrName>
                                        </p:attrNameLst>
                                      </p:cBhvr>
                                      <p:to>
                                        <p:strVal val="visible"/>
                                      </p:to>
                                    </p:set>
                                  </p:childTnLst>
                                </p:cTn>
                              </p:par>
                              <p:par>
                                <p:cTn id="154" presetID="1" presetClass="entr" presetSubtype="0" fill="hold" nodeType="withEffect">
                                  <p:stCondLst>
                                    <p:cond delay="7000"/>
                                  </p:stCondLst>
                                  <p:childTnLst>
                                    <p:set>
                                      <p:cBhvr>
                                        <p:cTn id="155" dur="1" fill="hold">
                                          <p:stCondLst>
                                            <p:cond delay="0"/>
                                          </p:stCondLst>
                                        </p:cTn>
                                        <p:tgtEl>
                                          <p:spTgt spid="591"/>
                                        </p:tgtEl>
                                        <p:attrNameLst>
                                          <p:attrName>style.visibility</p:attrName>
                                        </p:attrNameLst>
                                      </p:cBhvr>
                                      <p:to>
                                        <p:strVal val="visible"/>
                                      </p:to>
                                    </p:set>
                                  </p:childTnLst>
                                </p:cTn>
                              </p:par>
                            </p:childTnLst>
                          </p:cTn>
                        </p:par>
                        <p:par>
                          <p:cTn id="156" fill="hold">
                            <p:stCondLst>
                              <p:cond delay="20000"/>
                            </p:stCondLst>
                            <p:childTnLst>
                              <p:par>
                                <p:cTn id="157" presetID="1" presetClass="exit" presetSubtype="0" fill="hold" nodeType="afterEffect">
                                  <p:stCondLst>
                                    <p:cond delay="1000"/>
                                  </p:stCondLst>
                                  <p:childTnLst>
                                    <p:set>
                                      <p:cBhvr>
                                        <p:cTn id="158" dur="1" fill="hold">
                                          <p:stCondLst>
                                            <p:cond delay="0"/>
                                          </p:stCondLst>
                                        </p:cTn>
                                        <p:tgtEl>
                                          <p:spTgt spid="591"/>
                                        </p:tgtEl>
                                        <p:attrNameLst>
                                          <p:attrName>style.visibility</p:attrName>
                                        </p:attrNameLst>
                                      </p:cBhvr>
                                      <p:to>
                                        <p:strVal val="hidden"/>
                                      </p:to>
                                    </p:set>
                                  </p:childTnLst>
                                </p:cTn>
                              </p:par>
                              <p:par>
                                <p:cTn id="159" presetID="1" presetClass="entr" presetSubtype="0" fill="hold" nodeType="withEffect">
                                  <p:stCondLst>
                                    <p:cond delay="1000"/>
                                  </p:stCondLst>
                                  <p:childTnLst>
                                    <p:set>
                                      <p:cBhvr>
                                        <p:cTn id="160" dur="1" fill="hold">
                                          <p:stCondLst>
                                            <p:cond delay="0"/>
                                          </p:stCondLst>
                                        </p:cTn>
                                        <p:tgtEl>
                                          <p:spTgt spid="588"/>
                                        </p:tgtEl>
                                        <p:attrNameLst>
                                          <p:attrName>style.visibility</p:attrName>
                                        </p:attrNameLst>
                                      </p:cBhvr>
                                      <p:to>
                                        <p:strVal val="visible"/>
                                      </p:to>
                                    </p:set>
                                  </p:childTnLst>
                                </p:cTn>
                              </p:par>
                              <p:par>
                                <p:cTn id="161" presetID="1" presetClass="entr" presetSubtype="0" fill="hold" nodeType="withEffect">
                                  <p:stCondLst>
                                    <p:cond delay="1000"/>
                                  </p:stCondLst>
                                  <p:childTnLst>
                                    <p:set>
                                      <p:cBhvr>
                                        <p:cTn id="162" dur="1" fill="hold">
                                          <p:stCondLst>
                                            <p:cond delay="0"/>
                                          </p:stCondLst>
                                        </p:cTn>
                                        <p:tgtEl>
                                          <p:spTgt spid="241"/>
                                        </p:tgtEl>
                                        <p:attrNameLst>
                                          <p:attrName>style.visibility</p:attrName>
                                        </p:attrNameLst>
                                      </p:cBhvr>
                                      <p:to>
                                        <p:strVal val="visible"/>
                                      </p:to>
                                    </p:set>
                                  </p:childTnLst>
                                </p:cTn>
                              </p:par>
                            </p:childTnLst>
                          </p:cTn>
                        </p:par>
                        <p:par>
                          <p:cTn id="163" fill="hold">
                            <p:stCondLst>
                              <p:cond delay="21000"/>
                            </p:stCondLst>
                            <p:childTnLst>
                              <p:par>
                                <p:cTn id="164" presetID="1" presetClass="exit" presetSubtype="0" fill="hold" nodeType="afterEffect">
                                  <p:stCondLst>
                                    <p:cond delay="1000"/>
                                  </p:stCondLst>
                                  <p:childTnLst>
                                    <p:set>
                                      <p:cBhvr>
                                        <p:cTn id="165" dur="1" fill="hold">
                                          <p:stCondLst>
                                            <p:cond delay="0"/>
                                          </p:stCondLst>
                                        </p:cTn>
                                        <p:tgtEl>
                                          <p:spTgt spid="588"/>
                                        </p:tgtEl>
                                        <p:attrNameLst>
                                          <p:attrName>style.visibility</p:attrName>
                                        </p:attrNameLst>
                                      </p:cBhvr>
                                      <p:to>
                                        <p:strVal val="hidden"/>
                                      </p:to>
                                    </p:set>
                                  </p:childTnLst>
                                </p:cTn>
                              </p:par>
                              <p:par>
                                <p:cTn id="166" presetID="1" presetClass="entr" presetSubtype="0" fill="hold" nodeType="withEffect">
                                  <p:stCondLst>
                                    <p:cond delay="1000"/>
                                  </p:stCondLst>
                                  <p:childTnLst>
                                    <p:set>
                                      <p:cBhvr>
                                        <p:cTn id="167" dur="1" fill="hold">
                                          <p:stCondLst>
                                            <p:cond delay="0"/>
                                          </p:stCondLst>
                                        </p:cTn>
                                        <p:tgtEl>
                                          <p:spTgt spid="585"/>
                                        </p:tgtEl>
                                        <p:attrNameLst>
                                          <p:attrName>style.visibility</p:attrName>
                                        </p:attrNameLst>
                                      </p:cBhvr>
                                      <p:to>
                                        <p:strVal val="visible"/>
                                      </p:to>
                                    </p:set>
                                  </p:childTnLst>
                                </p:cTn>
                              </p:par>
                              <p:par>
                                <p:cTn id="168" presetID="1" presetClass="entr" presetSubtype="0" fill="hold" nodeType="withEffect">
                                  <p:stCondLst>
                                    <p:cond delay="1000"/>
                                  </p:stCondLst>
                                  <p:childTnLst>
                                    <p:set>
                                      <p:cBhvr>
                                        <p:cTn id="169" dur="1" fill="hold">
                                          <p:stCondLst>
                                            <p:cond delay="0"/>
                                          </p:stCondLst>
                                        </p:cTn>
                                        <p:tgtEl>
                                          <p:spTgt spid="240"/>
                                        </p:tgtEl>
                                        <p:attrNameLst>
                                          <p:attrName>style.visibility</p:attrName>
                                        </p:attrNameLst>
                                      </p:cBhvr>
                                      <p:to>
                                        <p:strVal val="visible"/>
                                      </p:to>
                                    </p:set>
                                  </p:childTnLst>
                                </p:cTn>
                              </p:par>
                            </p:childTnLst>
                          </p:cTn>
                        </p:par>
                        <p:par>
                          <p:cTn id="170" fill="hold">
                            <p:stCondLst>
                              <p:cond delay="22000"/>
                            </p:stCondLst>
                            <p:childTnLst>
                              <p:par>
                                <p:cTn id="171" presetID="1" presetClass="exit" presetSubtype="0" fill="hold" nodeType="afterEffect">
                                  <p:stCondLst>
                                    <p:cond delay="1000"/>
                                  </p:stCondLst>
                                  <p:childTnLst>
                                    <p:set>
                                      <p:cBhvr>
                                        <p:cTn id="172" dur="1" fill="hold">
                                          <p:stCondLst>
                                            <p:cond delay="0"/>
                                          </p:stCondLst>
                                        </p:cTn>
                                        <p:tgtEl>
                                          <p:spTgt spid="585"/>
                                        </p:tgtEl>
                                        <p:attrNameLst>
                                          <p:attrName>style.visibility</p:attrName>
                                        </p:attrNameLst>
                                      </p:cBhvr>
                                      <p:to>
                                        <p:strVal val="hidden"/>
                                      </p:to>
                                    </p:set>
                                  </p:childTnLst>
                                </p:cTn>
                              </p:par>
                              <p:par>
                                <p:cTn id="173" presetID="1" presetClass="entr" presetSubtype="0" fill="hold" nodeType="withEffect">
                                  <p:stCondLst>
                                    <p:cond delay="1000"/>
                                  </p:stCondLst>
                                  <p:childTnLst>
                                    <p:set>
                                      <p:cBhvr>
                                        <p:cTn id="174" dur="1" fill="hold">
                                          <p:stCondLst>
                                            <p:cond delay="0"/>
                                          </p:stCondLst>
                                        </p:cTn>
                                        <p:tgtEl>
                                          <p:spTgt spid="582"/>
                                        </p:tgtEl>
                                        <p:attrNameLst>
                                          <p:attrName>style.visibility</p:attrName>
                                        </p:attrNameLst>
                                      </p:cBhvr>
                                      <p:to>
                                        <p:strVal val="visible"/>
                                      </p:to>
                                    </p:set>
                                  </p:childTnLst>
                                </p:cTn>
                              </p:par>
                              <p:par>
                                <p:cTn id="175" presetID="1" presetClass="entr" presetSubtype="0" fill="hold" nodeType="withEffect">
                                  <p:stCondLst>
                                    <p:cond delay="1000"/>
                                  </p:stCondLst>
                                  <p:childTnLst>
                                    <p:set>
                                      <p:cBhvr>
                                        <p:cTn id="176" dur="1" fill="hold">
                                          <p:stCondLst>
                                            <p:cond delay="0"/>
                                          </p:stCondLst>
                                        </p:cTn>
                                        <p:tgtEl>
                                          <p:spTgt spid="239"/>
                                        </p:tgtEl>
                                        <p:attrNameLst>
                                          <p:attrName>style.visibility</p:attrName>
                                        </p:attrNameLst>
                                      </p:cBhvr>
                                      <p:to>
                                        <p:strVal val="visible"/>
                                      </p:to>
                                    </p:set>
                                  </p:childTnLst>
                                </p:cTn>
                              </p:par>
                            </p:childTnLst>
                          </p:cTn>
                        </p:par>
                        <p:par>
                          <p:cTn id="177" fill="hold">
                            <p:stCondLst>
                              <p:cond delay="23000"/>
                            </p:stCondLst>
                            <p:childTnLst>
                              <p:par>
                                <p:cTn id="178" presetID="1" presetClass="exit" presetSubtype="0" fill="hold" nodeType="afterEffect">
                                  <p:stCondLst>
                                    <p:cond delay="1000"/>
                                  </p:stCondLst>
                                  <p:childTnLst>
                                    <p:set>
                                      <p:cBhvr>
                                        <p:cTn id="179" dur="1" fill="hold">
                                          <p:stCondLst>
                                            <p:cond delay="0"/>
                                          </p:stCondLst>
                                        </p:cTn>
                                        <p:tgtEl>
                                          <p:spTgt spid="582"/>
                                        </p:tgtEl>
                                        <p:attrNameLst>
                                          <p:attrName>style.visibility</p:attrName>
                                        </p:attrNameLst>
                                      </p:cBhvr>
                                      <p:to>
                                        <p:strVal val="hidden"/>
                                      </p:to>
                                    </p:set>
                                  </p:childTnLst>
                                </p:cTn>
                              </p:par>
                              <p:par>
                                <p:cTn id="180" presetID="1" presetClass="entr" presetSubtype="0" fill="hold" nodeType="withEffect">
                                  <p:stCondLst>
                                    <p:cond delay="1000"/>
                                  </p:stCondLst>
                                  <p:childTnLst>
                                    <p:set>
                                      <p:cBhvr>
                                        <p:cTn id="181" dur="1" fill="hold">
                                          <p:stCondLst>
                                            <p:cond delay="0"/>
                                          </p:stCondLst>
                                        </p:cTn>
                                        <p:tgtEl>
                                          <p:spTgt spid="579"/>
                                        </p:tgtEl>
                                        <p:attrNameLst>
                                          <p:attrName>style.visibility</p:attrName>
                                        </p:attrNameLst>
                                      </p:cBhvr>
                                      <p:to>
                                        <p:strVal val="visible"/>
                                      </p:to>
                                    </p:set>
                                  </p:childTnLst>
                                </p:cTn>
                              </p:par>
                              <p:par>
                                <p:cTn id="182" presetID="1" presetClass="entr" presetSubtype="0" fill="hold" nodeType="withEffect">
                                  <p:stCondLst>
                                    <p:cond delay="1000"/>
                                  </p:stCondLst>
                                  <p:childTnLst>
                                    <p:set>
                                      <p:cBhvr>
                                        <p:cTn id="183" dur="1" fill="hold">
                                          <p:stCondLst>
                                            <p:cond delay="0"/>
                                          </p:stCondLst>
                                        </p:cTn>
                                        <p:tgtEl>
                                          <p:spTgt spid="238"/>
                                        </p:tgtEl>
                                        <p:attrNameLst>
                                          <p:attrName>style.visibility</p:attrName>
                                        </p:attrNameLst>
                                      </p:cBhvr>
                                      <p:to>
                                        <p:strVal val="visible"/>
                                      </p:to>
                                    </p:set>
                                  </p:childTnLst>
                                </p:cTn>
                              </p:par>
                              <p:par>
                                <p:cTn id="184" presetID="1" presetClass="exit" presetSubtype="0" fill="hold" nodeType="withEffect">
                                  <p:stCondLst>
                                    <p:cond delay="2000"/>
                                  </p:stCondLst>
                                  <p:childTnLst>
                                    <p:set>
                                      <p:cBhvr>
                                        <p:cTn id="185" dur="1" fill="hold">
                                          <p:stCondLst>
                                            <p:cond delay="0"/>
                                          </p:stCondLst>
                                        </p:cTn>
                                        <p:tgtEl>
                                          <p:spTgt spid="579"/>
                                        </p:tgtEl>
                                        <p:attrNameLst>
                                          <p:attrName>style.visibility</p:attrName>
                                        </p:attrNameLst>
                                      </p:cBhvr>
                                      <p:to>
                                        <p:strVal val="hidden"/>
                                      </p:to>
                                    </p:set>
                                  </p:childTnLst>
                                </p:cTn>
                              </p:par>
                              <p:par>
                                <p:cTn id="186" presetID="1" presetClass="entr" presetSubtype="0" fill="hold" nodeType="withEffect">
                                  <p:stCondLst>
                                    <p:cond delay="2000"/>
                                  </p:stCondLst>
                                  <p:childTnLst>
                                    <p:set>
                                      <p:cBhvr>
                                        <p:cTn id="187" dur="1" fill="hold">
                                          <p:stCondLst>
                                            <p:cond delay="0"/>
                                          </p:stCondLst>
                                        </p:cTn>
                                        <p:tgtEl>
                                          <p:spTgt spid="576"/>
                                        </p:tgtEl>
                                        <p:attrNameLst>
                                          <p:attrName>style.visibility</p:attrName>
                                        </p:attrNameLst>
                                      </p:cBhvr>
                                      <p:to>
                                        <p:strVal val="visible"/>
                                      </p:to>
                                    </p:set>
                                  </p:childTnLst>
                                </p:cTn>
                              </p:par>
                              <p:par>
                                <p:cTn id="188" presetID="1" presetClass="entr" presetSubtype="0" fill="hold" nodeType="withEffect">
                                  <p:stCondLst>
                                    <p:cond delay="2000"/>
                                  </p:stCondLst>
                                  <p:childTnLst>
                                    <p:set>
                                      <p:cBhvr>
                                        <p:cTn id="189" dur="1" fill="hold">
                                          <p:stCondLst>
                                            <p:cond delay="0"/>
                                          </p:stCondLst>
                                        </p:cTn>
                                        <p:tgtEl>
                                          <p:spTgt spid="236"/>
                                        </p:tgtEl>
                                        <p:attrNameLst>
                                          <p:attrName>style.visibility</p:attrName>
                                        </p:attrNameLst>
                                      </p:cBhvr>
                                      <p:to>
                                        <p:strVal val="visible"/>
                                      </p:to>
                                    </p:set>
                                  </p:childTnLst>
                                </p:cTn>
                              </p:par>
                              <p:par>
                                <p:cTn id="190" presetID="1" presetClass="exit" presetSubtype="0" fill="hold" nodeType="withEffect">
                                  <p:stCondLst>
                                    <p:cond delay="3000"/>
                                  </p:stCondLst>
                                  <p:childTnLst>
                                    <p:set>
                                      <p:cBhvr>
                                        <p:cTn id="191" dur="1" fill="hold">
                                          <p:stCondLst>
                                            <p:cond delay="0"/>
                                          </p:stCondLst>
                                        </p:cTn>
                                        <p:tgtEl>
                                          <p:spTgt spid="576"/>
                                        </p:tgtEl>
                                        <p:attrNameLst>
                                          <p:attrName>style.visibility</p:attrName>
                                        </p:attrNameLst>
                                      </p:cBhvr>
                                      <p:to>
                                        <p:strVal val="hidden"/>
                                      </p:to>
                                    </p:set>
                                  </p:childTnLst>
                                </p:cTn>
                              </p:par>
                              <p:par>
                                <p:cTn id="192" presetID="1" presetClass="entr" presetSubtype="0" fill="hold" nodeType="withEffect">
                                  <p:stCondLst>
                                    <p:cond delay="3000"/>
                                  </p:stCondLst>
                                  <p:childTnLst>
                                    <p:set>
                                      <p:cBhvr>
                                        <p:cTn id="193" dur="1" fill="hold">
                                          <p:stCondLst>
                                            <p:cond delay="0"/>
                                          </p:stCondLst>
                                        </p:cTn>
                                        <p:tgtEl>
                                          <p:spTgt spid="446"/>
                                        </p:tgtEl>
                                        <p:attrNameLst>
                                          <p:attrName>style.visibility</p:attrName>
                                        </p:attrNameLst>
                                      </p:cBhvr>
                                      <p:to>
                                        <p:strVal val="visible"/>
                                      </p:to>
                                    </p:set>
                                  </p:childTnLst>
                                </p:cTn>
                              </p:par>
                              <p:par>
                                <p:cTn id="194" presetID="1" presetClass="entr" presetSubtype="0" fill="hold" nodeType="withEffect">
                                  <p:stCondLst>
                                    <p:cond delay="3000"/>
                                  </p:stCondLst>
                                  <p:childTnLst>
                                    <p:set>
                                      <p:cBhvr>
                                        <p:cTn id="195" dur="1" fill="hold">
                                          <p:stCondLst>
                                            <p:cond delay="0"/>
                                          </p:stCondLst>
                                        </p:cTn>
                                        <p:tgtEl>
                                          <p:spTgt spid="237"/>
                                        </p:tgtEl>
                                        <p:attrNameLst>
                                          <p:attrName>style.visibility</p:attrName>
                                        </p:attrNameLst>
                                      </p:cBhvr>
                                      <p:to>
                                        <p:strVal val="visible"/>
                                      </p:to>
                                    </p:set>
                                  </p:childTnLst>
                                </p:cTn>
                              </p:par>
                              <p:par>
                                <p:cTn id="196" presetID="1" presetClass="exit" presetSubtype="0" fill="hold" nodeType="withEffect">
                                  <p:stCondLst>
                                    <p:cond delay="4000"/>
                                  </p:stCondLst>
                                  <p:childTnLst>
                                    <p:set>
                                      <p:cBhvr>
                                        <p:cTn id="197" dur="1" fill="hold">
                                          <p:stCondLst>
                                            <p:cond delay="0"/>
                                          </p:stCondLst>
                                        </p:cTn>
                                        <p:tgtEl>
                                          <p:spTgt spid="446"/>
                                        </p:tgtEl>
                                        <p:attrNameLst>
                                          <p:attrName>style.visibility</p:attrName>
                                        </p:attrNameLst>
                                      </p:cBhvr>
                                      <p:to>
                                        <p:strVal val="hidden"/>
                                      </p:to>
                                    </p:set>
                                  </p:childTnLst>
                                </p:cTn>
                              </p:par>
                              <p:par>
                                <p:cTn id="198" presetID="1" presetClass="entr" presetSubtype="0" fill="hold" nodeType="withEffect">
                                  <p:stCondLst>
                                    <p:cond delay="4000"/>
                                  </p:stCondLst>
                                  <p:childTnLst>
                                    <p:set>
                                      <p:cBhvr>
                                        <p:cTn id="199" dur="1" fill="hold">
                                          <p:stCondLst>
                                            <p:cond delay="0"/>
                                          </p:stCondLst>
                                        </p:cTn>
                                        <p:tgtEl>
                                          <p:spTgt spid="443"/>
                                        </p:tgtEl>
                                        <p:attrNameLst>
                                          <p:attrName>style.visibility</p:attrName>
                                        </p:attrNameLst>
                                      </p:cBhvr>
                                      <p:to>
                                        <p:strVal val="visible"/>
                                      </p:to>
                                    </p:set>
                                  </p:childTnLst>
                                </p:cTn>
                              </p:par>
                              <p:par>
                                <p:cTn id="200" presetID="1" presetClass="entr" presetSubtype="0" fill="hold" nodeType="withEffect">
                                  <p:stCondLst>
                                    <p:cond delay="4000"/>
                                  </p:stCondLst>
                                  <p:childTnLst>
                                    <p:set>
                                      <p:cBhvr>
                                        <p:cTn id="201" dur="1" fill="hold">
                                          <p:stCondLst>
                                            <p:cond delay="0"/>
                                          </p:stCondLst>
                                        </p:cTn>
                                        <p:tgtEl>
                                          <p:spTgt spid="235"/>
                                        </p:tgtEl>
                                        <p:attrNameLst>
                                          <p:attrName>style.visibility</p:attrName>
                                        </p:attrNameLst>
                                      </p:cBhvr>
                                      <p:to>
                                        <p:strVal val="visible"/>
                                      </p:to>
                                    </p:set>
                                  </p:childTnLst>
                                </p:cTn>
                              </p:par>
                              <p:par>
                                <p:cTn id="202" presetID="1" presetClass="exit" presetSubtype="0" fill="hold" nodeType="withEffect">
                                  <p:stCondLst>
                                    <p:cond delay="5000"/>
                                  </p:stCondLst>
                                  <p:childTnLst>
                                    <p:set>
                                      <p:cBhvr>
                                        <p:cTn id="203" dur="1" fill="hold">
                                          <p:stCondLst>
                                            <p:cond delay="0"/>
                                          </p:stCondLst>
                                        </p:cTn>
                                        <p:tgtEl>
                                          <p:spTgt spid="443"/>
                                        </p:tgtEl>
                                        <p:attrNameLst>
                                          <p:attrName>style.visibility</p:attrName>
                                        </p:attrNameLst>
                                      </p:cBhvr>
                                      <p:to>
                                        <p:strVal val="hidden"/>
                                      </p:to>
                                    </p:set>
                                  </p:childTnLst>
                                </p:cTn>
                              </p:par>
                              <p:par>
                                <p:cTn id="204" presetID="1" presetClass="entr" presetSubtype="0" fill="hold" nodeType="withEffect">
                                  <p:stCondLst>
                                    <p:cond delay="5000"/>
                                  </p:stCondLst>
                                  <p:childTnLst>
                                    <p:set>
                                      <p:cBhvr>
                                        <p:cTn id="205" dur="1" fill="hold">
                                          <p:stCondLst>
                                            <p:cond delay="0"/>
                                          </p:stCondLst>
                                        </p:cTn>
                                        <p:tgtEl>
                                          <p:spTgt spid="440"/>
                                        </p:tgtEl>
                                        <p:attrNameLst>
                                          <p:attrName>style.visibility</p:attrName>
                                        </p:attrNameLst>
                                      </p:cBhvr>
                                      <p:to>
                                        <p:strVal val="visible"/>
                                      </p:to>
                                    </p:set>
                                  </p:childTnLst>
                                </p:cTn>
                              </p:par>
                              <p:par>
                                <p:cTn id="206" presetID="1" presetClass="entr" presetSubtype="0" fill="hold" nodeType="withEffect">
                                  <p:stCondLst>
                                    <p:cond delay="5000"/>
                                  </p:stCondLst>
                                  <p:childTnLst>
                                    <p:set>
                                      <p:cBhvr>
                                        <p:cTn id="207" dur="1" fill="hold">
                                          <p:stCondLst>
                                            <p:cond delay="0"/>
                                          </p:stCondLst>
                                        </p:cTn>
                                        <p:tgtEl>
                                          <p:spTgt spid="234"/>
                                        </p:tgtEl>
                                        <p:attrNameLst>
                                          <p:attrName>style.visibility</p:attrName>
                                        </p:attrNameLst>
                                      </p:cBhvr>
                                      <p:to>
                                        <p:strVal val="visible"/>
                                      </p:to>
                                    </p:set>
                                  </p:childTnLst>
                                </p:cTn>
                              </p:par>
                              <p:par>
                                <p:cTn id="208" presetID="1" presetClass="exit" presetSubtype="0" fill="hold" nodeType="withEffect">
                                  <p:stCondLst>
                                    <p:cond delay="6000"/>
                                  </p:stCondLst>
                                  <p:childTnLst>
                                    <p:set>
                                      <p:cBhvr>
                                        <p:cTn id="209" dur="1" fill="hold">
                                          <p:stCondLst>
                                            <p:cond delay="0"/>
                                          </p:stCondLst>
                                        </p:cTn>
                                        <p:tgtEl>
                                          <p:spTgt spid="440"/>
                                        </p:tgtEl>
                                        <p:attrNameLst>
                                          <p:attrName>style.visibility</p:attrName>
                                        </p:attrNameLst>
                                      </p:cBhvr>
                                      <p:to>
                                        <p:strVal val="hidden"/>
                                      </p:to>
                                    </p:set>
                                  </p:childTnLst>
                                </p:cTn>
                              </p:par>
                              <p:par>
                                <p:cTn id="210" presetID="1" presetClass="entr" presetSubtype="0" fill="hold" nodeType="withEffect">
                                  <p:stCondLst>
                                    <p:cond delay="6000"/>
                                  </p:stCondLst>
                                  <p:childTnLst>
                                    <p:set>
                                      <p:cBhvr>
                                        <p:cTn id="211" dur="1" fill="hold">
                                          <p:stCondLst>
                                            <p:cond delay="0"/>
                                          </p:stCondLst>
                                        </p:cTn>
                                        <p:tgtEl>
                                          <p:spTgt spid="233"/>
                                        </p:tgtEl>
                                        <p:attrNameLst>
                                          <p:attrName>style.visibility</p:attrName>
                                        </p:attrNameLst>
                                      </p:cBhvr>
                                      <p:to>
                                        <p:strVal val="visible"/>
                                      </p:to>
                                    </p:set>
                                  </p:childTnLst>
                                </p:cTn>
                              </p:par>
                              <p:par>
                                <p:cTn id="212" presetID="1" presetClass="entr" presetSubtype="0" fill="hold" nodeType="withEffect">
                                  <p:stCondLst>
                                    <p:cond delay="6000"/>
                                  </p:stCondLst>
                                  <p:childTnLst>
                                    <p:set>
                                      <p:cBhvr>
                                        <p:cTn id="213" dur="1" fill="hold">
                                          <p:stCondLst>
                                            <p:cond delay="0"/>
                                          </p:stCondLst>
                                        </p:cTn>
                                        <p:tgtEl>
                                          <p:spTgt spid="437"/>
                                        </p:tgtEl>
                                        <p:attrNameLst>
                                          <p:attrName>style.visibility</p:attrName>
                                        </p:attrNameLst>
                                      </p:cBhvr>
                                      <p:to>
                                        <p:strVal val="visible"/>
                                      </p:to>
                                    </p:set>
                                  </p:childTnLst>
                                </p:cTn>
                              </p:par>
                              <p:par>
                                <p:cTn id="214" presetID="1" presetClass="exit" presetSubtype="0" fill="hold" nodeType="withEffect">
                                  <p:stCondLst>
                                    <p:cond delay="7000"/>
                                  </p:stCondLst>
                                  <p:childTnLst>
                                    <p:set>
                                      <p:cBhvr>
                                        <p:cTn id="215" dur="1" fill="hold">
                                          <p:stCondLst>
                                            <p:cond delay="0"/>
                                          </p:stCondLst>
                                        </p:cTn>
                                        <p:tgtEl>
                                          <p:spTgt spid="437"/>
                                        </p:tgtEl>
                                        <p:attrNameLst>
                                          <p:attrName>style.visibility</p:attrName>
                                        </p:attrNameLst>
                                      </p:cBhvr>
                                      <p:to>
                                        <p:strVal val="hidden"/>
                                      </p:to>
                                    </p:set>
                                  </p:childTnLst>
                                </p:cTn>
                              </p:par>
                              <p:par>
                                <p:cTn id="216" presetID="1" presetClass="entr" presetSubtype="0" fill="hold" nodeType="withEffect">
                                  <p:stCondLst>
                                    <p:cond delay="7000"/>
                                  </p:stCondLst>
                                  <p:childTnLst>
                                    <p:set>
                                      <p:cBhvr>
                                        <p:cTn id="217" dur="1" fill="hold">
                                          <p:stCondLst>
                                            <p:cond delay="0"/>
                                          </p:stCondLst>
                                        </p:cTn>
                                        <p:tgtEl>
                                          <p:spTgt spid="232"/>
                                        </p:tgtEl>
                                        <p:attrNameLst>
                                          <p:attrName>style.visibility</p:attrName>
                                        </p:attrNameLst>
                                      </p:cBhvr>
                                      <p:to>
                                        <p:strVal val="visible"/>
                                      </p:to>
                                    </p:set>
                                  </p:childTnLst>
                                </p:cTn>
                              </p:par>
                              <p:par>
                                <p:cTn id="218" presetID="1" presetClass="exit" presetSubtype="0" fill="hold" nodeType="withEffect">
                                  <p:stCondLst>
                                    <p:cond delay="7000"/>
                                  </p:stCondLst>
                                  <p:childTnLst>
                                    <p:set>
                                      <p:cBhvr>
                                        <p:cTn id="219" dur="1" fill="hold">
                                          <p:stCondLst>
                                            <p:cond delay="0"/>
                                          </p:stCondLst>
                                        </p:cTn>
                                        <p:tgtEl>
                                          <p:spTgt spid="1023"/>
                                        </p:tgtEl>
                                        <p:attrNameLst>
                                          <p:attrName>style.visibility</p:attrName>
                                        </p:attrNameLst>
                                      </p:cBhvr>
                                      <p:to>
                                        <p:strVal val="hidden"/>
                                      </p:to>
                                    </p:set>
                                  </p:childTnLst>
                                </p:cTn>
                              </p:par>
                              <p:par>
                                <p:cTn id="220" presetID="1" presetClass="entr" presetSubtype="0" fill="hold" nodeType="withEffect">
                                  <p:stCondLst>
                                    <p:cond delay="7000"/>
                                  </p:stCondLst>
                                  <p:childTnLst>
                                    <p:set>
                                      <p:cBhvr>
                                        <p:cTn id="221" dur="1" fill="hold">
                                          <p:stCondLst>
                                            <p:cond delay="0"/>
                                          </p:stCondLst>
                                        </p:cTn>
                                        <p:tgtEl>
                                          <p:spTgt spid="1020"/>
                                        </p:tgtEl>
                                        <p:attrNameLst>
                                          <p:attrName>style.visibility</p:attrName>
                                        </p:attrNameLst>
                                      </p:cBhvr>
                                      <p:to>
                                        <p:strVal val="visible"/>
                                      </p:to>
                                    </p:set>
                                  </p:childTnLst>
                                </p:cTn>
                              </p:par>
                              <p:par>
                                <p:cTn id="222" presetID="1" presetClass="entr" presetSubtype="0" fill="hold" nodeType="withEffect">
                                  <p:stCondLst>
                                    <p:cond delay="7000"/>
                                  </p:stCondLst>
                                  <p:childTnLst>
                                    <p:set>
                                      <p:cBhvr>
                                        <p:cTn id="223" dur="1" fill="hold">
                                          <p:stCondLst>
                                            <p:cond delay="0"/>
                                          </p:stCondLst>
                                        </p:cTn>
                                        <p:tgtEl>
                                          <p:spTgt spid="621"/>
                                        </p:tgtEl>
                                        <p:attrNameLst>
                                          <p:attrName>style.visibility</p:attrName>
                                        </p:attrNameLst>
                                      </p:cBhvr>
                                      <p:to>
                                        <p:strVal val="visible"/>
                                      </p:to>
                                    </p:set>
                                  </p:childTnLst>
                                </p:cTn>
                              </p:par>
                            </p:childTnLst>
                          </p:cTn>
                        </p:par>
                        <p:par>
                          <p:cTn id="224" fill="hold">
                            <p:stCondLst>
                              <p:cond delay="30000"/>
                            </p:stCondLst>
                            <p:childTnLst>
                              <p:par>
                                <p:cTn id="225" presetID="1" presetClass="exit" presetSubtype="0" fill="hold" nodeType="afterEffect">
                                  <p:stCondLst>
                                    <p:cond delay="1000"/>
                                  </p:stCondLst>
                                  <p:childTnLst>
                                    <p:set>
                                      <p:cBhvr>
                                        <p:cTn id="226" dur="1" fill="hold">
                                          <p:stCondLst>
                                            <p:cond delay="0"/>
                                          </p:stCondLst>
                                        </p:cTn>
                                        <p:tgtEl>
                                          <p:spTgt spid="621"/>
                                        </p:tgtEl>
                                        <p:attrNameLst>
                                          <p:attrName>style.visibility</p:attrName>
                                        </p:attrNameLst>
                                      </p:cBhvr>
                                      <p:to>
                                        <p:strVal val="hidden"/>
                                      </p:to>
                                    </p:set>
                                  </p:childTnLst>
                                </p:cTn>
                              </p:par>
                              <p:par>
                                <p:cTn id="227" presetID="1" presetClass="entr" presetSubtype="0" fill="hold" nodeType="withEffect">
                                  <p:stCondLst>
                                    <p:cond delay="1000"/>
                                  </p:stCondLst>
                                  <p:childTnLst>
                                    <p:set>
                                      <p:cBhvr>
                                        <p:cTn id="228" dur="1" fill="hold">
                                          <p:stCondLst>
                                            <p:cond delay="0"/>
                                          </p:stCondLst>
                                        </p:cTn>
                                        <p:tgtEl>
                                          <p:spTgt spid="618"/>
                                        </p:tgtEl>
                                        <p:attrNameLst>
                                          <p:attrName>style.visibility</p:attrName>
                                        </p:attrNameLst>
                                      </p:cBhvr>
                                      <p:to>
                                        <p:strVal val="visible"/>
                                      </p:to>
                                    </p:set>
                                  </p:childTnLst>
                                </p:cTn>
                              </p:par>
                              <p:par>
                                <p:cTn id="229" presetID="1" presetClass="entr" presetSubtype="0" fill="hold" nodeType="withEffect">
                                  <p:stCondLst>
                                    <p:cond delay="1000"/>
                                  </p:stCondLst>
                                  <p:childTnLst>
                                    <p:set>
                                      <p:cBhvr>
                                        <p:cTn id="230" dur="1" fill="hold">
                                          <p:stCondLst>
                                            <p:cond delay="0"/>
                                          </p:stCondLst>
                                        </p:cTn>
                                        <p:tgtEl>
                                          <p:spTgt spid="231"/>
                                        </p:tgtEl>
                                        <p:attrNameLst>
                                          <p:attrName>style.visibility</p:attrName>
                                        </p:attrNameLst>
                                      </p:cBhvr>
                                      <p:to>
                                        <p:strVal val="visible"/>
                                      </p:to>
                                    </p:set>
                                  </p:childTnLst>
                                </p:cTn>
                              </p:par>
                            </p:childTnLst>
                          </p:cTn>
                        </p:par>
                        <p:par>
                          <p:cTn id="231" fill="hold">
                            <p:stCondLst>
                              <p:cond delay="31000"/>
                            </p:stCondLst>
                            <p:childTnLst>
                              <p:par>
                                <p:cTn id="232" presetID="1" presetClass="exit" presetSubtype="0" fill="hold" nodeType="afterEffect">
                                  <p:stCondLst>
                                    <p:cond delay="1000"/>
                                  </p:stCondLst>
                                  <p:childTnLst>
                                    <p:set>
                                      <p:cBhvr>
                                        <p:cTn id="233" dur="1" fill="hold">
                                          <p:stCondLst>
                                            <p:cond delay="0"/>
                                          </p:stCondLst>
                                        </p:cTn>
                                        <p:tgtEl>
                                          <p:spTgt spid="618"/>
                                        </p:tgtEl>
                                        <p:attrNameLst>
                                          <p:attrName>style.visibility</p:attrName>
                                        </p:attrNameLst>
                                      </p:cBhvr>
                                      <p:to>
                                        <p:strVal val="hidden"/>
                                      </p:to>
                                    </p:set>
                                  </p:childTnLst>
                                </p:cTn>
                              </p:par>
                              <p:par>
                                <p:cTn id="234" presetID="1" presetClass="entr" presetSubtype="0" fill="hold" nodeType="withEffect">
                                  <p:stCondLst>
                                    <p:cond delay="1000"/>
                                  </p:stCondLst>
                                  <p:childTnLst>
                                    <p:set>
                                      <p:cBhvr>
                                        <p:cTn id="235" dur="1" fill="hold">
                                          <p:stCondLst>
                                            <p:cond delay="0"/>
                                          </p:stCondLst>
                                        </p:cTn>
                                        <p:tgtEl>
                                          <p:spTgt spid="615"/>
                                        </p:tgtEl>
                                        <p:attrNameLst>
                                          <p:attrName>style.visibility</p:attrName>
                                        </p:attrNameLst>
                                      </p:cBhvr>
                                      <p:to>
                                        <p:strVal val="visible"/>
                                      </p:to>
                                    </p:set>
                                  </p:childTnLst>
                                </p:cTn>
                              </p:par>
                              <p:par>
                                <p:cTn id="236" presetID="1" presetClass="entr" presetSubtype="0" fill="hold" nodeType="withEffect">
                                  <p:stCondLst>
                                    <p:cond delay="1000"/>
                                  </p:stCondLst>
                                  <p:childTnLst>
                                    <p:set>
                                      <p:cBhvr>
                                        <p:cTn id="237" dur="1" fill="hold">
                                          <p:stCondLst>
                                            <p:cond delay="0"/>
                                          </p:stCondLst>
                                        </p:cTn>
                                        <p:tgtEl>
                                          <p:spTgt spid="230"/>
                                        </p:tgtEl>
                                        <p:attrNameLst>
                                          <p:attrName>style.visibility</p:attrName>
                                        </p:attrNameLst>
                                      </p:cBhvr>
                                      <p:to>
                                        <p:strVal val="visible"/>
                                      </p:to>
                                    </p:set>
                                  </p:childTnLst>
                                </p:cTn>
                              </p:par>
                            </p:childTnLst>
                          </p:cTn>
                        </p:par>
                        <p:par>
                          <p:cTn id="238" fill="hold">
                            <p:stCondLst>
                              <p:cond delay="32000"/>
                            </p:stCondLst>
                            <p:childTnLst>
                              <p:par>
                                <p:cTn id="239" presetID="1" presetClass="exit" presetSubtype="0" fill="hold" nodeType="afterEffect">
                                  <p:stCondLst>
                                    <p:cond delay="1000"/>
                                  </p:stCondLst>
                                  <p:childTnLst>
                                    <p:set>
                                      <p:cBhvr>
                                        <p:cTn id="240" dur="1" fill="hold">
                                          <p:stCondLst>
                                            <p:cond delay="0"/>
                                          </p:stCondLst>
                                        </p:cTn>
                                        <p:tgtEl>
                                          <p:spTgt spid="615"/>
                                        </p:tgtEl>
                                        <p:attrNameLst>
                                          <p:attrName>style.visibility</p:attrName>
                                        </p:attrNameLst>
                                      </p:cBhvr>
                                      <p:to>
                                        <p:strVal val="hidden"/>
                                      </p:to>
                                    </p:set>
                                  </p:childTnLst>
                                </p:cTn>
                              </p:par>
                              <p:par>
                                <p:cTn id="241" presetID="1" presetClass="entr" presetSubtype="0" fill="hold" nodeType="withEffect">
                                  <p:stCondLst>
                                    <p:cond delay="1000"/>
                                  </p:stCondLst>
                                  <p:childTnLst>
                                    <p:set>
                                      <p:cBhvr>
                                        <p:cTn id="242" dur="1" fill="hold">
                                          <p:stCondLst>
                                            <p:cond delay="0"/>
                                          </p:stCondLst>
                                        </p:cTn>
                                        <p:tgtEl>
                                          <p:spTgt spid="612"/>
                                        </p:tgtEl>
                                        <p:attrNameLst>
                                          <p:attrName>style.visibility</p:attrName>
                                        </p:attrNameLst>
                                      </p:cBhvr>
                                      <p:to>
                                        <p:strVal val="visible"/>
                                      </p:to>
                                    </p:set>
                                  </p:childTnLst>
                                </p:cTn>
                              </p:par>
                              <p:par>
                                <p:cTn id="243" presetID="1" presetClass="entr" presetSubtype="0" fill="hold" nodeType="withEffect">
                                  <p:stCondLst>
                                    <p:cond delay="1000"/>
                                  </p:stCondLst>
                                  <p:childTnLst>
                                    <p:set>
                                      <p:cBhvr>
                                        <p:cTn id="244" dur="1" fill="hold">
                                          <p:stCondLst>
                                            <p:cond delay="0"/>
                                          </p:stCondLst>
                                        </p:cTn>
                                        <p:tgtEl>
                                          <p:spTgt spid="229"/>
                                        </p:tgtEl>
                                        <p:attrNameLst>
                                          <p:attrName>style.visibility</p:attrName>
                                        </p:attrNameLst>
                                      </p:cBhvr>
                                      <p:to>
                                        <p:strVal val="visible"/>
                                      </p:to>
                                    </p:set>
                                  </p:childTnLst>
                                </p:cTn>
                              </p:par>
                            </p:childTnLst>
                          </p:cTn>
                        </p:par>
                        <p:par>
                          <p:cTn id="245" fill="hold">
                            <p:stCondLst>
                              <p:cond delay="33000"/>
                            </p:stCondLst>
                            <p:childTnLst>
                              <p:par>
                                <p:cTn id="246" presetID="1" presetClass="exit" presetSubtype="0" fill="hold" nodeType="afterEffect">
                                  <p:stCondLst>
                                    <p:cond delay="1000"/>
                                  </p:stCondLst>
                                  <p:childTnLst>
                                    <p:set>
                                      <p:cBhvr>
                                        <p:cTn id="247" dur="1" fill="hold">
                                          <p:stCondLst>
                                            <p:cond delay="0"/>
                                          </p:stCondLst>
                                        </p:cTn>
                                        <p:tgtEl>
                                          <p:spTgt spid="612"/>
                                        </p:tgtEl>
                                        <p:attrNameLst>
                                          <p:attrName>style.visibility</p:attrName>
                                        </p:attrNameLst>
                                      </p:cBhvr>
                                      <p:to>
                                        <p:strVal val="hidden"/>
                                      </p:to>
                                    </p:set>
                                  </p:childTnLst>
                                </p:cTn>
                              </p:par>
                              <p:par>
                                <p:cTn id="248" presetID="1" presetClass="entr" presetSubtype="0" fill="hold" nodeType="withEffect">
                                  <p:stCondLst>
                                    <p:cond delay="1000"/>
                                  </p:stCondLst>
                                  <p:childTnLst>
                                    <p:set>
                                      <p:cBhvr>
                                        <p:cTn id="249" dur="1" fill="hold">
                                          <p:stCondLst>
                                            <p:cond delay="0"/>
                                          </p:stCondLst>
                                        </p:cTn>
                                        <p:tgtEl>
                                          <p:spTgt spid="609"/>
                                        </p:tgtEl>
                                        <p:attrNameLst>
                                          <p:attrName>style.visibility</p:attrName>
                                        </p:attrNameLst>
                                      </p:cBhvr>
                                      <p:to>
                                        <p:strVal val="visible"/>
                                      </p:to>
                                    </p:set>
                                  </p:childTnLst>
                                </p:cTn>
                              </p:par>
                              <p:par>
                                <p:cTn id="250" presetID="1" presetClass="entr" presetSubtype="0" fill="hold" nodeType="withEffect">
                                  <p:stCondLst>
                                    <p:cond delay="1000"/>
                                  </p:stCondLst>
                                  <p:childTnLst>
                                    <p:set>
                                      <p:cBhvr>
                                        <p:cTn id="251" dur="1" fill="hold">
                                          <p:stCondLst>
                                            <p:cond delay="0"/>
                                          </p:stCondLst>
                                        </p:cTn>
                                        <p:tgtEl>
                                          <p:spTgt spid="228"/>
                                        </p:tgtEl>
                                        <p:attrNameLst>
                                          <p:attrName>style.visibility</p:attrName>
                                        </p:attrNameLst>
                                      </p:cBhvr>
                                      <p:to>
                                        <p:strVal val="visible"/>
                                      </p:to>
                                    </p:set>
                                  </p:childTnLst>
                                </p:cTn>
                              </p:par>
                              <p:par>
                                <p:cTn id="252" presetID="1" presetClass="exit" presetSubtype="0" fill="hold" nodeType="withEffect">
                                  <p:stCondLst>
                                    <p:cond delay="2000"/>
                                  </p:stCondLst>
                                  <p:childTnLst>
                                    <p:set>
                                      <p:cBhvr>
                                        <p:cTn id="253" dur="1" fill="hold">
                                          <p:stCondLst>
                                            <p:cond delay="0"/>
                                          </p:stCondLst>
                                        </p:cTn>
                                        <p:tgtEl>
                                          <p:spTgt spid="609"/>
                                        </p:tgtEl>
                                        <p:attrNameLst>
                                          <p:attrName>style.visibility</p:attrName>
                                        </p:attrNameLst>
                                      </p:cBhvr>
                                      <p:to>
                                        <p:strVal val="hidden"/>
                                      </p:to>
                                    </p:set>
                                  </p:childTnLst>
                                </p:cTn>
                              </p:par>
                              <p:par>
                                <p:cTn id="254" presetID="1" presetClass="entr" presetSubtype="0" fill="hold" nodeType="withEffect">
                                  <p:stCondLst>
                                    <p:cond delay="2000"/>
                                  </p:stCondLst>
                                  <p:childTnLst>
                                    <p:set>
                                      <p:cBhvr>
                                        <p:cTn id="255" dur="1" fill="hold">
                                          <p:stCondLst>
                                            <p:cond delay="0"/>
                                          </p:stCondLst>
                                        </p:cTn>
                                        <p:tgtEl>
                                          <p:spTgt spid="227"/>
                                        </p:tgtEl>
                                        <p:attrNameLst>
                                          <p:attrName>style.visibility</p:attrName>
                                        </p:attrNameLst>
                                      </p:cBhvr>
                                      <p:to>
                                        <p:strVal val="visible"/>
                                      </p:to>
                                    </p:set>
                                  </p:childTnLst>
                                </p:cTn>
                              </p:par>
                              <p:par>
                                <p:cTn id="256" presetID="1" presetClass="entr" presetSubtype="0" fill="hold" nodeType="withEffect">
                                  <p:stCondLst>
                                    <p:cond delay="2000"/>
                                  </p:stCondLst>
                                  <p:childTnLst>
                                    <p:set>
                                      <p:cBhvr>
                                        <p:cTn id="257" dur="1" fill="hold">
                                          <p:stCondLst>
                                            <p:cond delay="0"/>
                                          </p:stCondLst>
                                        </p:cTn>
                                        <p:tgtEl>
                                          <p:spTgt spid="606"/>
                                        </p:tgtEl>
                                        <p:attrNameLst>
                                          <p:attrName>style.visibility</p:attrName>
                                        </p:attrNameLst>
                                      </p:cBhvr>
                                      <p:to>
                                        <p:strVal val="visible"/>
                                      </p:to>
                                    </p:set>
                                  </p:childTnLst>
                                </p:cTn>
                              </p:par>
                              <p:par>
                                <p:cTn id="258" presetID="1" presetClass="exit" presetSubtype="0" fill="hold" nodeType="withEffect">
                                  <p:stCondLst>
                                    <p:cond delay="3000"/>
                                  </p:stCondLst>
                                  <p:childTnLst>
                                    <p:set>
                                      <p:cBhvr>
                                        <p:cTn id="259" dur="1" fill="hold">
                                          <p:stCondLst>
                                            <p:cond delay="0"/>
                                          </p:stCondLst>
                                        </p:cTn>
                                        <p:tgtEl>
                                          <p:spTgt spid="606"/>
                                        </p:tgtEl>
                                        <p:attrNameLst>
                                          <p:attrName>style.visibility</p:attrName>
                                        </p:attrNameLst>
                                      </p:cBhvr>
                                      <p:to>
                                        <p:strVal val="hidden"/>
                                      </p:to>
                                    </p:set>
                                  </p:childTnLst>
                                </p:cTn>
                              </p:par>
                              <p:par>
                                <p:cTn id="260" presetID="1" presetClass="entr" presetSubtype="0" fill="hold" nodeType="withEffect">
                                  <p:stCondLst>
                                    <p:cond delay="3000"/>
                                  </p:stCondLst>
                                  <p:childTnLst>
                                    <p:set>
                                      <p:cBhvr>
                                        <p:cTn id="261" dur="1" fill="hold">
                                          <p:stCondLst>
                                            <p:cond delay="0"/>
                                          </p:stCondLst>
                                        </p:cTn>
                                        <p:tgtEl>
                                          <p:spTgt spid="603"/>
                                        </p:tgtEl>
                                        <p:attrNameLst>
                                          <p:attrName>style.visibility</p:attrName>
                                        </p:attrNameLst>
                                      </p:cBhvr>
                                      <p:to>
                                        <p:strVal val="visible"/>
                                      </p:to>
                                    </p:set>
                                  </p:childTnLst>
                                </p:cTn>
                              </p:par>
                              <p:par>
                                <p:cTn id="262" presetID="1" presetClass="entr" presetSubtype="0" fill="hold" nodeType="withEffect">
                                  <p:stCondLst>
                                    <p:cond delay="3000"/>
                                  </p:stCondLst>
                                  <p:childTnLst>
                                    <p:set>
                                      <p:cBhvr>
                                        <p:cTn id="263" dur="1" fill="hold">
                                          <p:stCondLst>
                                            <p:cond delay="0"/>
                                          </p:stCondLst>
                                        </p:cTn>
                                        <p:tgtEl>
                                          <p:spTgt spid="226"/>
                                        </p:tgtEl>
                                        <p:attrNameLst>
                                          <p:attrName>style.visibility</p:attrName>
                                        </p:attrNameLst>
                                      </p:cBhvr>
                                      <p:to>
                                        <p:strVal val="visible"/>
                                      </p:to>
                                    </p:set>
                                  </p:childTnLst>
                                </p:cTn>
                              </p:par>
                              <p:par>
                                <p:cTn id="264" presetID="1" presetClass="exit" presetSubtype="0" fill="hold" nodeType="withEffect">
                                  <p:stCondLst>
                                    <p:cond delay="4000"/>
                                  </p:stCondLst>
                                  <p:childTnLst>
                                    <p:set>
                                      <p:cBhvr>
                                        <p:cTn id="265" dur="1" fill="hold">
                                          <p:stCondLst>
                                            <p:cond delay="0"/>
                                          </p:stCondLst>
                                        </p:cTn>
                                        <p:tgtEl>
                                          <p:spTgt spid="603"/>
                                        </p:tgtEl>
                                        <p:attrNameLst>
                                          <p:attrName>style.visibility</p:attrName>
                                        </p:attrNameLst>
                                      </p:cBhvr>
                                      <p:to>
                                        <p:strVal val="hidden"/>
                                      </p:to>
                                    </p:set>
                                  </p:childTnLst>
                                </p:cTn>
                              </p:par>
                              <p:par>
                                <p:cTn id="266" presetID="1" presetClass="entr" presetSubtype="0" fill="hold" nodeType="withEffect">
                                  <p:stCondLst>
                                    <p:cond delay="4000"/>
                                  </p:stCondLst>
                                  <p:childTnLst>
                                    <p:set>
                                      <p:cBhvr>
                                        <p:cTn id="267" dur="1" fill="hold">
                                          <p:stCondLst>
                                            <p:cond delay="0"/>
                                          </p:stCondLst>
                                        </p:cTn>
                                        <p:tgtEl>
                                          <p:spTgt spid="600"/>
                                        </p:tgtEl>
                                        <p:attrNameLst>
                                          <p:attrName>style.visibility</p:attrName>
                                        </p:attrNameLst>
                                      </p:cBhvr>
                                      <p:to>
                                        <p:strVal val="visible"/>
                                      </p:to>
                                    </p:set>
                                  </p:childTnLst>
                                </p:cTn>
                              </p:par>
                              <p:par>
                                <p:cTn id="268" presetID="1" presetClass="entr" presetSubtype="0" fill="hold" nodeType="withEffect">
                                  <p:stCondLst>
                                    <p:cond delay="4000"/>
                                  </p:stCondLst>
                                  <p:childTnLst>
                                    <p:set>
                                      <p:cBhvr>
                                        <p:cTn id="269" dur="1" fill="hold">
                                          <p:stCondLst>
                                            <p:cond delay="0"/>
                                          </p:stCondLst>
                                        </p:cTn>
                                        <p:tgtEl>
                                          <p:spTgt spid="225"/>
                                        </p:tgtEl>
                                        <p:attrNameLst>
                                          <p:attrName>style.visibility</p:attrName>
                                        </p:attrNameLst>
                                      </p:cBhvr>
                                      <p:to>
                                        <p:strVal val="visible"/>
                                      </p:to>
                                    </p:set>
                                  </p:childTnLst>
                                </p:cTn>
                              </p:par>
                              <p:par>
                                <p:cTn id="270" presetID="1" presetClass="exit" presetSubtype="0" fill="hold" nodeType="withEffect">
                                  <p:stCondLst>
                                    <p:cond delay="5000"/>
                                  </p:stCondLst>
                                  <p:childTnLst>
                                    <p:set>
                                      <p:cBhvr>
                                        <p:cTn id="271" dur="1" fill="hold">
                                          <p:stCondLst>
                                            <p:cond delay="0"/>
                                          </p:stCondLst>
                                        </p:cTn>
                                        <p:tgtEl>
                                          <p:spTgt spid="600"/>
                                        </p:tgtEl>
                                        <p:attrNameLst>
                                          <p:attrName>style.visibility</p:attrName>
                                        </p:attrNameLst>
                                      </p:cBhvr>
                                      <p:to>
                                        <p:strVal val="hidden"/>
                                      </p:to>
                                    </p:set>
                                  </p:childTnLst>
                                </p:cTn>
                              </p:par>
                              <p:par>
                                <p:cTn id="272" presetID="1" presetClass="entr" presetSubtype="0" fill="hold" nodeType="withEffect">
                                  <p:stCondLst>
                                    <p:cond delay="5000"/>
                                  </p:stCondLst>
                                  <p:childTnLst>
                                    <p:set>
                                      <p:cBhvr>
                                        <p:cTn id="273" dur="1" fill="hold">
                                          <p:stCondLst>
                                            <p:cond delay="0"/>
                                          </p:stCondLst>
                                        </p:cTn>
                                        <p:tgtEl>
                                          <p:spTgt spid="597"/>
                                        </p:tgtEl>
                                        <p:attrNameLst>
                                          <p:attrName>style.visibility</p:attrName>
                                        </p:attrNameLst>
                                      </p:cBhvr>
                                      <p:to>
                                        <p:strVal val="visible"/>
                                      </p:to>
                                    </p:set>
                                  </p:childTnLst>
                                </p:cTn>
                              </p:par>
                              <p:par>
                                <p:cTn id="274" presetID="1" presetClass="entr" presetSubtype="0" fill="hold" nodeType="withEffect">
                                  <p:stCondLst>
                                    <p:cond delay="5000"/>
                                  </p:stCondLst>
                                  <p:childTnLst>
                                    <p:set>
                                      <p:cBhvr>
                                        <p:cTn id="275" dur="1" fill="hold">
                                          <p:stCondLst>
                                            <p:cond delay="0"/>
                                          </p:stCondLst>
                                        </p:cTn>
                                        <p:tgtEl>
                                          <p:spTgt spid="224"/>
                                        </p:tgtEl>
                                        <p:attrNameLst>
                                          <p:attrName>style.visibility</p:attrName>
                                        </p:attrNameLst>
                                      </p:cBhvr>
                                      <p:to>
                                        <p:strVal val="visible"/>
                                      </p:to>
                                    </p:set>
                                  </p:childTnLst>
                                </p:cTn>
                              </p:par>
                              <p:par>
                                <p:cTn id="276" presetID="1" presetClass="exit" presetSubtype="0" fill="hold" nodeType="withEffect">
                                  <p:stCondLst>
                                    <p:cond delay="6000"/>
                                  </p:stCondLst>
                                  <p:childTnLst>
                                    <p:set>
                                      <p:cBhvr>
                                        <p:cTn id="277" dur="1" fill="hold">
                                          <p:stCondLst>
                                            <p:cond delay="0"/>
                                          </p:stCondLst>
                                        </p:cTn>
                                        <p:tgtEl>
                                          <p:spTgt spid="597"/>
                                        </p:tgtEl>
                                        <p:attrNameLst>
                                          <p:attrName>style.visibility</p:attrName>
                                        </p:attrNameLst>
                                      </p:cBhvr>
                                      <p:to>
                                        <p:strVal val="hidden"/>
                                      </p:to>
                                    </p:set>
                                  </p:childTnLst>
                                </p:cTn>
                              </p:par>
                              <p:par>
                                <p:cTn id="278" presetID="1" presetClass="entr" presetSubtype="0" fill="hold" nodeType="withEffect">
                                  <p:stCondLst>
                                    <p:cond delay="6000"/>
                                  </p:stCondLst>
                                  <p:childTnLst>
                                    <p:set>
                                      <p:cBhvr>
                                        <p:cTn id="279" dur="1" fill="hold">
                                          <p:stCondLst>
                                            <p:cond delay="0"/>
                                          </p:stCondLst>
                                        </p:cTn>
                                        <p:tgtEl>
                                          <p:spTgt spid="594"/>
                                        </p:tgtEl>
                                        <p:attrNameLst>
                                          <p:attrName>style.visibility</p:attrName>
                                        </p:attrNameLst>
                                      </p:cBhvr>
                                      <p:to>
                                        <p:strVal val="visible"/>
                                      </p:to>
                                    </p:set>
                                  </p:childTnLst>
                                </p:cTn>
                              </p:par>
                              <p:par>
                                <p:cTn id="280" presetID="1" presetClass="entr" presetSubtype="0" fill="hold" nodeType="withEffect">
                                  <p:stCondLst>
                                    <p:cond delay="6000"/>
                                  </p:stCondLst>
                                  <p:childTnLst>
                                    <p:set>
                                      <p:cBhvr>
                                        <p:cTn id="281" dur="1" fill="hold">
                                          <p:stCondLst>
                                            <p:cond delay="0"/>
                                          </p:stCondLst>
                                        </p:cTn>
                                        <p:tgtEl>
                                          <p:spTgt spid="223"/>
                                        </p:tgtEl>
                                        <p:attrNameLst>
                                          <p:attrName>style.visibility</p:attrName>
                                        </p:attrNameLst>
                                      </p:cBhvr>
                                      <p:to>
                                        <p:strVal val="visible"/>
                                      </p:to>
                                    </p:set>
                                  </p:childTnLst>
                                </p:cTn>
                              </p:par>
                              <p:par>
                                <p:cTn id="282" presetID="1" presetClass="exit" presetSubtype="0" fill="hold" nodeType="withEffect">
                                  <p:stCondLst>
                                    <p:cond delay="7000"/>
                                  </p:stCondLst>
                                  <p:childTnLst>
                                    <p:set>
                                      <p:cBhvr>
                                        <p:cTn id="283" dur="1" fill="hold">
                                          <p:stCondLst>
                                            <p:cond delay="0"/>
                                          </p:stCondLst>
                                        </p:cTn>
                                        <p:tgtEl>
                                          <p:spTgt spid="594"/>
                                        </p:tgtEl>
                                        <p:attrNameLst>
                                          <p:attrName>style.visibility</p:attrName>
                                        </p:attrNameLst>
                                      </p:cBhvr>
                                      <p:to>
                                        <p:strVal val="hidden"/>
                                      </p:to>
                                    </p:set>
                                  </p:childTnLst>
                                </p:cTn>
                              </p:par>
                              <p:par>
                                <p:cTn id="284" presetID="1" presetClass="entr" presetSubtype="0" fill="hold" nodeType="withEffect">
                                  <p:stCondLst>
                                    <p:cond delay="7000"/>
                                  </p:stCondLst>
                                  <p:childTnLst>
                                    <p:set>
                                      <p:cBhvr>
                                        <p:cTn id="285" dur="1" fill="hold">
                                          <p:stCondLst>
                                            <p:cond delay="0"/>
                                          </p:stCondLst>
                                        </p:cTn>
                                        <p:tgtEl>
                                          <p:spTgt spid="651"/>
                                        </p:tgtEl>
                                        <p:attrNameLst>
                                          <p:attrName>style.visibility</p:attrName>
                                        </p:attrNameLst>
                                      </p:cBhvr>
                                      <p:to>
                                        <p:strVal val="visible"/>
                                      </p:to>
                                    </p:set>
                                  </p:childTnLst>
                                </p:cTn>
                              </p:par>
                              <p:par>
                                <p:cTn id="286" presetID="1" presetClass="exit" presetSubtype="0" fill="hold" nodeType="withEffect">
                                  <p:stCondLst>
                                    <p:cond delay="7000"/>
                                  </p:stCondLst>
                                  <p:childTnLst>
                                    <p:set>
                                      <p:cBhvr>
                                        <p:cTn id="287" dur="1" fill="hold">
                                          <p:stCondLst>
                                            <p:cond delay="0"/>
                                          </p:stCondLst>
                                        </p:cTn>
                                        <p:tgtEl>
                                          <p:spTgt spid="1020"/>
                                        </p:tgtEl>
                                        <p:attrNameLst>
                                          <p:attrName>style.visibility</p:attrName>
                                        </p:attrNameLst>
                                      </p:cBhvr>
                                      <p:to>
                                        <p:strVal val="hidden"/>
                                      </p:to>
                                    </p:set>
                                  </p:childTnLst>
                                </p:cTn>
                              </p:par>
                              <p:par>
                                <p:cTn id="288" presetID="1" presetClass="entr" presetSubtype="0" fill="hold" nodeType="withEffect">
                                  <p:stCondLst>
                                    <p:cond delay="7000"/>
                                  </p:stCondLst>
                                  <p:childTnLst>
                                    <p:set>
                                      <p:cBhvr>
                                        <p:cTn id="289" dur="1" fill="hold">
                                          <p:stCondLst>
                                            <p:cond delay="0"/>
                                          </p:stCondLst>
                                        </p:cTn>
                                        <p:tgtEl>
                                          <p:spTgt spid="222"/>
                                        </p:tgtEl>
                                        <p:attrNameLst>
                                          <p:attrName>style.visibility</p:attrName>
                                        </p:attrNameLst>
                                      </p:cBhvr>
                                      <p:to>
                                        <p:strVal val="visible"/>
                                      </p:to>
                                    </p:set>
                                  </p:childTnLst>
                                </p:cTn>
                              </p:par>
                              <p:par>
                                <p:cTn id="290" presetID="1" presetClass="entr" presetSubtype="0" fill="hold" nodeType="withEffect">
                                  <p:stCondLst>
                                    <p:cond delay="7000"/>
                                  </p:stCondLst>
                                  <p:childTnLst>
                                    <p:set>
                                      <p:cBhvr>
                                        <p:cTn id="291" dur="1" fill="hold">
                                          <p:stCondLst>
                                            <p:cond delay="0"/>
                                          </p:stCondLst>
                                        </p:cTn>
                                        <p:tgtEl>
                                          <p:spTgt spid="1017"/>
                                        </p:tgtEl>
                                        <p:attrNameLst>
                                          <p:attrName>style.visibility</p:attrName>
                                        </p:attrNameLst>
                                      </p:cBhvr>
                                      <p:to>
                                        <p:strVal val="visible"/>
                                      </p:to>
                                    </p:set>
                                  </p:childTnLst>
                                </p:cTn>
                              </p:par>
                            </p:childTnLst>
                          </p:cTn>
                        </p:par>
                        <p:par>
                          <p:cTn id="292" fill="hold">
                            <p:stCondLst>
                              <p:cond delay="40000"/>
                            </p:stCondLst>
                            <p:childTnLst>
                              <p:par>
                                <p:cTn id="293" presetID="1" presetClass="exit" presetSubtype="0" fill="hold" nodeType="afterEffect">
                                  <p:stCondLst>
                                    <p:cond delay="1000"/>
                                  </p:stCondLst>
                                  <p:childTnLst>
                                    <p:set>
                                      <p:cBhvr>
                                        <p:cTn id="294" dur="1" fill="hold">
                                          <p:stCondLst>
                                            <p:cond delay="0"/>
                                          </p:stCondLst>
                                        </p:cTn>
                                        <p:tgtEl>
                                          <p:spTgt spid="651"/>
                                        </p:tgtEl>
                                        <p:attrNameLst>
                                          <p:attrName>style.visibility</p:attrName>
                                        </p:attrNameLst>
                                      </p:cBhvr>
                                      <p:to>
                                        <p:strVal val="hidden"/>
                                      </p:to>
                                    </p:set>
                                  </p:childTnLst>
                                </p:cTn>
                              </p:par>
                              <p:par>
                                <p:cTn id="295" presetID="1" presetClass="entr" presetSubtype="0" fill="hold" nodeType="withEffect">
                                  <p:stCondLst>
                                    <p:cond delay="1000"/>
                                  </p:stCondLst>
                                  <p:childTnLst>
                                    <p:set>
                                      <p:cBhvr>
                                        <p:cTn id="296" dur="1" fill="hold">
                                          <p:stCondLst>
                                            <p:cond delay="0"/>
                                          </p:stCondLst>
                                        </p:cTn>
                                        <p:tgtEl>
                                          <p:spTgt spid="648"/>
                                        </p:tgtEl>
                                        <p:attrNameLst>
                                          <p:attrName>style.visibility</p:attrName>
                                        </p:attrNameLst>
                                      </p:cBhvr>
                                      <p:to>
                                        <p:strVal val="visible"/>
                                      </p:to>
                                    </p:set>
                                  </p:childTnLst>
                                </p:cTn>
                              </p:par>
                              <p:par>
                                <p:cTn id="297" presetID="1" presetClass="entr" presetSubtype="0" fill="hold" nodeType="withEffect">
                                  <p:stCondLst>
                                    <p:cond delay="1000"/>
                                  </p:stCondLst>
                                  <p:childTnLst>
                                    <p:set>
                                      <p:cBhvr>
                                        <p:cTn id="298" dur="1" fill="hold">
                                          <p:stCondLst>
                                            <p:cond delay="0"/>
                                          </p:stCondLst>
                                        </p:cTn>
                                        <p:tgtEl>
                                          <p:spTgt spid="221"/>
                                        </p:tgtEl>
                                        <p:attrNameLst>
                                          <p:attrName>style.visibility</p:attrName>
                                        </p:attrNameLst>
                                      </p:cBhvr>
                                      <p:to>
                                        <p:strVal val="visible"/>
                                      </p:to>
                                    </p:set>
                                  </p:childTnLst>
                                </p:cTn>
                              </p:par>
                            </p:childTnLst>
                          </p:cTn>
                        </p:par>
                        <p:par>
                          <p:cTn id="299" fill="hold">
                            <p:stCondLst>
                              <p:cond delay="41000"/>
                            </p:stCondLst>
                            <p:childTnLst>
                              <p:par>
                                <p:cTn id="300" presetID="1" presetClass="exit" presetSubtype="0" fill="hold" nodeType="afterEffect">
                                  <p:stCondLst>
                                    <p:cond delay="1000"/>
                                  </p:stCondLst>
                                  <p:childTnLst>
                                    <p:set>
                                      <p:cBhvr>
                                        <p:cTn id="301" dur="1" fill="hold">
                                          <p:stCondLst>
                                            <p:cond delay="0"/>
                                          </p:stCondLst>
                                        </p:cTn>
                                        <p:tgtEl>
                                          <p:spTgt spid="648"/>
                                        </p:tgtEl>
                                        <p:attrNameLst>
                                          <p:attrName>style.visibility</p:attrName>
                                        </p:attrNameLst>
                                      </p:cBhvr>
                                      <p:to>
                                        <p:strVal val="hidden"/>
                                      </p:to>
                                    </p:set>
                                  </p:childTnLst>
                                </p:cTn>
                              </p:par>
                              <p:par>
                                <p:cTn id="302" presetID="1" presetClass="entr" presetSubtype="0" fill="hold" nodeType="withEffect">
                                  <p:stCondLst>
                                    <p:cond delay="1000"/>
                                  </p:stCondLst>
                                  <p:childTnLst>
                                    <p:set>
                                      <p:cBhvr>
                                        <p:cTn id="303" dur="1" fill="hold">
                                          <p:stCondLst>
                                            <p:cond delay="0"/>
                                          </p:stCondLst>
                                        </p:cTn>
                                        <p:tgtEl>
                                          <p:spTgt spid="645"/>
                                        </p:tgtEl>
                                        <p:attrNameLst>
                                          <p:attrName>style.visibility</p:attrName>
                                        </p:attrNameLst>
                                      </p:cBhvr>
                                      <p:to>
                                        <p:strVal val="visible"/>
                                      </p:to>
                                    </p:set>
                                  </p:childTnLst>
                                </p:cTn>
                              </p:par>
                              <p:par>
                                <p:cTn id="304" presetID="1" presetClass="entr" presetSubtype="0" fill="hold" nodeType="withEffect">
                                  <p:stCondLst>
                                    <p:cond delay="1000"/>
                                  </p:stCondLst>
                                  <p:childTnLst>
                                    <p:set>
                                      <p:cBhvr>
                                        <p:cTn id="305" dur="1" fill="hold">
                                          <p:stCondLst>
                                            <p:cond delay="0"/>
                                          </p:stCondLst>
                                        </p:cTn>
                                        <p:tgtEl>
                                          <p:spTgt spid="220"/>
                                        </p:tgtEl>
                                        <p:attrNameLst>
                                          <p:attrName>style.visibility</p:attrName>
                                        </p:attrNameLst>
                                      </p:cBhvr>
                                      <p:to>
                                        <p:strVal val="visible"/>
                                      </p:to>
                                    </p:set>
                                  </p:childTnLst>
                                </p:cTn>
                              </p:par>
                            </p:childTnLst>
                          </p:cTn>
                        </p:par>
                        <p:par>
                          <p:cTn id="306" fill="hold">
                            <p:stCondLst>
                              <p:cond delay="42000"/>
                            </p:stCondLst>
                            <p:childTnLst>
                              <p:par>
                                <p:cTn id="307" presetID="1" presetClass="exit" presetSubtype="0" fill="hold" nodeType="afterEffect">
                                  <p:stCondLst>
                                    <p:cond delay="1000"/>
                                  </p:stCondLst>
                                  <p:childTnLst>
                                    <p:set>
                                      <p:cBhvr>
                                        <p:cTn id="308" dur="1" fill="hold">
                                          <p:stCondLst>
                                            <p:cond delay="0"/>
                                          </p:stCondLst>
                                        </p:cTn>
                                        <p:tgtEl>
                                          <p:spTgt spid="645"/>
                                        </p:tgtEl>
                                        <p:attrNameLst>
                                          <p:attrName>style.visibility</p:attrName>
                                        </p:attrNameLst>
                                      </p:cBhvr>
                                      <p:to>
                                        <p:strVal val="hidden"/>
                                      </p:to>
                                    </p:set>
                                  </p:childTnLst>
                                </p:cTn>
                              </p:par>
                              <p:par>
                                <p:cTn id="309" presetID="1" presetClass="entr" presetSubtype="0" fill="hold" nodeType="withEffect">
                                  <p:stCondLst>
                                    <p:cond delay="1000"/>
                                  </p:stCondLst>
                                  <p:childTnLst>
                                    <p:set>
                                      <p:cBhvr>
                                        <p:cTn id="310" dur="1" fill="hold">
                                          <p:stCondLst>
                                            <p:cond delay="0"/>
                                          </p:stCondLst>
                                        </p:cTn>
                                        <p:tgtEl>
                                          <p:spTgt spid="642"/>
                                        </p:tgtEl>
                                        <p:attrNameLst>
                                          <p:attrName>style.visibility</p:attrName>
                                        </p:attrNameLst>
                                      </p:cBhvr>
                                      <p:to>
                                        <p:strVal val="visible"/>
                                      </p:to>
                                    </p:set>
                                  </p:childTnLst>
                                </p:cTn>
                              </p:par>
                              <p:par>
                                <p:cTn id="311" presetID="1" presetClass="entr" presetSubtype="0" fill="hold" nodeType="withEffect">
                                  <p:stCondLst>
                                    <p:cond delay="1000"/>
                                  </p:stCondLst>
                                  <p:childTnLst>
                                    <p:set>
                                      <p:cBhvr>
                                        <p:cTn id="312" dur="1" fill="hold">
                                          <p:stCondLst>
                                            <p:cond delay="0"/>
                                          </p:stCondLst>
                                        </p:cTn>
                                        <p:tgtEl>
                                          <p:spTgt spid="219"/>
                                        </p:tgtEl>
                                        <p:attrNameLst>
                                          <p:attrName>style.visibility</p:attrName>
                                        </p:attrNameLst>
                                      </p:cBhvr>
                                      <p:to>
                                        <p:strVal val="visible"/>
                                      </p:to>
                                    </p:set>
                                  </p:childTnLst>
                                </p:cTn>
                              </p:par>
                            </p:childTnLst>
                          </p:cTn>
                        </p:par>
                        <p:par>
                          <p:cTn id="313" fill="hold">
                            <p:stCondLst>
                              <p:cond delay="43000"/>
                            </p:stCondLst>
                            <p:childTnLst>
                              <p:par>
                                <p:cTn id="314" presetID="1" presetClass="exit" presetSubtype="0" fill="hold" nodeType="afterEffect">
                                  <p:stCondLst>
                                    <p:cond delay="1000"/>
                                  </p:stCondLst>
                                  <p:childTnLst>
                                    <p:set>
                                      <p:cBhvr>
                                        <p:cTn id="315" dur="1" fill="hold">
                                          <p:stCondLst>
                                            <p:cond delay="0"/>
                                          </p:stCondLst>
                                        </p:cTn>
                                        <p:tgtEl>
                                          <p:spTgt spid="642"/>
                                        </p:tgtEl>
                                        <p:attrNameLst>
                                          <p:attrName>style.visibility</p:attrName>
                                        </p:attrNameLst>
                                      </p:cBhvr>
                                      <p:to>
                                        <p:strVal val="hidden"/>
                                      </p:to>
                                    </p:set>
                                  </p:childTnLst>
                                </p:cTn>
                              </p:par>
                              <p:par>
                                <p:cTn id="316" presetID="1" presetClass="entr" presetSubtype="0" fill="hold" nodeType="withEffect">
                                  <p:stCondLst>
                                    <p:cond delay="1000"/>
                                  </p:stCondLst>
                                  <p:childTnLst>
                                    <p:set>
                                      <p:cBhvr>
                                        <p:cTn id="317" dur="1" fill="hold">
                                          <p:stCondLst>
                                            <p:cond delay="0"/>
                                          </p:stCondLst>
                                        </p:cTn>
                                        <p:tgtEl>
                                          <p:spTgt spid="639"/>
                                        </p:tgtEl>
                                        <p:attrNameLst>
                                          <p:attrName>style.visibility</p:attrName>
                                        </p:attrNameLst>
                                      </p:cBhvr>
                                      <p:to>
                                        <p:strVal val="visible"/>
                                      </p:to>
                                    </p:set>
                                  </p:childTnLst>
                                </p:cTn>
                              </p:par>
                              <p:par>
                                <p:cTn id="318" presetID="1" presetClass="entr" presetSubtype="0" fill="hold" nodeType="withEffect">
                                  <p:stCondLst>
                                    <p:cond delay="1000"/>
                                  </p:stCondLst>
                                  <p:childTnLst>
                                    <p:set>
                                      <p:cBhvr>
                                        <p:cTn id="319" dur="1" fill="hold">
                                          <p:stCondLst>
                                            <p:cond delay="0"/>
                                          </p:stCondLst>
                                        </p:cTn>
                                        <p:tgtEl>
                                          <p:spTgt spid="218"/>
                                        </p:tgtEl>
                                        <p:attrNameLst>
                                          <p:attrName>style.visibility</p:attrName>
                                        </p:attrNameLst>
                                      </p:cBhvr>
                                      <p:to>
                                        <p:strVal val="visible"/>
                                      </p:to>
                                    </p:set>
                                  </p:childTnLst>
                                </p:cTn>
                              </p:par>
                              <p:par>
                                <p:cTn id="320" presetID="1" presetClass="exit" presetSubtype="0" fill="hold" nodeType="withEffect">
                                  <p:stCondLst>
                                    <p:cond delay="2000"/>
                                  </p:stCondLst>
                                  <p:childTnLst>
                                    <p:set>
                                      <p:cBhvr>
                                        <p:cTn id="321" dur="1" fill="hold">
                                          <p:stCondLst>
                                            <p:cond delay="0"/>
                                          </p:stCondLst>
                                        </p:cTn>
                                        <p:tgtEl>
                                          <p:spTgt spid="639"/>
                                        </p:tgtEl>
                                        <p:attrNameLst>
                                          <p:attrName>style.visibility</p:attrName>
                                        </p:attrNameLst>
                                      </p:cBhvr>
                                      <p:to>
                                        <p:strVal val="hidden"/>
                                      </p:to>
                                    </p:set>
                                  </p:childTnLst>
                                </p:cTn>
                              </p:par>
                              <p:par>
                                <p:cTn id="322" presetID="1" presetClass="entr" presetSubtype="0" fill="hold" nodeType="withEffect">
                                  <p:stCondLst>
                                    <p:cond delay="2000"/>
                                  </p:stCondLst>
                                  <p:childTnLst>
                                    <p:set>
                                      <p:cBhvr>
                                        <p:cTn id="323" dur="1" fill="hold">
                                          <p:stCondLst>
                                            <p:cond delay="0"/>
                                          </p:stCondLst>
                                        </p:cTn>
                                        <p:tgtEl>
                                          <p:spTgt spid="636"/>
                                        </p:tgtEl>
                                        <p:attrNameLst>
                                          <p:attrName>style.visibility</p:attrName>
                                        </p:attrNameLst>
                                      </p:cBhvr>
                                      <p:to>
                                        <p:strVal val="visible"/>
                                      </p:to>
                                    </p:set>
                                  </p:childTnLst>
                                </p:cTn>
                              </p:par>
                              <p:par>
                                <p:cTn id="324" presetID="1" presetClass="entr" presetSubtype="0" fill="hold" nodeType="withEffect">
                                  <p:stCondLst>
                                    <p:cond delay="2000"/>
                                  </p:stCondLst>
                                  <p:childTnLst>
                                    <p:set>
                                      <p:cBhvr>
                                        <p:cTn id="325" dur="1" fill="hold">
                                          <p:stCondLst>
                                            <p:cond delay="0"/>
                                          </p:stCondLst>
                                        </p:cTn>
                                        <p:tgtEl>
                                          <p:spTgt spid="203"/>
                                        </p:tgtEl>
                                        <p:attrNameLst>
                                          <p:attrName>style.visibility</p:attrName>
                                        </p:attrNameLst>
                                      </p:cBhvr>
                                      <p:to>
                                        <p:strVal val="visible"/>
                                      </p:to>
                                    </p:set>
                                  </p:childTnLst>
                                </p:cTn>
                              </p:par>
                              <p:par>
                                <p:cTn id="326" presetID="1" presetClass="exit" presetSubtype="0" fill="hold" nodeType="withEffect">
                                  <p:stCondLst>
                                    <p:cond delay="3000"/>
                                  </p:stCondLst>
                                  <p:childTnLst>
                                    <p:set>
                                      <p:cBhvr>
                                        <p:cTn id="327" dur="1" fill="hold">
                                          <p:stCondLst>
                                            <p:cond delay="0"/>
                                          </p:stCondLst>
                                        </p:cTn>
                                        <p:tgtEl>
                                          <p:spTgt spid="636"/>
                                        </p:tgtEl>
                                        <p:attrNameLst>
                                          <p:attrName>style.visibility</p:attrName>
                                        </p:attrNameLst>
                                      </p:cBhvr>
                                      <p:to>
                                        <p:strVal val="hidden"/>
                                      </p:to>
                                    </p:set>
                                  </p:childTnLst>
                                </p:cTn>
                              </p:par>
                              <p:par>
                                <p:cTn id="328" presetID="1" presetClass="entr" presetSubtype="0" fill="hold" nodeType="withEffect">
                                  <p:stCondLst>
                                    <p:cond delay="3000"/>
                                  </p:stCondLst>
                                  <p:childTnLst>
                                    <p:set>
                                      <p:cBhvr>
                                        <p:cTn id="329" dur="1" fill="hold">
                                          <p:stCondLst>
                                            <p:cond delay="0"/>
                                          </p:stCondLst>
                                        </p:cTn>
                                        <p:tgtEl>
                                          <p:spTgt spid="633"/>
                                        </p:tgtEl>
                                        <p:attrNameLst>
                                          <p:attrName>style.visibility</p:attrName>
                                        </p:attrNameLst>
                                      </p:cBhvr>
                                      <p:to>
                                        <p:strVal val="visible"/>
                                      </p:to>
                                    </p:set>
                                  </p:childTnLst>
                                </p:cTn>
                              </p:par>
                              <p:par>
                                <p:cTn id="330" presetID="1" presetClass="entr" presetSubtype="0" fill="hold" nodeType="withEffect">
                                  <p:stCondLst>
                                    <p:cond delay="3000"/>
                                  </p:stCondLst>
                                  <p:childTnLst>
                                    <p:set>
                                      <p:cBhvr>
                                        <p:cTn id="331" dur="1" fill="hold">
                                          <p:stCondLst>
                                            <p:cond delay="0"/>
                                          </p:stCondLst>
                                        </p:cTn>
                                        <p:tgtEl>
                                          <p:spTgt spid="204"/>
                                        </p:tgtEl>
                                        <p:attrNameLst>
                                          <p:attrName>style.visibility</p:attrName>
                                        </p:attrNameLst>
                                      </p:cBhvr>
                                      <p:to>
                                        <p:strVal val="visible"/>
                                      </p:to>
                                    </p:set>
                                  </p:childTnLst>
                                </p:cTn>
                              </p:par>
                              <p:par>
                                <p:cTn id="332" presetID="1" presetClass="exit" presetSubtype="0" fill="hold" nodeType="withEffect">
                                  <p:stCondLst>
                                    <p:cond delay="4000"/>
                                  </p:stCondLst>
                                  <p:childTnLst>
                                    <p:set>
                                      <p:cBhvr>
                                        <p:cTn id="333" dur="1" fill="hold">
                                          <p:stCondLst>
                                            <p:cond delay="0"/>
                                          </p:stCondLst>
                                        </p:cTn>
                                        <p:tgtEl>
                                          <p:spTgt spid="633"/>
                                        </p:tgtEl>
                                        <p:attrNameLst>
                                          <p:attrName>style.visibility</p:attrName>
                                        </p:attrNameLst>
                                      </p:cBhvr>
                                      <p:to>
                                        <p:strVal val="hidden"/>
                                      </p:to>
                                    </p:set>
                                  </p:childTnLst>
                                </p:cTn>
                              </p:par>
                              <p:par>
                                <p:cTn id="334" presetID="1" presetClass="entr" presetSubtype="0" fill="hold" nodeType="withEffect">
                                  <p:stCondLst>
                                    <p:cond delay="4000"/>
                                  </p:stCondLst>
                                  <p:childTnLst>
                                    <p:set>
                                      <p:cBhvr>
                                        <p:cTn id="335" dur="1" fill="hold">
                                          <p:stCondLst>
                                            <p:cond delay="0"/>
                                          </p:stCondLst>
                                        </p:cTn>
                                        <p:tgtEl>
                                          <p:spTgt spid="630"/>
                                        </p:tgtEl>
                                        <p:attrNameLst>
                                          <p:attrName>style.visibility</p:attrName>
                                        </p:attrNameLst>
                                      </p:cBhvr>
                                      <p:to>
                                        <p:strVal val="visible"/>
                                      </p:to>
                                    </p:set>
                                  </p:childTnLst>
                                </p:cTn>
                              </p:par>
                              <p:par>
                                <p:cTn id="336" presetID="1" presetClass="entr" presetSubtype="0" fill="hold" nodeType="withEffect">
                                  <p:stCondLst>
                                    <p:cond delay="4000"/>
                                  </p:stCondLst>
                                  <p:childTnLst>
                                    <p:set>
                                      <p:cBhvr>
                                        <p:cTn id="337" dur="1" fill="hold">
                                          <p:stCondLst>
                                            <p:cond delay="0"/>
                                          </p:stCondLst>
                                        </p:cTn>
                                        <p:tgtEl>
                                          <p:spTgt spid="211"/>
                                        </p:tgtEl>
                                        <p:attrNameLst>
                                          <p:attrName>style.visibility</p:attrName>
                                        </p:attrNameLst>
                                      </p:cBhvr>
                                      <p:to>
                                        <p:strVal val="visible"/>
                                      </p:to>
                                    </p:set>
                                  </p:childTnLst>
                                </p:cTn>
                              </p:par>
                              <p:par>
                                <p:cTn id="338" presetID="1" presetClass="exit" presetSubtype="0" fill="hold" nodeType="withEffect">
                                  <p:stCondLst>
                                    <p:cond delay="5000"/>
                                  </p:stCondLst>
                                  <p:childTnLst>
                                    <p:set>
                                      <p:cBhvr>
                                        <p:cTn id="339" dur="1" fill="hold">
                                          <p:stCondLst>
                                            <p:cond delay="0"/>
                                          </p:stCondLst>
                                        </p:cTn>
                                        <p:tgtEl>
                                          <p:spTgt spid="630"/>
                                        </p:tgtEl>
                                        <p:attrNameLst>
                                          <p:attrName>style.visibility</p:attrName>
                                        </p:attrNameLst>
                                      </p:cBhvr>
                                      <p:to>
                                        <p:strVal val="hidden"/>
                                      </p:to>
                                    </p:set>
                                  </p:childTnLst>
                                </p:cTn>
                              </p:par>
                              <p:par>
                                <p:cTn id="340" presetID="1" presetClass="entr" presetSubtype="0" fill="hold" nodeType="withEffect">
                                  <p:stCondLst>
                                    <p:cond delay="5000"/>
                                  </p:stCondLst>
                                  <p:childTnLst>
                                    <p:set>
                                      <p:cBhvr>
                                        <p:cTn id="341" dur="1" fill="hold">
                                          <p:stCondLst>
                                            <p:cond delay="0"/>
                                          </p:stCondLst>
                                        </p:cTn>
                                        <p:tgtEl>
                                          <p:spTgt spid="627"/>
                                        </p:tgtEl>
                                        <p:attrNameLst>
                                          <p:attrName>style.visibility</p:attrName>
                                        </p:attrNameLst>
                                      </p:cBhvr>
                                      <p:to>
                                        <p:strVal val="visible"/>
                                      </p:to>
                                    </p:set>
                                  </p:childTnLst>
                                </p:cTn>
                              </p:par>
                              <p:par>
                                <p:cTn id="342" presetID="1" presetClass="entr" presetSubtype="0" fill="hold" nodeType="withEffect">
                                  <p:stCondLst>
                                    <p:cond delay="5000"/>
                                  </p:stCondLst>
                                  <p:childTnLst>
                                    <p:set>
                                      <p:cBhvr>
                                        <p:cTn id="343" dur="1" fill="hold">
                                          <p:stCondLst>
                                            <p:cond delay="0"/>
                                          </p:stCondLst>
                                        </p:cTn>
                                        <p:tgtEl>
                                          <p:spTgt spid="212"/>
                                        </p:tgtEl>
                                        <p:attrNameLst>
                                          <p:attrName>style.visibility</p:attrName>
                                        </p:attrNameLst>
                                      </p:cBhvr>
                                      <p:to>
                                        <p:strVal val="visible"/>
                                      </p:to>
                                    </p:set>
                                  </p:childTnLst>
                                </p:cTn>
                              </p:par>
                              <p:par>
                                <p:cTn id="344" presetID="1" presetClass="exit" presetSubtype="0" fill="hold" nodeType="withEffect">
                                  <p:stCondLst>
                                    <p:cond delay="6000"/>
                                  </p:stCondLst>
                                  <p:childTnLst>
                                    <p:set>
                                      <p:cBhvr>
                                        <p:cTn id="345" dur="1" fill="hold">
                                          <p:stCondLst>
                                            <p:cond delay="0"/>
                                          </p:stCondLst>
                                        </p:cTn>
                                        <p:tgtEl>
                                          <p:spTgt spid="627"/>
                                        </p:tgtEl>
                                        <p:attrNameLst>
                                          <p:attrName>style.visibility</p:attrName>
                                        </p:attrNameLst>
                                      </p:cBhvr>
                                      <p:to>
                                        <p:strVal val="hidden"/>
                                      </p:to>
                                    </p:set>
                                  </p:childTnLst>
                                </p:cTn>
                              </p:par>
                              <p:par>
                                <p:cTn id="346" presetID="1" presetClass="entr" presetSubtype="0" fill="hold" nodeType="withEffect">
                                  <p:stCondLst>
                                    <p:cond delay="6000"/>
                                  </p:stCondLst>
                                  <p:childTnLst>
                                    <p:set>
                                      <p:cBhvr>
                                        <p:cTn id="347" dur="1" fill="hold">
                                          <p:stCondLst>
                                            <p:cond delay="0"/>
                                          </p:stCondLst>
                                        </p:cTn>
                                        <p:tgtEl>
                                          <p:spTgt spid="624"/>
                                        </p:tgtEl>
                                        <p:attrNameLst>
                                          <p:attrName>style.visibility</p:attrName>
                                        </p:attrNameLst>
                                      </p:cBhvr>
                                      <p:to>
                                        <p:strVal val="visible"/>
                                      </p:to>
                                    </p:set>
                                  </p:childTnLst>
                                </p:cTn>
                              </p:par>
                              <p:par>
                                <p:cTn id="348" presetID="1" presetClass="entr" presetSubtype="0" fill="hold" nodeType="withEffect">
                                  <p:stCondLst>
                                    <p:cond delay="6000"/>
                                  </p:stCondLst>
                                  <p:childTnLst>
                                    <p:set>
                                      <p:cBhvr>
                                        <p:cTn id="349" dur="1" fill="hold">
                                          <p:stCondLst>
                                            <p:cond delay="0"/>
                                          </p:stCondLst>
                                        </p:cTn>
                                        <p:tgtEl>
                                          <p:spTgt spid="213"/>
                                        </p:tgtEl>
                                        <p:attrNameLst>
                                          <p:attrName>style.visibility</p:attrName>
                                        </p:attrNameLst>
                                      </p:cBhvr>
                                      <p:to>
                                        <p:strVal val="visible"/>
                                      </p:to>
                                    </p:set>
                                  </p:childTnLst>
                                </p:cTn>
                              </p:par>
                              <p:par>
                                <p:cTn id="350" presetID="1" presetClass="exit" presetSubtype="0" fill="hold" nodeType="withEffect">
                                  <p:stCondLst>
                                    <p:cond delay="7000"/>
                                  </p:stCondLst>
                                  <p:childTnLst>
                                    <p:set>
                                      <p:cBhvr>
                                        <p:cTn id="351" dur="1" fill="hold">
                                          <p:stCondLst>
                                            <p:cond delay="0"/>
                                          </p:stCondLst>
                                        </p:cTn>
                                        <p:tgtEl>
                                          <p:spTgt spid="624"/>
                                        </p:tgtEl>
                                        <p:attrNameLst>
                                          <p:attrName>style.visibility</p:attrName>
                                        </p:attrNameLst>
                                      </p:cBhvr>
                                      <p:to>
                                        <p:strVal val="hidden"/>
                                      </p:to>
                                    </p:set>
                                  </p:childTnLst>
                                </p:cTn>
                              </p:par>
                              <p:par>
                                <p:cTn id="352" presetID="1" presetClass="exit" presetSubtype="0" fill="hold" nodeType="withEffect">
                                  <p:stCondLst>
                                    <p:cond delay="7000"/>
                                  </p:stCondLst>
                                  <p:childTnLst>
                                    <p:set>
                                      <p:cBhvr>
                                        <p:cTn id="353" dur="1" fill="hold">
                                          <p:stCondLst>
                                            <p:cond delay="0"/>
                                          </p:stCondLst>
                                        </p:cTn>
                                        <p:tgtEl>
                                          <p:spTgt spid="1017"/>
                                        </p:tgtEl>
                                        <p:attrNameLst>
                                          <p:attrName>style.visibility</p:attrName>
                                        </p:attrNameLst>
                                      </p:cBhvr>
                                      <p:to>
                                        <p:strVal val="hidden"/>
                                      </p:to>
                                    </p:set>
                                  </p:childTnLst>
                                </p:cTn>
                              </p:par>
                              <p:par>
                                <p:cTn id="354" presetID="1" presetClass="entr" presetSubtype="0" fill="hold" nodeType="withEffect">
                                  <p:stCondLst>
                                    <p:cond delay="7000"/>
                                  </p:stCondLst>
                                  <p:childTnLst>
                                    <p:set>
                                      <p:cBhvr>
                                        <p:cTn id="355" dur="1" fill="hold">
                                          <p:stCondLst>
                                            <p:cond delay="0"/>
                                          </p:stCondLst>
                                        </p:cTn>
                                        <p:tgtEl>
                                          <p:spTgt spid="214"/>
                                        </p:tgtEl>
                                        <p:attrNameLst>
                                          <p:attrName>style.visibility</p:attrName>
                                        </p:attrNameLst>
                                      </p:cBhvr>
                                      <p:to>
                                        <p:strVal val="visible"/>
                                      </p:to>
                                    </p:set>
                                  </p:childTnLst>
                                </p:cTn>
                              </p:par>
                              <p:par>
                                <p:cTn id="356" presetID="1" presetClass="entr" presetSubtype="0" fill="hold" nodeType="withEffect">
                                  <p:stCondLst>
                                    <p:cond delay="7000"/>
                                  </p:stCondLst>
                                  <p:childTnLst>
                                    <p:set>
                                      <p:cBhvr>
                                        <p:cTn id="357" dur="1" fill="hold">
                                          <p:stCondLst>
                                            <p:cond delay="0"/>
                                          </p:stCondLst>
                                        </p:cTn>
                                        <p:tgtEl>
                                          <p:spTgt spid="1014"/>
                                        </p:tgtEl>
                                        <p:attrNameLst>
                                          <p:attrName>style.visibility</p:attrName>
                                        </p:attrNameLst>
                                      </p:cBhvr>
                                      <p:to>
                                        <p:strVal val="visible"/>
                                      </p:to>
                                    </p:set>
                                  </p:childTnLst>
                                </p:cTn>
                              </p:par>
                              <p:par>
                                <p:cTn id="358" presetID="1" presetClass="entr" presetSubtype="0" fill="hold" nodeType="withEffect">
                                  <p:stCondLst>
                                    <p:cond delay="7000"/>
                                  </p:stCondLst>
                                  <p:childTnLst>
                                    <p:set>
                                      <p:cBhvr>
                                        <p:cTn id="359" dur="1" fill="hold">
                                          <p:stCondLst>
                                            <p:cond delay="0"/>
                                          </p:stCondLst>
                                        </p:cTn>
                                        <p:tgtEl>
                                          <p:spTgt spid="681"/>
                                        </p:tgtEl>
                                        <p:attrNameLst>
                                          <p:attrName>style.visibility</p:attrName>
                                        </p:attrNameLst>
                                      </p:cBhvr>
                                      <p:to>
                                        <p:strVal val="visible"/>
                                      </p:to>
                                    </p:set>
                                  </p:childTnLst>
                                </p:cTn>
                              </p:par>
                            </p:childTnLst>
                          </p:cTn>
                        </p:par>
                        <p:par>
                          <p:cTn id="360" fill="hold">
                            <p:stCondLst>
                              <p:cond delay="50000"/>
                            </p:stCondLst>
                            <p:childTnLst>
                              <p:par>
                                <p:cTn id="361" presetID="1" presetClass="exit" presetSubtype="0" fill="hold" nodeType="afterEffect">
                                  <p:stCondLst>
                                    <p:cond delay="1000"/>
                                  </p:stCondLst>
                                  <p:childTnLst>
                                    <p:set>
                                      <p:cBhvr>
                                        <p:cTn id="362" dur="1" fill="hold">
                                          <p:stCondLst>
                                            <p:cond delay="0"/>
                                          </p:stCondLst>
                                        </p:cTn>
                                        <p:tgtEl>
                                          <p:spTgt spid="681"/>
                                        </p:tgtEl>
                                        <p:attrNameLst>
                                          <p:attrName>style.visibility</p:attrName>
                                        </p:attrNameLst>
                                      </p:cBhvr>
                                      <p:to>
                                        <p:strVal val="hidden"/>
                                      </p:to>
                                    </p:set>
                                  </p:childTnLst>
                                </p:cTn>
                              </p:par>
                              <p:par>
                                <p:cTn id="363" presetID="1" presetClass="entr" presetSubtype="0" fill="hold" nodeType="withEffect">
                                  <p:stCondLst>
                                    <p:cond delay="1000"/>
                                  </p:stCondLst>
                                  <p:childTnLst>
                                    <p:set>
                                      <p:cBhvr>
                                        <p:cTn id="364" dur="1" fill="hold">
                                          <p:stCondLst>
                                            <p:cond delay="0"/>
                                          </p:stCondLst>
                                        </p:cTn>
                                        <p:tgtEl>
                                          <p:spTgt spid="678"/>
                                        </p:tgtEl>
                                        <p:attrNameLst>
                                          <p:attrName>style.visibility</p:attrName>
                                        </p:attrNameLst>
                                      </p:cBhvr>
                                      <p:to>
                                        <p:strVal val="visible"/>
                                      </p:to>
                                    </p:set>
                                  </p:childTnLst>
                                </p:cTn>
                              </p:par>
                              <p:par>
                                <p:cTn id="365" presetID="1" presetClass="entr" presetSubtype="0" fill="hold" nodeType="withEffect">
                                  <p:stCondLst>
                                    <p:cond delay="1000"/>
                                  </p:stCondLst>
                                  <p:childTnLst>
                                    <p:set>
                                      <p:cBhvr>
                                        <p:cTn id="366" dur="1" fill="hold">
                                          <p:stCondLst>
                                            <p:cond delay="0"/>
                                          </p:stCondLst>
                                        </p:cTn>
                                        <p:tgtEl>
                                          <p:spTgt spid="215"/>
                                        </p:tgtEl>
                                        <p:attrNameLst>
                                          <p:attrName>style.visibility</p:attrName>
                                        </p:attrNameLst>
                                      </p:cBhvr>
                                      <p:to>
                                        <p:strVal val="visible"/>
                                      </p:to>
                                    </p:set>
                                  </p:childTnLst>
                                </p:cTn>
                              </p:par>
                            </p:childTnLst>
                          </p:cTn>
                        </p:par>
                        <p:par>
                          <p:cTn id="367" fill="hold">
                            <p:stCondLst>
                              <p:cond delay="51000"/>
                            </p:stCondLst>
                            <p:childTnLst>
                              <p:par>
                                <p:cTn id="368" presetID="1" presetClass="exit" presetSubtype="0" fill="hold" nodeType="afterEffect">
                                  <p:stCondLst>
                                    <p:cond delay="1000"/>
                                  </p:stCondLst>
                                  <p:childTnLst>
                                    <p:set>
                                      <p:cBhvr>
                                        <p:cTn id="369" dur="1" fill="hold">
                                          <p:stCondLst>
                                            <p:cond delay="0"/>
                                          </p:stCondLst>
                                        </p:cTn>
                                        <p:tgtEl>
                                          <p:spTgt spid="678"/>
                                        </p:tgtEl>
                                        <p:attrNameLst>
                                          <p:attrName>style.visibility</p:attrName>
                                        </p:attrNameLst>
                                      </p:cBhvr>
                                      <p:to>
                                        <p:strVal val="hidden"/>
                                      </p:to>
                                    </p:set>
                                  </p:childTnLst>
                                </p:cTn>
                              </p:par>
                              <p:par>
                                <p:cTn id="370" presetID="1" presetClass="entr" presetSubtype="0" fill="hold" nodeType="withEffect">
                                  <p:stCondLst>
                                    <p:cond delay="1000"/>
                                  </p:stCondLst>
                                  <p:childTnLst>
                                    <p:set>
                                      <p:cBhvr>
                                        <p:cTn id="371" dur="1" fill="hold">
                                          <p:stCondLst>
                                            <p:cond delay="0"/>
                                          </p:stCondLst>
                                        </p:cTn>
                                        <p:tgtEl>
                                          <p:spTgt spid="675"/>
                                        </p:tgtEl>
                                        <p:attrNameLst>
                                          <p:attrName>style.visibility</p:attrName>
                                        </p:attrNameLst>
                                      </p:cBhvr>
                                      <p:to>
                                        <p:strVal val="visible"/>
                                      </p:to>
                                    </p:set>
                                  </p:childTnLst>
                                </p:cTn>
                              </p:par>
                              <p:par>
                                <p:cTn id="372" presetID="1" presetClass="entr" presetSubtype="0" fill="hold" nodeType="withEffect">
                                  <p:stCondLst>
                                    <p:cond delay="1000"/>
                                  </p:stCondLst>
                                  <p:childTnLst>
                                    <p:set>
                                      <p:cBhvr>
                                        <p:cTn id="373" dur="1" fill="hold">
                                          <p:stCondLst>
                                            <p:cond delay="0"/>
                                          </p:stCondLst>
                                        </p:cTn>
                                        <p:tgtEl>
                                          <p:spTgt spid="216"/>
                                        </p:tgtEl>
                                        <p:attrNameLst>
                                          <p:attrName>style.visibility</p:attrName>
                                        </p:attrNameLst>
                                      </p:cBhvr>
                                      <p:to>
                                        <p:strVal val="visible"/>
                                      </p:to>
                                    </p:set>
                                  </p:childTnLst>
                                </p:cTn>
                              </p:par>
                            </p:childTnLst>
                          </p:cTn>
                        </p:par>
                        <p:par>
                          <p:cTn id="374" fill="hold">
                            <p:stCondLst>
                              <p:cond delay="52000"/>
                            </p:stCondLst>
                            <p:childTnLst>
                              <p:par>
                                <p:cTn id="375" presetID="1" presetClass="exit" presetSubtype="0" fill="hold" nodeType="afterEffect">
                                  <p:stCondLst>
                                    <p:cond delay="1000"/>
                                  </p:stCondLst>
                                  <p:childTnLst>
                                    <p:set>
                                      <p:cBhvr>
                                        <p:cTn id="376" dur="1" fill="hold">
                                          <p:stCondLst>
                                            <p:cond delay="0"/>
                                          </p:stCondLst>
                                        </p:cTn>
                                        <p:tgtEl>
                                          <p:spTgt spid="675"/>
                                        </p:tgtEl>
                                        <p:attrNameLst>
                                          <p:attrName>style.visibility</p:attrName>
                                        </p:attrNameLst>
                                      </p:cBhvr>
                                      <p:to>
                                        <p:strVal val="hidden"/>
                                      </p:to>
                                    </p:set>
                                  </p:childTnLst>
                                </p:cTn>
                              </p:par>
                              <p:par>
                                <p:cTn id="377" presetID="1" presetClass="entr" presetSubtype="0" fill="hold" nodeType="withEffect">
                                  <p:stCondLst>
                                    <p:cond delay="1000"/>
                                  </p:stCondLst>
                                  <p:childTnLst>
                                    <p:set>
                                      <p:cBhvr>
                                        <p:cTn id="378" dur="1" fill="hold">
                                          <p:stCondLst>
                                            <p:cond delay="0"/>
                                          </p:stCondLst>
                                        </p:cTn>
                                        <p:tgtEl>
                                          <p:spTgt spid="672"/>
                                        </p:tgtEl>
                                        <p:attrNameLst>
                                          <p:attrName>style.visibility</p:attrName>
                                        </p:attrNameLst>
                                      </p:cBhvr>
                                      <p:to>
                                        <p:strVal val="visible"/>
                                      </p:to>
                                    </p:set>
                                  </p:childTnLst>
                                </p:cTn>
                              </p:par>
                              <p:par>
                                <p:cTn id="379" presetID="1" presetClass="entr" presetSubtype="0" fill="hold" nodeType="withEffect">
                                  <p:stCondLst>
                                    <p:cond delay="1000"/>
                                  </p:stCondLst>
                                  <p:childTnLst>
                                    <p:set>
                                      <p:cBhvr>
                                        <p:cTn id="380" dur="1" fill="hold">
                                          <p:stCondLst>
                                            <p:cond delay="0"/>
                                          </p:stCondLst>
                                        </p:cTn>
                                        <p:tgtEl>
                                          <p:spTgt spid="217"/>
                                        </p:tgtEl>
                                        <p:attrNameLst>
                                          <p:attrName>style.visibility</p:attrName>
                                        </p:attrNameLst>
                                      </p:cBhvr>
                                      <p:to>
                                        <p:strVal val="visible"/>
                                      </p:to>
                                    </p:set>
                                  </p:childTnLst>
                                </p:cTn>
                              </p:par>
                            </p:childTnLst>
                          </p:cTn>
                        </p:par>
                        <p:par>
                          <p:cTn id="381" fill="hold">
                            <p:stCondLst>
                              <p:cond delay="53000"/>
                            </p:stCondLst>
                            <p:childTnLst>
                              <p:par>
                                <p:cTn id="382" presetID="1" presetClass="exit" presetSubtype="0" fill="hold" nodeType="afterEffect">
                                  <p:stCondLst>
                                    <p:cond delay="1000"/>
                                  </p:stCondLst>
                                  <p:childTnLst>
                                    <p:set>
                                      <p:cBhvr>
                                        <p:cTn id="383" dur="1" fill="hold">
                                          <p:stCondLst>
                                            <p:cond delay="0"/>
                                          </p:stCondLst>
                                        </p:cTn>
                                        <p:tgtEl>
                                          <p:spTgt spid="672"/>
                                        </p:tgtEl>
                                        <p:attrNameLst>
                                          <p:attrName>style.visibility</p:attrName>
                                        </p:attrNameLst>
                                      </p:cBhvr>
                                      <p:to>
                                        <p:strVal val="hidden"/>
                                      </p:to>
                                    </p:set>
                                  </p:childTnLst>
                                </p:cTn>
                              </p:par>
                              <p:par>
                                <p:cTn id="384" presetID="1" presetClass="entr" presetSubtype="0" fill="hold" nodeType="withEffect">
                                  <p:stCondLst>
                                    <p:cond delay="1000"/>
                                  </p:stCondLst>
                                  <p:childTnLst>
                                    <p:set>
                                      <p:cBhvr>
                                        <p:cTn id="385" dur="1" fill="hold">
                                          <p:stCondLst>
                                            <p:cond delay="0"/>
                                          </p:stCondLst>
                                        </p:cTn>
                                        <p:tgtEl>
                                          <p:spTgt spid="669"/>
                                        </p:tgtEl>
                                        <p:attrNameLst>
                                          <p:attrName>style.visibility</p:attrName>
                                        </p:attrNameLst>
                                      </p:cBhvr>
                                      <p:to>
                                        <p:strVal val="visible"/>
                                      </p:to>
                                    </p:set>
                                  </p:childTnLst>
                                </p:cTn>
                              </p:par>
                              <p:par>
                                <p:cTn id="386" presetID="1" presetClass="entr" presetSubtype="0" fill="hold" nodeType="withEffect">
                                  <p:stCondLst>
                                    <p:cond delay="1000"/>
                                  </p:stCondLst>
                                  <p:childTnLst>
                                    <p:set>
                                      <p:cBhvr>
                                        <p:cTn id="387" dur="1" fill="hold">
                                          <p:stCondLst>
                                            <p:cond delay="0"/>
                                          </p:stCondLst>
                                        </p:cTn>
                                        <p:tgtEl>
                                          <p:spTgt spid="209"/>
                                        </p:tgtEl>
                                        <p:attrNameLst>
                                          <p:attrName>style.visibility</p:attrName>
                                        </p:attrNameLst>
                                      </p:cBhvr>
                                      <p:to>
                                        <p:strVal val="visible"/>
                                      </p:to>
                                    </p:set>
                                  </p:childTnLst>
                                </p:cTn>
                              </p:par>
                              <p:par>
                                <p:cTn id="388" presetID="1" presetClass="exit" presetSubtype="0" fill="hold" nodeType="withEffect">
                                  <p:stCondLst>
                                    <p:cond delay="2000"/>
                                  </p:stCondLst>
                                  <p:childTnLst>
                                    <p:set>
                                      <p:cBhvr>
                                        <p:cTn id="389" dur="1" fill="hold">
                                          <p:stCondLst>
                                            <p:cond delay="0"/>
                                          </p:stCondLst>
                                        </p:cTn>
                                        <p:tgtEl>
                                          <p:spTgt spid="669"/>
                                        </p:tgtEl>
                                        <p:attrNameLst>
                                          <p:attrName>style.visibility</p:attrName>
                                        </p:attrNameLst>
                                      </p:cBhvr>
                                      <p:to>
                                        <p:strVal val="hidden"/>
                                      </p:to>
                                    </p:set>
                                  </p:childTnLst>
                                </p:cTn>
                              </p:par>
                              <p:par>
                                <p:cTn id="390" presetID="1" presetClass="entr" presetSubtype="0" fill="hold" nodeType="withEffect">
                                  <p:stCondLst>
                                    <p:cond delay="2000"/>
                                  </p:stCondLst>
                                  <p:childTnLst>
                                    <p:set>
                                      <p:cBhvr>
                                        <p:cTn id="391" dur="1" fill="hold">
                                          <p:stCondLst>
                                            <p:cond delay="0"/>
                                          </p:stCondLst>
                                        </p:cTn>
                                        <p:tgtEl>
                                          <p:spTgt spid="666"/>
                                        </p:tgtEl>
                                        <p:attrNameLst>
                                          <p:attrName>style.visibility</p:attrName>
                                        </p:attrNameLst>
                                      </p:cBhvr>
                                      <p:to>
                                        <p:strVal val="visible"/>
                                      </p:to>
                                    </p:set>
                                  </p:childTnLst>
                                </p:cTn>
                              </p:par>
                              <p:par>
                                <p:cTn id="392" presetID="1" presetClass="entr" presetSubtype="0" fill="hold" nodeType="withEffect">
                                  <p:stCondLst>
                                    <p:cond delay="2000"/>
                                  </p:stCondLst>
                                  <p:childTnLst>
                                    <p:set>
                                      <p:cBhvr>
                                        <p:cTn id="393" dur="1" fill="hold">
                                          <p:stCondLst>
                                            <p:cond delay="0"/>
                                          </p:stCondLst>
                                        </p:cTn>
                                        <p:tgtEl>
                                          <p:spTgt spid="208"/>
                                        </p:tgtEl>
                                        <p:attrNameLst>
                                          <p:attrName>style.visibility</p:attrName>
                                        </p:attrNameLst>
                                      </p:cBhvr>
                                      <p:to>
                                        <p:strVal val="visible"/>
                                      </p:to>
                                    </p:set>
                                  </p:childTnLst>
                                </p:cTn>
                              </p:par>
                              <p:par>
                                <p:cTn id="394" presetID="1" presetClass="exit" presetSubtype="0" fill="hold" nodeType="withEffect">
                                  <p:stCondLst>
                                    <p:cond delay="3000"/>
                                  </p:stCondLst>
                                  <p:childTnLst>
                                    <p:set>
                                      <p:cBhvr>
                                        <p:cTn id="395" dur="1" fill="hold">
                                          <p:stCondLst>
                                            <p:cond delay="0"/>
                                          </p:stCondLst>
                                        </p:cTn>
                                        <p:tgtEl>
                                          <p:spTgt spid="666"/>
                                        </p:tgtEl>
                                        <p:attrNameLst>
                                          <p:attrName>style.visibility</p:attrName>
                                        </p:attrNameLst>
                                      </p:cBhvr>
                                      <p:to>
                                        <p:strVal val="hidden"/>
                                      </p:to>
                                    </p:set>
                                  </p:childTnLst>
                                </p:cTn>
                              </p:par>
                              <p:par>
                                <p:cTn id="396" presetID="1" presetClass="entr" presetSubtype="0" fill="hold" nodeType="withEffect">
                                  <p:stCondLst>
                                    <p:cond delay="3000"/>
                                  </p:stCondLst>
                                  <p:childTnLst>
                                    <p:set>
                                      <p:cBhvr>
                                        <p:cTn id="397" dur="1" fill="hold">
                                          <p:stCondLst>
                                            <p:cond delay="0"/>
                                          </p:stCondLst>
                                        </p:cTn>
                                        <p:tgtEl>
                                          <p:spTgt spid="663"/>
                                        </p:tgtEl>
                                        <p:attrNameLst>
                                          <p:attrName>style.visibility</p:attrName>
                                        </p:attrNameLst>
                                      </p:cBhvr>
                                      <p:to>
                                        <p:strVal val="visible"/>
                                      </p:to>
                                    </p:set>
                                  </p:childTnLst>
                                </p:cTn>
                              </p:par>
                              <p:par>
                                <p:cTn id="398" presetID="1" presetClass="entr" presetSubtype="0" fill="hold" nodeType="withEffect">
                                  <p:stCondLst>
                                    <p:cond delay="3000"/>
                                  </p:stCondLst>
                                  <p:childTnLst>
                                    <p:set>
                                      <p:cBhvr>
                                        <p:cTn id="399" dur="1" fill="hold">
                                          <p:stCondLst>
                                            <p:cond delay="0"/>
                                          </p:stCondLst>
                                        </p:cTn>
                                        <p:tgtEl>
                                          <p:spTgt spid="207"/>
                                        </p:tgtEl>
                                        <p:attrNameLst>
                                          <p:attrName>style.visibility</p:attrName>
                                        </p:attrNameLst>
                                      </p:cBhvr>
                                      <p:to>
                                        <p:strVal val="visible"/>
                                      </p:to>
                                    </p:set>
                                  </p:childTnLst>
                                </p:cTn>
                              </p:par>
                              <p:par>
                                <p:cTn id="400" presetID="1" presetClass="exit" presetSubtype="0" fill="hold" nodeType="withEffect">
                                  <p:stCondLst>
                                    <p:cond delay="4000"/>
                                  </p:stCondLst>
                                  <p:childTnLst>
                                    <p:set>
                                      <p:cBhvr>
                                        <p:cTn id="401" dur="1" fill="hold">
                                          <p:stCondLst>
                                            <p:cond delay="0"/>
                                          </p:stCondLst>
                                        </p:cTn>
                                        <p:tgtEl>
                                          <p:spTgt spid="663"/>
                                        </p:tgtEl>
                                        <p:attrNameLst>
                                          <p:attrName>style.visibility</p:attrName>
                                        </p:attrNameLst>
                                      </p:cBhvr>
                                      <p:to>
                                        <p:strVal val="hidden"/>
                                      </p:to>
                                    </p:set>
                                  </p:childTnLst>
                                </p:cTn>
                              </p:par>
                              <p:par>
                                <p:cTn id="402" presetID="1" presetClass="entr" presetSubtype="0" fill="hold" nodeType="withEffect">
                                  <p:stCondLst>
                                    <p:cond delay="4000"/>
                                  </p:stCondLst>
                                  <p:childTnLst>
                                    <p:set>
                                      <p:cBhvr>
                                        <p:cTn id="403" dur="1" fill="hold">
                                          <p:stCondLst>
                                            <p:cond delay="0"/>
                                          </p:stCondLst>
                                        </p:cTn>
                                        <p:tgtEl>
                                          <p:spTgt spid="660"/>
                                        </p:tgtEl>
                                        <p:attrNameLst>
                                          <p:attrName>style.visibility</p:attrName>
                                        </p:attrNameLst>
                                      </p:cBhvr>
                                      <p:to>
                                        <p:strVal val="visible"/>
                                      </p:to>
                                    </p:set>
                                  </p:childTnLst>
                                </p:cTn>
                              </p:par>
                              <p:par>
                                <p:cTn id="404" presetID="1" presetClass="entr" presetSubtype="0" fill="hold" nodeType="withEffect">
                                  <p:stCondLst>
                                    <p:cond delay="4000"/>
                                  </p:stCondLst>
                                  <p:childTnLst>
                                    <p:set>
                                      <p:cBhvr>
                                        <p:cTn id="405" dur="1" fill="hold">
                                          <p:stCondLst>
                                            <p:cond delay="0"/>
                                          </p:stCondLst>
                                        </p:cTn>
                                        <p:tgtEl>
                                          <p:spTgt spid="205"/>
                                        </p:tgtEl>
                                        <p:attrNameLst>
                                          <p:attrName>style.visibility</p:attrName>
                                        </p:attrNameLst>
                                      </p:cBhvr>
                                      <p:to>
                                        <p:strVal val="visible"/>
                                      </p:to>
                                    </p:set>
                                  </p:childTnLst>
                                </p:cTn>
                              </p:par>
                              <p:par>
                                <p:cTn id="406" presetID="1" presetClass="exit" presetSubtype="0" fill="hold" nodeType="withEffect">
                                  <p:stCondLst>
                                    <p:cond delay="5000"/>
                                  </p:stCondLst>
                                  <p:childTnLst>
                                    <p:set>
                                      <p:cBhvr>
                                        <p:cTn id="407" dur="1" fill="hold">
                                          <p:stCondLst>
                                            <p:cond delay="0"/>
                                          </p:stCondLst>
                                        </p:cTn>
                                        <p:tgtEl>
                                          <p:spTgt spid="660"/>
                                        </p:tgtEl>
                                        <p:attrNameLst>
                                          <p:attrName>style.visibility</p:attrName>
                                        </p:attrNameLst>
                                      </p:cBhvr>
                                      <p:to>
                                        <p:strVal val="hidden"/>
                                      </p:to>
                                    </p:set>
                                  </p:childTnLst>
                                </p:cTn>
                              </p:par>
                              <p:par>
                                <p:cTn id="408" presetID="1" presetClass="entr" presetSubtype="0" fill="hold" nodeType="withEffect">
                                  <p:stCondLst>
                                    <p:cond delay="5000"/>
                                  </p:stCondLst>
                                  <p:childTnLst>
                                    <p:set>
                                      <p:cBhvr>
                                        <p:cTn id="409" dur="1" fill="hold">
                                          <p:stCondLst>
                                            <p:cond delay="0"/>
                                          </p:stCondLst>
                                        </p:cTn>
                                        <p:tgtEl>
                                          <p:spTgt spid="657"/>
                                        </p:tgtEl>
                                        <p:attrNameLst>
                                          <p:attrName>style.visibility</p:attrName>
                                        </p:attrNameLst>
                                      </p:cBhvr>
                                      <p:to>
                                        <p:strVal val="visible"/>
                                      </p:to>
                                    </p:set>
                                  </p:childTnLst>
                                </p:cTn>
                              </p:par>
                              <p:par>
                                <p:cTn id="410" presetID="1" presetClass="entr" presetSubtype="0" fill="hold" nodeType="withEffect">
                                  <p:stCondLst>
                                    <p:cond delay="5000"/>
                                  </p:stCondLst>
                                  <p:childTnLst>
                                    <p:set>
                                      <p:cBhvr>
                                        <p:cTn id="411" dur="1" fill="hold">
                                          <p:stCondLst>
                                            <p:cond delay="0"/>
                                          </p:stCondLst>
                                        </p:cTn>
                                        <p:tgtEl>
                                          <p:spTgt spid="206"/>
                                        </p:tgtEl>
                                        <p:attrNameLst>
                                          <p:attrName>style.visibility</p:attrName>
                                        </p:attrNameLst>
                                      </p:cBhvr>
                                      <p:to>
                                        <p:strVal val="visible"/>
                                      </p:to>
                                    </p:set>
                                  </p:childTnLst>
                                </p:cTn>
                              </p:par>
                              <p:par>
                                <p:cTn id="412" presetID="1" presetClass="exit" presetSubtype="0" fill="hold" nodeType="withEffect">
                                  <p:stCondLst>
                                    <p:cond delay="6000"/>
                                  </p:stCondLst>
                                  <p:childTnLst>
                                    <p:set>
                                      <p:cBhvr>
                                        <p:cTn id="413" dur="1" fill="hold">
                                          <p:stCondLst>
                                            <p:cond delay="0"/>
                                          </p:stCondLst>
                                        </p:cTn>
                                        <p:tgtEl>
                                          <p:spTgt spid="657"/>
                                        </p:tgtEl>
                                        <p:attrNameLst>
                                          <p:attrName>style.visibility</p:attrName>
                                        </p:attrNameLst>
                                      </p:cBhvr>
                                      <p:to>
                                        <p:strVal val="hidden"/>
                                      </p:to>
                                    </p:set>
                                  </p:childTnLst>
                                </p:cTn>
                              </p:par>
                              <p:par>
                                <p:cTn id="414" presetID="1" presetClass="entr" presetSubtype="0" fill="hold" nodeType="withEffect">
                                  <p:stCondLst>
                                    <p:cond delay="6000"/>
                                  </p:stCondLst>
                                  <p:childTnLst>
                                    <p:set>
                                      <p:cBhvr>
                                        <p:cTn id="415" dur="1" fill="hold">
                                          <p:stCondLst>
                                            <p:cond delay="0"/>
                                          </p:stCondLst>
                                        </p:cTn>
                                        <p:tgtEl>
                                          <p:spTgt spid="654"/>
                                        </p:tgtEl>
                                        <p:attrNameLst>
                                          <p:attrName>style.visibility</p:attrName>
                                        </p:attrNameLst>
                                      </p:cBhvr>
                                      <p:to>
                                        <p:strVal val="visible"/>
                                      </p:to>
                                    </p:set>
                                  </p:childTnLst>
                                </p:cTn>
                              </p:par>
                              <p:par>
                                <p:cTn id="416" presetID="1" presetClass="entr" presetSubtype="0" fill="hold" nodeType="withEffect">
                                  <p:stCondLst>
                                    <p:cond delay="6000"/>
                                  </p:stCondLst>
                                  <p:childTnLst>
                                    <p:set>
                                      <p:cBhvr>
                                        <p:cTn id="417"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Freeform 5"/>
          <p:cNvSpPr>
            <a:spLocks/>
          </p:cNvSpPr>
          <p:nvPr/>
        </p:nvSpPr>
        <p:spPr bwMode="auto">
          <a:xfrm>
            <a:off x="1356739" y="212834"/>
            <a:ext cx="6433778" cy="6433842"/>
          </a:xfrm>
          <a:custGeom>
            <a:avLst/>
            <a:gdLst/>
            <a:ahLst/>
            <a:cxnLst/>
            <a:rect l="l" t="t" r="r" b="b"/>
            <a:pathLst>
              <a:path w="6433778" h="6433842">
                <a:moveTo>
                  <a:pt x="3055993" y="6300598"/>
                </a:moveTo>
                <a:cubicBezTo>
                  <a:pt x="3092788" y="6300598"/>
                  <a:pt x="3122616" y="6330426"/>
                  <a:pt x="3122616" y="6367220"/>
                </a:cubicBezTo>
                <a:cubicBezTo>
                  <a:pt x="3122616" y="6404014"/>
                  <a:pt x="3092788" y="6433842"/>
                  <a:pt x="3055993" y="6433842"/>
                </a:cubicBezTo>
                <a:cubicBezTo>
                  <a:pt x="3019198" y="6433842"/>
                  <a:pt x="2989370" y="6404014"/>
                  <a:pt x="2989370" y="6367220"/>
                </a:cubicBezTo>
                <a:cubicBezTo>
                  <a:pt x="2989370" y="6330426"/>
                  <a:pt x="3019198" y="6300598"/>
                  <a:pt x="3055993" y="6300598"/>
                </a:cubicBezTo>
                <a:close/>
                <a:moveTo>
                  <a:pt x="3377329" y="6299753"/>
                </a:moveTo>
                <a:cubicBezTo>
                  <a:pt x="3379790" y="6299753"/>
                  <a:pt x="3382251" y="6299753"/>
                  <a:pt x="3384712" y="6299753"/>
                </a:cubicBezTo>
                <a:cubicBezTo>
                  <a:pt x="3419165" y="6299753"/>
                  <a:pt x="3447465" y="6325662"/>
                  <a:pt x="3451157" y="6358972"/>
                </a:cubicBezTo>
                <a:cubicBezTo>
                  <a:pt x="3452387" y="6377478"/>
                  <a:pt x="3447465" y="6394751"/>
                  <a:pt x="3436391" y="6408322"/>
                </a:cubicBezTo>
                <a:cubicBezTo>
                  <a:pt x="3425317" y="6421893"/>
                  <a:pt x="3409321" y="6430529"/>
                  <a:pt x="3392095" y="6432996"/>
                </a:cubicBezTo>
                <a:cubicBezTo>
                  <a:pt x="3389634" y="6432996"/>
                  <a:pt x="3387173" y="6432996"/>
                  <a:pt x="3384712" y="6432996"/>
                </a:cubicBezTo>
                <a:cubicBezTo>
                  <a:pt x="3350259" y="6432996"/>
                  <a:pt x="3321959" y="6407088"/>
                  <a:pt x="3318268" y="6373777"/>
                </a:cubicBezTo>
                <a:cubicBezTo>
                  <a:pt x="3314576" y="6336765"/>
                  <a:pt x="3341646" y="6303454"/>
                  <a:pt x="3377329" y="6299753"/>
                </a:cubicBezTo>
                <a:close/>
                <a:moveTo>
                  <a:pt x="2728861" y="6266524"/>
                </a:moveTo>
                <a:cubicBezTo>
                  <a:pt x="2731341" y="6266524"/>
                  <a:pt x="2733820" y="6266524"/>
                  <a:pt x="2736300" y="6266524"/>
                </a:cubicBezTo>
                <a:cubicBezTo>
                  <a:pt x="2772254" y="6270225"/>
                  <a:pt x="2799529" y="6303536"/>
                  <a:pt x="2795810" y="6340548"/>
                </a:cubicBezTo>
                <a:cubicBezTo>
                  <a:pt x="2792090" y="6373859"/>
                  <a:pt x="2763575" y="6399767"/>
                  <a:pt x="2728861" y="6399767"/>
                </a:cubicBezTo>
                <a:cubicBezTo>
                  <a:pt x="2726381" y="6399767"/>
                  <a:pt x="2723902" y="6399767"/>
                  <a:pt x="2721422" y="6399767"/>
                </a:cubicBezTo>
                <a:cubicBezTo>
                  <a:pt x="2704065" y="6397300"/>
                  <a:pt x="2687948" y="6388664"/>
                  <a:pt x="2676790" y="6375093"/>
                </a:cubicBezTo>
                <a:cubicBezTo>
                  <a:pt x="2665632" y="6361522"/>
                  <a:pt x="2659433" y="6344249"/>
                  <a:pt x="2661912" y="6325743"/>
                </a:cubicBezTo>
                <a:cubicBezTo>
                  <a:pt x="2665632" y="6292433"/>
                  <a:pt x="2694147" y="6266524"/>
                  <a:pt x="2728861" y="6266524"/>
                </a:cubicBezTo>
                <a:close/>
                <a:moveTo>
                  <a:pt x="3717148" y="6265935"/>
                </a:moveTo>
                <a:cubicBezTo>
                  <a:pt x="3748100" y="6265935"/>
                  <a:pt x="3775338" y="6288142"/>
                  <a:pt x="3782767" y="6318986"/>
                </a:cubicBezTo>
                <a:cubicBezTo>
                  <a:pt x="3790195" y="6354764"/>
                  <a:pt x="3766671" y="6390542"/>
                  <a:pt x="3730767" y="6397945"/>
                </a:cubicBezTo>
                <a:cubicBezTo>
                  <a:pt x="3725814" y="6399178"/>
                  <a:pt x="3722100" y="6399178"/>
                  <a:pt x="3717148" y="6399178"/>
                </a:cubicBezTo>
                <a:cubicBezTo>
                  <a:pt x="3684957" y="6399178"/>
                  <a:pt x="3657719" y="6376971"/>
                  <a:pt x="3651529" y="6346128"/>
                </a:cubicBezTo>
                <a:cubicBezTo>
                  <a:pt x="3647814" y="6328856"/>
                  <a:pt x="3650290" y="6311583"/>
                  <a:pt x="3660195" y="6296779"/>
                </a:cubicBezTo>
                <a:cubicBezTo>
                  <a:pt x="3670100" y="6280740"/>
                  <a:pt x="3684957" y="6270870"/>
                  <a:pt x="3703529" y="6267169"/>
                </a:cubicBezTo>
                <a:cubicBezTo>
                  <a:pt x="3707243" y="6265935"/>
                  <a:pt x="3712195" y="6265935"/>
                  <a:pt x="3717148" y="6265935"/>
                </a:cubicBezTo>
                <a:close/>
                <a:moveTo>
                  <a:pt x="2404662" y="6199154"/>
                </a:moveTo>
                <a:cubicBezTo>
                  <a:pt x="2409584" y="6199154"/>
                  <a:pt x="2414506" y="6199154"/>
                  <a:pt x="2418197" y="6200388"/>
                </a:cubicBezTo>
                <a:cubicBezTo>
                  <a:pt x="2436654" y="6204089"/>
                  <a:pt x="2451420" y="6213959"/>
                  <a:pt x="2461263" y="6229998"/>
                </a:cubicBezTo>
                <a:cubicBezTo>
                  <a:pt x="2469876" y="6244802"/>
                  <a:pt x="2473568" y="6262075"/>
                  <a:pt x="2469876" y="6279347"/>
                </a:cubicBezTo>
                <a:cubicBezTo>
                  <a:pt x="2463724" y="6310190"/>
                  <a:pt x="2436654" y="6332397"/>
                  <a:pt x="2404662" y="6332397"/>
                </a:cubicBezTo>
                <a:cubicBezTo>
                  <a:pt x="2399741" y="6332397"/>
                  <a:pt x="2396049" y="6332397"/>
                  <a:pt x="2391127" y="6331164"/>
                </a:cubicBezTo>
                <a:cubicBezTo>
                  <a:pt x="2373901" y="6327462"/>
                  <a:pt x="2359136" y="6317592"/>
                  <a:pt x="2349292" y="6301554"/>
                </a:cubicBezTo>
                <a:cubicBezTo>
                  <a:pt x="2339448" y="6286749"/>
                  <a:pt x="2335757" y="6269477"/>
                  <a:pt x="2339448" y="6252205"/>
                </a:cubicBezTo>
                <a:cubicBezTo>
                  <a:pt x="2345601" y="6221361"/>
                  <a:pt x="2373901" y="6199154"/>
                  <a:pt x="2404662" y="6199154"/>
                </a:cubicBezTo>
                <a:close/>
                <a:moveTo>
                  <a:pt x="4034818" y="6195989"/>
                </a:moveTo>
                <a:cubicBezTo>
                  <a:pt x="4063256" y="6195989"/>
                  <a:pt x="4089222" y="6214495"/>
                  <a:pt x="4097877" y="6241637"/>
                </a:cubicBezTo>
                <a:cubicBezTo>
                  <a:pt x="4104059" y="6258910"/>
                  <a:pt x="4101586" y="6276182"/>
                  <a:pt x="4094168" y="6292220"/>
                </a:cubicBezTo>
                <a:cubicBezTo>
                  <a:pt x="4085512" y="6308259"/>
                  <a:pt x="4071911" y="6320596"/>
                  <a:pt x="4054601" y="6325531"/>
                </a:cubicBezTo>
                <a:cubicBezTo>
                  <a:pt x="4048419" y="6327999"/>
                  <a:pt x="4041000" y="6329232"/>
                  <a:pt x="4034818" y="6329232"/>
                </a:cubicBezTo>
                <a:cubicBezTo>
                  <a:pt x="4005143" y="6329232"/>
                  <a:pt x="3979177" y="6310726"/>
                  <a:pt x="3970522" y="6283584"/>
                </a:cubicBezTo>
                <a:cubicBezTo>
                  <a:pt x="3959394" y="6247806"/>
                  <a:pt x="3979177" y="6210794"/>
                  <a:pt x="4013798" y="6198457"/>
                </a:cubicBezTo>
                <a:cubicBezTo>
                  <a:pt x="4019980" y="6197223"/>
                  <a:pt x="4027399" y="6195989"/>
                  <a:pt x="4034818" y="6195989"/>
                </a:cubicBezTo>
                <a:close/>
                <a:moveTo>
                  <a:pt x="2093603" y="6097669"/>
                </a:moveTo>
                <a:cubicBezTo>
                  <a:pt x="2100983" y="6097669"/>
                  <a:pt x="2108363" y="6098903"/>
                  <a:pt x="2114513" y="6100137"/>
                </a:cubicBezTo>
                <a:cubicBezTo>
                  <a:pt x="2148952" y="6112474"/>
                  <a:pt x="2168631" y="6149486"/>
                  <a:pt x="2157561" y="6185265"/>
                </a:cubicBezTo>
                <a:cubicBezTo>
                  <a:pt x="2148952" y="6212407"/>
                  <a:pt x="2123122" y="6230913"/>
                  <a:pt x="2093603" y="6230913"/>
                </a:cubicBezTo>
                <a:cubicBezTo>
                  <a:pt x="2087454" y="6230913"/>
                  <a:pt x="2080074" y="6229679"/>
                  <a:pt x="2073924" y="6227212"/>
                </a:cubicBezTo>
                <a:cubicBezTo>
                  <a:pt x="2056705" y="6222277"/>
                  <a:pt x="2043175" y="6209940"/>
                  <a:pt x="2034566" y="6193901"/>
                </a:cubicBezTo>
                <a:cubicBezTo>
                  <a:pt x="2025956" y="6177862"/>
                  <a:pt x="2024726" y="6160590"/>
                  <a:pt x="2030876" y="6143318"/>
                </a:cubicBezTo>
                <a:cubicBezTo>
                  <a:pt x="2039485" y="6116175"/>
                  <a:pt x="2065314" y="6097669"/>
                  <a:pt x="2093603" y="6097669"/>
                </a:cubicBezTo>
                <a:close/>
                <a:moveTo>
                  <a:pt x="4351030" y="6093441"/>
                </a:moveTo>
                <a:cubicBezTo>
                  <a:pt x="4378194" y="6093441"/>
                  <a:pt x="4401653" y="6108331"/>
                  <a:pt x="4412765" y="6133146"/>
                </a:cubicBezTo>
                <a:cubicBezTo>
                  <a:pt x="4420173" y="6149277"/>
                  <a:pt x="4420173" y="6167888"/>
                  <a:pt x="4414000" y="6184019"/>
                </a:cubicBezTo>
                <a:cubicBezTo>
                  <a:pt x="4407826" y="6201390"/>
                  <a:pt x="4395479" y="6213798"/>
                  <a:pt x="4378194" y="6221242"/>
                </a:cubicBezTo>
                <a:cubicBezTo>
                  <a:pt x="4369551" y="6224965"/>
                  <a:pt x="4360908" y="6227446"/>
                  <a:pt x="4352265" y="6227446"/>
                </a:cubicBezTo>
                <a:cubicBezTo>
                  <a:pt x="4325102" y="6227446"/>
                  <a:pt x="4301643" y="6211316"/>
                  <a:pt x="4290530" y="6187741"/>
                </a:cubicBezTo>
                <a:cubicBezTo>
                  <a:pt x="4283122" y="6171611"/>
                  <a:pt x="4283122" y="6152999"/>
                  <a:pt x="4289296" y="6135628"/>
                </a:cubicBezTo>
                <a:cubicBezTo>
                  <a:pt x="4295469" y="6119498"/>
                  <a:pt x="4307816" y="6105849"/>
                  <a:pt x="4323867" y="6098404"/>
                </a:cubicBezTo>
                <a:cubicBezTo>
                  <a:pt x="4332510" y="6094682"/>
                  <a:pt x="4342388" y="6093441"/>
                  <a:pt x="4351030" y="6093441"/>
                </a:cubicBezTo>
                <a:close/>
                <a:moveTo>
                  <a:pt x="1789376" y="5963223"/>
                </a:moveTo>
                <a:cubicBezTo>
                  <a:pt x="1797999" y="5963223"/>
                  <a:pt x="1807854" y="5964464"/>
                  <a:pt x="1816477" y="5968186"/>
                </a:cubicBezTo>
                <a:cubicBezTo>
                  <a:pt x="1849737" y="5983076"/>
                  <a:pt x="1864519" y="6024022"/>
                  <a:pt x="1849737" y="6057523"/>
                </a:cubicBezTo>
                <a:cubicBezTo>
                  <a:pt x="1838650" y="6081098"/>
                  <a:pt x="1815245" y="6097228"/>
                  <a:pt x="1788144" y="6097228"/>
                </a:cubicBezTo>
                <a:cubicBezTo>
                  <a:pt x="1779521" y="6097228"/>
                  <a:pt x="1769666" y="6094747"/>
                  <a:pt x="1761043" y="6091024"/>
                </a:cubicBezTo>
                <a:cubicBezTo>
                  <a:pt x="1727783" y="6076135"/>
                  <a:pt x="1713001" y="6036430"/>
                  <a:pt x="1727783" y="6002928"/>
                </a:cubicBezTo>
                <a:cubicBezTo>
                  <a:pt x="1738870" y="5978113"/>
                  <a:pt x="1762275" y="5963223"/>
                  <a:pt x="1789376" y="5963223"/>
                </a:cubicBezTo>
                <a:close/>
                <a:moveTo>
                  <a:pt x="4649132" y="5957775"/>
                </a:moveTo>
                <a:cubicBezTo>
                  <a:pt x="4672548" y="5957775"/>
                  <a:pt x="4694732" y="5971375"/>
                  <a:pt x="4707056" y="5991158"/>
                </a:cubicBezTo>
                <a:cubicBezTo>
                  <a:pt x="4715683" y="6007231"/>
                  <a:pt x="4718148" y="6025776"/>
                  <a:pt x="4713219" y="6043086"/>
                </a:cubicBezTo>
                <a:cubicBezTo>
                  <a:pt x="4708289" y="6060395"/>
                  <a:pt x="4697197" y="6073995"/>
                  <a:pt x="4682408" y="6082650"/>
                </a:cubicBezTo>
                <a:cubicBezTo>
                  <a:pt x="4672548" y="6088832"/>
                  <a:pt x="4660224" y="6092541"/>
                  <a:pt x="4649132" y="6092541"/>
                </a:cubicBezTo>
                <a:cubicBezTo>
                  <a:pt x="4624483" y="6092541"/>
                  <a:pt x="4602300" y="6078941"/>
                  <a:pt x="4591208" y="6059159"/>
                </a:cubicBezTo>
                <a:cubicBezTo>
                  <a:pt x="4572721" y="6027013"/>
                  <a:pt x="4583813" y="5986212"/>
                  <a:pt x="4615856" y="5967666"/>
                </a:cubicBezTo>
                <a:cubicBezTo>
                  <a:pt x="4625716" y="5961484"/>
                  <a:pt x="4636808" y="5957775"/>
                  <a:pt x="4649132" y="5957775"/>
                </a:cubicBezTo>
                <a:close/>
                <a:moveTo>
                  <a:pt x="1502271" y="5798073"/>
                </a:moveTo>
                <a:cubicBezTo>
                  <a:pt x="1514644" y="5798073"/>
                  <a:pt x="1525779" y="5801782"/>
                  <a:pt x="1535677" y="5807964"/>
                </a:cubicBezTo>
                <a:cubicBezTo>
                  <a:pt x="1551762" y="5816619"/>
                  <a:pt x="1562897" y="5831456"/>
                  <a:pt x="1567846" y="5848765"/>
                </a:cubicBezTo>
                <a:cubicBezTo>
                  <a:pt x="1571558" y="5866074"/>
                  <a:pt x="1569083" y="5883384"/>
                  <a:pt x="1560423" y="5899457"/>
                </a:cubicBezTo>
                <a:cubicBezTo>
                  <a:pt x="1548050" y="5919239"/>
                  <a:pt x="1525779" y="5932839"/>
                  <a:pt x="1502271" y="5932839"/>
                </a:cubicBezTo>
                <a:cubicBezTo>
                  <a:pt x="1491136" y="5932839"/>
                  <a:pt x="1478763" y="5929130"/>
                  <a:pt x="1468865" y="5924185"/>
                </a:cubicBezTo>
                <a:cubicBezTo>
                  <a:pt x="1454018" y="5914293"/>
                  <a:pt x="1442883" y="5900693"/>
                  <a:pt x="1437934" y="5883384"/>
                </a:cubicBezTo>
                <a:cubicBezTo>
                  <a:pt x="1432985" y="5866074"/>
                  <a:pt x="1435459" y="5847529"/>
                  <a:pt x="1444120" y="5831456"/>
                </a:cubicBezTo>
                <a:cubicBezTo>
                  <a:pt x="1456493" y="5811673"/>
                  <a:pt x="1478763" y="5798073"/>
                  <a:pt x="1502271" y="5798073"/>
                </a:cubicBezTo>
                <a:close/>
                <a:moveTo>
                  <a:pt x="4934291" y="5793438"/>
                </a:moveTo>
                <a:cubicBezTo>
                  <a:pt x="4956547" y="5793438"/>
                  <a:pt x="4976330" y="5803308"/>
                  <a:pt x="4988695" y="5820580"/>
                </a:cubicBezTo>
                <a:cubicBezTo>
                  <a:pt x="4999823" y="5835385"/>
                  <a:pt x="5003532" y="5852657"/>
                  <a:pt x="5001059" y="5869930"/>
                </a:cubicBezTo>
                <a:cubicBezTo>
                  <a:pt x="4998586" y="5888436"/>
                  <a:pt x="4988695" y="5903240"/>
                  <a:pt x="4973857" y="5914344"/>
                </a:cubicBezTo>
                <a:cubicBezTo>
                  <a:pt x="4962729" y="5921746"/>
                  <a:pt x="4949128" y="5926681"/>
                  <a:pt x="4934291" y="5926681"/>
                </a:cubicBezTo>
                <a:cubicBezTo>
                  <a:pt x="4913271" y="5926681"/>
                  <a:pt x="4893488" y="5916811"/>
                  <a:pt x="4879887" y="5899539"/>
                </a:cubicBezTo>
                <a:cubicBezTo>
                  <a:pt x="4858867" y="5868696"/>
                  <a:pt x="4865050" y="5826749"/>
                  <a:pt x="4894724" y="5805776"/>
                </a:cubicBezTo>
                <a:cubicBezTo>
                  <a:pt x="4907089" y="5797139"/>
                  <a:pt x="4920690" y="5793438"/>
                  <a:pt x="4934291" y="5793438"/>
                </a:cubicBezTo>
                <a:close/>
                <a:moveTo>
                  <a:pt x="1239563" y="5606024"/>
                </a:moveTo>
                <a:cubicBezTo>
                  <a:pt x="1253093" y="5606024"/>
                  <a:pt x="1266623" y="5609725"/>
                  <a:pt x="1277692" y="5618362"/>
                </a:cubicBezTo>
                <a:cubicBezTo>
                  <a:pt x="1308441" y="5639335"/>
                  <a:pt x="1314591" y="5681282"/>
                  <a:pt x="1292452" y="5712126"/>
                </a:cubicBezTo>
                <a:cubicBezTo>
                  <a:pt x="1280152" y="5729398"/>
                  <a:pt x="1260473" y="5739268"/>
                  <a:pt x="1239563" y="5739268"/>
                </a:cubicBezTo>
                <a:cubicBezTo>
                  <a:pt x="1224804" y="5739268"/>
                  <a:pt x="1211274" y="5734333"/>
                  <a:pt x="1200205" y="5726931"/>
                </a:cubicBezTo>
                <a:cubicBezTo>
                  <a:pt x="1185445" y="5715827"/>
                  <a:pt x="1175606" y="5701022"/>
                  <a:pt x="1173146" y="5682516"/>
                </a:cubicBezTo>
                <a:cubicBezTo>
                  <a:pt x="1170686" y="5665244"/>
                  <a:pt x="1174376" y="5647971"/>
                  <a:pt x="1185445" y="5633167"/>
                </a:cubicBezTo>
                <a:cubicBezTo>
                  <a:pt x="1197745" y="5615894"/>
                  <a:pt x="1217424" y="5606024"/>
                  <a:pt x="1239563" y="5606024"/>
                </a:cubicBezTo>
                <a:close/>
                <a:moveTo>
                  <a:pt x="5201674" y="5598793"/>
                </a:moveTo>
                <a:cubicBezTo>
                  <a:pt x="5220146" y="5598793"/>
                  <a:pt x="5238618" y="5606196"/>
                  <a:pt x="5250932" y="5621001"/>
                </a:cubicBezTo>
                <a:cubicBezTo>
                  <a:pt x="5263247" y="5633338"/>
                  <a:pt x="5269404" y="5650610"/>
                  <a:pt x="5268173" y="5669116"/>
                </a:cubicBezTo>
                <a:cubicBezTo>
                  <a:pt x="5266941" y="5686389"/>
                  <a:pt x="5259553" y="5703661"/>
                  <a:pt x="5246006" y="5714765"/>
                </a:cubicBezTo>
                <a:cubicBezTo>
                  <a:pt x="5233692" y="5725869"/>
                  <a:pt x="5217683" y="5732037"/>
                  <a:pt x="5201674" y="5732037"/>
                </a:cubicBezTo>
                <a:cubicBezTo>
                  <a:pt x="5183202" y="5732037"/>
                  <a:pt x="5164730" y="5724635"/>
                  <a:pt x="5152415" y="5709830"/>
                </a:cubicBezTo>
                <a:cubicBezTo>
                  <a:pt x="5127786" y="5682688"/>
                  <a:pt x="5130249" y="5640740"/>
                  <a:pt x="5157341" y="5616066"/>
                </a:cubicBezTo>
                <a:cubicBezTo>
                  <a:pt x="5169656" y="5604962"/>
                  <a:pt x="5185665" y="5598793"/>
                  <a:pt x="5201674" y="5598793"/>
                </a:cubicBezTo>
                <a:close/>
                <a:moveTo>
                  <a:pt x="990006" y="5384958"/>
                </a:moveTo>
                <a:cubicBezTo>
                  <a:pt x="1006113" y="5384958"/>
                  <a:pt x="1022220" y="5391127"/>
                  <a:pt x="1034610" y="5402231"/>
                </a:cubicBezTo>
                <a:cubicBezTo>
                  <a:pt x="1048239" y="5413334"/>
                  <a:pt x="1055673" y="5430607"/>
                  <a:pt x="1056912" y="5447879"/>
                </a:cubicBezTo>
                <a:cubicBezTo>
                  <a:pt x="1058151" y="5466385"/>
                  <a:pt x="1051956" y="5483658"/>
                  <a:pt x="1039566" y="5495995"/>
                </a:cubicBezTo>
                <a:cubicBezTo>
                  <a:pt x="1027176" y="5510800"/>
                  <a:pt x="1008591" y="5518202"/>
                  <a:pt x="990006" y="5518202"/>
                </a:cubicBezTo>
                <a:cubicBezTo>
                  <a:pt x="973899" y="5518202"/>
                  <a:pt x="957792" y="5512034"/>
                  <a:pt x="945402" y="5500930"/>
                </a:cubicBezTo>
                <a:cubicBezTo>
                  <a:pt x="931773" y="5489826"/>
                  <a:pt x="924339" y="5472554"/>
                  <a:pt x="923100" y="5455281"/>
                </a:cubicBezTo>
                <a:cubicBezTo>
                  <a:pt x="921861" y="5436775"/>
                  <a:pt x="928056" y="5419503"/>
                  <a:pt x="940446" y="5407166"/>
                </a:cubicBezTo>
                <a:cubicBezTo>
                  <a:pt x="952836" y="5392361"/>
                  <a:pt x="971421" y="5384958"/>
                  <a:pt x="990006" y="5384958"/>
                </a:cubicBezTo>
                <a:close/>
                <a:moveTo>
                  <a:pt x="5447282" y="5375988"/>
                </a:moveTo>
                <a:cubicBezTo>
                  <a:pt x="5463323" y="5375988"/>
                  <a:pt x="5479365" y="5382157"/>
                  <a:pt x="5491705" y="5393260"/>
                </a:cubicBezTo>
                <a:cubicBezTo>
                  <a:pt x="5505278" y="5405598"/>
                  <a:pt x="5512682" y="5421636"/>
                  <a:pt x="5513916" y="5438909"/>
                </a:cubicBezTo>
                <a:cubicBezTo>
                  <a:pt x="5515150" y="5457415"/>
                  <a:pt x="5508980" y="5474687"/>
                  <a:pt x="5496641" y="5488258"/>
                </a:cubicBezTo>
                <a:cubicBezTo>
                  <a:pt x="5484301" y="5501829"/>
                  <a:pt x="5465791" y="5509231"/>
                  <a:pt x="5447282" y="5509231"/>
                </a:cubicBezTo>
                <a:cubicBezTo>
                  <a:pt x="5430006" y="5509231"/>
                  <a:pt x="5413964" y="5504296"/>
                  <a:pt x="5401625" y="5493193"/>
                </a:cubicBezTo>
                <a:cubicBezTo>
                  <a:pt x="5374477" y="5468518"/>
                  <a:pt x="5372009" y="5425338"/>
                  <a:pt x="5396689" y="5398195"/>
                </a:cubicBezTo>
                <a:cubicBezTo>
                  <a:pt x="5410262" y="5384624"/>
                  <a:pt x="5427538" y="5375988"/>
                  <a:pt x="5447282" y="5375988"/>
                </a:cubicBezTo>
                <a:close/>
                <a:moveTo>
                  <a:pt x="768073" y="5138428"/>
                </a:moveTo>
                <a:cubicBezTo>
                  <a:pt x="787786" y="5138428"/>
                  <a:pt x="805035" y="5147064"/>
                  <a:pt x="817356" y="5160636"/>
                </a:cubicBezTo>
                <a:cubicBezTo>
                  <a:pt x="829677" y="5174207"/>
                  <a:pt x="835837" y="5191479"/>
                  <a:pt x="834605" y="5208751"/>
                </a:cubicBezTo>
                <a:cubicBezTo>
                  <a:pt x="834605" y="5227258"/>
                  <a:pt x="825980" y="5243296"/>
                  <a:pt x="812427" y="5255634"/>
                </a:cubicBezTo>
                <a:cubicBezTo>
                  <a:pt x="801339" y="5266737"/>
                  <a:pt x="785322" y="5271672"/>
                  <a:pt x="768073" y="5271672"/>
                </a:cubicBezTo>
                <a:cubicBezTo>
                  <a:pt x="749592" y="5271672"/>
                  <a:pt x="731111" y="5264270"/>
                  <a:pt x="718790" y="5250699"/>
                </a:cubicBezTo>
                <a:cubicBezTo>
                  <a:pt x="706469" y="5237128"/>
                  <a:pt x="700309" y="5219855"/>
                  <a:pt x="701541" y="5201349"/>
                </a:cubicBezTo>
                <a:cubicBezTo>
                  <a:pt x="702773" y="5184077"/>
                  <a:pt x="710165" y="5168038"/>
                  <a:pt x="723718" y="5155701"/>
                </a:cubicBezTo>
                <a:cubicBezTo>
                  <a:pt x="736039" y="5144597"/>
                  <a:pt x="752056" y="5138428"/>
                  <a:pt x="768073" y="5138428"/>
                </a:cubicBezTo>
                <a:close/>
                <a:moveTo>
                  <a:pt x="5671203" y="5130842"/>
                </a:moveTo>
                <a:cubicBezTo>
                  <a:pt x="5684784" y="5130842"/>
                  <a:pt x="5698366" y="5135788"/>
                  <a:pt x="5709478" y="5144442"/>
                </a:cubicBezTo>
                <a:cubicBezTo>
                  <a:pt x="5724294" y="5154334"/>
                  <a:pt x="5734172" y="5170407"/>
                  <a:pt x="5736641" y="5187716"/>
                </a:cubicBezTo>
                <a:cubicBezTo>
                  <a:pt x="5739110" y="5205025"/>
                  <a:pt x="5735406" y="5223571"/>
                  <a:pt x="5724294" y="5237171"/>
                </a:cubicBezTo>
                <a:cubicBezTo>
                  <a:pt x="5711947" y="5254481"/>
                  <a:pt x="5692192" y="5265608"/>
                  <a:pt x="5669968" y="5265608"/>
                </a:cubicBezTo>
                <a:cubicBezTo>
                  <a:pt x="5656386" y="5265608"/>
                  <a:pt x="5642805" y="5260663"/>
                  <a:pt x="5631693" y="5252008"/>
                </a:cubicBezTo>
                <a:cubicBezTo>
                  <a:pt x="5616876" y="5242117"/>
                  <a:pt x="5606999" y="5226044"/>
                  <a:pt x="5604530" y="5208735"/>
                </a:cubicBezTo>
                <a:cubicBezTo>
                  <a:pt x="5602060" y="5191425"/>
                  <a:pt x="5605764" y="5172879"/>
                  <a:pt x="5616876" y="5159279"/>
                </a:cubicBezTo>
                <a:cubicBezTo>
                  <a:pt x="5629223" y="5141970"/>
                  <a:pt x="5648978" y="5130842"/>
                  <a:pt x="5671203" y="5130842"/>
                </a:cubicBezTo>
                <a:close/>
                <a:moveTo>
                  <a:pt x="573528" y="4871896"/>
                </a:moveTo>
                <a:cubicBezTo>
                  <a:pt x="595629" y="4871896"/>
                  <a:pt x="615274" y="4883024"/>
                  <a:pt x="627553" y="4900333"/>
                </a:cubicBezTo>
                <a:cubicBezTo>
                  <a:pt x="638603" y="4913933"/>
                  <a:pt x="642287" y="4932479"/>
                  <a:pt x="639831" y="4949789"/>
                </a:cubicBezTo>
                <a:cubicBezTo>
                  <a:pt x="637375" y="4967098"/>
                  <a:pt x="627553" y="4983171"/>
                  <a:pt x="612819" y="4993062"/>
                </a:cubicBezTo>
                <a:cubicBezTo>
                  <a:pt x="601768" y="5001717"/>
                  <a:pt x="588262" y="5006662"/>
                  <a:pt x="574756" y="5006662"/>
                </a:cubicBezTo>
                <a:cubicBezTo>
                  <a:pt x="552655" y="5006662"/>
                  <a:pt x="533009" y="4995535"/>
                  <a:pt x="520731" y="4978225"/>
                </a:cubicBezTo>
                <a:cubicBezTo>
                  <a:pt x="509680" y="4964625"/>
                  <a:pt x="505997" y="4946079"/>
                  <a:pt x="508452" y="4928770"/>
                </a:cubicBezTo>
                <a:cubicBezTo>
                  <a:pt x="510908" y="4911461"/>
                  <a:pt x="520731" y="4895388"/>
                  <a:pt x="535465" y="4885496"/>
                </a:cubicBezTo>
                <a:cubicBezTo>
                  <a:pt x="546515" y="4876842"/>
                  <a:pt x="560022" y="4871896"/>
                  <a:pt x="573528" y="4871896"/>
                </a:cubicBezTo>
                <a:close/>
                <a:moveTo>
                  <a:pt x="5858778" y="4863221"/>
                </a:moveTo>
                <a:cubicBezTo>
                  <a:pt x="5871102" y="4863221"/>
                  <a:pt x="5882194" y="4865703"/>
                  <a:pt x="5892054" y="4871907"/>
                </a:cubicBezTo>
                <a:cubicBezTo>
                  <a:pt x="5908075" y="4880592"/>
                  <a:pt x="5919167" y="4895482"/>
                  <a:pt x="5924097" y="4912853"/>
                </a:cubicBezTo>
                <a:cubicBezTo>
                  <a:pt x="5927794" y="4930224"/>
                  <a:pt x="5925329" y="4948836"/>
                  <a:pt x="5916702" y="4963725"/>
                </a:cubicBezTo>
                <a:cubicBezTo>
                  <a:pt x="5905610" y="4984818"/>
                  <a:pt x="5883427" y="4997226"/>
                  <a:pt x="5858778" y="4997226"/>
                </a:cubicBezTo>
                <a:cubicBezTo>
                  <a:pt x="5847686" y="4997226"/>
                  <a:pt x="5835362" y="4994745"/>
                  <a:pt x="5825502" y="4988541"/>
                </a:cubicBezTo>
                <a:cubicBezTo>
                  <a:pt x="5793459" y="4969929"/>
                  <a:pt x="5782367" y="4928983"/>
                  <a:pt x="5800854" y="4896722"/>
                </a:cubicBezTo>
                <a:cubicBezTo>
                  <a:pt x="5813178" y="4875629"/>
                  <a:pt x="5835362" y="4863221"/>
                  <a:pt x="5858778" y="4863221"/>
                </a:cubicBezTo>
                <a:close/>
                <a:moveTo>
                  <a:pt x="409835" y="4586552"/>
                </a:moveTo>
                <a:cubicBezTo>
                  <a:pt x="433343" y="4586552"/>
                  <a:pt x="455614" y="4598960"/>
                  <a:pt x="467986" y="4620053"/>
                </a:cubicBezTo>
                <a:cubicBezTo>
                  <a:pt x="476647" y="4634943"/>
                  <a:pt x="479122" y="4653555"/>
                  <a:pt x="474173" y="4670926"/>
                </a:cubicBezTo>
                <a:cubicBezTo>
                  <a:pt x="469224" y="4688297"/>
                  <a:pt x="458088" y="4703186"/>
                  <a:pt x="443241" y="4711872"/>
                </a:cubicBezTo>
                <a:cubicBezTo>
                  <a:pt x="433343" y="4718076"/>
                  <a:pt x="420971" y="4720557"/>
                  <a:pt x="409835" y="4720557"/>
                </a:cubicBezTo>
                <a:cubicBezTo>
                  <a:pt x="385090" y="4720557"/>
                  <a:pt x="362819" y="4708149"/>
                  <a:pt x="351684" y="4687056"/>
                </a:cubicBezTo>
                <a:cubicBezTo>
                  <a:pt x="343023" y="4672167"/>
                  <a:pt x="340549" y="4653555"/>
                  <a:pt x="344261" y="4636184"/>
                </a:cubicBezTo>
                <a:cubicBezTo>
                  <a:pt x="349210" y="4618813"/>
                  <a:pt x="360345" y="4603923"/>
                  <a:pt x="376429" y="4595238"/>
                </a:cubicBezTo>
                <a:cubicBezTo>
                  <a:pt x="386327" y="4589034"/>
                  <a:pt x="397463" y="4586552"/>
                  <a:pt x="409835" y="4586552"/>
                </a:cubicBezTo>
                <a:close/>
                <a:moveTo>
                  <a:pt x="6029102" y="4579141"/>
                </a:moveTo>
                <a:cubicBezTo>
                  <a:pt x="6037697" y="4579141"/>
                  <a:pt x="6047520" y="4580375"/>
                  <a:pt x="6056115" y="4584076"/>
                </a:cubicBezTo>
                <a:cubicBezTo>
                  <a:pt x="6072076" y="4591479"/>
                  <a:pt x="6084355" y="4605050"/>
                  <a:pt x="6090494" y="4621088"/>
                </a:cubicBezTo>
                <a:cubicBezTo>
                  <a:pt x="6096633" y="4638361"/>
                  <a:pt x="6096633" y="4656867"/>
                  <a:pt x="6089266" y="4672906"/>
                </a:cubicBezTo>
                <a:cubicBezTo>
                  <a:pt x="6078216" y="4696347"/>
                  <a:pt x="6054887" y="4712385"/>
                  <a:pt x="6027874" y="4712385"/>
                </a:cubicBezTo>
                <a:cubicBezTo>
                  <a:pt x="6019279" y="4712385"/>
                  <a:pt x="6009457" y="4709918"/>
                  <a:pt x="6000862" y="4706217"/>
                </a:cubicBezTo>
                <a:cubicBezTo>
                  <a:pt x="5984900" y="4698814"/>
                  <a:pt x="5972622" y="4686477"/>
                  <a:pt x="5966482" y="4669204"/>
                </a:cubicBezTo>
                <a:cubicBezTo>
                  <a:pt x="5960343" y="4653166"/>
                  <a:pt x="5960343" y="4634660"/>
                  <a:pt x="5967710" y="4618621"/>
                </a:cubicBezTo>
                <a:cubicBezTo>
                  <a:pt x="5978761" y="4593946"/>
                  <a:pt x="6002090" y="4579141"/>
                  <a:pt x="6029102" y="4579141"/>
                </a:cubicBezTo>
                <a:close/>
                <a:moveTo>
                  <a:pt x="277679" y="4287168"/>
                </a:moveTo>
                <a:cubicBezTo>
                  <a:pt x="304881" y="4287168"/>
                  <a:pt x="328373" y="4301973"/>
                  <a:pt x="339501" y="4326648"/>
                </a:cubicBezTo>
                <a:cubicBezTo>
                  <a:pt x="354339" y="4359958"/>
                  <a:pt x="339501" y="4399438"/>
                  <a:pt x="304881" y="4414243"/>
                </a:cubicBezTo>
                <a:cubicBezTo>
                  <a:pt x="296226" y="4417944"/>
                  <a:pt x="287570" y="4420411"/>
                  <a:pt x="278915" y="4420411"/>
                </a:cubicBezTo>
                <a:cubicBezTo>
                  <a:pt x="251713" y="4420411"/>
                  <a:pt x="228221" y="4404373"/>
                  <a:pt x="217093" y="4380932"/>
                </a:cubicBezTo>
                <a:cubicBezTo>
                  <a:pt x="209674" y="4364893"/>
                  <a:pt x="209674" y="4346387"/>
                  <a:pt x="215856" y="4329115"/>
                </a:cubicBezTo>
                <a:cubicBezTo>
                  <a:pt x="222038" y="4313077"/>
                  <a:pt x="234403" y="4299506"/>
                  <a:pt x="250477" y="4292103"/>
                </a:cubicBezTo>
                <a:cubicBezTo>
                  <a:pt x="259132" y="4288402"/>
                  <a:pt x="269024" y="4287168"/>
                  <a:pt x="277679" y="4287168"/>
                </a:cubicBezTo>
                <a:close/>
                <a:moveTo>
                  <a:pt x="6159673" y="4275657"/>
                </a:moveTo>
                <a:cubicBezTo>
                  <a:pt x="6165843" y="4275657"/>
                  <a:pt x="6173246" y="4276891"/>
                  <a:pt x="6179416" y="4278125"/>
                </a:cubicBezTo>
                <a:cubicBezTo>
                  <a:pt x="6196692" y="4284293"/>
                  <a:pt x="6210266" y="4295397"/>
                  <a:pt x="6218903" y="4311435"/>
                </a:cubicBezTo>
                <a:cubicBezTo>
                  <a:pt x="6226307" y="4327474"/>
                  <a:pt x="6227541" y="4345980"/>
                  <a:pt x="6222605" y="4363252"/>
                </a:cubicBezTo>
                <a:cubicBezTo>
                  <a:pt x="6213968" y="4390394"/>
                  <a:pt x="6188054" y="4408900"/>
                  <a:pt x="6158439" y="4408900"/>
                </a:cubicBezTo>
                <a:cubicBezTo>
                  <a:pt x="6152269" y="4408900"/>
                  <a:pt x="6144865" y="4407667"/>
                  <a:pt x="6138695" y="4405199"/>
                </a:cubicBezTo>
                <a:cubicBezTo>
                  <a:pt x="6102910" y="4394095"/>
                  <a:pt x="6084400" y="4357084"/>
                  <a:pt x="6095506" y="4321305"/>
                </a:cubicBezTo>
                <a:cubicBezTo>
                  <a:pt x="6104144" y="4294163"/>
                  <a:pt x="6130057" y="4275657"/>
                  <a:pt x="6159673" y="4275657"/>
                </a:cubicBezTo>
                <a:close/>
                <a:moveTo>
                  <a:pt x="174129" y="3971881"/>
                </a:moveTo>
                <a:cubicBezTo>
                  <a:pt x="203804" y="3971881"/>
                  <a:pt x="229770" y="3990387"/>
                  <a:pt x="238425" y="4017529"/>
                </a:cubicBezTo>
                <a:cubicBezTo>
                  <a:pt x="249553" y="4053308"/>
                  <a:pt x="231006" y="4090319"/>
                  <a:pt x="195149" y="4101423"/>
                </a:cubicBezTo>
                <a:cubicBezTo>
                  <a:pt x="188967" y="4103891"/>
                  <a:pt x="181548" y="4105124"/>
                  <a:pt x="175366" y="4105124"/>
                </a:cubicBezTo>
                <a:cubicBezTo>
                  <a:pt x="175359" y="4105124"/>
                  <a:pt x="175274" y="4105124"/>
                  <a:pt x="174129" y="4105124"/>
                </a:cubicBezTo>
                <a:cubicBezTo>
                  <a:pt x="145691" y="4105124"/>
                  <a:pt x="119725" y="4086618"/>
                  <a:pt x="111070" y="4059476"/>
                </a:cubicBezTo>
                <a:cubicBezTo>
                  <a:pt x="104888" y="4042204"/>
                  <a:pt x="107361" y="4023698"/>
                  <a:pt x="114779" y="4007659"/>
                </a:cubicBezTo>
                <a:cubicBezTo>
                  <a:pt x="123435" y="3991621"/>
                  <a:pt x="137036" y="3980517"/>
                  <a:pt x="154346" y="3974349"/>
                </a:cubicBezTo>
                <a:cubicBezTo>
                  <a:pt x="160528" y="3973115"/>
                  <a:pt x="167947" y="3971881"/>
                  <a:pt x="174129" y="3971881"/>
                </a:cubicBezTo>
                <a:close/>
                <a:moveTo>
                  <a:pt x="6262794" y="3961491"/>
                </a:moveTo>
                <a:cubicBezTo>
                  <a:pt x="6266489" y="3961491"/>
                  <a:pt x="6271415" y="3961491"/>
                  <a:pt x="6276341" y="3962725"/>
                </a:cubicBezTo>
                <a:cubicBezTo>
                  <a:pt x="6293581" y="3966426"/>
                  <a:pt x="6308358" y="3976296"/>
                  <a:pt x="6318210" y="3992335"/>
                </a:cubicBezTo>
                <a:cubicBezTo>
                  <a:pt x="6328062" y="4007140"/>
                  <a:pt x="6331756" y="4024412"/>
                  <a:pt x="6328062" y="4041684"/>
                </a:cubicBezTo>
                <a:cubicBezTo>
                  <a:pt x="6320673" y="4072528"/>
                  <a:pt x="6293581" y="4094735"/>
                  <a:pt x="6262794" y="4094735"/>
                </a:cubicBezTo>
                <a:cubicBezTo>
                  <a:pt x="6257869" y="4094735"/>
                  <a:pt x="6252943" y="4094735"/>
                  <a:pt x="6248017" y="4093501"/>
                </a:cubicBezTo>
                <a:cubicBezTo>
                  <a:pt x="6212305" y="4086099"/>
                  <a:pt x="6190138" y="4050321"/>
                  <a:pt x="6197527" y="4014542"/>
                </a:cubicBezTo>
                <a:cubicBezTo>
                  <a:pt x="6203684" y="3983699"/>
                  <a:pt x="6230776" y="3961491"/>
                  <a:pt x="6262794" y="3961491"/>
                </a:cubicBezTo>
                <a:close/>
                <a:moveTo>
                  <a:pt x="101454" y="3648532"/>
                </a:moveTo>
                <a:cubicBezTo>
                  <a:pt x="133624" y="3648532"/>
                  <a:pt x="160844" y="3670739"/>
                  <a:pt x="167030" y="3701583"/>
                </a:cubicBezTo>
                <a:cubicBezTo>
                  <a:pt x="170742" y="3718855"/>
                  <a:pt x="168267" y="3736128"/>
                  <a:pt x="158369" y="3752166"/>
                </a:cubicBezTo>
                <a:cubicBezTo>
                  <a:pt x="148471" y="3766971"/>
                  <a:pt x="133624" y="3776841"/>
                  <a:pt x="116302" y="3780542"/>
                </a:cubicBezTo>
                <a:cubicBezTo>
                  <a:pt x="111353" y="3781776"/>
                  <a:pt x="106403" y="3781776"/>
                  <a:pt x="101454" y="3781776"/>
                </a:cubicBezTo>
                <a:cubicBezTo>
                  <a:pt x="70522" y="3781776"/>
                  <a:pt x="43302" y="3759569"/>
                  <a:pt x="35879" y="3728725"/>
                </a:cubicBezTo>
                <a:cubicBezTo>
                  <a:pt x="32167" y="3711453"/>
                  <a:pt x="35879" y="3694181"/>
                  <a:pt x="45777" y="3679376"/>
                </a:cubicBezTo>
                <a:cubicBezTo>
                  <a:pt x="55675" y="3663337"/>
                  <a:pt x="70522" y="3653467"/>
                  <a:pt x="87844" y="3649766"/>
                </a:cubicBezTo>
                <a:cubicBezTo>
                  <a:pt x="92793" y="3648532"/>
                  <a:pt x="96505" y="3648532"/>
                  <a:pt x="101454" y="3648532"/>
                </a:cubicBezTo>
                <a:close/>
                <a:moveTo>
                  <a:pt x="6331984" y="3638450"/>
                </a:moveTo>
                <a:lnTo>
                  <a:pt x="6338157" y="3638450"/>
                </a:lnTo>
                <a:cubicBezTo>
                  <a:pt x="6356677" y="3640923"/>
                  <a:pt x="6372728" y="3649578"/>
                  <a:pt x="6383840" y="3663178"/>
                </a:cubicBezTo>
                <a:cubicBezTo>
                  <a:pt x="6394953" y="3678014"/>
                  <a:pt x="6399891" y="3695324"/>
                  <a:pt x="6398657" y="3712633"/>
                </a:cubicBezTo>
                <a:cubicBezTo>
                  <a:pt x="6394953" y="3747252"/>
                  <a:pt x="6366555" y="3773216"/>
                  <a:pt x="6331984" y="3773216"/>
                </a:cubicBezTo>
                <a:cubicBezTo>
                  <a:pt x="6329514" y="3773216"/>
                  <a:pt x="6327045" y="3771980"/>
                  <a:pt x="6324575" y="3771980"/>
                </a:cubicBezTo>
                <a:cubicBezTo>
                  <a:pt x="6307290" y="3770743"/>
                  <a:pt x="6291239" y="3762089"/>
                  <a:pt x="6280127" y="3747252"/>
                </a:cubicBezTo>
                <a:cubicBezTo>
                  <a:pt x="6269015" y="3733652"/>
                  <a:pt x="6262841" y="3716342"/>
                  <a:pt x="6265311" y="3699033"/>
                </a:cubicBezTo>
                <a:cubicBezTo>
                  <a:pt x="6269015" y="3664414"/>
                  <a:pt x="6297412" y="3638450"/>
                  <a:pt x="6331984" y="3638450"/>
                </a:cubicBezTo>
                <a:close/>
                <a:moveTo>
                  <a:pt x="62230" y="3320295"/>
                </a:moveTo>
                <a:cubicBezTo>
                  <a:pt x="63460" y="3320295"/>
                  <a:pt x="65921" y="3320295"/>
                  <a:pt x="68382" y="3320295"/>
                </a:cubicBezTo>
                <a:cubicBezTo>
                  <a:pt x="102835" y="3320295"/>
                  <a:pt x="131136" y="3346259"/>
                  <a:pt x="134827" y="3380878"/>
                </a:cubicBezTo>
                <a:cubicBezTo>
                  <a:pt x="138519" y="3416733"/>
                  <a:pt x="112679" y="3450116"/>
                  <a:pt x="75765" y="3453825"/>
                </a:cubicBezTo>
                <a:cubicBezTo>
                  <a:pt x="73304" y="3453825"/>
                  <a:pt x="70843" y="3455061"/>
                  <a:pt x="68382" y="3455061"/>
                </a:cubicBezTo>
                <a:cubicBezTo>
                  <a:pt x="33929" y="3455061"/>
                  <a:pt x="5629" y="3429097"/>
                  <a:pt x="1937" y="3394478"/>
                </a:cubicBezTo>
                <a:cubicBezTo>
                  <a:pt x="707" y="3377169"/>
                  <a:pt x="5629" y="3359859"/>
                  <a:pt x="16703" y="3345023"/>
                </a:cubicBezTo>
                <a:cubicBezTo>
                  <a:pt x="27777" y="3331423"/>
                  <a:pt x="43773" y="3322768"/>
                  <a:pt x="62230" y="3320295"/>
                </a:cubicBezTo>
                <a:close/>
                <a:moveTo>
                  <a:pt x="6366395" y="3309190"/>
                </a:moveTo>
                <a:cubicBezTo>
                  <a:pt x="6403610" y="3309190"/>
                  <a:pt x="6433778" y="3339188"/>
                  <a:pt x="6433778" y="3376193"/>
                </a:cubicBezTo>
                <a:cubicBezTo>
                  <a:pt x="6433778" y="3413198"/>
                  <a:pt x="6403610" y="3443196"/>
                  <a:pt x="6366395" y="3443196"/>
                </a:cubicBezTo>
                <a:cubicBezTo>
                  <a:pt x="6329180" y="3443196"/>
                  <a:pt x="6299012" y="3413198"/>
                  <a:pt x="6299012" y="3376193"/>
                </a:cubicBezTo>
                <a:cubicBezTo>
                  <a:pt x="6299012" y="3339188"/>
                  <a:pt x="6329180" y="3309190"/>
                  <a:pt x="6366395" y="3309190"/>
                </a:cubicBezTo>
                <a:close/>
                <a:moveTo>
                  <a:pt x="66765" y="2989142"/>
                </a:moveTo>
                <a:cubicBezTo>
                  <a:pt x="103856" y="2989142"/>
                  <a:pt x="134766" y="3018921"/>
                  <a:pt x="134766" y="3056145"/>
                </a:cubicBezTo>
                <a:cubicBezTo>
                  <a:pt x="134766" y="3093368"/>
                  <a:pt x="103856" y="3123147"/>
                  <a:pt x="66765" y="3123147"/>
                </a:cubicBezTo>
                <a:cubicBezTo>
                  <a:pt x="30909" y="3123147"/>
                  <a:pt x="0" y="3093368"/>
                  <a:pt x="0" y="3056145"/>
                </a:cubicBezTo>
                <a:cubicBezTo>
                  <a:pt x="0" y="3038774"/>
                  <a:pt x="7418" y="3021403"/>
                  <a:pt x="19782" y="3008995"/>
                </a:cubicBezTo>
                <a:cubicBezTo>
                  <a:pt x="32146" y="2996587"/>
                  <a:pt x="49455" y="2989142"/>
                  <a:pt x="66765" y="2989142"/>
                </a:cubicBezTo>
                <a:close/>
                <a:moveTo>
                  <a:pt x="6358257" y="2979702"/>
                </a:moveTo>
                <a:cubicBezTo>
                  <a:pt x="6360728" y="2979702"/>
                  <a:pt x="6363200" y="2979702"/>
                  <a:pt x="6365671" y="2979702"/>
                </a:cubicBezTo>
                <a:cubicBezTo>
                  <a:pt x="6400268" y="2979702"/>
                  <a:pt x="6428687" y="3005611"/>
                  <a:pt x="6432393" y="3038922"/>
                </a:cubicBezTo>
                <a:cubicBezTo>
                  <a:pt x="6436100" y="3075934"/>
                  <a:pt x="6408917" y="3109245"/>
                  <a:pt x="6371849" y="3112946"/>
                </a:cubicBezTo>
                <a:cubicBezTo>
                  <a:pt x="6370613" y="3112946"/>
                  <a:pt x="6368142" y="3112946"/>
                  <a:pt x="6365671" y="3112946"/>
                </a:cubicBezTo>
                <a:cubicBezTo>
                  <a:pt x="6331074" y="3112946"/>
                  <a:pt x="6302655" y="3087038"/>
                  <a:pt x="6298948" y="3053727"/>
                </a:cubicBezTo>
                <a:cubicBezTo>
                  <a:pt x="6295241" y="3016714"/>
                  <a:pt x="6321189" y="2983403"/>
                  <a:pt x="6358257" y="2979702"/>
                </a:cubicBezTo>
                <a:close/>
                <a:moveTo>
                  <a:pt x="101893" y="2661508"/>
                </a:moveTo>
                <a:cubicBezTo>
                  <a:pt x="104354" y="2661508"/>
                  <a:pt x="106815" y="2661508"/>
                  <a:pt x="109276" y="2661508"/>
                </a:cubicBezTo>
                <a:cubicBezTo>
                  <a:pt x="146189" y="2665209"/>
                  <a:pt x="172029" y="2698520"/>
                  <a:pt x="168337" y="2735532"/>
                </a:cubicBezTo>
                <a:cubicBezTo>
                  <a:pt x="164646" y="2768843"/>
                  <a:pt x="136346" y="2794751"/>
                  <a:pt x="101893" y="2794751"/>
                </a:cubicBezTo>
                <a:lnTo>
                  <a:pt x="95741" y="2794751"/>
                </a:lnTo>
                <a:cubicBezTo>
                  <a:pt x="77284" y="2793517"/>
                  <a:pt x="61288" y="2784881"/>
                  <a:pt x="50214" y="2770076"/>
                </a:cubicBezTo>
                <a:cubicBezTo>
                  <a:pt x="39140" y="2756505"/>
                  <a:pt x="34218" y="2739233"/>
                  <a:pt x="35448" y="2721961"/>
                </a:cubicBezTo>
                <a:cubicBezTo>
                  <a:pt x="39140" y="2687416"/>
                  <a:pt x="67440" y="2661508"/>
                  <a:pt x="101893" y="2661508"/>
                </a:cubicBezTo>
                <a:close/>
                <a:moveTo>
                  <a:pt x="6330481" y="2651264"/>
                </a:moveTo>
                <a:cubicBezTo>
                  <a:pt x="6361353" y="2651264"/>
                  <a:pt x="6388520" y="2673519"/>
                  <a:pt x="6395929" y="2704429"/>
                </a:cubicBezTo>
                <a:cubicBezTo>
                  <a:pt x="6403338" y="2740284"/>
                  <a:pt x="6379876" y="2776139"/>
                  <a:pt x="6344065" y="2783557"/>
                </a:cubicBezTo>
                <a:cubicBezTo>
                  <a:pt x="6339125" y="2784794"/>
                  <a:pt x="6334186" y="2786030"/>
                  <a:pt x="6330481" y="2786030"/>
                </a:cubicBezTo>
                <a:cubicBezTo>
                  <a:pt x="6298375" y="2786030"/>
                  <a:pt x="6271208" y="2763775"/>
                  <a:pt x="6265033" y="2732866"/>
                </a:cubicBezTo>
                <a:cubicBezTo>
                  <a:pt x="6256389" y="2697010"/>
                  <a:pt x="6279852" y="2661155"/>
                  <a:pt x="6315663" y="2652501"/>
                </a:cubicBezTo>
                <a:cubicBezTo>
                  <a:pt x="6320602" y="2652501"/>
                  <a:pt x="6325542" y="2651264"/>
                  <a:pt x="6330481" y="2651264"/>
                </a:cubicBezTo>
                <a:close/>
                <a:moveTo>
                  <a:pt x="170100" y="2338386"/>
                </a:moveTo>
                <a:cubicBezTo>
                  <a:pt x="175053" y="2338386"/>
                  <a:pt x="180005" y="2339623"/>
                  <a:pt x="184957" y="2339623"/>
                </a:cubicBezTo>
                <a:cubicBezTo>
                  <a:pt x="220862" y="2348277"/>
                  <a:pt x="243148" y="2384132"/>
                  <a:pt x="235719" y="2419988"/>
                </a:cubicBezTo>
                <a:cubicBezTo>
                  <a:pt x="229529" y="2450897"/>
                  <a:pt x="202291" y="2473152"/>
                  <a:pt x="170100" y="2473152"/>
                </a:cubicBezTo>
                <a:cubicBezTo>
                  <a:pt x="165148" y="2473152"/>
                  <a:pt x="161434" y="2471916"/>
                  <a:pt x="156481" y="2470679"/>
                </a:cubicBezTo>
                <a:cubicBezTo>
                  <a:pt x="139148" y="2466970"/>
                  <a:pt x="124291" y="2457079"/>
                  <a:pt x="114386" y="2442243"/>
                </a:cubicBezTo>
                <a:cubicBezTo>
                  <a:pt x="104481" y="2427406"/>
                  <a:pt x="100767" y="2408860"/>
                  <a:pt x="104481" y="2391551"/>
                </a:cubicBezTo>
                <a:cubicBezTo>
                  <a:pt x="111910" y="2360641"/>
                  <a:pt x="139148" y="2338386"/>
                  <a:pt x="170100" y="2338386"/>
                </a:cubicBezTo>
                <a:close/>
                <a:moveTo>
                  <a:pt x="6260617" y="2328278"/>
                </a:moveTo>
                <a:cubicBezTo>
                  <a:pt x="6290217" y="2328278"/>
                  <a:pt x="6316117" y="2346824"/>
                  <a:pt x="6324750" y="2375261"/>
                </a:cubicBezTo>
                <a:cubicBezTo>
                  <a:pt x="6335850" y="2409880"/>
                  <a:pt x="6317350" y="2448208"/>
                  <a:pt x="6281584" y="2459335"/>
                </a:cubicBezTo>
                <a:cubicBezTo>
                  <a:pt x="6275417" y="2461808"/>
                  <a:pt x="6268017" y="2463044"/>
                  <a:pt x="6261850" y="2463044"/>
                </a:cubicBezTo>
                <a:cubicBezTo>
                  <a:pt x="6232250" y="2463044"/>
                  <a:pt x="6206351" y="2444498"/>
                  <a:pt x="6197717" y="2416061"/>
                </a:cubicBezTo>
                <a:cubicBezTo>
                  <a:pt x="6186617" y="2381443"/>
                  <a:pt x="6205117" y="2343115"/>
                  <a:pt x="6240884" y="2331987"/>
                </a:cubicBezTo>
                <a:cubicBezTo>
                  <a:pt x="6247050" y="2329515"/>
                  <a:pt x="6254450" y="2328278"/>
                  <a:pt x="6260617" y="2328278"/>
                </a:cubicBezTo>
                <a:close/>
                <a:moveTo>
                  <a:pt x="271213" y="2023899"/>
                </a:moveTo>
                <a:cubicBezTo>
                  <a:pt x="277411" y="2023899"/>
                  <a:pt x="284848" y="2025136"/>
                  <a:pt x="291047" y="2027608"/>
                </a:cubicBezTo>
                <a:cubicBezTo>
                  <a:pt x="326996" y="2038736"/>
                  <a:pt x="345590" y="2077064"/>
                  <a:pt x="334433" y="2111682"/>
                </a:cubicBezTo>
                <a:cubicBezTo>
                  <a:pt x="325756" y="2140119"/>
                  <a:pt x="299724" y="2158665"/>
                  <a:pt x="269973" y="2158665"/>
                </a:cubicBezTo>
                <a:cubicBezTo>
                  <a:pt x="263775" y="2158665"/>
                  <a:pt x="256337" y="2157429"/>
                  <a:pt x="250139" y="2154956"/>
                </a:cubicBezTo>
                <a:cubicBezTo>
                  <a:pt x="214190" y="2143829"/>
                  <a:pt x="195596" y="2105501"/>
                  <a:pt x="206752" y="2070882"/>
                </a:cubicBezTo>
                <a:cubicBezTo>
                  <a:pt x="215430" y="2042445"/>
                  <a:pt x="241462" y="2023899"/>
                  <a:pt x="271213" y="2023899"/>
                </a:cubicBezTo>
                <a:close/>
                <a:moveTo>
                  <a:pt x="6158130" y="2015460"/>
                </a:moveTo>
                <a:cubicBezTo>
                  <a:pt x="6185231" y="2015460"/>
                  <a:pt x="6208636" y="2030265"/>
                  <a:pt x="6219723" y="2054940"/>
                </a:cubicBezTo>
                <a:cubicBezTo>
                  <a:pt x="6234505" y="2088251"/>
                  <a:pt x="6219723" y="2127731"/>
                  <a:pt x="6186463" y="2142535"/>
                </a:cubicBezTo>
                <a:cubicBezTo>
                  <a:pt x="6177840" y="2146237"/>
                  <a:pt x="6167985" y="2148704"/>
                  <a:pt x="6159362" y="2148704"/>
                </a:cubicBezTo>
                <a:cubicBezTo>
                  <a:pt x="6132261" y="2148704"/>
                  <a:pt x="6108856" y="2132665"/>
                  <a:pt x="6097769" y="2109224"/>
                </a:cubicBezTo>
                <a:cubicBezTo>
                  <a:pt x="6082987" y="2075913"/>
                  <a:pt x="6097769" y="2035200"/>
                  <a:pt x="6131030" y="2020395"/>
                </a:cubicBezTo>
                <a:cubicBezTo>
                  <a:pt x="6139653" y="2016694"/>
                  <a:pt x="6149507" y="2015460"/>
                  <a:pt x="6158130" y="2015460"/>
                </a:cubicBezTo>
                <a:close/>
                <a:moveTo>
                  <a:pt x="409174" y="1723487"/>
                </a:moveTo>
                <a:cubicBezTo>
                  <a:pt x="417829" y="1723487"/>
                  <a:pt x="426485" y="1724721"/>
                  <a:pt x="435140" y="1728422"/>
                </a:cubicBezTo>
                <a:cubicBezTo>
                  <a:pt x="469760" y="1743227"/>
                  <a:pt x="484598" y="1783940"/>
                  <a:pt x="469760" y="1817251"/>
                </a:cubicBezTo>
                <a:cubicBezTo>
                  <a:pt x="458632" y="1840692"/>
                  <a:pt x="435140" y="1856730"/>
                  <a:pt x="407938" y="1856730"/>
                </a:cubicBezTo>
                <a:cubicBezTo>
                  <a:pt x="399283" y="1856730"/>
                  <a:pt x="389391" y="1854263"/>
                  <a:pt x="380736" y="1850561"/>
                </a:cubicBezTo>
                <a:cubicBezTo>
                  <a:pt x="364662" y="1843159"/>
                  <a:pt x="352297" y="1830822"/>
                  <a:pt x="346115" y="1813549"/>
                </a:cubicBezTo>
                <a:cubicBezTo>
                  <a:pt x="339933" y="1797511"/>
                  <a:pt x="339933" y="1779005"/>
                  <a:pt x="347352" y="1762966"/>
                </a:cubicBezTo>
                <a:cubicBezTo>
                  <a:pt x="358480" y="1738292"/>
                  <a:pt x="381972" y="1723487"/>
                  <a:pt x="409174" y="1723487"/>
                </a:cubicBezTo>
                <a:close/>
                <a:moveTo>
                  <a:pt x="6018842" y="1712922"/>
                </a:moveTo>
                <a:cubicBezTo>
                  <a:pt x="6043491" y="1712922"/>
                  <a:pt x="6065674" y="1726446"/>
                  <a:pt x="6076766" y="1746116"/>
                </a:cubicBezTo>
                <a:cubicBezTo>
                  <a:pt x="6085393" y="1762098"/>
                  <a:pt x="6087858" y="1780539"/>
                  <a:pt x="6084161" y="1797751"/>
                </a:cubicBezTo>
                <a:cubicBezTo>
                  <a:pt x="6079231" y="1814963"/>
                  <a:pt x="6068139" y="1828486"/>
                  <a:pt x="6052118" y="1837092"/>
                </a:cubicBezTo>
                <a:cubicBezTo>
                  <a:pt x="6042258" y="1843239"/>
                  <a:pt x="6031166" y="1846927"/>
                  <a:pt x="6018842" y="1846927"/>
                </a:cubicBezTo>
                <a:cubicBezTo>
                  <a:pt x="5995426" y="1846927"/>
                  <a:pt x="5973242" y="1833404"/>
                  <a:pt x="5960918" y="1813733"/>
                </a:cubicBezTo>
                <a:cubicBezTo>
                  <a:pt x="5942431" y="1781769"/>
                  <a:pt x="5953523" y="1741198"/>
                  <a:pt x="5985566" y="1722757"/>
                </a:cubicBezTo>
                <a:cubicBezTo>
                  <a:pt x="5995426" y="1716610"/>
                  <a:pt x="6007750" y="1712922"/>
                  <a:pt x="6018842" y="1712922"/>
                </a:cubicBezTo>
                <a:close/>
                <a:moveTo>
                  <a:pt x="565687" y="1435850"/>
                </a:moveTo>
                <a:cubicBezTo>
                  <a:pt x="576837" y="1435850"/>
                  <a:pt x="589226" y="1439538"/>
                  <a:pt x="599137" y="1445685"/>
                </a:cubicBezTo>
                <a:cubicBezTo>
                  <a:pt x="614004" y="1454291"/>
                  <a:pt x="625154" y="1467815"/>
                  <a:pt x="630109" y="1485026"/>
                </a:cubicBezTo>
                <a:cubicBezTo>
                  <a:pt x="635065" y="1502238"/>
                  <a:pt x="632587" y="1520679"/>
                  <a:pt x="623915" y="1536661"/>
                </a:cubicBezTo>
                <a:cubicBezTo>
                  <a:pt x="611526" y="1556332"/>
                  <a:pt x="589226" y="1569855"/>
                  <a:pt x="565687" y="1569855"/>
                </a:cubicBezTo>
                <a:cubicBezTo>
                  <a:pt x="553299" y="1569855"/>
                  <a:pt x="542149" y="1566167"/>
                  <a:pt x="532238" y="1560020"/>
                </a:cubicBezTo>
                <a:cubicBezTo>
                  <a:pt x="500027" y="1541579"/>
                  <a:pt x="488877" y="1501008"/>
                  <a:pt x="507460" y="1469044"/>
                </a:cubicBezTo>
                <a:cubicBezTo>
                  <a:pt x="518610" y="1449374"/>
                  <a:pt x="540910" y="1435850"/>
                  <a:pt x="565687" y="1435850"/>
                </a:cubicBezTo>
                <a:close/>
                <a:moveTo>
                  <a:pt x="5858145" y="1427981"/>
                </a:moveTo>
                <a:cubicBezTo>
                  <a:pt x="5880429" y="1427981"/>
                  <a:pt x="5900238" y="1437851"/>
                  <a:pt x="5912619" y="1455123"/>
                </a:cubicBezTo>
                <a:cubicBezTo>
                  <a:pt x="5934903" y="1484733"/>
                  <a:pt x="5927475" y="1526680"/>
                  <a:pt x="5897762" y="1548888"/>
                </a:cubicBezTo>
                <a:cubicBezTo>
                  <a:pt x="5886620" y="1557524"/>
                  <a:pt x="5873001" y="1561225"/>
                  <a:pt x="5859383" y="1561225"/>
                </a:cubicBezTo>
                <a:cubicBezTo>
                  <a:pt x="5837098" y="1561225"/>
                  <a:pt x="5817289" y="1551355"/>
                  <a:pt x="5804909" y="1534083"/>
                </a:cubicBezTo>
                <a:cubicBezTo>
                  <a:pt x="5782624" y="1504473"/>
                  <a:pt x="5788814" y="1462526"/>
                  <a:pt x="5819765" y="1440318"/>
                </a:cubicBezTo>
                <a:cubicBezTo>
                  <a:pt x="5830908" y="1431682"/>
                  <a:pt x="5844526" y="1427981"/>
                  <a:pt x="5858145" y="1427981"/>
                </a:cubicBezTo>
                <a:close/>
                <a:moveTo>
                  <a:pt x="762934" y="1169035"/>
                </a:moveTo>
                <a:cubicBezTo>
                  <a:pt x="776440" y="1169035"/>
                  <a:pt x="789946" y="1172736"/>
                  <a:pt x="800997" y="1181372"/>
                </a:cubicBezTo>
                <a:cubicBezTo>
                  <a:pt x="815731" y="1192476"/>
                  <a:pt x="825554" y="1207281"/>
                  <a:pt x="828009" y="1224553"/>
                </a:cubicBezTo>
                <a:cubicBezTo>
                  <a:pt x="830465" y="1243060"/>
                  <a:pt x="826781" y="1260332"/>
                  <a:pt x="815731" y="1275137"/>
                </a:cubicBezTo>
                <a:cubicBezTo>
                  <a:pt x="803452" y="1292409"/>
                  <a:pt x="783807" y="1302279"/>
                  <a:pt x="761706" y="1302279"/>
                </a:cubicBezTo>
                <a:cubicBezTo>
                  <a:pt x="748200" y="1302279"/>
                  <a:pt x="734693" y="1298578"/>
                  <a:pt x="723643" y="1289942"/>
                </a:cubicBezTo>
                <a:cubicBezTo>
                  <a:pt x="708909" y="1278838"/>
                  <a:pt x="699086" y="1264033"/>
                  <a:pt x="696630" y="1245527"/>
                </a:cubicBezTo>
                <a:cubicBezTo>
                  <a:pt x="694175" y="1228255"/>
                  <a:pt x="697858" y="1210982"/>
                  <a:pt x="708909" y="1196177"/>
                </a:cubicBezTo>
                <a:cubicBezTo>
                  <a:pt x="721187" y="1178905"/>
                  <a:pt x="740833" y="1169035"/>
                  <a:pt x="762934" y="1169035"/>
                </a:cubicBezTo>
                <a:close/>
                <a:moveTo>
                  <a:pt x="5668159" y="1160948"/>
                </a:moveTo>
                <a:cubicBezTo>
                  <a:pt x="5686730" y="1160948"/>
                  <a:pt x="5705301" y="1169584"/>
                  <a:pt x="5717682" y="1183155"/>
                </a:cubicBezTo>
                <a:cubicBezTo>
                  <a:pt x="5742444" y="1210297"/>
                  <a:pt x="5739968" y="1253478"/>
                  <a:pt x="5712730" y="1278153"/>
                </a:cubicBezTo>
                <a:cubicBezTo>
                  <a:pt x="5700349" y="1288022"/>
                  <a:pt x="5684254" y="1294191"/>
                  <a:pt x="5668159" y="1294191"/>
                </a:cubicBezTo>
                <a:cubicBezTo>
                  <a:pt x="5648349" y="1294191"/>
                  <a:pt x="5631016" y="1286789"/>
                  <a:pt x="5617397" y="1271984"/>
                </a:cubicBezTo>
                <a:cubicBezTo>
                  <a:pt x="5606254" y="1259647"/>
                  <a:pt x="5600063" y="1242374"/>
                  <a:pt x="5601301" y="1223868"/>
                </a:cubicBezTo>
                <a:cubicBezTo>
                  <a:pt x="5601301" y="1206596"/>
                  <a:pt x="5609968" y="1190558"/>
                  <a:pt x="5622349" y="1178220"/>
                </a:cubicBezTo>
                <a:cubicBezTo>
                  <a:pt x="5634730" y="1167117"/>
                  <a:pt x="5650825" y="1160948"/>
                  <a:pt x="5668159" y="1160948"/>
                </a:cubicBezTo>
                <a:close/>
                <a:moveTo>
                  <a:pt x="982271" y="922703"/>
                </a:moveTo>
                <a:cubicBezTo>
                  <a:pt x="999520" y="922703"/>
                  <a:pt x="1015537" y="928872"/>
                  <a:pt x="1026625" y="939975"/>
                </a:cubicBezTo>
                <a:cubicBezTo>
                  <a:pt x="1040178" y="952313"/>
                  <a:pt x="1048803" y="968351"/>
                  <a:pt x="1048803" y="985624"/>
                </a:cubicBezTo>
                <a:cubicBezTo>
                  <a:pt x="1050035" y="1004130"/>
                  <a:pt x="1043875" y="1021402"/>
                  <a:pt x="1032786" y="1033740"/>
                </a:cubicBezTo>
                <a:cubicBezTo>
                  <a:pt x="1019233" y="1048545"/>
                  <a:pt x="1001984" y="1055947"/>
                  <a:pt x="982271" y="1055947"/>
                </a:cubicBezTo>
                <a:cubicBezTo>
                  <a:pt x="966254" y="1055947"/>
                  <a:pt x="950237" y="1049778"/>
                  <a:pt x="937916" y="1039908"/>
                </a:cubicBezTo>
                <a:cubicBezTo>
                  <a:pt x="924363" y="1027571"/>
                  <a:pt x="916971" y="1011532"/>
                  <a:pt x="915739" y="993026"/>
                </a:cubicBezTo>
                <a:cubicBezTo>
                  <a:pt x="914507" y="975754"/>
                  <a:pt x="920667" y="958482"/>
                  <a:pt x="932988" y="944910"/>
                </a:cubicBezTo>
                <a:cubicBezTo>
                  <a:pt x="945309" y="931339"/>
                  <a:pt x="963790" y="922703"/>
                  <a:pt x="982271" y="922703"/>
                </a:cubicBezTo>
                <a:close/>
                <a:moveTo>
                  <a:pt x="5442899" y="914919"/>
                </a:moveTo>
                <a:cubicBezTo>
                  <a:pt x="5458901" y="914919"/>
                  <a:pt x="5474903" y="921101"/>
                  <a:pt x="5487212" y="932228"/>
                </a:cubicBezTo>
                <a:cubicBezTo>
                  <a:pt x="5514292" y="956956"/>
                  <a:pt x="5516754" y="1000230"/>
                  <a:pt x="5492136" y="1027430"/>
                </a:cubicBezTo>
                <a:cubicBezTo>
                  <a:pt x="5479827" y="1041030"/>
                  <a:pt x="5461363" y="1049685"/>
                  <a:pt x="5442899" y="1049685"/>
                </a:cubicBezTo>
                <a:cubicBezTo>
                  <a:pt x="5426897" y="1049685"/>
                  <a:pt x="5410895" y="1043503"/>
                  <a:pt x="5398586" y="1032376"/>
                </a:cubicBezTo>
                <a:cubicBezTo>
                  <a:pt x="5371506" y="1007648"/>
                  <a:pt x="5369044" y="964374"/>
                  <a:pt x="5393663" y="937174"/>
                </a:cubicBezTo>
                <a:cubicBezTo>
                  <a:pt x="5405972" y="923574"/>
                  <a:pt x="5424435" y="914919"/>
                  <a:pt x="5442899" y="914919"/>
                </a:cubicBezTo>
                <a:close/>
                <a:moveTo>
                  <a:pt x="1224721" y="700440"/>
                </a:moveTo>
                <a:cubicBezTo>
                  <a:pt x="1243292" y="700440"/>
                  <a:pt x="1261863" y="709095"/>
                  <a:pt x="1274244" y="722695"/>
                </a:cubicBezTo>
                <a:cubicBezTo>
                  <a:pt x="1286625" y="736295"/>
                  <a:pt x="1292816" y="753605"/>
                  <a:pt x="1291578" y="770914"/>
                </a:cubicBezTo>
                <a:cubicBezTo>
                  <a:pt x="1290340" y="789460"/>
                  <a:pt x="1282911" y="805533"/>
                  <a:pt x="1269292" y="817897"/>
                </a:cubicBezTo>
                <a:cubicBezTo>
                  <a:pt x="1256911" y="829024"/>
                  <a:pt x="1240816" y="835206"/>
                  <a:pt x="1224721" y="835206"/>
                </a:cubicBezTo>
                <a:cubicBezTo>
                  <a:pt x="1206149" y="835206"/>
                  <a:pt x="1187578" y="826551"/>
                  <a:pt x="1175197" y="812951"/>
                </a:cubicBezTo>
                <a:cubicBezTo>
                  <a:pt x="1150435" y="785751"/>
                  <a:pt x="1151673" y="742477"/>
                  <a:pt x="1180149" y="717750"/>
                </a:cubicBezTo>
                <a:cubicBezTo>
                  <a:pt x="1192530" y="706622"/>
                  <a:pt x="1207387" y="700440"/>
                  <a:pt x="1224721" y="700440"/>
                </a:cubicBezTo>
                <a:close/>
                <a:moveTo>
                  <a:pt x="5196704" y="696562"/>
                </a:moveTo>
                <a:cubicBezTo>
                  <a:pt x="5211487" y="696562"/>
                  <a:pt x="5225037" y="700263"/>
                  <a:pt x="5236124" y="708900"/>
                </a:cubicBezTo>
                <a:cubicBezTo>
                  <a:pt x="5265688" y="731107"/>
                  <a:pt x="5273079" y="771820"/>
                  <a:pt x="5250906" y="802664"/>
                </a:cubicBezTo>
                <a:cubicBezTo>
                  <a:pt x="5238587" y="819936"/>
                  <a:pt x="5218878" y="829806"/>
                  <a:pt x="5196704" y="829806"/>
                </a:cubicBezTo>
                <a:cubicBezTo>
                  <a:pt x="5183154" y="829806"/>
                  <a:pt x="5169604" y="824871"/>
                  <a:pt x="5157285" y="817469"/>
                </a:cubicBezTo>
                <a:cubicBezTo>
                  <a:pt x="5127721" y="795261"/>
                  <a:pt x="5121561" y="753314"/>
                  <a:pt x="5142503" y="723704"/>
                </a:cubicBezTo>
                <a:cubicBezTo>
                  <a:pt x="5156053" y="706432"/>
                  <a:pt x="5175763" y="696562"/>
                  <a:pt x="5196704" y="696562"/>
                </a:cubicBezTo>
                <a:close/>
                <a:moveTo>
                  <a:pt x="1490891" y="508023"/>
                </a:moveTo>
                <a:cubicBezTo>
                  <a:pt x="1511911" y="508023"/>
                  <a:pt x="1531694" y="517893"/>
                  <a:pt x="1544058" y="535165"/>
                </a:cubicBezTo>
                <a:cubicBezTo>
                  <a:pt x="1555187" y="549970"/>
                  <a:pt x="1558896" y="567242"/>
                  <a:pt x="1556423" y="584514"/>
                </a:cubicBezTo>
                <a:cubicBezTo>
                  <a:pt x="1553950" y="603020"/>
                  <a:pt x="1544058" y="617825"/>
                  <a:pt x="1529221" y="628929"/>
                </a:cubicBezTo>
                <a:cubicBezTo>
                  <a:pt x="1518093" y="636331"/>
                  <a:pt x="1504492" y="641266"/>
                  <a:pt x="1490891" y="641266"/>
                </a:cubicBezTo>
                <a:cubicBezTo>
                  <a:pt x="1468635" y="641266"/>
                  <a:pt x="1448852" y="631396"/>
                  <a:pt x="1436487" y="614124"/>
                </a:cubicBezTo>
                <a:cubicBezTo>
                  <a:pt x="1414231" y="583281"/>
                  <a:pt x="1421650" y="542568"/>
                  <a:pt x="1451324" y="520360"/>
                </a:cubicBezTo>
                <a:cubicBezTo>
                  <a:pt x="1462453" y="511724"/>
                  <a:pt x="1476054" y="508023"/>
                  <a:pt x="1490891" y="508023"/>
                </a:cubicBezTo>
                <a:close/>
                <a:moveTo>
                  <a:pt x="4930634" y="501805"/>
                </a:moveTo>
                <a:cubicBezTo>
                  <a:pt x="4941742" y="501805"/>
                  <a:pt x="4954084" y="504272"/>
                  <a:pt x="4963957" y="510441"/>
                </a:cubicBezTo>
                <a:cubicBezTo>
                  <a:pt x="4996047" y="528947"/>
                  <a:pt x="5007154" y="569660"/>
                  <a:pt x="4988641" y="601737"/>
                </a:cubicBezTo>
                <a:cubicBezTo>
                  <a:pt x="4976299" y="622711"/>
                  <a:pt x="4954084" y="635048"/>
                  <a:pt x="4930634" y="635048"/>
                </a:cubicBezTo>
                <a:cubicBezTo>
                  <a:pt x="4918292" y="635048"/>
                  <a:pt x="4907185" y="632581"/>
                  <a:pt x="4897311" y="626412"/>
                </a:cubicBezTo>
                <a:cubicBezTo>
                  <a:pt x="4865222" y="607906"/>
                  <a:pt x="4854114" y="567193"/>
                  <a:pt x="4872627" y="535116"/>
                </a:cubicBezTo>
                <a:cubicBezTo>
                  <a:pt x="4883735" y="514142"/>
                  <a:pt x="4905950" y="501805"/>
                  <a:pt x="4930634" y="501805"/>
                </a:cubicBezTo>
                <a:close/>
                <a:moveTo>
                  <a:pt x="1776106" y="341337"/>
                </a:moveTo>
                <a:cubicBezTo>
                  <a:pt x="1799522" y="341337"/>
                  <a:pt x="1822938" y="353674"/>
                  <a:pt x="1834030" y="374648"/>
                </a:cubicBezTo>
                <a:cubicBezTo>
                  <a:pt x="1842657" y="389453"/>
                  <a:pt x="1845122" y="407959"/>
                  <a:pt x="1841425" y="425231"/>
                </a:cubicBezTo>
                <a:cubicBezTo>
                  <a:pt x="1836495" y="442504"/>
                  <a:pt x="1825403" y="457309"/>
                  <a:pt x="1809381" y="465945"/>
                </a:cubicBezTo>
                <a:cubicBezTo>
                  <a:pt x="1799522" y="472114"/>
                  <a:pt x="1788430" y="474581"/>
                  <a:pt x="1776106" y="474581"/>
                </a:cubicBezTo>
                <a:cubicBezTo>
                  <a:pt x="1752689" y="474581"/>
                  <a:pt x="1730506" y="462244"/>
                  <a:pt x="1718181" y="441270"/>
                </a:cubicBezTo>
                <a:cubicBezTo>
                  <a:pt x="1699695" y="409193"/>
                  <a:pt x="1710787" y="368479"/>
                  <a:pt x="1742830" y="349973"/>
                </a:cubicBezTo>
                <a:cubicBezTo>
                  <a:pt x="1752689" y="343805"/>
                  <a:pt x="1765014" y="341337"/>
                  <a:pt x="1776106" y="341337"/>
                </a:cubicBezTo>
                <a:close/>
                <a:moveTo>
                  <a:pt x="4648942" y="338232"/>
                </a:moveTo>
                <a:cubicBezTo>
                  <a:pt x="4657597" y="338232"/>
                  <a:pt x="4666252" y="339466"/>
                  <a:pt x="4674907" y="343167"/>
                </a:cubicBezTo>
                <a:cubicBezTo>
                  <a:pt x="4709528" y="357972"/>
                  <a:pt x="4724365" y="397451"/>
                  <a:pt x="4709528" y="431996"/>
                </a:cubicBezTo>
                <a:cubicBezTo>
                  <a:pt x="4698400" y="455437"/>
                  <a:pt x="4674907" y="471475"/>
                  <a:pt x="4647705" y="471475"/>
                </a:cubicBezTo>
                <a:cubicBezTo>
                  <a:pt x="4639050" y="471475"/>
                  <a:pt x="4629158" y="469008"/>
                  <a:pt x="4620503" y="465306"/>
                </a:cubicBezTo>
                <a:cubicBezTo>
                  <a:pt x="4604429" y="457904"/>
                  <a:pt x="4592065" y="445567"/>
                  <a:pt x="4585883" y="428294"/>
                </a:cubicBezTo>
                <a:cubicBezTo>
                  <a:pt x="4579700" y="412256"/>
                  <a:pt x="4579700" y="393750"/>
                  <a:pt x="4587119" y="377711"/>
                </a:cubicBezTo>
                <a:cubicBezTo>
                  <a:pt x="4598247" y="353037"/>
                  <a:pt x="4621740" y="338232"/>
                  <a:pt x="4648942" y="338232"/>
                </a:cubicBezTo>
                <a:close/>
                <a:moveTo>
                  <a:pt x="2077174" y="207248"/>
                </a:moveTo>
                <a:cubicBezTo>
                  <a:pt x="2104375" y="207248"/>
                  <a:pt x="2127868" y="222053"/>
                  <a:pt x="2138996" y="246727"/>
                </a:cubicBezTo>
                <a:cubicBezTo>
                  <a:pt x="2146415" y="262766"/>
                  <a:pt x="2146415" y="281272"/>
                  <a:pt x="2140233" y="297310"/>
                </a:cubicBezTo>
                <a:cubicBezTo>
                  <a:pt x="2134050" y="314583"/>
                  <a:pt x="2121686" y="326920"/>
                  <a:pt x="2105612" y="334322"/>
                </a:cubicBezTo>
                <a:cubicBezTo>
                  <a:pt x="2096957" y="338024"/>
                  <a:pt x="2087065" y="340491"/>
                  <a:pt x="2078410" y="340491"/>
                </a:cubicBezTo>
                <a:cubicBezTo>
                  <a:pt x="2051208" y="340491"/>
                  <a:pt x="2027715" y="324453"/>
                  <a:pt x="2016587" y="301012"/>
                </a:cubicBezTo>
                <a:cubicBezTo>
                  <a:pt x="2001750" y="266467"/>
                  <a:pt x="2016587" y="226988"/>
                  <a:pt x="2049972" y="212183"/>
                </a:cubicBezTo>
                <a:cubicBezTo>
                  <a:pt x="2058627" y="208482"/>
                  <a:pt x="2068518" y="207248"/>
                  <a:pt x="2077174" y="207248"/>
                </a:cubicBezTo>
                <a:close/>
                <a:moveTo>
                  <a:pt x="4341518" y="204796"/>
                </a:moveTo>
                <a:cubicBezTo>
                  <a:pt x="4347685" y="204796"/>
                  <a:pt x="4355085" y="204796"/>
                  <a:pt x="4361252" y="207264"/>
                </a:cubicBezTo>
                <a:cubicBezTo>
                  <a:pt x="4397018" y="218367"/>
                  <a:pt x="4415518" y="256613"/>
                  <a:pt x="4404418" y="291158"/>
                </a:cubicBezTo>
                <a:cubicBezTo>
                  <a:pt x="4395785" y="319534"/>
                  <a:pt x="4369885" y="338040"/>
                  <a:pt x="4341518" y="338040"/>
                </a:cubicBezTo>
                <a:cubicBezTo>
                  <a:pt x="4334118" y="338040"/>
                  <a:pt x="4326718" y="336806"/>
                  <a:pt x="4320552" y="334339"/>
                </a:cubicBezTo>
                <a:cubicBezTo>
                  <a:pt x="4286019" y="323235"/>
                  <a:pt x="4266285" y="284989"/>
                  <a:pt x="4277385" y="250444"/>
                </a:cubicBezTo>
                <a:cubicBezTo>
                  <a:pt x="4286019" y="223302"/>
                  <a:pt x="4311918" y="204796"/>
                  <a:pt x="4341518" y="204796"/>
                </a:cubicBezTo>
                <a:close/>
                <a:moveTo>
                  <a:pt x="2398023" y="106236"/>
                </a:moveTo>
                <a:cubicBezTo>
                  <a:pt x="2427542" y="106236"/>
                  <a:pt x="2453372" y="124742"/>
                  <a:pt x="2461981" y="151885"/>
                </a:cubicBezTo>
                <a:cubicBezTo>
                  <a:pt x="2473051" y="186429"/>
                  <a:pt x="2453372" y="224675"/>
                  <a:pt x="2418933" y="235779"/>
                </a:cubicBezTo>
                <a:cubicBezTo>
                  <a:pt x="2412783" y="238246"/>
                  <a:pt x="2405403" y="239480"/>
                  <a:pt x="2398023" y="239480"/>
                </a:cubicBezTo>
                <a:cubicBezTo>
                  <a:pt x="2369734" y="239480"/>
                  <a:pt x="2343905" y="220974"/>
                  <a:pt x="2335296" y="192598"/>
                </a:cubicBezTo>
                <a:cubicBezTo>
                  <a:pt x="2329146" y="176559"/>
                  <a:pt x="2330376" y="158053"/>
                  <a:pt x="2338986" y="142014"/>
                </a:cubicBezTo>
                <a:cubicBezTo>
                  <a:pt x="2347595" y="125976"/>
                  <a:pt x="2361125" y="114872"/>
                  <a:pt x="2378344" y="108704"/>
                </a:cubicBezTo>
                <a:cubicBezTo>
                  <a:pt x="2384494" y="106236"/>
                  <a:pt x="2391874" y="106236"/>
                  <a:pt x="2398023" y="106236"/>
                </a:cubicBezTo>
                <a:close/>
                <a:moveTo>
                  <a:pt x="4028243" y="100723"/>
                </a:moveTo>
                <a:cubicBezTo>
                  <a:pt x="4033192" y="100723"/>
                  <a:pt x="4036904" y="101959"/>
                  <a:pt x="4041853" y="103196"/>
                </a:cubicBezTo>
                <a:cubicBezTo>
                  <a:pt x="4059174" y="106905"/>
                  <a:pt x="4074021" y="116796"/>
                  <a:pt x="4083919" y="131633"/>
                </a:cubicBezTo>
                <a:cubicBezTo>
                  <a:pt x="4093817" y="146469"/>
                  <a:pt x="4097529" y="165015"/>
                  <a:pt x="4093817" y="182325"/>
                </a:cubicBezTo>
                <a:cubicBezTo>
                  <a:pt x="4086394" y="213234"/>
                  <a:pt x="4059174" y="235489"/>
                  <a:pt x="4028243" y="235489"/>
                </a:cubicBezTo>
                <a:cubicBezTo>
                  <a:pt x="4023294" y="235489"/>
                  <a:pt x="4018345" y="234253"/>
                  <a:pt x="4014633" y="234253"/>
                </a:cubicBezTo>
                <a:cubicBezTo>
                  <a:pt x="3996074" y="230543"/>
                  <a:pt x="3981227" y="219416"/>
                  <a:pt x="3971329" y="204579"/>
                </a:cubicBezTo>
                <a:cubicBezTo>
                  <a:pt x="3961431" y="189743"/>
                  <a:pt x="3958956" y="171197"/>
                  <a:pt x="3962668" y="153888"/>
                </a:cubicBezTo>
                <a:cubicBezTo>
                  <a:pt x="3968854" y="122978"/>
                  <a:pt x="3996074" y="100723"/>
                  <a:pt x="4028243" y="100723"/>
                </a:cubicBezTo>
                <a:close/>
                <a:moveTo>
                  <a:pt x="2719979" y="34345"/>
                </a:moveTo>
                <a:cubicBezTo>
                  <a:pt x="2751997" y="34345"/>
                  <a:pt x="2779090" y="56600"/>
                  <a:pt x="2785247" y="87510"/>
                </a:cubicBezTo>
                <a:cubicBezTo>
                  <a:pt x="2792636" y="123365"/>
                  <a:pt x="2770469" y="159220"/>
                  <a:pt x="2733525" y="167875"/>
                </a:cubicBezTo>
                <a:cubicBezTo>
                  <a:pt x="2729831" y="167875"/>
                  <a:pt x="2724905" y="169111"/>
                  <a:pt x="2719979" y="169111"/>
                </a:cubicBezTo>
                <a:cubicBezTo>
                  <a:pt x="2689192" y="169111"/>
                  <a:pt x="2660869" y="146856"/>
                  <a:pt x="2654711" y="115946"/>
                </a:cubicBezTo>
                <a:cubicBezTo>
                  <a:pt x="2651017" y="98637"/>
                  <a:pt x="2654711" y="80091"/>
                  <a:pt x="2664563" y="65254"/>
                </a:cubicBezTo>
                <a:cubicBezTo>
                  <a:pt x="2674415" y="50418"/>
                  <a:pt x="2689192" y="40527"/>
                  <a:pt x="2706433" y="36818"/>
                </a:cubicBezTo>
                <a:cubicBezTo>
                  <a:pt x="2711359" y="35581"/>
                  <a:pt x="2715053" y="34345"/>
                  <a:pt x="2719979" y="34345"/>
                </a:cubicBezTo>
                <a:close/>
                <a:moveTo>
                  <a:pt x="3705009" y="33435"/>
                </a:moveTo>
                <a:cubicBezTo>
                  <a:pt x="3707480" y="33435"/>
                  <a:pt x="3709952" y="33435"/>
                  <a:pt x="3712423" y="34671"/>
                </a:cubicBezTo>
                <a:cubicBezTo>
                  <a:pt x="3748255" y="38381"/>
                  <a:pt x="3775438" y="70527"/>
                  <a:pt x="3771731" y="107618"/>
                </a:cubicBezTo>
                <a:cubicBezTo>
                  <a:pt x="3768025" y="142237"/>
                  <a:pt x="3739606" y="168201"/>
                  <a:pt x="3705009" y="168201"/>
                </a:cubicBezTo>
                <a:cubicBezTo>
                  <a:pt x="3702538" y="168201"/>
                  <a:pt x="3700067" y="168201"/>
                  <a:pt x="3697596" y="166964"/>
                </a:cubicBezTo>
                <a:cubicBezTo>
                  <a:pt x="3661763" y="163255"/>
                  <a:pt x="3634580" y="131109"/>
                  <a:pt x="3638287" y="94018"/>
                </a:cubicBezTo>
                <a:cubicBezTo>
                  <a:pt x="3641994" y="59399"/>
                  <a:pt x="3670413" y="33435"/>
                  <a:pt x="3705009" y="33435"/>
                </a:cubicBezTo>
                <a:close/>
                <a:moveTo>
                  <a:pt x="3047044" y="4"/>
                </a:moveTo>
                <a:cubicBezTo>
                  <a:pt x="3081641" y="4"/>
                  <a:pt x="3110060" y="25968"/>
                  <a:pt x="3113766" y="60587"/>
                </a:cubicBezTo>
                <a:cubicBezTo>
                  <a:pt x="3117473" y="97678"/>
                  <a:pt x="3090290" y="129824"/>
                  <a:pt x="3054458" y="133534"/>
                </a:cubicBezTo>
                <a:cubicBezTo>
                  <a:pt x="3051987" y="134770"/>
                  <a:pt x="3049515" y="134770"/>
                  <a:pt x="3047044" y="134770"/>
                </a:cubicBezTo>
                <a:cubicBezTo>
                  <a:pt x="3012448" y="134770"/>
                  <a:pt x="2984029" y="108806"/>
                  <a:pt x="2980322" y="74187"/>
                </a:cubicBezTo>
                <a:cubicBezTo>
                  <a:pt x="2976615" y="37096"/>
                  <a:pt x="3002563" y="4950"/>
                  <a:pt x="3039631" y="1240"/>
                </a:cubicBezTo>
                <a:cubicBezTo>
                  <a:pt x="3042102" y="4"/>
                  <a:pt x="3044573" y="4"/>
                  <a:pt x="3047044" y="4"/>
                </a:cubicBezTo>
                <a:close/>
                <a:moveTo>
                  <a:pt x="3376121" y="0"/>
                </a:moveTo>
                <a:cubicBezTo>
                  <a:pt x="3412916" y="0"/>
                  <a:pt x="3442744" y="29828"/>
                  <a:pt x="3442744" y="66622"/>
                </a:cubicBezTo>
                <a:cubicBezTo>
                  <a:pt x="3442744" y="103416"/>
                  <a:pt x="3412916" y="133244"/>
                  <a:pt x="3376121" y="133244"/>
                </a:cubicBezTo>
                <a:cubicBezTo>
                  <a:pt x="3339326" y="133244"/>
                  <a:pt x="3309498" y="103416"/>
                  <a:pt x="3309498" y="66622"/>
                </a:cubicBezTo>
                <a:cubicBezTo>
                  <a:pt x="3309498" y="29828"/>
                  <a:pt x="3339326" y="0"/>
                  <a:pt x="3376121" y="0"/>
                </a:cubicBezTo>
                <a:close/>
              </a:path>
            </a:pathLst>
          </a:custGeom>
          <a:solidFill>
            <a:schemeClr val="tx1">
              <a:lumMod val="75000"/>
              <a:lumOff val="25000"/>
              <a:alpha val="63000"/>
            </a:schemeClr>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nvGrpSpPr>
          <p:cNvPr id="202" name="Group 201"/>
          <p:cNvGrpSpPr/>
          <p:nvPr/>
        </p:nvGrpSpPr>
        <p:grpSpPr>
          <a:xfrm>
            <a:off x="4245835" y="129102"/>
            <a:ext cx="315898" cy="302238"/>
            <a:chOff x="4010659" y="69470"/>
            <a:chExt cx="467046" cy="446850"/>
          </a:xfrm>
        </p:grpSpPr>
        <p:sp>
          <p:nvSpPr>
            <p:cNvPr id="75" name="Freeform 5"/>
            <p:cNvSpPr>
              <a:spLocks/>
            </p:cNvSpPr>
            <p:nvPr/>
          </p:nvSpPr>
          <p:spPr bwMode="auto">
            <a:xfrm>
              <a:off x="4010659" y="69470"/>
              <a:ext cx="467046" cy="446850"/>
            </a:xfrm>
            <a:custGeom>
              <a:avLst/>
              <a:gdLst>
                <a:gd name="T0" fmla="*/ 57 w 114"/>
                <a:gd name="T1" fmla="*/ 109 h 109"/>
                <a:gd name="T2" fmla="*/ 3 w 114"/>
                <a:gd name="T3" fmla="*/ 60 h 109"/>
                <a:gd name="T4" fmla="*/ 51 w 114"/>
                <a:gd name="T5" fmla="*/ 1 h 109"/>
                <a:gd name="T6" fmla="*/ 57 w 114"/>
                <a:gd name="T7" fmla="*/ 0 h 109"/>
                <a:gd name="T8" fmla="*/ 111 w 114"/>
                <a:gd name="T9" fmla="*/ 49 h 109"/>
                <a:gd name="T10" fmla="*/ 63 w 114"/>
                <a:gd name="T11" fmla="*/ 108 h 109"/>
                <a:gd name="T12" fmla="*/ 57 w 114"/>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14" h="109">
                  <a:moveTo>
                    <a:pt x="57" y="109"/>
                  </a:moveTo>
                  <a:cubicBezTo>
                    <a:pt x="29" y="109"/>
                    <a:pt x="6" y="88"/>
                    <a:pt x="3" y="60"/>
                  </a:cubicBezTo>
                  <a:cubicBezTo>
                    <a:pt x="0" y="30"/>
                    <a:pt x="21" y="4"/>
                    <a:pt x="51" y="1"/>
                  </a:cubicBezTo>
                  <a:cubicBezTo>
                    <a:pt x="53" y="0"/>
                    <a:pt x="55" y="0"/>
                    <a:pt x="57" y="0"/>
                  </a:cubicBezTo>
                  <a:cubicBezTo>
                    <a:pt x="85" y="0"/>
                    <a:pt x="108" y="21"/>
                    <a:pt x="111" y="49"/>
                  </a:cubicBezTo>
                  <a:cubicBezTo>
                    <a:pt x="114" y="79"/>
                    <a:pt x="92" y="105"/>
                    <a:pt x="63" y="108"/>
                  </a:cubicBezTo>
                  <a:cubicBezTo>
                    <a:pt x="61" y="109"/>
                    <a:pt x="59" y="109"/>
                    <a:pt x="57"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9" name="Freeform 5"/>
            <p:cNvSpPr>
              <a:spLocks/>
            </p:cNvSpPr>
            <p:nvPr/>
          </p:nvSpPr>
          <p:spPr bwMode="auto">
            <a:xfrm>
              <a:off x="4140055" y="193271"/>
              <a:ext cx="208254" cy="199248"/>
            </a:xfrm>
            <a:custGeom>
              <a:avLst/>
              <a:gdLst>
                <a:gd name="T0" fmla="*/ 57 w 114"/>
                <a:gd name="T1" fmla="*/ 109 h 109"/>
                <a:gd name="T2" fmla="*/ 3 w 114"/>
                <a:gd name="T3" fmla="*/ 60 h 109"/>
                <a:gd name="T4" fmla="*/ 51 w 114"/>
                <a:gd name="T5" fmla="*/ 1 h 109"/>
                <a:gd name="T6" fmla="*/ 57 w 114"/>
                <a:gd name="T7" fmla="*/ 0 h 109"/>
                <a:gd name="T8" fmla="*/ 111 w 114"/>
                <a:gd name="T9" fmla="*/ 49 h 109"/>
                <a:gd name="T10" fmla="*/ 63 w 114"/>
                <a:gd name="T11" fmla="*/ 108 h 109"/>
                <a:gd name="T12" fmla="*/ 57 w 114"/>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14" h="109">
                  <a:moveTo>
                    <a:pt x="57" y="109"/>
                  </a:moveTo>
                  <a:cubicBezTo>
                    <a:pt x="29" y="109"/>
                    <a:pt x="6" y="88"/>
                    <a:pt x="3" y="60"/>
                  </a:cubicBezTo>
                  <a:cubicBezTo>
                    <a:pt x="0" y="30"/>
                    <a:pt x="21" y="4"/>
                    <a:pt x="51" y="1"/>
                  </a:cubicBezTo>
                  <a:cubicBezTo>
                    <a:pt x="53" y="0"/>
                    <a:pt x="55" y="0"/>
                    <a:pt x="57" y="0"/>
                  </a:cubicBezTo>
                  <a:cubicBezTo>
                    <a:pt x="85" y="0"/>
                    <a:pt x="108" y="21"/>
                    <a:pt x="111" y="49"/>
                  </a:cubicBezTo>
                  <a:cubicBezTo>
                    <a:pt x="114" y="79"/>
                    <a:pt x="92" y="105"/>
                    <a:pt x="63" y="108"/>
                  </a:cubicBezTo>
                  <a:cubicBezTo>
                    <a:pt x="61" y="109"/>
                    <a:pt x="59" y="109"/>
                    <a:pt x="57"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3" name="Group 232"/>
          <p:cNvGrpSpPr/>
          <p:nvPr/>
        </p:nvGrpSpPr>
        <p:grpSpPr>
          <a:xfrm>
            <a:off x="4585689" y="6429797"/>
            <a:ext cx="309066" cy="298822"/>
            <a:chOff x="4671347" y="6345795"/>
            <a:chExt cx="456946" cy="441800"/>
          </a:xfrm>
        </p:grpSpPr>
        <p:sp>
          <p:nvSpPr>
            <p:cNvPr id="76" name="Freeform 6"/>
            <p:cNvSpPr>
              <a:spLocks/>
            </p:cNvSpPr>
            <p:nvPr/>
          </p:nvSpPr>
          <p:spPr bwMode="auto">
            <a:xfrm>
              <a:off x="4671347" y="6345795"/>
              <a:ext cx="456946" cy="441800"/>
            </a:xfrm>
            <a:custGeom>
              <a:avLst/>
              <a:gdLst>
                <a:gd name="T0" fmla="*/ 57 w 112"/>
                <a:gd name="T1" fmla="*/ 108 h 108"/>
                <a:gd name="T2" fmla="*/ 3 w 112"/>
                <a:gd name="T3" fmla="*/ 60 h 108"/>
                <a:gd name="T4" fmla="*/ 51 w 112"/>
                <a:gd name="T5" fmla="*/ 0 h 108"/>
                <a:gd name="T6" fmla="*/ 57 w 112"/>
                <a:gd name="T7" fmla="*/ 0 h 108"/>
                <a:gd name="T8" fmla="*/ 111 w 112"/>
                <a:gd name="T9" fmla="*/ 48 h 108"/>
                <a:gd name="T10" fmla="*/ 99 w 112"/>
                <a:gd name="T11" fmla="*/ 88 h 108"/>
                <a:gd name="T12" fmla="*/ 63 w 112"/>
                <a:gd name="T13" fmla="*/ 108 h 108"/>
                <a:gd name="T14" fmla="*/ 57 w 112"/>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8">
                  <a:moveTo>
                    <a:pt x="57" y="108"/>
                  </a:moveTo>
                  <a:cubicBezTo>
                    <a:pt x="29" y="108"/>
                    <a:pt x="6" y="87"/>
                    <a:pt x="3" y="60"/>
                  </a:cubicBezTo>
                  <a:cubicBezTo>
                    <a:pt x="0" y="30"/>
                    <a:pt x="22" y="3"/>
                    <a:pt x="51" y="0"/>
                  </a:cubicBezTo>
                  <a:cubicBezTo>
                    <a:pt x="53" y="0"/>
                    <a:pt x="55" y="0"/>
                    <a:pt x="57" y="0"/>
                  </a:cubicBezTo>
                  <a:cubicBezTo>
                    <a:pt x="85" y="0"/>
                    <a:pt x="108" y="21"/>
                    <a:pt x="111" y="48"/>
                  </a:cubicBezTo>
                  <a:cubicBezTo>
                    <a:pt x="112" y="63"/>
                    <a:pt x="108" y="77"/>
                    <a:pt x="99" y="88"/>
                  </a:cubicBezTo>
                  <a:cubicBezTo>
                    <a:pt x="90" y="99"/>
                    <a:pt x="77" y="106"/>
                    <a:pt x="63" y="108"/>
                  </a:cubicBezTo>
                  <a:cubicBezTo>
                    <a:pt x="61" y="108"/>
                    <a:pt x="59" y="108"/>
                    <a:pt x="57"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0" name="Freeform 6"/>
            <p:cNvSpPr>
              <a:spLocks/>
            </p:cNvSpPr>
            <p:nvPr/>
          </p:nvSpPr>
          <p:spPr bwMode="auto">
            <a:xfrm>
              <a:off x="4797945" y="6468197"/>
              <a:ext cx="203750" cy="196996"/>
            </a:xfrm>
            <a:custGeom>
              <a:avLst/>
              <a:gdLst>
                <a:gd name="T0" fmla="*/ 57 w 112"/>
                <a:gd name="T1" fmla="*/ 108 h 108"/>
                <a:gd name="T2" fmla="*/ 3 w 112"/>
                <a:gd name="T3" fmla="*/ 60 h 108"/>
                <a:gd name="T4" fmla="*/ 51 w 112"/>
                <a:gd name="T5" fmla="*/ 0 h 108"/>
                <a:gd name="T6" fmla="*/ 57 w 112"/>
                <a:gd name="T7" fmla="*/ 0 h 108"/>
                <a:gd name="T8" fmla="*/ 111 w 112"/>
                <a:gd name="T9" fmla="*/ 48 h 108"/>
                <a:gd name="T10" fmla="*/ 99 w 112"/>
                <a:gd name="T11" fmla="*/ 88 h 108"/>
                <a:gd name="T12" fmla="*/ 63 w 112"/>
                <a:gd name="T13" fmla="*/ 108 h 108"/>
                <a:gd name="T14" fmla="*/ 57 w 112"/>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8">
                  <a:moveTo>
                    <a:pt x="57" y="108"/>
                  </a:moveTo>
                  <a:cubicBezTo>
                    <a:pt x="29" y="108"/>
                    <a:pt x="6" y="87"/>
                    <a:pt x="3" y="60"/>
                  </a:cubicBezTo>
                  <a:cubicBezTo>
                    <a:pt x="0" y="30"/>
                    <a:pt x="22" y="3"/>
                    <a:pt x="51" y="0"/>
                  </a:cubicBezTo>
                  <a:cubicBezTo>
                    <a:pt x="53" y="0"/>
                    <a:pt x="55" y="0"/>
                    <a:pt x="57" y="0"/>
                  </a:cubicBezTo>
                  <a:cubicBezTo>
                    <a:pt x="85" y="0"/>
                    <a:pt x="108" y="21"/>
                    <a:pt x="111" y="48"/>
                  </a:cubicBezTo>
                  <a:cubicBezTo>
                    <a:pt x="112" y="63"/>
                    <a:pt x="108" y="77"/>
                    <a:pt x="99" y="88"/>
                  </a:cubicBezTo>
                  <a:cubicBezTo>
                    <a:pt x="90" y="99"/>
                    <a:pt x="77" y="106"/>
                    <a:pt x="63" y="108"/>
                  </a:cubicBezTo>
                  <a:cubicBezTo>
                    <a:pt x="61" y="108"/>
                    <a:pt x="59" y="108"/>
                    <a:pt x="57"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6" name="Group 205"/>
          <p:cNvGrpSpPr/>
          <p:nvPr/>
        </p:nvGrpSpPr>
        <p:grpSpPr>
          <a:xfrm>
            <a:off x="3919764" y="163443"/>
            <a:ext cx="317606" cy="302238"/>
            <a:chOff x="3686340" y="120270"/>
            <a:chExt cx="469572" cy="446850"/>
          </a:xfrm>
        </p:grpSpPr>
        <p:sp>
          <p:nvSpPr>
            <p:cNvPr id="77" name="Freeform 7"/>
            <p:cNvSpPr>
              <a:spLocks/>
            </p:cNvSpPr>
            <p:nvPr/>
          </p:nvSpPr>
          <p:spPr bwMode="auto">
            <a:xfrm>
              <a:off x="3686340" y="120270"/>
              <a:ext cx="469572" cy="446850"/>
            </a:xfrm>
            <a:custGeom>
              <a:avLst/>
              <a:gdLst>
                <a:gd name="T0" fmla="*/ 56 w 115"/>
                <a:gd name="T1" fmla="*/ 109 h 109"/>
                <a:gd name="T2" fmla="*/ 3 w 115"/>
                <a:gd name="T3" fmla="*/ 66 h 109"/>
                <a:gd name="T4" fmla="*/ 11 w 115"/>
                <a:gd name="T5" fmla="*/ 25 h 109"/>
                <a:gd name="T6" fmla="*/ 45 w 115"/>
                <a:gd name="T7" fmla="*/ 2 h 109"/>
                <a:gd name="T8" fmla="*/ 56 w 115"/>
                <a:gd name="T9" fmla="*/ 0 h 109"/>
                <a:gd name="T10" fmla="*/ 109 w 115"/>
                <a:gd name="T11" fmla="*/ 43 h 109"/>
                <a:gd name="T12" fmla="*/ 67 w 115"/>
                <a:gd name="T13" fmla="*/ 108 h 109"/>
                <a:gd name="T14" fmla="*/ 56 w 115"/>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9">
                  <a:moveTo>
                    <a:pt x="56" y="109"/>
                  </a:moveTo>
                  <a:cubicBezTo>
                    <a:pt x="31" y="109"/>
                    <a:pt x="8" y="91"/>
                    <a:pt x="3" y="66"/>
                  </a:cubicBezTo>
                  <a:cubicBezTo>
                    <a:pt x="0" y="52"/>
                    <a:pt x="3" y="37"/>
                    <a:pt x="11" y="25"/>
                  </a:cubicBezTo>
                  <a:cubicBezTo>
                    <a:pt x="19" y="13"/>
                    <a:pt x="31" y="5"/>
                    <a:pt x="45" y="2"/>
                  </a:cubicBezTo>
                  <a:cubicBezTo>
                    <a:pt x="49" y="1"/>
                    <a:pt x="52" y="0"/>
                    <a:pt x="56" y="0"/>
                  </a:cubicBezTo>
                  <a:cubicBezTo>
                    <a:pt x="82" y="0"/>
                    <a:pt x="104" y="18"/>
                    <a:pt x="109" y="43"/>
                  </a:cubicBezTo>
                  <a:cubicBezTo>
                    <a:pt x="115" y="72"/>
                    <a:pt x="97" y="101"/>
                    <a:pt x="67" y="108"/>
                  </a:cubicBezTo>
                  <a:cubicBezTo>
                    <a:pt x="64" y="108"/>
                    <a:pt x="60" y="109"/>
                    <a:pt x="56"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1" name="Freeform 7"/>
            <p:cNvSpPr>
              <a:spLocks/>
            </p:cNvSpPr>
            <p:nvPr/>
          </p:nvSpPr>
          <p:spPr bwMode="auto">
            <a:xfrm>
              <a:off x="3816436" y="244071"/>
              <a:ext cx="209380" cy="199248"/>
            </a:xfrm>
            <a:custGeom>
              <a:avLst/>
              <a:gdLst>
                <a:gd name="T0" fmla="*/ 56 w 115"/>
                <a:gd name="T1" fmla="*/ 109 h 109"/>
                <a:gd name="T2" fmla="*/ 3 w 115"/>
                <a:gd name="T3" fmla="*/ 66 h 109"/>
                <a:gd name="T4" fmla="*/ 11 w 115"/>
                <a:gd name="T5" fmla="*/ 25 h 109"/>
                <a:gd name="T6" fmla="*/ 45 w 115"/>
                <a:gd name="T7" fmla="*/ 2 h 109"/>
                <a:gd name="T8" fmla="*/ 56 w 115"/>
                <a:gd name="T9" fmla="*/ 0 h 109"/>
                <a:gd name="T10" fmla="*/ 109 w 115"/>
                <a:gd name="T11" fmla="*/ 43 h 109"/>
                <a:gd name="T12" fmla="*/ 67 w 115"/>
                <a:gd name="T13" fmla="*/ 108 h 109"/>
                <a:gd name="T14" fmla="*/ 56 w 115"/>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9">
                  <a:moveTo>
                    <a:pt x="56" y="109"/>
                  </a:moveTo>
                  <a:cubicBezTo>
                    <a:pt x="31" y="109"/>
                    <a:pt x="8" y="91"/>
                    <a:pt x="3" y="66"/>
                  </a:cubicBezTo>
                  <a:cubicBezTo>
                    <a:pt x="0" y="52"/>
                    <a:pt x="3" y="37"/>
                    <a:pt x="11" y="25"/>
                  </a:cubicBezTo>
                  <a:cubicBezTo>
                    <a:pt x="19" y="13"/>
                    <a:pt x="31" y="5"/>
                    <a:pt x="45" y="2"/>
                  </a:cubicBezTo>
                  <a:cubicBezTo>
                    <a:pt x="49" y="1"/>
                    <a:pt x="52" y="0"/>
                    <a:pt x="56" y="0"/>
                  </a:cubicBezTo>
                  <a:cubicBezTo>
                    <a:pt x="82" y="0"/>
                    <a:pt x="104" y="18"/>
                    <a:pt x="109" y="43"/>
                  </a:cubicBezTo>
                  <a:cubicBezTo>
                    <a:pt x="115" y="72"/>
                    <a:pt x="97" y="101"/>
                    <a:pt x="67" y="108"/>
                  </a:cubicBezTo>
                  <a:cubicBezTo>
                    <a:pt x="64" y="108"/>
                    <a:pt x="60" y="109"/>
                    <a:pt x="56"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4" name="Group 233"/>
          <p:cNvGrpSpPr/>
          <p:nvPr/>
        </p:nvGrpSpPr>
        <p:grpSpPr>
          <a:xfrm>
            <a:off x="4916087" y="6395979"/>
            <a:ext cx="319316" cy="298822"/>
            <a:chOff x="4997146" y="6294995"/>
            <a:chExt cx="472098" cy="441800"/>
          </a:xfrm>
        </p:grpSpPr>
        <p:sp>
          <p:nvSpPr>
            <p:cNvPr id="78" name="Freeform 8"/>
            <p:cNvSpPr>
              <a:spLocks/>
            </p:cNvSpPr>
            <p:nvPr/>
          </p:nvSpPr>
          <p:spPr bwMode="auto">
            <a:xfrm>
              <a:off x="4997146" y="6294995"/>
              <a:ext cx="472098" cy="441800"/>
            </a:xfrm>
            <a:custGeom>
              <a:avLst/>
              <a:gdLst>
                <a:gd name="T0" fmla="*/ 56 w 115"/>
                <a:gd name="T1" fmla="*/ 108 h 108"/>
                <a:gd name="T2" fmla="*/ 3 w 115"/>
                <a:gd name="T3" fmla="*/ 65 h 108"/>
                <a:gd name="T4" fmla="*/ 10 w 115"/>
                <a:gd name="T5" fmla="*/ 25 h 108"/>
                <a:gd name="T6" fmla="*/ 45 w 115"/>
                <a:gd name="T7" fmla="*/ 1 h 108"/>
                <a:gd name="T8" fmla="*/ 56 w 115"/>
                <a:gd name="T9" fmla="*/ 0 h 108"/>
                <a:gd name="T10" fmla="*/ 109 w 115"/>
                <a:gd name="T11" fmla="*/ 43 h 108"/>
                <a:gd name="T12" fmla="*/ 67 w 115"/>
                <a:gd name="T13" fmla="*/ 107 h 108"/>
                <a:gd name="T14" fmla="*/ 56 w 115"/>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8">
                  <a:moveTo>
                    <a:pt x="56" y="108"/>
                  </a:moveTo>
                  <a:cubicBezTo>
                    <a:pt x="30" y="108"/>
                    <a:pt x="8" y="90"/>
                    <a:pt x="3" y="65"/>
                  </a:cubicBezTo>
                  <a:cubicBezTo>
                    <a:pt x="0" y="51"/>
                    <a:pt x="2" y="37"/>
                    <a:pt x="10" y="25"/>
                  </a:cubicBezTo>
                  <a:cubicBezTo>
                    <a:pt x="18" y="12"/>
                    <a:pt x="30" y="4"/>
                    <a:pt x="45" y="1"/>
                  </a:cubicBezTo>
                  <a:cubicBezTo>
                    <a:pt x="48" y="0"/>
                    <a:pt x="52" y="0"/>
                    <a:pt x="56" y="0"/>
                  </a:cubicBezTo>
                  <a:cubicBezTo>
                    <a:pt x="81" y="0"/>
                    <a:pt x="103" y="18"/>
                    <a:pt x="109" y="43"/>
                  </a:cubicBezTo>
                  <a:cubicBezTo>
                    <a:pt x="115" y="72"/>
                    <a:pt x="96" y="101"/>
                    <a:pt x="67" y="107"/>
                  </a:cubicBezTo>
                  <a:cubicBezTo>
                    <a:pt x="63" y="108"/>
                    <a:pt x="60"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2" name="Freeform 8"/>
            <p:cNvSpPr>
              <a:spLocks/>
            </p:cNvSpPr>
            <p:nvPr/>
          </p:nvSpPr>
          <p:spPr bwMode="auto">
            <a:xfrm>
              <a:off x="5127942" y="6417397"/>
              <a:ext cx="210506" cy="196996"/>
            </a:xfrm>
            <a:custGeom>
              <a:avLst/>
              <a:gdLst>
                <a:gd name="T0" fmla="*/ 56 w 115"/>
                <a:gd name="T1" fmla="*/ 108 h 108"/>
                <a:gd name="T2" fmla="*/ 3 w 115"/>
                <a:gd name="T3" fmla="*/ 65 h 108"/>
                <a:gd name="T4" fmla="*/ 10 w 115"/>
                <a:gd name="T5" fmla="*/ 25 h 108"/>
                <a:gd name="T6" fmla="*/ 45 w 115"/>
                <a:gd name="T7" fmla="*/ 1 h 108"/>
                <a:gd name="T8" fmla="*/ 56 w 115"/>
                <a:gd name="T9" fmla="*/ 0 h 108"/>
                <a:gd name="T10" fmla="*/ 109 w 115"/>
                <a:gd name="T11" fmla="*/ 43 h 108"/>
                <a:gd name="T12" fmla="*/ 67 w 115"/>
                <a:gd name="T13" fmla="*/ 107 h 108"/>
                <a:gd name="T14" fmla="*/ 56 w 115"/>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8">
                  <a:moveTo>
                    <a:pt x="56" y="108"/>
                  </a:moveTo>
                  <a:cubicBezTo>
                    <a:pt x="30" y="108"/>
                    <a:pt x="8" y="90"/>
                    <a:pt x="3" y="65"/>
                  </a:cubicBezTo>
                  <a:cubicBezTo>
                    <a:pt x="0" y="51"/>
                    <a:pt x="2" y="37"/>
                    <a:pt x="10" y="25"/>
                  </a:cubicBezTo>
                  <a:cubicBezTo>
                    <a:pt x="18" y="12"/>
                    <a:pt x="30" y="4"/>
                    <a:pt x="45" y="1"/>
                  </a:cubicBezTo>
                  <a:cubicBezTo>
                    <a:pt x="48" y="0"/>
                    <a:pt x="52" y="0"/>
                    <a:pt x="56" y="0"/>
                  </a:cubicBezTo>
                  <a:cubicBezTo>
                    <a:pt x="81" y="0"/>
                    <a:pt x="103" y="18"/>
                    <a:pt x="109" y="43"/>
                  </a:cubicBezTo>
                  <a:cubicBezTo>
                    <a:pt x="115" y="72"/>
                    <a:pt x="96" y="101"/>
                    <a:pt x="67" y="107"/>
                  </a:cubicBezTo>
                  <a:cubicBezTo>
                    <a:pt x="63" y="108"/>
                    <a:pt x="60"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5" name="Group 204"/>
          <p:cNvGrpSpPr/>
          <p:nvPr/>
        </p:nvGrpSpPr>
        <p:grpSpPr>
          <a:xfrm>
            <a:off x="3596472" y="236281"/>
            <a:ext cx="322732" cy="298822"/>
            <a:chOff x="3365846" y="210109"/>
            <a:chExt cx="477148" cy="441798"/>
          </a:xfrm>
        </p:grpSpPr>
        <p:sp>
          <p:nvSpPr>
            <p:cNvPr id="79" name="Freeform 9"/>
            <p:cNvSpPr>
              <a:spLocks/>
            </p:cNvSpPr>
            <p:nvPr/>
          </p:nvSpPr>
          <p:spPr bwMode="auto">
            <a:xfrm>
              <a:off x="3365846" y="210109"/>
              <a:ext cx="477148" cy="441798"/>
            </a:xfrm>
            <a:custGeom>
              <a:avLst/>
              <a:gdLst>
                <a:gd name="T0" fmla="*/ 56 w 117"/>
                <a:gd name="T1" fmla="*/ 108 h 108"/>
                <a:gd name="T2" fmla="*/ 5 w 117"/>
                <a:gd name="T3" fmla="*/ 70 h 108"/>
                <a:gd name="T4" fmla="*/ 8 w 117"/>
                <a:gd name="T5" fmla="*/ 29 h 108"/>
                <a:gd name="T6" fmla="*/ 40 w 117"/>
                <a:gd name="T7" fmla="*/ 2 h 108"/>
                <a:gd name="T8" fmla="*/ 56 w 117"/>
                <a:gd name="T9" fmla="*/ 0 h 108"/>
                <a:gd name="T10" fmla="*/ 108 w 117"/>
                <a:gd name="T11" fmla="*/ 37 h 108"/>
                <a:gd name="T12" fmla="*/ 73 w 117"/>
                <a:gd name="T13" fmla="*/ 105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33" y="108"/>
                    <a:pt x="12" y="93"/>
                    <a:pt x="5" y="70"/>
                  </a:cubicBezTo>
                  <a:cubicBezTo>
                    <a:pt x="0" y="57"/>
                    <a:pt x="1" y="42"/>
                    <a:pt x="8" y="29"/>
                  </a:cubicBezTo>
                  <a:cubicBezTo>
                    <a:pt x="15" y="16"/>
                    <a:pt x="26" y="7"/>
                    <a:pt x="40" y="2"/>
                  </a:cubicBezTo>
                  <a:cubicBezTo>
                    <a:pt x="45" y="0"/>
                    <a:pt x="51" y="0"/>
                    <a:pt x="56" y="0"/>
                  </a:cubicBezTo>
                  <a:cubicBezTo>
                    <a:pt x="80" y="0"/>
                    <a:pt x="101" y="15"/>
                    <a:pt x="108" y="37"/>
                  </a:cubicBezTo>
                  <a:cubicBezTo>
                    <a:pt x="117" y="65"/>
                    <a:pt x="101" y="96"/>
                    <a:pt x="73" y="105"/>
                  </a:cubicBezTo>
                  <a:cubicBezTo>
                    <a:pt x="68" y="107"/>
                    <a:pt x="62"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3" name="Freeform 9"/>
            <p:cNvSpPr>
              <a:spLocks/>
            </p:cNvSpPr>
            <p:nvPr/>
          </p:nvSpPr>
          <p:spPr bwMode="auto">
            <a:xfrm>
              <a:off x="3498041" y="332510"/>
              <a:ext cx="212758" cy="196996"/>
            </a:xfrm>
            <a:custGeom>
              <a:avLst/>
              <a:gdLst>
                <a:gd name="T0" fmla="*/ 56 w 117"/>
                <a:gd name="T1" fmla="*/ 108 h 108"/>
                <a:gd name="T2" fmla="*/ 5 w 117"/>
                <a:gd name="T3" fmla="*/ 70 h 108"/>
                <a:gd name="T4" fmla="*/ 8 w 117"/>
                <a:gd name="T5" fmla="*/ 29 h 108"/>
                <a:gd name="T6" fmla="*/ 40 w 117"/>
                <a:gd name="T7" fmla="*/ 2 h 108"/>
                <a:gd name="T8" fmla="*/ 56 w 117"/>
                <a:gd name="T9" fmla="*/ 0 h 108"/>
                <a:gd name="T10" fmla="*/ 108 w 117"/>
                <a:gd name="T11" fmla="*/ 37 h 108"/>
                <a:gd name="T12" fmla="*/ 73 w 117"/>
                <a:gd name="T13" fmla="*/ 105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33" y="108"/>
                    <a:pt x="12" y="93"/>
                    <a:pt x="5" y="70"/>
                  </a:cubicBezTo>
                  <a:cubicBezTo>
                    <a:pt x="0" y="57"/>
                    <a:pt x="1" y="42"/>
                    <a:pt x="8" y="29"/>
                  </a:cubicBezTo>
                  <a:cubicBezTo>
                    <a:pt x="15" y="16"/>
                    <a:pt x="26" y="7"/>
                    <a:pt x="40" y="2"/>
                  </a:cubicBezTo>
                  <a:cubicBezTo>
                    <a:pt x="45" y="0"/>
                    <a:pt x="51" y="0"/>
                    <a:pt x="56" y="0"/>
                  </a:cubicBezTo>
                  <a:cubicBezTo>
                    <a:pt x="80" y="0"/>
                    <a:pt x="101" y="15"/>
                    <a:pt x="108" y="37"/>
                  </a:cubicBezTo>
                  <a:cubicBezTo>
                    <a:pt x="117" y="65"/>
                    <a:pt x="101" y="96"/>
                    <a:pt x="73" y="105"/>
                  </a:cubicBezTo>
                  <a:cubicBezTo>
                    <a:pt x="68" y="107"/>
                    <a:pt x="62"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5" name="Group 234"/>
          <p:cNvGrpSpPr/>
          <p:nvPr/>
        </p:nvGrpSpPr>
        <p:grpSpPr>
          <a:xfrm>
            <a:off x="5226248" y="6326033"/>
            <a:ext cx="324436" cy="298822"/>
            <a:chOff x="5302130" y="6209270"/>
            <a:chExt cx="479668" cy="441800"/>
          </a:xfrm>
        </p:grpSpPr>
        <p:sp>
          <p:nvSpPr>
            <p:cNvPr id="80" name="Freeform 10"/>
            <p:cNvSpPr>
              <a:spLocks/>
            </p:cNvSpPr>
            <p:nvPr/>
          </p:nvSpPr>
          <p:spPr bwMode="auto">
            <a:xfrm>
              <a:off x="5302130" y="6209270"/>
              <a:ext cx="479668" cy="441800"/>
            </a:xfrm>
            <a:custGeom>
              <a:avLst/>
              <a:gdLst>
                <a:gd name="T0" fmla="*/ 61 w 117"/>
                <a:gd name="T1" fmla="*/ 108 h 108"/>
                <a:gd name="T2" fmla="*/ 9 w 117"/>
                <a:gd name="T3" fmla="*/ 71 h 108"/>
                <a:gd name="T4" fmla="*/ 44 w 117"/>
                <a:gd name="T5" fmla="*/ 2 h 108"/>
                <a:gd name="T6" fmla="*/ 61 w 117"/>
                <a:gd name="T7" fmla="*/ 0 h 108"/>
                <a:gd name="T8" fmla="*/ 112 w 117"/>
                <a:gd name="T9" fmla="*/ 37 h 108"/>
                <a:gd name="T10" fmla="*/ 109 w 117"/>
                <a:gd name="T11" fmla="*/ 78 h 108"/>
                <a:gd name="T12" fmla="*/ 77 w 117"/>
                <a:gd name="T13" fmla="*/ 105 h 108"/>
                <a:gd name="T14" fmla="*/ 61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1" y="108"/>
                  </a:moveTo>
                  <a:cubicBezTo>
                    <a:pt x="37" y="108"/>
                    <a:pt x="16" y="93"/>
                    <a:pt x="9" y="71"/>
                  </a:cubicBezTo>
                  <a:cubicBezTo>
                    <a:pt x="0" y="42"/>
                    <a:pt x="16" y="12"/>
                    <a:pt x="44" y="2"/>
                  </a:cubicBezTo>
                  <a:cubicBezTo>
                    <a:pt x="49" y="1"/>
                    <a:pt x="55" y="0"/>
                    <a:pt x="61" y="0"/>
                  </a:cubicBezTo>
                  <a:cubicBezTo>
                    <a:pt x="84" y="0"/>
                    <a:pt x="105" y="15"/>
                    <a:pt x="112" y="37"/>
                  </a:cubicBezTo>
                  <a:cubicBezTo>
                    <a:pt x="117" y="51"/>
                    <a:pt x="115" y="65"/>
                    <a:pt x="109" y="78"/>
                  </a:cubicBezTo>
                  <a:cubicBezTo>
                    <a:pt x="102" y="91"/>
                    <a:pt x="91" y="101"/>
                    <a:pt x="77" y="105"/>
                  </a:cubicBezTo>
                  <a:cubicBezTo>
                    <a:pt x="72" y="107"/>
                    <a:pt x="66" y="108"/>
                    <a:pt x="61"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4" name="Freeform 10"/>
            <p:cNvSpPr>
              <a:spLocks/>
            </p:cNvSpPr>
            <p:nvPr/>
          </p:nvSpPr>
          <p:spPr bwMode="auto">
            <a:xfrm>
              <a:off x="5435023" y="6331672"/>
              <a:ext cx="213882" cy="196996"/>
            </a:xfrm>
            <a:custGeom>
              <a:avLst/>
              <a:gdLst>
                <a:gd name="T0" fmla="*/ 61 w 117"/>
                <a:gd name="T1" fmla="*/ 108 h 108"/>
                <a:gd name="T2" fmla="*/ 9 w 117"/>
                <a:gd name="T3" fmla="*/ 71 h 108"/>
                <a:gd name="T4" fmla="*/ 44 w 117"/>
                <a:gd name="T5" fmla="*/ 2 h 108"/>
                <a:gd name="T6" fmla="*/ 61 w 117"/>
                <a:gd name="T7" fmla="*/ 0 h 108"/>
                <a:gd name="T8" fmla="*/ 112 w 117"/>
                <a:gd name="T9" fmla="*/ 37 h 108"/>
                <a:gd name="T10" fmla="*/ 109 w 117"/>
                <a:gd name="T11" fmla="*/ 78 h 108"/>
                <a:gd name="T12" fmla="*/ 77 w 117"/>
                <a:gd name="T13" fmla="*/ 105 h 108"/>
                <a:gd name="T14" fmla="*/ 61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1" y="108"/>
                  </a:moveTo>
                  <a:cubicBezTo>
                    <a:pt x="37" y="108"/>
                    <a:pt x="16" y="93"/>
                    <a:pt x="9" y="71"/>
                  </a:cubicBezTo>
                  <a:cubicBezTo>
                    <a:pt x="0" y="42"/>
                    <a:pt x="16" y="12"/>
                    <a:pt x="44" y="2"/>
                  </a:cubicBezTo>
                  <a:cubicBezTo>
                    <a:pt x="49" y="1"/>
                    <a:pt x="55" y="0"/>
                    <a:pt x="61" y="0"/>
                  </a:cubicBezTo>
                  <a:cubicBezTo>
                    <a:pt x="84" y="0"/>
                    <a:pt x="105" y="15"/>
                    <a:pt x="112" y="37"/>
                  </a:cubicBezTo>
                  <a:cubicBezTo>
                    <a:pt x="117" y="51"/>
                    <a:pt x="115" y="65"/>
                    <a:pt x="109" y="78"/>
                  </a:cubicBezTo>
                  <a:cubicBezTo>
                    <a:pt x="102" y="91"/>
                    <a:pt x="91" y="101"/>
                    <a:pt x="77" y="105"/>
                  </a:cubicBezTo>
                  <a:cubicBezTo>
                    <a:pt x="72" y="107"/>
                    <a:pt x="66" y="108"/>
                    <a:pt x="61"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7" name="Group 206"/>
          <p:cNvGrpSpPr/>
          <p:nvPr/>
        </p:nvGrpSpPr>
        <p:grpSpPr>
          <a:xfrm>
            <a:off x="3268604" y="337292"/>
            <a:ext cx="324436" cy="298822"/>
            <a:chOff x="3043117" y="327583"/>
            <a:chExt cx="479668" cy="441800"/>
          </a:xfrm>
        </p:grpSpPr>
        <p:sp>
          <p:nvSpPr>
            <p:cNvPr id="81" name="Freeform 11"/>
            <p:cNvSpPr>
              <a:spLocks/>
            </p:cNvSpPr>
            <p:nvPr/>
          </p:nvSpPr>
          <p:spPr bwMode="auto">
            <a:xfrm>
              <a:off x="3043117" y="327583"/>
              <a:ext cx="479668" cy="441800"/>
            </a:xfrm>
            <a:custGeom>
              <a:avLst/>
              <a:gdLst>
                <a:gd name="T0" fmla="*/ 62 w 117"/>
                <a:gd name="T1" fmla="*/ 108 h 108"/>
                <a:gd name="T2" fmla="*/ 12 w 117"/>
                <a:gd name="T3" fmla="*/ 76 h 108"/>
                <a:gd name="T4" fmla="*/ 39 w 117"/>
                <a:gd name="T5" fmla="*/ 4 h 108"/>
                <a:gd name="T6" fmla="*/ 61 w 117"/>
                <a:gd name="T7" fmla="*/ 0 h 108"/>
                <a:gd name="T8" fmla="*/ 111 w 117"/>
                <a:gd name="T9" fmla="*/ 32 h 108"/>
                <a:gd name="T10" fmla="*/ 112 w 117"/>
                <a:gd name="T11" fmla="*/ 73 h 108"/>
                <a:gd name="T12" fmla="*/ 84 w 117"/>
                <a:gd name="T13" fmla="*/ 103 h 108"/>
                <a:gd name="T14" fmla="*/ 62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2" y="108"/>
                  </a:moveTo>
                  <a:cubicBezTo>
                    <a:pt x="40" y="108"/>
                    <a:pt x="21" y="95"/>
                    <a:pt x="12" y="76"/>
                  </a:cubicBezTo>
                  <a:cubicBezTo>
                    <a:pt x="0" y="48"/>
                    <a:pt x="12" y="16"/>
                    <a:pt x="39" y="4"/>
                  </a:cubicBezTo>
                  <a:cubicBezTo>
                    <a:pt x="46" y="1"/>
                    <a:pt x="54" y="0"/>
                    <a:pt x="61" y="0"/>
                  </a:cubicBezTo>
                  <a:cubicBezTo>
                    <a:pt x="83" y="0"/>
                    <a:pt x="102" y="12"/>
                    <a:pt x="111" y="32"/>
                  </a:cubicBezTo>
                  <a:cubicBezTo>
                    <a:pt x="117" y="45"/>
                    <a:pt x="117" y="60"/>
                    <a:pt x="112" y="73"/>
                  </a:cubicBezTo>
                  <a:cubicBezTo>
                    <a:pt x="107" y="87"/>
                    <a:pt x="97" y="97"/>
                    <a:pt x="84" y="103"/>
                  </a:cubicBezTo>
                  <a:cubicBezTo>
                    <a:pt x="77" y="106"/>
                    <a:pt x="69"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5" name="Freeform 11"/>
            <p:cNvSpPr>
              <a:spLocks/>
            </p:cNvSpPr>
            <p:nvPr/>
          </p:nvSpPr>
          <p:spPr bwMode="auto">
            <a:xfrm>
              <a:off x="3176010" y="449985"/>
              <a:ext cx="213882" cy="196996"/>
            </a:xfrm>
            <a:custGeom>
              <a:avLst/>
              <a:gdLst>
                <a:gd name="T0" fmla="*/ 62 w 117"/>
                <a:gd name="T1" fmla="*/ 108 h 108"/>
                <a:gd name="T2" fmla="*/ 12 w 117"/>
                <a:gd name="T3" fmla="*/ 76 h 108"/>
                <a:gd name="T4" fmla="*/ 39 w 117"/>
                <a:gd name="T5" fmla="*/ 4 h 108"/>
                <a:gd name="T6" fmla="*/ 61 w 117"/>
                <a:gd name="T7" fmla="*/ 0 h 108"/>
                <a:gd name="T8" fmla="*/ 111 w 117"/>
                <a:gd name="T9" fmla="*/ 32 h 108"/>
                <a:gd name="T10" fmla="*/ 112 w 117"/>
                <a:gd name="T11" fmla="*/ 73 h 108"/>
                <a:gd name="T12" fmla="*/ 84 w 117"/>
                <a:gd name="T13" fmla="*/ 103 h 108"/>
                <a:gd name="T14" fmla="*/ 62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2" y="108"/>
                  </a:moveTo>
                  <a:cubicBezTo>
                    <a:pt x="40" y="108"/>
                    <a:pt x="21" y="95"/>
                    <a:pt x="12" y="76"/>
                  </a:cubicBezTo>
                  <a:cubicBezTo>
                    <a:pt x="0" y="48"/>
                    <a:pt x="12" y="16"/>
                    <a:pt x="39" y="4"/>
                  </a:cubicBezTo>
                  <a:cubicBezTo>
                    <a:pt x="46" y="1"/>
                    <a:pt x="54" y="0"/>
                    <a:pt x="61" y="0"/>
                  </a:cubicBezTo>
                  <a:cubicBezTo>
                    <a:pt x="83" y="0"/>
                    <a:pt x="102" y="12"/>
                    <a:pt x="111" y="32"/>
                  </a:cubicBezTo>
                  <a:cubicBezTo>
                    <a:pt x="117" y="45"/>
                    <a:pt x="117" y="60"/>
                    <a:pt x="112" y="73"/>
                  </a:cubicBezTo>
                  <a:cubicBezTo>
                    <a:pt x="107" y="87"/>
                    <a:pt x="97" y="97"/>
                    <a:pt x="84" y="103"/>
                  </a:cubicBezTo>
                  <a:cubicBezTo>
                    <a:pt x="77" y="106"/>
                    <a:pt x="69"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7" name="Group 236"/>
          <p:cNvGrpSpPr/>
          <p:nvPr/>
        </p:nvGrpSpPr>
        <p:grpSpPr>
          <a:xfrm>
            <a:off x="5554706" y="6223012"/>
            <a:ext cx="307362" cy="300530"/>
            <a:chOff x="5629075" y="6089739"/>
            <a:chExt cx="454426" cy="444324"/>
          </a:xfrm>
        </p:grpSpPr>
        <p:sp>
          <p:nvSpPr>
            <p:cNvPr id="82" name="Freeform 12"/>
            <p:cNvSpPr>
              <a:spLocks/>
            </p:cNvSpPr>
            <p:nvPr/>
          </p:nvSpPr>
          <p:spPr bwMode="auto">
            <a:xfrm>
              <a:off x="5629075" y="6089739"/>
              <a:ext cx="454426" cy="444324"/>
            </a:xfrm>
            <a:custGeom>
              <a:avLst/>
              <a:gdLst>
                <a:gd name="T0" fmla="*/ 56 w 111"/>
                <a:gd name="T1" fmla="*/ 108 h 108"/>
                <a:gd name="T2" fmla="*/ 6 w 111"/>
                <a:gd name="T3" fmla="*/ 76 h 108"/>
                <a:gd name="T4" fmla="*/ 5 w 111"/>
                <a:gd name="T5" fmla="*/ 34 h 108"/>
                <a:gd name="T6" fmla="*/ 33 w 111"/>
                <a:gd name="T7" fmla="*/ 4 h 108"/>
                <a:gd name="T8" fmla="*/ 55 w 111"/>
                <a:gd name="T9" fmla="*/ 0 h 108"/>
                <a:gd name="T10" fmla="*/ 105 w 111"/>
                <a:gd name="T11" fmla="*/ 32 h 108"/>
                <a:gd name="T12" fmla="*/ 106 w 111"/>
                <a:gd name="T13" fmla="*/ 73 h 108"/>
                <a:gd name="T14" fmla="*/ 77 w 111"/>
                <a:gd name="T15" fmla="*/ 103 h 108"/>
                <a:gd name="T16" fmla="*/ 56 w 111"/>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8">
                  <a:moveTo>
                    <a:pt x="56" y="108"/>
                  </a:moveTo>
                  <a:cubicBezTo>
                    <a:pt x="34" y="108"/>
                    <a:pt x="15" y="95"/>
                    <a:pt x="6" y="76"/>
                  </a:cubicBezTo>
                  <a:cubicBezTo>
                    <a:pt x="0" y="63"/>
                    <a:pt x="0" y="48"/>
                    <a:pt x="5" y="34"/>
                  </a:cubicBezTo>
                  <a:cubicBezTo>
                    <a:pt x="10" y="21"/>
                    <a:pt x="20" y="10"/>
                    <a:pt x="33" y="4"/>
                  </a:cubicBezTo>
                  <a:cubicBezTo>
                    <a:pt x="40" y="1"/>
                    <a:pt x="48" y="0"/>
                    <a:pt x="55" y="0"/>
                  </a:cubicBezTo>
                  <a:cubicBezTo>
                    <a:pt x="77" y="0"/>
                    <a:pt x="96" y="12"/>
                    <a:pt x="105" y="32"/>
                  </a:cubicBezTo>
                  <a:cubicBezTo>
                    <a:pt x="111" y="45"/>
                    <a:pt x="111" y="60"/>
                    <a:pt x="106" y="73"/>
                  </a:cubicBezTo>
                  <a:cubicBezTo>
                    <a:pt x="101" y="87"/>
                    <a:pt x="91" y="97"/>
                    <a:pt x="77" y="103"/>
                  </a:cubicBezTo>
                  <a:cubicBezTo>
                    <a:pt x="70" y="106"/>
                    <a:pt x="63"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6" name="Freeform 12"/>
            <p:cNvSpPr>
              <a:spLocks/>
            </p:cNvSpPr>
            <p:nvPr/>
          </p:nvSpPr>
          <p:spPr bwMode="auto">
            <a:xfrm>
              <a:off x="5754975" y="6212840"/>
              <a:ext cx="202626" cy="198122"/>
            </a:xfrm>
            <a:custGeom>
              <a:avLst/>
              <a:gdLst>
                <a:gd name="T0" fmla="*/ 56 w 111"/>
                <a:gd name="T1" fmla="*/ 108 h 108"/>
                <a:gd name="T2" fmla="*/ 6 w 111"/>
                <a:gd name="T3" fmla="*/ 76 h 108"/>
                <a:gd name="T4" fmla="*/ 5 w 111"/>
                <a:gd name="T5" fmla="*/ 34 h 108"/>
                <a:gd name="T6" fmla="*/ 33 w 111"/>
                <a:gd name="T7" fmla="*/ 4 h 108"/>
                <a:gd name="T8" fmla="*/ 55 w 111"/>
                <a:gd name="T9" fmla="*/ 0 h 108"/>
                <a:gd name="T10" fmla="*/ 105 w 111"/>
                <a:gd name="T11" fmla="*/ 32 h 108"/>
                <a:gd name="T12" fmla="*/ 106 w 111"/>
                <a:gd name="T13" fmla="*/ 73 h 108"/>
                <a:gd name="T14" fmla="*/ 77 w 111"/>
                <a:gd name="T15" fmla="*/ 103 h 108"/>
                <a:gd name="T16" fmla="*/ 56 w 111"/>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8">
                  <a:moveTo>
                    <a:pt x="56" y="108"/>
                  </a:moveTo>
                  <a:cubicBezTo>
                    <a:pt x="34" y="108"/>
                    <a:pt x="15" y="95"/>
                    <a:pt x="6" y="76"/>
                  </a:cubicBezTo>
                  <a:cubicBezTo>
                    <a:pt x="0" y="63"/>
                    <a:pt x="0" y="48"/>
                    <a:pt x="5" y="34"/>
                  </a:cubicBezTo>
                  <a:cubicBezTo>
                    <a:pt x="10" y="21"/>
                    <a:pt x="20" y="10"/>
                    <a:pt x="33" y="4"/>
                  </a:cubicBezTo>
                  <a:cubicBezTo>
                    <a:pt x="40" y="1"/>
                    <a:pt x="48" y="0"/>
                    <a:pt x="55" y="0"/>
                  </a:cubicBezTo>
                  <a:cubicBezTo>
                    <a:pt x="77" y="0"/>
                    <a:pt x="96" y="12"/>
                    <a:pt x="105" y="32"/>
                  </a:cubicBezTo>
                  <a:cubicBezTo>
                    <a:pt x="111" y="45"/>
                    <a:pt x="111" y="60"/>
                    <a:pt x="106" y="73"/>
                  </a:cubicBezTo>
                  <a:cubicBezTo>
                    <a:pt x="101" y="87"/>
                    <a:pt x="91" y="97"/>
                    <a:pt x="77" y="103"/>
                  </a:cubicBezTo>
                  <a:cubicBezTo>
                    <a:pt x="70" y="106"/>
                    <a:pt x="63"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8" name="Group 207"/>
          <p:cNvGrpSpPr/>
          <p:nvPr/>
        </p:nvGrpSpPr>
        <p:grpSpPr>
          <a:xfrm>
            <a:off x="2966076" y="471382"/>
            <a:ext cx="326144" cy="298822"/>
            <a:chOff x="2747374" y="476809"/>
            <a:chExt cx="482192" cy="441798"/>
          </a:xfrm>
        </p:grpSpPr>
        <p:sp>
          <p:nvSpPr>
            <p:cNvPr id="83" name="Freeform 13"/>
            <p:cNvSpPr>
              <a:spLocks/>
            </p:cNvSpPr>
            <p:nvPr/>
          </p:nvSpPr>
          <p:spPr bwMode="auto">
            <a:xfrm>
              <a:off x="2747374" y="476809"/>
              <a:ext cx="482192" cy="441798"/>
            </a:xfrm>
            <a:custGeom>
              <a:avLst/>
              <a:gdLst>
                <a:gd name="T0" fmla="*/ 62 w 118"/>
                <a:gd name="T1" fmla="*/ 108 h 108"/>
                <a:gd name="T2" fmla="*/ 15 w 118"/>
                <a:gd name="T3" fmla="*/ 81 h 108"/>
                <a:gd name="T4" fmla="*/ 35 w 118"/>
                <a:gd name="T5" fmla="*/ 7 h 108"/>
                <a:gd name="T6" fmla="*/ 62 w 118"/>
                <a:gd name="T7" fmla="*/ 0 h 108"/>
                <a:gd name="T8" fmla="*/ 109 w 118"/>
                <a:gd name="T9" fmla="*/ 27 h 108"/>
                <a:gd name="T10" fmla="*/ 115 w 118"/>
                <a:gd name="T11" fmla="*/ 68 h 108"/>
                <a:gd name="T12" fmla="*/ 89 w 118"/>
                <a:gd name="T13" fmla="*/ 101 h 108"/>
                <a:gd name="T14" fmla="*/ 62 w 118"/>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8">
                  <a:moveTo>
                    <a:pt x="62" y="108"/>
                  </a:moveTo>
                  <a:cubicBezTo>
                    <a:pt x="43" y="108"/>
                    <a:pt x="25" y="98"/>
                    <a:pt x="15" y="81"/>
                  </a:cubicBezTo>
                  <a:cubicBezTo>
                    <a:pt x="0" y="55"/>
                    <a:pt x="9" y="22"/>
                    <a:pt x="35" y="7"/>
                  </a:cubicBezTo>
                  <a:cubicBezTo>
                    <a:pt x="43" y="2"/>
                    <a:pt x="53" y="0"/>
                    <a:pt x="62" y="0"/>
                  </a:cubicBezTo>
                  <a:cubicBezTo>
                    <a:pt x="81" y="0"/>
                    <a:pt x="100" y="10"/>
                    <a:pt x="109" y="27"/>
                  </a:cubicBezTo>
                  <a:cubicBezTo>
                    <a:pt x="116" y="39"/>
                    <a:pt x="118" y="54"/>
                    <a:pt x="115" y="68"/>
                  </a:cubicBezTo>
                  <a:cubicBezTo>
                    <a:pt x="111" y="82"/>
                    <a:pt x="102" y="94"/>
                    <a:pt x="89" y="101"/>
                  </a:cubicBezTo>
                  <a:cubicBezTo>
                    <a:pt x="81" y="106"/>
                    <a:pt x="72"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7" name="Freeform 13"/>
            <p:cNvSpPr>
              <a:spLocks/>
            </p:cNvSpPr>
            <p:nvPr/>
          </p:nvSpPr>
          <p:spPr bwMode="auto">
            <a:xfrm>
              <a:off x="2880966" y="599210"/>
              <a:ext cx="215008" cy="196996"/>
            </a:xfrm>
            <a:custGeom>
              <a:avLst/>
              <a:gdLst>
                <a:gd name="T0" fmla="*/ 62 w 118"/>
                <a:gd name="T1" fmla="*/ 108 h 108"/>
                <a:gd name="T2" fmla="*/ 15 w 118"/>
                <a:gd name="T3" fmla="*/ 81 h 108"/>
                <a:gd name="T4" fmla="*/ 35 w 118"/>
                <a:gd name="T5" fmla="*/ 7 h 108"/>
                <a:gd name="T6" fmla="*/ 62 w 118"/>
                <a:gd name="T7" fmla="*/ 0 h 108"/>
                <a:gd name="T8" fmla="*/ 109 w 118"/>
                <a:gd name="T9" fmla="*/ 27 h 108"/>
                <a:gd name="T10" fmla="*/ 115 w 118"/>
                <a:gd name="T11" fmla="*/ 68 h 108"/>
                <a:gd name="T12" fmla="*/ 89 w 118"/>
                <a:gd name="T13" fmla="*/ 101 h 108"/>
                <a:gd name="T14" fmla="*/ 62 w 118"/>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8">
                  <a:moveTo>
                    <a:pt x="62" y="108"/>
                  </a:moveTo>
                  <a:cubicBezTo>
                    <a:pt x="43" y="108"/>
                    <a:pt x="25" y="98"/>
                    <a:pt x="15" y="81"/>
                  </a:cubicBezTo>
                  <a:cubicBezTo>
                    <a:pt x="0" y="55"/>
                    <a:pt x="9" y="22"/>
                    <a:pt x="35" y="7"/>
                  </a:cubicBezTo>
                  <a:cubicBezTo>
                    <a:pt x="43" y="2"/>
                    <a:pt x="53" y="0"/>
                    <a:pt x="62" y="0"/>
                  </a:cubicBezTo>
                  <a:cubicBezTo>
                    <a:pt x="81" y="0"/>
                    <a:pt x="100" y="10"/>
                    <a:pt x="109" y="27"/>
                  </a:cubicBezTo>
                  <a:cubicBezTo>
                    <a:pt x="116" y="39"/>
                    <a:pt x="118" y="54"/>
                    <a:pt x="115" y="68"/>
                  </a:cubicBezTo>
                  <a:cubicBezTo>
                    <a:pt x="111" y="82"/>
                    <a:pt x="102" y="94"/>
                    <a:pt x="89" y="101"/>
                  </a:cubicBezTo>
                  <a:cubicBezTo>
                    <a:pt x="81" y="106"/>
                    <a:pt x="72"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6" name="Group 235"/>
          <p:cNvGrpSpPr/>
          <p:nvPr/>
        </p:nvGrpSpPr>
        <p:grpSpPr>
          <a:xfrm>
            <a:off x="5839102" y="6086874"/>
            <a:ext cx="326146" cy="302236"/>
            <a:chOff x="5901734" y="5938458"/>
            <a:chExt cx="482198" cy="446848"/>
          </a:xfrm>
        </p:grpSpPr>
        <p:sp>
          <p:nvSpPr>
            <p:cNvPr id="84" name="Freeform 14"/>
            <p:cNvSpPr>
              <a:spLocks/>
            </p:cNvSpPr>
            <p:nvPr/>
          </p:nvSpPr>
          <p:spPr bwMode="auto">
            <a:xfrm>
              <a:off x="5901734" y="5938458"/>
              <a:ext cx="482198" cy="446848"/>
            </a:xfrm>
            <a:custGeom>
              <a:avLst/>
              <a:gdLst>
                <a:gd name="T0" fmla="*/ 62 w 118"/>
                <a:gd name="T1" fmla="*/ 109 h 109"/>
                <a:gd name="T2" fmla="*/ 15 w 118"/>
                <a:gd name="T3" fmla="*/ 82 h 109"/>
                <a:gd name="T4" fmla="*/ 35 w 118"/>
                <a:gd name="T5" fmla="*/ 8 h 109"/>
                <a:gd name="T6" fmla="*/ 62 w 118"/>
                <a:gd name="T7" fmla="*/ 0 h 109"/>
                <a:gd name="T8" fmla="*/ 109 w 118"/>
                <a:gd name="T9" fmla="*/ 27 h 109"/>
                <a:gd name="T10" fmla="*/ 114 w 118"/>
                <a:gd name="T11" fmla="*/ 69 h 109"/>
                <a:gd name="T12" fmla="*/ 89 w 118"/>
                <a:gd name="T13" fmla="*/ 101 h 109"/>
                <a:gd name="T14" fmla="*/ 62 w 118"/>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9">
                  <a:moveTo>
                    <a:pt x="62" y="109"/>
                  </a:moveTo>
                  <a:cubicBezTo>
                    <a:pt x="42" y="109"/>
                    <a:pt x="24" y="98"/>
                    <a:pt x="15" y="82"/>
                  </a:cubicBezTo>
                  <a:cubicBezTo>
                    <a:pt x="0" y="56"/>
                    <a:pt x="9" y="23"/>
                    <a:pt x="35" y="8"/>
                  </a:cubicBezTo>
                  <a:cubicBezTo>
                    <a:pt x="43" y="3"/>
                    <a:pt x="52" y="0"/>
                    <a:pt x="62" y="0"/>
                  </a:cubicBezTo>
                  <a:cubicBezTo>
                    <a:pt x="81" y="0"/>
                    <a:pt x="99" y="11"/>
                    <a:pt x="109" y="27"/>
                  </a:cubicBezTo>
                  <a:cubicBezTo>
                    <a:pt x="116" y="40"/>
                    <a:pt x="118" y="55"/>
                    <a:pt x="114" y="69"/>
                  </a:cubicBezTo>
                  <a:cubicBezTo>
                    <a:pt x="110" y="83"/>
                    <a:pt x="101" y="94"/>
                    <a:pt x="89" y="101"/>
                  </a:cubicBezTo>
                  <a:cubicBezTo>
                    <a:pt x="81" y="106"/>
                    <a:pt x="71" y="109"/>
                    <a:pt x="62"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8" name="Freeform 14"/>
            <p:cNvSpPr>
              <a:spLocks/>
            </p:cNvSpPr>
            <p:nvPr/>
          </p:nvSpPr>
          <p:spPr bwMode="auto">
            <a:xfrm>
              <a:off x="6035328" y="6062258"/>
              <a:ext cx="215010" cy="199248"/>
            </a:xfrm>
            <a:custGeom>
              <a:avLst/>
              <a:gdLst>
                <a:gd name="T0" fmla="*/ 62 w 118"/>
                <a:gd name="T1" fmla="*/ 109 h 109"/>
                <a:gd name="T2" fmla="*/ 15 w 118"/>
                <a:gd name="T3" fmla="*/ 82 h 109"/>
                <a:gd name="T4" fmla="*/ 35 w 118"/>
                <a:gd name="T5" fmla="*/ 8 h 109"/>
                <a:gd name="T6" fmla="*/ 62 w 118"/>
                <a:gd name="T7" fmla="*/ 0 h 109"/>
                <a:gd name="T8" fmla="*/ 109 w 118"/>
                <a:gd name="T9" fmla="*/ 27 h 109"/>
                <a:gd name="T10" fmla="*/ 114 w 118"/>
                <a:gd name="T11" fmla="*/ 69 h 109"/>
                <a:gd name="T12" fmla="*/ 89 w 118"/>
                <a:gd name="T13" fmla="*/ 101 h 109"/>
                <a:gd name="T14" fmla="*/ 62 w 118"/>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9">
                  <a:moveTo>
                    <a:pt x="62" y="109"/>
                  </a:moveTo>
                  <a:cubicBezTo>
                    <a:pt x="42" y="109"/>
                    <a:pt x="24" y="98"/>
                    <a:pt x="15" y="82"/>
                  </a:cubicBezTo>
                  <a:cubicBezTo>
                    <a:pt x="0" y="56"/>
                    <a:pt x="9" y="23"/>
                    <a:pt x="35" y="8"/>
                  </a:cubicBezTo>
                  <a:cubicBezTo>
                    <a:pt x="43" y="3"/>
                    <a:pt x="52" y="0"/>
                    <a:pt x="62" y="0"/>
                  </a:cubicBezTo>
                  <a:cubicBezTo>
                    <a:pt x="81" y="0"/>
                    <a:pt x="99" y="11"/>
                    <a:pt x="109" y="27"/>
                  </a:cubicBezTo>
                  <a:cubicBezTo>
                    <a:pt x="116" y="40"/>
                    <a:pt x="118" y="55"/>
                    <a:pt x="114" y="69"/>
                  </a:cubicBezTo>
                  <a:cubicBezTo>
                    <a:pt x="110" y="83"/>
                    <a:pt x="101" y="94"/>
                    <a:pt x="89" y="101"/>
                  </a:cubicBezTo>
                  <a:cubicBezTo>
                    <a:pt x="81" y="106"/>
                    <a:pt x="71" y="109"/>
                    <a:pt x="62"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9" name="Group 208"/>
          <p:cNvGrpSpPr/>
          <p:nvPr/>
        </p:nvGrpSpPr>
        <p:grpSpPr>
          <a:xfrm>
            <a:off x="2681085" y="638067"/>
            <a:ext cx="324436" cy="298822"/>
            <a:chOff x="2471617" y="657783"/>
            <a:chExt cx="479668" cy="441800"/>
          </a:xfrm>
        </p:grpSpPr>
        <p:sp>
          <p:nvSpPr>
            <p:cNvPr id="85" name="Freeform 15"/>
            <p:cNvSpPr>
              <a:spLocks/>
            </p:cNvSpPr>
            <p:nvPr/>
          </p:nvSpPr>
          <p:spPr bwMode="auto">
            <a:xfrm>
              <a:off x="2471617" y="657783"/>
              <a:ext cx="479668" cy="441800"/>
            </a:xfrm>
            <a:custGeom>
              <a:avLst/>
              <a:gdLst>
                <a:gd name="T0" fmla="*/ 62 w 117"/>
                <a:gd name="T1" fmla="*/ 108 h 108"/>
                <a:gd name="T2" fmla="*/ 18 w 117"/>
                <a:gd name="T3" fmla="*/ 86 h 108"/>
                <a:gd name="T4" fmla="*/ 30 w 117"/>
                <a:gd name="T5" fmla="*/ 10 h 108"/>
                <a:gd name="T6" fmla="*/ 62 w 117"/>
                <a:gd name="T7" fmla="*/ 0 h 108"/>
                <a:gd name="T8" fmla="*/ 105 w 117"/>
                <a:gd name="T9" fmla="*/ 22 h 108"/>
                <a:gd name="T10" fmla="*/ 115 w 117"/>
                <a:gd name="T11" fmla="*/ 62 h 108"/>
                <a:gd name="T12" fmla="*/ 93 w 117"/>
                <a:gd name="T13" fmla="*/ 98 h 108"/>
                <a:gd name="T14" fmla="*/ 62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2" y="108"/>
                  </a:moveTo>
                  <a:cubicBezTo>
                    <a:pt x="44" y="108"/>
                    <a:pt x="28" y="100"/>
                    <a:pt x="18" y="86"/>
                  </a:cubicBezTo>
                  <a:cubicBezTo>
                    <a:pt x="0" y="61"/>
                    <a:pt x="6" y="28"/>
                    <a:pt x="30" y="10"/>
                  </a:cubicBezTo>
                  <a:cubicBezTo>
                    <a:pt x="39" y="3"/>
                    <a:pt x="50" y="0"/>
                    <a:pt x="62" y="0"/>
                  </a:cubicBezTo>
                  <a:cubicBezTo>
                    <a:pt x="79" y="0"/>
                    <a:pt x="95" y="8"/>
                    <a:pt x="105" y="22"/>
                  </a:cubicBezTo>
                  <a:cubicBezTo>
                    <a:pt x="114" y="34"/>
                    <a:pt x="117" y="48"/>
                    <a:pt x="115" y="62"/>
                  </a:cubicBezTo>
                  <a:cubicBezTo>
                    <a:pt x="113" y="77"/>
                    <a:pt x="105" y="89"/>
                    <a:pt x="93" y="98"/>
                  </a:cubicBezTo>
                  <a:cubicBezTo>
                    <a:pt x="84" y="104"/>
                    <a:pt x="73"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9" name="Freeform 15"/>
            <p:cNvSpPr>
              <a:spLocks/>
            </p:cNvSpPr>
            <p:nvPr/>
          </p:nvSpPr>
          <p:spPr bwMode="auto">
            <a:xfrm>
              <a:off x="2604510" y="780185"/>
              <a:ext cx="213882" cy="196996"/>
            </a:xfrm>
            <a:custGeom>
              <a:avLst/>
              <a:gdLst>
                <a:gd name="T0" fmla="*/ 62 w 117"/>
                <a:gd name="T1" fmla="*/ 108 h 108"/>
                <a:gd name="T2" fmla="*/ 18 w 117"/>
                <a:gd name="T3" fmla="*/ 86 h 108"/>
                <a:gd name="T4" fmla="*/ 30 w 117"/>
                <a:gd name="T5" fmla="*/ 10 h 108"/>
                <a:gd name="T6" fmla="*/ 62 w 117"/>
                <a:gd name="T7" fmla="*/ 0 h 108"/>
                <a:gd name="T8" fmla="*/ 105 w 117"/>
                <a:gd name="T9" fmla="*/ 22 h 108"/>
                <a:gd name="T10" fmla="*/ 115 w 117"/>
                <a:gd name="T11" fmla="*/ 62 h 108"/>
                <a:gd name="T12" fmla="*/ 93 w 117"/>
                <a:gd name="T13" fmla="*/ 98 h 108"/>
                <a:gd name="T14" fmla="*/ 62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2" y="108"/>
                  </a:moveTo>
                  <a:cubicBezTo>
                    <a:pt x="44" y="108"/>
                    <a:pt x="28" y="100"/>
                    <a:pt x="18" y="86"/>
                  </a:cubicBezTo>
                  <a:cubicBezTo>
                    <a:pt x="0" y="61"/>
                    <a:pt x="6" y="28"/>
                    <a:pt x="30" y="10"/>
                  </a:cubicBezTo>
                  <a:cubicBezTo>
                    <a:pt x="39" y="3"/>
                    <a:pt x="50" y="0"/>
                    <a:pt x="62" y="0"/>
                  </a:cubicBezTo>
                  <a:cubicBezTo>
                    <a:pt x="79" y="0"/>
                    <a:pt x="95" y="8"/>
                    <a:pt x="105" y="22"/>
                  </a:cubicBezTo>
                  <a:cubicBezTo>
                    <a:pt x="114" y="34"/>
                    <a:pt x="117" y="48"/>
                    <a:pt x="115" y="62"/>
                  </a:cubicBezTo>
                  <a:cubicBezTo>
                    <a:pt x="113" y="77"/>
                    <a:pt x="105" y="89"/>
                    <a:pt x="93" y="98"/>
                  </a:cubicBezTo>
                  <a:cubicBezTo>
                    <a:pt x="84" y="104"/>
                    <a:pt x="73"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8" name="Group 237"/>
          <p:cNvGrpSpPr/>
          <p:nvPr/>
        </p:nvGrpSpPr>
        <p:grpSpPr>
          <a:xfrm>
            <a:off x="6125721" y="5923482"/>
            <a:ext cx="324436" cy="298822"/>
            <a:chOff x="6180017" y="5761595"/>
            <a:chExt cx="479668" cy="441800"/>
          </a:xfrm>
        </p:grpSpPr>
        <p:sp>
          <p:nvSpPr>
            <p:cNvPr id="86" name="Freeform 16"/>
            <p:cNvSpPr>
              <a:spLocks/>
            </p:cNvSpPr>
            <p:nvPr/>
          </p:nvSpPr>
          <p:spPr bwMode="auto">
            <a:xfrm>
              <a:off x="6180017" y="5761595"/>
              <a:ext cx="479668" cy="441800"/>
            </a:xfrm>
            <a:custGeom>
              <a:avLst/>
              <a:gdLst>
                <a:gd name="T0" fmla="*/ 61 w 117"/>
                <a:gd name="T1" fmla="*/ 108 h 108"/>
                <a:gd name="T2" fmla="*/ 17 w 117"/>
                <a:gd name="T3" fmla="*/ 86 h 108"/>
                <a:gd name="T4" fmla="*/ 29 w 117"/>
                <a:gd name="T5" fmla="*/ 10 h 108"/>
                <a:gd name="T6" fmla="*/ 61 w 117"/>
                <a:gd name="T7" fmla="*/ 0 h 108"/>
                <a:gd name="T8" fmla="*/ 105 w 117"/>
                <a:gd name="T9" fmla="*/ 22 h 108"/>
                <a:gd name="T10" fmla="*/ 115 w 117"/>
                <a:gd name="T11" fmla="*/ 62 h 108"/>
                <a:gd name="T12" fmla="*/ 93 w 117"/>
                <a:gd name="T13" fmla="*/ 98 h 108"/>
                <a:gd name="T14" fmla="*/ 61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1" y="108"/>
                  </a:moveTo>
                  <a:cubicBezTo>
                    <a:pt x="44" y="108"/>
                    <a:pt x="28" y="100"/>
                    <a:pt x="17" y="86"/>
                  </a:cubicBezTo>
                  <a:cubicBezTo>
                    <a:pt x="0" y="61"/>
                    <a:pt x="5" y="27"/>
                    <a:pt x="29" y="10"/>
                  </a:cubicBezTo>
                  <a:cubicBezTo>
                    <a:pt x="39" y="3"/>
                    <a:pt x="50" y="0"/>
                    <a:pt x="61" y="0"/>
                  </a:cubicBezTo>
                  <a:cubicBezTo>
                    <a:pt x="79" y="0"/>
                    <a:pt x="95" y="8"/>
                    <a:pt x="105" y="22"/>
                  </a:cubicBezTo>
                  <a:cubicBezTo>
                    <a:pt x="114" y="34"/>
                    <a:pt x="117" y="48"/>
                    <a:pt x="115" y="62"/>
                  </a:cubicBezTo>
                  <a:cubicBezTo>
                    <a:pt x="113" y="77"/>
                    <a:pt x="105" y="89"/>
                    <a:pt x="93" y="98"/>
                  </a:cubicBezTo>
                  <a:cubicBezTo>
                    <a:pt x="84" y="104"/>
                    <a:pt x="73" y="108"/>
                    <a:pt x="61"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0" name="Freeform 16"/>
            <p:cNvSpPr>
              <a:spLocks/>
            </p:cNvSpPr>
            <p:nvPr/>
          </p:nvSpPr>
          <p:spPr bwMode="auto">
            <a:xfrm>
              <a:off x="6312910" y="5883997"/>
              <a:ext cx="213882" cy="196996"/>
            </a:xfrm>
            <a:custGeom>
              <a:avLst/>
              <a:gdLst>
                <a:gd name="T0" fmla="*/ 61 w 117"/>
                <a:gd name="T1" fmla="*/ 108 h 108"/>
                <a:gd name="T2" fmla="*/ 17 w 117"/>
                <a:gd name="T3" fmla="*/ 86 h 108"/>
                <a:gd name="T4" fmla="*/ 29 w 117"/>
                <a:gd name="T5" fmla="*/ 10 h 108"/>
                <a:gd name="T6" fmla="*/ 61 w 117"/>
                <a:gd name="T7" fmla="*/ 0 h 108"/>
                <a:gd name="T8" fmla="*/ 105 w 117"/>
                <a:gd name="T9" fmla="*/ 22 h 108"/>
                <a:gd name="T10" fmla="*/ 115 w 117"/>
                <a:gd name="T11" fmla="*/ 62 h 108"/>
                <a:gd name="T12" fmla="*/ 93 w 117"/>
                <a:gd name="T13" fmla="*/ 98 h 108"/>
                <a:gd name="T14" fmla="*/ 61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1" y="108"/>
                  </a:moveTo>
                  <a:cubicBezTo>
                    <a:pt x="44" y="108"/>
                    <a:pt x="28" y="100"/>
                    <a:pt x="17" y="86"/>
                  </a:cubicBezTo>
                  <a:cubicBezTo>
                    <a:pt x="0" y="61"/>
                    <a:pt x="5" y="27"/>
                    <a:pt x="29" y="10"/>
                  </a:cubicBezTo>
                  <a:cubicBezTo>
                    <a:pt x="39" y="3"/>
                    <a:pt x="50" y="0"/>
                    <a:pt x="61" y="0"/>
                  </a:cubicBezTo>
                  <a:cubicBezTo>
                    <a:pt x="79" y="0"/>
                    <a:pt x="95" y="8"/>
                    <a:pt x="105" y="22"/>
                  </a:cubicBezTo>
                  <a:cubicBezTo>
                    <a:pt x="114" y="34"/>
                    <a:pt x="117" y="48"/>
                    <a:pt x="115" y="62"/>
                  </a:cubicBezTo>
                  <a:cubicBezTo>
                    <a:pt x="113" y="77"/>
                    <a:pt x="105" y="89"/>
                    <a:pt x="93" y="98"/>
                  </a:cubicBezTo>
                  <a:cubicBezTo>
                    <a:pt x="84" y="104"/>
                    <a:pt x="73" y="108"/>
                    <a:pt x="61"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7" name="Group 216"/>
          <p:cNvGrpSpPr/>
          <p:nvPr/>
        </p:nvGrpSpPr>
        <p:grpSpPr>
          <a:xfrm>
            <a:off x="2418708" y="829538"/>
            <a:ext cx="319316" cy="302238"/>
            <a:chOff x="2220609" y="861632"/>
            <a:chExt cx="472098" cy="446850"/>
          </a:xfrm>
        </p:grpSpPr>
        <p:sp>
          <p:nvSpPr>
            <p:cNvPr id="87" name="Freeform 17"/>
            <p:cNvSpPr>
              <a:spLocks/>
            </p:cNvSpPr>
            <p:nvPr/>
          </p:nvSpPr>
          <p:spPr bwMode="auto">
            <a:xfrm>
              <a:off x="2220609" y="861632"/>
              <a:ext cx="472098" cy="446850"/>
            </a:xfrm>
            <a:custGeom>
              <a:avLst/>
              <a:gdLst>
                <a:gd name="T0" fmla="*/ 60 w 115"/>
                <a:gd name="T1" fmla="*/ 109 h 109"/>
                <a:gd name="T2" fmla="*/ 20 w 115"/>
                <a:gd name="T3" fmla="*/ 91 h 109"/>
                <a:gd name="T4" fmla="*/ 24 w 115"/>
                <a:gd name="T5" fmla="*/ 14 h 109"/>
                <a:gd name="T6" fmla="*/ 60 w 115"/>
                <a:gd name="T7" fmla="*/ 0 h 109"/>
                <a:gd name="T8" fmla="*/ 100 w 115"/>
                <a:gd name="T9" fmla="*/ 18 h 109"/>
                <a:gd name="T10" fmla="*/ 114 w 115"/>
                <a:gd name="T11" fmla="*/ 57 h 109"/>
                <a:gd name="T12" fmla="*/ 96 w 115"/>
                <a:gd name="T13" fmla="*/ 95 h 109"/>
                <a:gd name="T14" fmla="*/ 60 w 115"/>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9">
                  <a:moveTo>
                    <a:pt x="60" y="109"/>
                  </a:moveTo>
                  <a:cubicBezTo>
                    <a:pt x="45" y="109"/>
                    <a:pt x="30" y="102"/>
                    <a:pt x="20" y="91"/>
                  </a:cubicBezTo>
                  <a:cubicBezTo>
                    <a:pt x="0" y="69"/>
                    <a:pt x="1" y="34"/>
                    <a:pt x="24" y="14"/>
                  </a:cubicBezTo>
                  <a:cubicBezTo>
                    <a:pt x="34" y="5"/>
                    <a:pt x="46" y="0"/>
                    <a:pt x="60" y="0"/>
                  </a:cubicBezTo>
                  <a:cubicBezTo>
                    <a:pt x="75" y="0"/>
                    <a:pt x="90" y="7"/>
                    <a:pt x="100" y="18"/>
                  </a:cubicBezTo>
                  <a:cubicBezTo>
                    <a:pt x="110" y="29"/>
                    <a:pt x="115" y="43"/>
                    <a:pt x="114" y="57"/>
                  </a:cubicBezTo>
                  <a:cubicBezTo>
                    <a:pt x="113" y="72"/>
                    <a:pt x="107" y="85"/>
                    <a:pt x="96" y="95"/>
                  </a:cubicBezTo>
                  <a:cubicBezTo>
                    <a:pt x="86" y="104"/>
                    <a:pt x="73" y="109"/>
                    <a:pt x="60"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1" name="Freeform 17"/>
            <p:cNvSpPr>
              <a:spLocks/>
            </p:cNvSpPr>
            <p:nvPr/>
          </p:nvSpPr>
          <p:spPr bwMode="auto">
            <a:xfrm>
              <a:off x="2351405" y="985433"/>
              <a:ext cx="210506" cy="199248"/>
            </a:xfrm>
            <a:custGeom>
              <a:avLst/>
              <a:gdLst>
                <a:gd name="T0" fmla="*/ 60 w 115"/>
                <a:gd name="T1" fmla="*/ 109 h 109"/>
                <a:gd name="T2" fmla="*/ 20 w 115"/>
                <a:gd name="T3" fmla="*/ 91 h 109"/>
                <a:gd name="T4" fmla="*/ 24 w 115"/>
                <a:gd name="T5" fmla="*/ 14 h 109"/>
                <a:gd name="T6" fmla="*/ 60 w 115"/>
                <a:gd name="T7" fmla="*/ 0 h 109"/>
                <a:gd name="T8" fmla="*/ 100 w 115"/>
                <a:gd name="T9" fmla="*/ 18 h 109"/>
                <a:gd name="T10" fmla="*/ 114 w 115"/>
                <a:gd name="T11" fmla="*/ 57 h 109"/>
                <a:gd name="T12" fmla="*/ 96 w 115"/>
                <a:gd name="T13" fmla="*/ 95 h 109"/>
                <a:gd name="T14" fmla="*/ 60 w 115"/>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9">
                  <a:moveTo>
                    <a:pt x="60" y="109"/>
                  </a:moveTo>
                  <a:cubicBezTo>
                    <a:pt x="45" y="109"/>
                    <a:pt x="30" y="102"/>
                    <a:pt x="20" y="91"/>
                  </a:cubicBezTo>
                  <a:cubicBezTo>
                    <a:pt x="0" y="69"/>
                    <a:pt x="1" y="34"/>
                    <a:pt x="24" y="14"/>
                  </a:cubicBezTo>
                  <a:cubicBezTo>
                    <a:pt x="34" y="5"/>
                    <a:pt x="46" y="0"/>
                    <a:pt x="60" y="0"/>
                  </a:cubicBezTo>
                  <a:cubicBezTo>
                    <a:pt x="75" y="0"/>
                    <a:pt x="90" y="7"/>
                    <a:pt x="100" y="18"/>
                  </a:cubicBezTo>
                  <a:cubicBezTo>
                    <a:pt x="110" y="29"/>
                    <a:pt x="115" y="43"/>
                    <a:pt x="114" y="57"/>
                  </a:cubicBezTo>
                  <a:cubicBezTo>
                    <a:pt x="113" y="72"/>
                    <a:pt x="107" y="85"/>
                    <a:pt x="96" y="95"/>
                  </a:cubicBezTo>
                  <a:cubicBezTo>
                    <a:pt x="86" y="104"/>
                    <a:pt x="73" y="109"/>
                    <a:pt x="60"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9" name="Group 238"/>
          <p:cNvGrpSpPr/>
          <p:nvPr/>
        </p:nvGrpSpPr>
        <p:grpSpPr>
          <a:xfrm>
            <a:off x="6396533" y="5728838"/>
            <a:ext cx="317604" cy="298822"/>
            <a:chOff x="6442242" y="5553634"/>
            <a:chExt cx="469568" cy="441798"/>
          </a:xfrm>
        </p:grpSpPr>
        <p:sp>
          <p:nvSpPr>
            <p:cNvPr id="88" name="Freeform 18"/>
            <p:cNvSpPr>
              <a:spLocks/>
            </p:cNvSpPr>
            <p:nvPr/>
          </p:nvSpPr>
          <p:spPr bwMode="auto">
            <a:xfrm>
              <a:off x="6442242" y="5553634"/>
              <a:ext cx="469568" cy="441798"/>
            </a:xfrm>
            <a:custGeom>
              <a:avLst/>
              <a:gdLst>
                <a:gd name="T0" fmla="*/ 60 w 115"/>
                <a:gd name="T1" fmla="*/ 108 h 108"/>
                <a:gd name="T2" fmla="*/ 20 w 115"/>
                <a:gd name="T3" fmla="*/ 90 h 108"/>
                <a:gd name="T4" fmla="*/ 24 w 115"/>
                <a:gd name="T5" fmla="*/ 14 h 108"/>
                <a:gd name="T6" fmla="*/ 60 w 115"/>
                <a:gd name="T7" fmla="*/ 0 h 108"/>
                <a:gd name="T8" fmla="*/ 100 w 115"/>
                <a:gd name="T9" fmla="*/ 18 h 108"/>
                <a:gd name="T10" fmla="*/ 114 w 115"/>
                <a:gd name="T11" fmla="*/ 57 h 108"/>
                <a:gd name="T12" fmla="*/ 96 w 115"/>
                <a:gd name="T13" fmla="*/ 94 h 108"/>
                <a:gd name="T14" fmla="*/ 60 w 115"/>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8">
                  <a:moveTo>
                    <a:pt x="60" y="108"/>
                  </a:moveTo>
                  <a:cubicBezTo>
                    <a:pt x="45" y="108"/>
                    <a:pt x="30" y="102"/>
                    <a:pt x="20" y="90"/>
                  </a:cubicBezTo>
                  <a:cubicBezTo>
                    <a:pt x="0" y="68"/>
                    <a:pt x="2" y="34"/>
                    <a:pt x="24" y="14"/>
                  </a:cubicBezTo>
                  <a:cubicBezTo>
                    <a:pt x="34" y="5"/>
                    <a:pt x="47" y="0"/>
                    <a:pt x="60" y="0"/>
                  </a:cubicBezTo>
                  <a:cubicBezTo>
                    <a:pt x="75" y="0"/>
                    <a:pt x="90" y="6"/>
                    <a:pt x="100" y="18"/>
                  </a:cubicBezTo>
                  <a:cubicBezTo>
                    <a:pt x="110" y="28"/>
                    <a:pt x="115" y="42"/>
                    <a:pt x="114" y="57"/>
                  </a:cubicBezTo>
                  <a:cubicBezTo>
                    <a:pt x="113" y="71"/>
                    <a:pt x="107" y="85"/>
                    <a:pt x="96" y="94"/>
                  </a:cubicBezTo>
                  <a:cubicBezTo>
                    <a:pt x="86" y="103"/>
                    <a:pt x="73" y="108"/>
                    <a:pt x="60"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2" name="Freeform 18"/>
            <p:cNvSpPr>
              <a:spLocks/>
            </p:cNvSpPr>
            <p:nvPr/>
          </p:nvSpPr>
          <p:spPr bwMode="auto">
            <a:xfrm>
              <a:off x="6572337" y="5676035"/>
              <a:ext cx="209378" cy="196996"/>
            </a:xfrm>
            <a:custGeom>
              <a:avLst/>
              <a:gdLst>
                <a:gd name="T0" fmla="*/ 60 w 115"/>
                <a:gd name="T1" fmla="*/ 108 h 108"/>
                <a:gd name="T2" fmla="*/ 20 w 115"/>
                <a:gd name="T3" fmla="*/ 90 h 108"/>
                <a:gd name="T4" fmla="*/ 24 w 115"/>
                <a:gd name="T5" fmla="*/ 14 h 108"/>
                <a:gd name="T6" fmla="*/ 60 w 115"/>
                <a:gd name="T7" fmla="*/ 0 h 108"/>
                <a:gd name="T8" fmla="*/ 100 w 115"/>
                <a:gd name="T9" fmla="*/ 18 h 108"/>
                <a:gd name="T10" fmla="*/ 114 w 115"/>
                <a:gd name="T11" fmla="*/ 57 h 108"/>
                <a:gd name="T12" fmla="*/ 96 w 115"/>
                <a:gd name="T13" fmla="*/ 94 h 108"/>
                <a:gd name="T14" fmla="*/ 60 w 115"/>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8">
                  <a:moveTo>
                    <a:pt x="60" y="108"/>
                  </a:moveTo>
                  <a:cubicBezTo>
                    <a:pt x="45" y="108"/>
                    <a:pt x="30" y="102"/>
                    <a:pt x="20" y="90"/>
                  </a:cubicBezTo>
                  <a:cubicBezTo>
                    <a:pt x="0" y="68"/>
                    <a:pt x="2" y="34"/>
                    <a:pt x="24" y="14"/>
                  </a:cubicBezTo>
                  <a:cubicBezTo>
                    <a:pt x="34" y="5"/>
                    <a:pt x="47" y="0"/>
                    <a:pt x="60" y="0"/>
                  </a:cubicBezTo>
                  <a:cubicBezTo>
                    <a:pt x="75" y="0"/>
                    <a:pt x="90" y="6"/>
                    <a:pt x="100" y="18"/>
                  </a:cubicBezTo>
                  <a:cubicBezTo>
                    <a:pt x="110" y="28"/>
                    <a:pt x="115" y="42"/>
                    <a:pt x="114" y="57"/>
                  </a:cubicBezTo>
                  <a:cubicBezTo>
                    <a:pt x="113" y="71"/>
                    <a:pt x="107" y="85"/>
                    <a:pt x="96" y="94"/>
                  </a:cubicBezTo>
                  <a:cubicBezTo>
                    <a:pt x="86" y="103"/>
                    <a:pt x="73" y="108"/>
                    <a:pt x="60"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6" name="Group 215"/>
          <p:cNvGrpSpPr/>
          <p:nvPr/>
        </p:nvGrpSpPr>
        <p:grpSpPr>
          <a:xfrm>
            <a:off x="2187038" y="1052748"/>
            <a:ext cx="303946" cy="298822"/>
            <a:chOff x="2004164" y="1097521"/>
            <a:chExt cx="449374" cy="441798"/>
          </a:xfrm>
        </p:grpSpPr>
        <p:sp>
          <p:nvSpPr>
            <p:cNvPr id="89" name="Freeform 19"/>
            <p:cNvSpPr>
              <a:spLocks/>
            </p:cNvSpPr>
            <p:nvPr/>
          </p:nvSpPr>
          <p:spPr bwMode="auto">
            <a:xfrm>
              <a:off x="2004164" y="1097521"/>
              <a:ext cx="449374" cy="441798"/>
            </a:xfrm>
            <a:custGeom>
              <a:avLst/>
              <a:gdLst>
                <a:gd name="T0" fmla="*/ 55 w 110"/>
                <a:gd name="T1" fmla="*/ 108 h 108"/>
                <a:gd name="T2" fmla="*/ 19 w 110"/>
                <a:gd name="T3" fmla="*/ 95 h 108"/>
                <a:gd name="T4" fmla="*/ 1 w 110"/>
                <a:gd name="T5" fmla="*/ 57 h 108"/>
                <a:gd name="T6" fmla="*/ 15 w 110"/>
                <a:gd name="T7" fmla="*/ 18 h 108"/>
                <a:gd name="T8" fmla="*/ 55 w 110"/>
                <a:gd name="T9" fmla="*/ 0 h 108"/>
                <a:gd name="T10" fmla="*/ 91 w 110"/>
                <a:gd name="T11" fmla="*/ 14 h 108"/>
                <a:gd name="T12" fmla="*/ 109 w 110"/>
                <a:gd name="T13" fmla="*/ 51 h 108"/>
                <a:gd name="T14" fmla="*/ 96 w 110"/>
                <a:gd name="T15" fmla="*/ 90 h 108"/>
                <a:gd name="T16" fmla="*/ 55 w 110"/>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108">
                  <a:moveTo>
                    <a:pt x="55" y="108"/>
                  </a:moveTo>
                  <a:cubicBezTo>
                    <a:pt x="42" y="108"/>
                    <a:pt x="29" y="103"/>
                    <a:pt x="19" y="95"/>
                  </a:cubicBezTo>
                  <a:cubicBezTo>
                    <a:pt x="8" y="85"/>
                    <a:pt x="2" y="72"/>
                    <a:pt x="1" y="57"/>
                  </a:cubicBezTo>
                  <a:cubicBezTo>
                    <a:pt x="0" y="43"/>
                    <a:pt x="5" y="29"/>
                    <a:pt x="15" y="18"/>
                  </a:cubicBezTo>
                  <a:cubicBezTo>
                    <a:pt x="25" y="7"/>
                    <a:pt x="40" y="0"/>
                    <a:pt x="55" y="0"/>
                  </a:cubicBezTo>
                  <a:cubicBezTo>
                    <a:pt x="69" y="0"/>
                    <a:pt x="82" y="5"/>
                    <a:pt x="91" y="14"/>
                  </a:cubicBezTo>
                  <a:cubicBezTo>
                    <a:pt x="102" y="24"/>
                    <a:pt x="109" y="37"/>
                    <a:pt x="109" y="51"/>
                  </a:cubicBezTo>
                  <a:cubicBezTo>
                    <a:pt x="110" y="66"/>
                    <a:pt x="105" y="80"/>
                    <a:pt x="96" y="90"/>
                  </a:cubicBezTo>
                  <a:cubicBezTo>
                    <a:pt x="85" y="102"/>
                    <a:pt x="71"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3" name="Freeform 19"/>
            <p:cNvSpPr>
              <a:spLocks/>
            </p:cNvSpPr>
            <p:nvPr/>
          </p:nvSpPr>
          <p:spPr bwMode="auto">
            <a:xfrm>
              <a:off x="2128664" y="1219922"/>
              <a:ext cx="200374" cy="196996"/>
            </a:xfrm>
            <a:custGeom>
              <a:avLst/>
              <a:gdLst>
                <a:gd name="T0" fmla="*/ 55 w 110"/>
                <a:gd name="T1" fmla="*/ 108 h 108"/>
                <a:gd name="T2" fmla="*/ 19 w 110"/>
                <a:gd name="T3" fmla="*/ 95 h 108"/>
                <a:gd name="T4" fmla="*/ 1 w 110"/>
                <a:gd name="T5" fmla="*/ 57 h 108"/>
                <a:gd name="T6" fmla="*/ 15 w 110"/>
                <a:gd name="T7" fmla="*/ 18 h 108"/>
                <a:gd name="T8" fmla="*/ 55 w 110"/>
                <a:gd name="T9" fmla="*/ 0 h 108"/>
                <a:gd name="T10" fmla="*/ 91 w 110"/>
                <a:gd name="T11" fmla="*/ 14 h 108"/>
                <a:gd name="T12" fmla="*/ 109 w 110"/>
                <a:gd name="T13" fmla="*/ 51 h 108"/>
                <a:gd name="T14" fmla="*/ 96 w 110"/>
                <a:gd name="T15" fmla="*/ 90 h 108"/>
                <a:gd name="T16" fmla="*/ 55 w 110"/>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108">
                  <a:moveTo>
                    <a:pt x="55" y="108"/>
                  </a:moveTo>
                  <a:cubicBezTo>
                    <a:pt x="42" y="108"/>
                    <a:pt x="29" y="103"/>
                    <a:pt x="19" y="95"/>
                  </a:cubicBezTo>
                  <a:cubicBezTo>
                    <a:pt x="8" y="85"/>
                    <a:pt x="2" y="72"/>
                    <a:pt x="1" y="57"/>
                  </a:cubicBezTo>
                  <a:cubicBezTo>
                    <a:pt x="0" y="43"/>
                    <a:pt x="5" y="29"/>
                    <a:pt x="15" y="18"/>
                  </a:cubicBezTo>
                  <a:cubicBezTo>
                    <a:pt x="25" y="7"/>
                    <a:pt x="40" y="0"/>
                    <a:pt x="55" y="0"/>
                  </a:cubicBezTo>
                  <a:cubicBezTo>
                    <a:pt x="69" y="0"/>
                    <a:pt x="82" y="5"/>
                    <a:pt x="91" y="14"/>
                  </a:cubicBezTo>
                  <a:cubicBezTo>
                    <a:pt x="102" y="24"/>
                    <a:pt x="109" y="37"/>
                    <a:pt x="109" y="51"/>
                  </a:cubicBezTo>
                  <a:cubicBezTo>
                    <a:pt x="110" y="66"/>
                    <a:pt x="105" y="80"/>
                    <a:pt x="96" y="90"/>
                  </a:cubicBezTo>
                  <a:cubicBezTo>
                    <a:pt x="85" y="102"/>
                    <a:pt x="71"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0" name="Group 239"/>
          <p:cNvGrpSpPr/>
          <p:nvPr/>
        </p:nvGrpSpPr>
        <p:grpSpPr>
          <a:xfrm>
            <a:off x="6639809" y="5506032"/>
            <a:ext cx="321020" cy="298822"/>
            <a:chOff x="6673078" y="5318683"/>
            <a:chExt cx="474620" cy="441800"/>
          </a:xfrm>
        </p:grpSpPr>
        <p:sp>
          <p:nvSpPr>
            <p:cNvPr id="90" name="Freeform 20"/>
            <p:cNvSpPr>
              <a:spLocks/>
            </p:cNvSpPr>
            <p:nvPr/>
          </p:nvSpPr>
          <p:spPr bwMode="auto">
            <a:xfrm>
              <a:off x="6673078" y="5318683"/>
              <a:ext cx="474620" cy="441800"/>
            </a:xfrm>
            <a:custGeom>
              <a:avLst/>
              <a:gdLst>
                <a:gd name="T0" fmla="*/ 61 w 116"/>
                <a:gd name="T1" fmla="*/ 108 h 108"/>
                <a:gd name="T2" fmla="*/ 24 w 116"/>
                <a:gd name="T3" fmla="*/ 95 h 108"/>
                <a:gd name="T4" fmla="*/ 20 w 116"/>
                <a:gd name="T5" fmla="*/ 18 h 108"/>
                <a:gd name="T6" fmla="*/ 61 w 116"/>
                <a:gd name="T7" fmla="*/ 0 h 108"/>
                <a:gd name="T8" fmla="*/ 97 w 116"/>
                <a:gd name="T9" fmla="*/ 14 h 108"/>
                <a:gd name="T10" fmla="*/ 115 w 116"/>
                <a:gd name="T11" fmla="*/ 51 h 108"/>
                <a:gd name="T12" fmla="*/ 101 w 116"/>
                <a:gd name="T13" fmla="*/ 91 h 108"/>
                <a:gd name="T14" fmla="*/ 61 w 116"/>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08">
                  <a:moveTo>
                    <a:pt x="61" y="108"/>
                  </a:moveTo>
                  <a:cubicBezTo>
                    <a:pt x="47" y="108"/>
                    <a:pt x="34" y="104"/>
                    <a:pt x="24" y="95"/>
                  </a:cubicBezTo>
                  <a:cubicBezTo>
                    <a:pt x="2" y="75"/>
                    <a:pt x="0" y="40"/>
                    <a:pt x="20" y="18"/>
                  </a:cubicBezTo>
                  <a:cubicBezTo>
                    <a:pt x="31" y="7"/>
                    <a:pt x="45" y="0"/>
                    <a:pt x="61" y="0"/>
                  </a:cubicBezTo>
                  <a:cubicBezTo>
                    <a:pt x="74" y="0"/>
                    <a:pt x="87" y="5"/>
                    <a:pt x="97" y="14"/>
                  </a:cubicBezTo>
                  <a:cubicBezTo>
                    <a:pt x="108" y="24"/>
                    <a:pt x="114" y="37"/>
                    <a:pt x="115" y="51"/>
                  </a:cubicBezTo>
                  <a:cubicBezTo>
                    <a:pt x="116" y="66"/>
                    <a:pt x="111" y="80"/>
                    <a:pt x="101" y="91"/>
                  </a:cubicBezTo>
                  <a:cubicBezTo>
                    <a:pt x="91" y="102"/>
                    <a:pt x="76" y="108"/>
                    <a:pt x="61"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4" name="Freeform 20"/>
            <p:cNvSpPr>
              <a:spLocks/>
            </p:cNvSpPr>
            <p:nvPr/>
          </p:nvSpPr>
          <p:spPr bwMode="auto">
            <a:xfrm>
              <a:off x="6804573" y="5441085"/>
              <a:ext cx="211630" cy="196996"/>
            </a:xfrm>
            <a:custGeom>
              <a:avLst/>
              <a:gdLst>
                <a:gd name="T0" fmla="*/ 61 w 116"/>
                <a:gd name="T1" fmla="*/ 108 h 108"/>
                <a:gd name="T2" fmla="*/ 24 w 116"/>
                <a:gd name="T3" fmla="*/ 95 h 108"/>
                <a:gd name="T4" fmla="*/ 20 w 116"/>
                <a:gd name="T5" fmla="*/ 18 h 108"/>
                <a:gd name="T6" fmla="*/ 61 w 116"/>
                <a:gd name="T7" fmla="*/ 0 h 108"/>
                <a:gd name="T8" fmla="*/ 97 w 116"/>
                <a:gd name="T9" fmla="*/ 14 h 108"/>
                <a:gd name="T10" fmla="*/ 115 w 116"/>
                <a:gd name="T11" fmla="*/ 51 h 108"/>
                <a:gd name="T12" fmla="*/ 101 w 116"/>
                <a:gd name="T13" fmla="*/ 91 h 108"/>
                <a:gd name="T14" fmla="*/ 61 w 116"/>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08">
                  <a:moveTo>
                    <a:pt x="61" y="108"/>
                  </a:moveTo>
                  <a:cubicBezTo>
                    <a:pt x="47" y="108"/>
                    <a:pt x="34" y="104"/>
                    <a:pt x="24" y="95"/>
                  </a:cubicBezTo>
                  <a:cubicBezTo>
                    <a:pt x="2" y="75"/>
                    <a:pt x="0" y="40"/>
                    <a:pt x="20" y="18"/>
                  </a:cubicBezTo>
                  <a:cubicBezTo>
                    <a:pt x="31" y="7"/>
                    <a:pt x="45" y="0"/>
                    <a:pt x="61" y="0"/>
                  </a:cubicBezTo>
                  <a:cubicBezTo>
                    <a:pt x="74" y="0"/>
                    <a:pt x="87" y="5"/>
                    <a:pt x="97" y="14"/>
                  </a:cubicBezTo>
                  <a:cubicBezTo>
                    <a:pt x="108" y="24"/>
                    <a:pt x="114" y="37"/>
                    <a:pt x="115" y="51"/>
                  </a:cubicBezTo>
                  <a:cubicBezTo>
                    <a:pt x="116" y="66"/>
                    <a:pt x="111" y="80"/>
                    <a:pt x="101" y="91"/>
                  </a:cubicBezTo>
                  <a:cubicBezTo>
                    <a:pt x="91" y="102"/>
                    <a:pt x="76" y="108"/>
                    <a:pt x="61"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5" name="Group 214"/>
          <p:cNvGrpSpPr/>
          <p:nvPr/>
        </p:nvGrpSpPr>
        <p:grpSpPr>
          <a:xfrm>
            <a:off x="1966233" y="1299080"/>
            <a:ext cx="305654" cy="298822"/>
            <a:chOff x="1795733" y="1354696"/>
            <a:chExt cx="451900" cy="441798"/>
          </a:xfrm>
        </p:grpSpPr>
        <p:sp>
          <p:nvSpPr>
            <p:cNvPr id="91" name="Freeform 21"/>
            <p:cNvSpPr>
              <a:spLocks/>
            </p:cNvSpPr>
            <p:nvPr/>
          </p:nvSpPr>
          <p:spPr bwMode="auto">
            <a:xfrm>
              <a:off x="1795733" y="1354696"/>
              <a:ext cx="451900" cy="441798"/>
            </a:xfrm>
            <a:custGeom>
              <a:avLst/>
              <a:gdLst>
                <a:gd name="T0" fmla="*/ 55 w 111"/>
                <a:gd name="T1" fmla="*/ 108 h 108"/>
                <a:gd name="T2" fmla="*/ 24 w 111"/>
                <a:gd name="T3" fmla="*/ 98 h 108"/>
                <a:gd name="T4" fmla="*/ 2 w 111"/>
                <a:gd name="T5" fmla="*/ 62 h 108"/>
                <a:gd name="T6" fmla="*/ 12 w 111"/>
                <a:gd name="T7" fmla="*/ 22 h 108"/>
                <a:gd name="T8" fmla="*/ 56 w 111"/>
                <a:gd name="T9" fmla="*/ 0 h 108"/>
                <a:gd name="T10" fmla="*/ 87 w 111"/>
                <a:gd name="T11" fmla="*/ 10 h 108"/>
                <a:gd name="T12" fmla="*/ 109 w 111"/>
                <a:gd name="T13" fmla="*/ 45 h 108"/>
                <a:gd name="T14" fmla="*/ 99 w 111"/>
                <a:gd name="T15" fmla="*/ 86 h 108"/>
                <a:gd name="T16" fmla="*/ 55 w 111"/>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8">
                  <a:moveTo>
                    <a:pt x="55" y="108"/>
                  </a:moveTo>
                  <a:cubicBezTo>
                    <a:pt x="44" y="108"/>
                    <a:pt x="33" y="105"/>
                    <a:pt x="24" y="98"/>
                  </a:cubicBezTo>
                  <a:cubicBezTo>
                    <a:pt x="12" y="89"/>
                    <a:pt x="4" y="77"/>
                    <a:pt x="2" y="62"/>
                  </a:cubicBezTo>
                  <a:cubicBezTo>
                    <a:pt x="0" y="48"/>
                    <a:pt x="3" y="34"/>
                    <a:pt x="12" y="22"/>
                  </a:cubicBezTo>
                  <a:cubicBezTo>
                    <a:pt x="22" y="8"/>
                    <a:pt x="38" y="0"/>
                    <a:pt x="56" y="0"/>
                  </a:cubicBezTo>
                  <a:cubicBezTo>
                    <a:pt x="67" y="0"/>
                    <a:pt x="78" y="3"/>
                    <a:pt x="87" y="10"/>
                  </a:cubicBezTo>
                  <a:cubicBezTo>
                    <a:pt x="99" y="19"/>
                    <a:pt x="107" y="31"/>
                    <a:pt x="109" y="45"/>
                  </a:cubicBezTo>
                  <a:cubicBezTo>
                    <a:pt x="111" y="60"/>
                    <a:pt x="108" y="74"/>
                    <a:pt x="99" y="86"/>
                  </a:cubicBezTo>
                  <a:cubicBezTo>
                    <a:pt x="89" y="100"/>
                    <a:pt x="73"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5" name="Freeform 21"/>
            <p:cNvSpPr>
              <a:spLocks/>
            </p:cNvSpPr>
            <p:nvPr/>
          </p:nvSpPr>
          <p:spPr bwMode="auto">
            <a:xfrm>
              <a:off x="1920933" y="1477097"/>
              <a:ext cx="201500" cy="196996"/>
            </a:xfrm>
            <a:custGeom>
              <a:avLst/>
              <a:gdLst>
                <a:gd name="T0" fmla="*/ 55 w 111"/>
                <a:gd name="T1" fmla="*/ 108 h 108"/>
                <a:gd name="T2" fmla="*/ 24 w 111"/>
                <a:gd name="T3" fmla="*/ 98 h 108"/>
                <a:gd name="T4" fmla="*/ 2 w 111"/>
                <a:gd name="T5" fmla="*/ 62 h 108"/>
                <a:gd name="T6" fmla="*/ 12 w 111"/>
                <a:gd name="T7" fmla="*/ 22 h 108"/>
                <a:gd name="T8" fmla="*/ 56 w 111"/>
                <a:gd name="T9" fmla="*/ 0 h 108"/>
                <a:gd name="T10" fmla="*/ 87 w 111"/>
                <a:gd name="T11" fmla="*/ 10 h 108"/>
                <a:gd name="T12" fmla="*/ 109 w 111"/>
                <a:gd name="T13" fmla="*/ 45 h 108"/>
                <a:gd name="T14" fmla="*/ 99 w 111"/>
                <a:gd name="T15" fmla="*/ 86 h 108"/>
                <a:gd name="T16" fmla="*/ 55 w 111"/>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8">
                  <a:moveTo>
                    <a:pt x="55" y="108"/>
                  </a:moveTo>
                  <a:cubicBezTo>
                    <a:pt x="44" y="108"/>
                    <a:pt x="33" y="105"/>
                    <a:pt x="24" y="98"/>
                  </a:cubicBezTo>
                  <a:cubicBezTo>
                    <a:pt x="12" y="89"/>
                    <a:pt x="4" y="77"/>
                    <a:pt x="2" y="62"/>
                  </a:cubicBezTo>
                  <a:cubicBezTo>
                    <a:pt x="0" y="48"/>
                    <a:pt x="3" y="34"/>
                    <a:pt x="12" y="22"/>
                  </a:cubicBezTo>
                  <a:cubicBezTo>
                    <a:pt x="22" y="8"/>
                    <a:pt x="38" y="0"/>
                    <a:pt x="56" y="0"/>
                  </a:cubicBezTo>
                  <a:cubicBezTo>
                    <a:pt x="67" y="0"/>
                    <a:pt x="78" y="3"/>
                    <a:pt x="87" y="10"/>
                  </a:cubicBezTo>
                  <a:cubicBezTo>
                    <a:pt x="99" y="19"/>
                    <a:pt x="107" y="31"/>
                    <a:pt x="109" y="45"/>
                  </a:cubicBezTo>
                  <a:cubicBezTo>
                    <a:pt x="111" y="60"/>
                    <a:pt x="108" y="74"/>
                    <a:pt x="99" y="86"/>
                  </a:cubicBezTo>
                  <a:cubicBezTo>
                    <a:pt x="89" y="100"/>
                    <a:pt x="73"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1" name="Group 240"/>
          <p:cNvGrpSpPr/>
          <p:nvPr/>
        </p:nvGrpSpPr>
        <p:grpSpPr>
          <a:xfrm>
            <a:off x="6873646" y="5259940"/>
            <a:ext cx="307358" cy="302238"/>
            <a:chOff x="6897491" y="5060570"/>
            <a:chExt cx="454420" cy="446850"/>
          </a:xfrm>
        </p:grpSpPr>
        <p:sp>
          <p:nvSpPr>
            <p:cNvPr id="92" name="Freeform 22"/>
            <p:cNvSpPr>
              <a:spLocks/>
            </p:cNvSpPr>
            <p:nvPr/>
          </p:nvSpPr>
          <p:spPr bwMode="auto">
            <a:xfrm>
              <a:off x="6897491" y="5060570"/>
              <a:ext cx="454420" cy="446850"/>
            </a:xfrm>
            <a:custGeom>
              <a:avLst/>
              <a:gdLst>
                <a:gd name="T0" fmla="*/ 55 w 111"/>
                <a:gd name="T1" fmla="*/ 109 h 109"/>
                <a:gd name="T2" fmla="*/ 24 w 111"/>
                <a:gd name="T3" fmla="*/ 98 h 109"/>
                <a:gd name="T4" fmla="*/ 2 w 111"/>
                <a:gd name="T5" fmla="*/ 63 h 109"/>
                <a:gd name="T6" fmla="*/ 12 w 111"/>
                <a:gd name="T7" fmla="*/ 23 h 109"/>
                <a:gd name="T8" fmla="*/ 56 w 111"/>
                <a:gd name="T9" fmla="*/ 0 h 109"/>
                <a:gd name="T10" fmla="*/ 87 w 111"/>
                <a:gd name="T11" fmla="*/ 11 h 109"/>
                <a:gd name="T12" fmla="*/ 109 w 111"/>
                <a:gd name="T13" fmla="*/ 46 h 109"/>
                <a:gd name="T14" fmla="*/ 99 w 111"/>
                <a:gd name="T15" fmla="*/ 86 h 109"/>
                <a:gd name="T16" fmla="*/ 55 w 11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9">
                  <a:moveTo>
                    <a:pt x="55" y="109"/>
                  </a:moveTo>
                  <a:cubicBezTo>
                    <a:pt x="44" y="109"/>
                    <a:pt x="33" y="105"/>
                    <a:pt x="24" y="98"/>
                  </a:cubicBezTo>
                  <a:cubicBezTo>
                    <a:pt x="12" y="90"/>
                    <a:pt x="4" y="77"/>
                    <a:pt x="2" y="63"/>
                  </a:cubicBezTo>
                  <a:cubicBezTo>
                    <a:pt x="0" y="49"/>
                    <a:pt x="3" y="34"/>
                    <a:pt x="12" y="23"/>
                  </a:cubicBezTo>
                  <a:cubicBezTo>
                    <a:pt x="22" y="9"/>
                    <a:pt x="38" y="0"/>
                    <a:pt x="56" y="0"/>
                  </a:cubicBezTo>
                  <a:cubicBezTo>
                    <a:pt x="67" y="0"/>
                    <a:pt x="78" y="4"/>
                    <a:pt x="87" y="11"/>
                  </a:cubicBezTo>
                  <a:cubicBezTo>
                    <a:pt x="99" y="19"/>
                    <a:pt x="107" y="32"/>
                    <a:pt x="109" y="46"/>
                  </a:cubicBezTo>
                  <a:cubicBezTo>
                    <a:pt x="111" y="60"/>
                    <a:pt x="108" y="75"/>
                    <a:pt x="99" y="86"/>
                  </a:cubicBezTo>
                  <a:cubicBezTo>
                    <a:pt x="89" y="100"/>
                    <a:pt x="73" y="109"/>
                    <a:pt x="55"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6" name="Freeform 22"/>
            <p:cNvSpPr>
              <a:spLocks/>
            </p:cNvSpPr>
            <p:nvPr/>
          </p:nvSpPr>
          <p:spPr bwMode="auto">
            <a:xfrm>
              <a:off x="7023389" y="5184371"/>
              <a:ext cx="202624" cy="199248"/>
            </a:xfrm>
            <a:custGeom>
              <a:avLst/>
              <a:gdLst>
                <a:gd name="T0" fmla="*/ 55 w 111"/>
                <a:gd name="T1" fmla="*/ 109 h 109"/>
                <a:gd name="T2" fmla="*/ 24 w 111"/>
                <a:gd name="T3" fmla="*/ 98 h 109"/>
                <a:gd name="T4" fmla="*/ 2 w 111"/>
                <a:gd name="T5" fmla="*/ 63 h 109"/>
                <a:gd name="T6" fmla="*/ 12 w 111"/>
                <a:gd name="T7" fmla="*/ 23 h 109"/>
                <a:gd name="T8" fmla="*/ 56 w 111"/>
                <a:gd name="T9" fmla="*/ 0 h 109"/>
                <a:gd name="T10" fmla="*/ 87 w 111"/>
                <a:gd name="T11" fmla="*/ 11 h 109"/>
                <a:gd name="T12" fmla="*/ 109 w 111"/>
                <a:gd name="T13" fmla="*/ 46 h 109"/>
                <a:gd name="T14" fmla="*/ 99 w 111"/>
                <a:gd name="T15" fmla="*/ 86 h 109"/>
                <a:gd name="T16" fmla="*/ 55 w 11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9">
                  <a:moveTo>
                    <a:pt x="55" y="109"/>
                  </a:moveTo>
                  <a:cubicBezTo>
                    <a:pt x="44" y="109"/>
                    <a:pt x="33" y="105"/>
                    <a:pt x="24" y="98"/>
                  </a:cubicBezTo>
                  <a:cubicBezTo>
                    <a:pt x="12" y="90"/>
                    <a:pt x="4" y="77"/>
                    <a:pt x="2" y="63"/>
                  </a:cubicBezTo>
                  <a:cubicBezTo>
                    <a:pt x="0" y="49"/>
                    <a:pt x="3" y="34"/>
                    <a:pt x="12" y="23"/>
                  </a:cubicBezTo>
                  <a:cubicBezTo>
                    <a:pt x="22" y="9"/>
                    <a:pt x="38" y="0"/>
                    <a:pt x="56" y="0"/>
                  </a:cubicBezTo>
                  <a:cubicBezTo>
                    <a:pt x="67" y="0"/>
                    <a:pt x="78" y="4"/>
                    <a:pt x="87" y="11"/>
                  </a:cubicBezTo>
                  <a:cubicBezTo>
                    <a:pt x="99" y="19"/>
                    <a:pt x="107" y="32"/>
                    <a:pt x="109" y="46"/>
                  </a:cubicBezTo>
                  <a:cubicBezTo>
                    <a:pt x="111" y="60"/>
                    <a:pt x="108" y="75"/>
                    <a:pt x="99" y="86"/>
                  </a:cubicBezTo>
                  <a:cubicBezTo>
                    <a:pt x="89" y="100"/>
                    <a:pt x="73" y="109"/>
                    <a:pt x="55"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4" name="Group 213"/>
          <p:cNvGrpSpPr/>
          <p:nvPr/>
        </p:nvGrpSpPr>
        <p:grpSpPr>
          <a:xfrm>
            <a:off x="1754785" y="1565421"/>
            <a:ext cx="327852" cy="300530"/>
            <a:chOff x="1592792" y="1630451"/>
            <a:chExt cx="484718" cy="444324"/>
          </a:xfrm>
        </p:grpSpPr>
        <p:sp>
          <p:nvSpPr>
            <p:cNvPr id="93" name="Freeform 23"/>
            <p:cNvSpPr>
              <a:spLocks/>
            </p:cNvSpPr>
            <p:nvPr/>
          </p:nvSpPr>
          <p:spPr bwMode="auto">
            <a:xfrm>
              <a:off x="1592792" y="1630451"/>
              <a:ext cx="484718" cy="444324"/>
            </a:xfrm>
            <a:custGeom>
              <a:avLst/>
              <a:gdLst>
                <a:gd name="T0" fmla="*/ 62 w 118"/>
                <a:gd name="T1" fmla="*/ 109 h 109"/>
                <a:gd name="T2" fmla="*/ 35 w 118"/>
                <a:gd name="T3" fmla="*/ 101 h 109"/>
                <a:gd name="T4" fmla="*/ 15 w 118"/>
                <a:gd name="T5" fmla="*/ 27 h 109"/>
                <a:gd name="T6" fmla="*/ 62 w 118"/>
                <a:gd name="T7" fmla="*/ 0 h 109"/>
                <a:gd name="T8" fmla="*/ 89 w 118"/>
                <a:gd name="T9" fmla="*/ 8 h 109"/>
                <a:gd name="T10" fmla="*/ 114 w 118"/>
                <a:gd name="T11" fmla="*/ 40 h 109"/>
                <a:gd name="T12" fmla="*/ 109 w 118"/>
                <a:gd name="T13" fmla="*/ 82 h 109"/>
                <a:gd name="T14" fmla="*/ 62 w 118"/>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9">
                  <a:moveTo>
                    <a:pt x="62" y="109"/>
                  </a:moveTo>
                  <a:cubicBezTo>
                    <a:pt x="52" y="109"/>
                    <a:pt x="43" y="106"/>
                    <a:pt x="35" y="101"/>
                  </a:cubicBezTo>
                  <a:cubicBezTo>
                    <a:pt x="9" y="86"/>
                    <a:pt x="0" y="53"/>
                    <a:pt x="15" y="27"/>
                  </a:cubicBezTo>
                  <a:cubicBezTo>
                    <a:pt x="24" y="11"/>
                    <a:pt x="42" y="0"/>
                    <a:pt x="62" y="0"/>
                  </a:cubicBezTo>
                  <a:cubicBezTo>
                    <a:pt x="71" y="0"/>
                    <a:pt x="81" y="3"/>
                    <a:pt x="89" y="8"/>
                  </a:cubicBezTo>
                  <a:cubicBezTo>
                    <a:pt x="101" y="15"/>
                    <a:pt x="110" y="26"/>
                    <a:pt x="114" y="40"/>
                  </a:cubicBezTo>
                  <a:cubicBezTo>
                    <a:pt x="118" y="54"/>
                    <a:pt x="116" y="69"/>
                    <a:pt x="109" y="82"/>
                  </a:cubicBezTo>
                  <a:cubicBezTo>
                    <a:pt x="99" y="98"/>
                    <a:pt x="81" y="109"/>
                    <a:pt x="62"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7" name="Freeform 23"/>
            <p:cNvSpPr>
              <a:spLocks/>
            </p:cNvSpPr>
            <p:nvPr/>
          </p:nvSpPr>
          <p:spPr bwMode="auto">
            <a:xfrm>
              <a:off x="1727084" y="1753552"/>
              <a:ext cx="216134" cy="198122"/>
            </a:xfrm>
            <a:custGeom>
              <a:avLst/>
              <a:gdLst>
                <a:gd name="T0" fmla="*/ 62 w 118"/>
                <a:gd name="T1" fmla="*/ 109 h 109"/>
                <a:gd name="T2" fmla="*/ 35 w 118"/>
                <a:gd name="T3" fmla="*/ 101 h 109"/>
                <a:gd name="T4" fmla="*/ 15 w 118"/>
                <a:gd name="T5" fmla="*/ 27 h 109"/>
                <a:gd name="T6" fmla="*/ 62 w 118"/>
                <a:gd name="T7" fmla="*/ 0 h 109"/>
                <a:gd name="T8" fmla="*/ 89 w 118"/>
                <a:gd name="T9" fmla="*/ 8 h 109"/>
                <a:gd name="T10" fmla="*/ 114 w 118"/>
                <a:gd name="T11" fmla="*/ 40 h 109"/>
                <a:gd name="T12" fmla="*/ 109 w 118"/>
                <a:gd name="T13" fmla="*/ 82 h 109"/>
                <a:gd name="T14" fmla="*/ 62 w 118"/>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9">
                  <a:moveTo>
                    <a:pt x="62" y="109"/>
                  </a:moveTo>
                  <a:cubicBezTo>
                    <a:pt x="52" y="109"/>
                    <a:pt x="43" y="106"/>
                    <a:pt x="35" y="101"/>
                  </a:cubicBezTo>
                  <a:cubicBezTo>
                    <a:pt x="9" y="86"/>
                    <a:pt x="0" y="53"/>
                    <a:pt x="15" y="27"/>
                  </a:cubicBezTo>
                  <a:cubicBezTo>
                    <a:pt x="24" y="11"/>
                    <a:pt x="42" y="0"/>
                    <a:pt x="62" y="0"/>
                  </a:cubicBezTo>
                  <a:cubicBezTo>
                    <a:pt x="71" y="0"/>
                    <a:pt x="81" y="3"/>
                    <a:pt x="89" y="8"/>
                  </a:cubicBezTo>
                  <a:cubicBezTo>
                    <a:pt x="101" y="15"/>
                    <a:pt x="110" y="26"/>
                    <a:pt x="114" y="40"/>
                  </a:cubicBezTo>
                  <a:cubicBezTo>
                    <a:pt x="118" y="54"/>
                    <a:pt x="116" y="69"/>
                    <a:pt x="109" y="82"/>
                  </a:cubicBezTo>
                  <a:cubicBezTo>
                    <a:pt x="99" y="98"/>
                    <a:pt x="81" y="109"/>
                    <a:pt x="62"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2" name="Group 241"/>
          <p:cNvGrpSpPr/>
          <p:nvPr/>
        </p:nvGrpSpPr>
        <p:grpSpPr>
          <a:xfrm>
            <a:off x="7048748" y="4992792"/>
            <a:ext cx="326144" cy="300530"/>
            <a:chOff x="7054262" y="4784814"/>
            <a:chExt cx="482192" cy="444324"/>
          </a:xfrm>
        </p:grpSpPr>
        <p:sp>
          <p:nvSpPr>
            <p:cNvPr id="94" name="Freeform 24"/>
            <p:cNvSpPr>
              <a:spLocks/>
            </p:cNvSpPr>
            <p:nvPr/>
          </p:nvSpPr>
          <p:spPr bwMode="auto">
            <a:xfrm>
              <a:off x="7054262" y="4784814"/>
              <a:ext cx="482192" cy="444324"/>
            </a:xfrm>
            <a:custGeom>
              <a:avLst/>
              <a:gdLst>
                <a:gd name="T0" fmla="*/ 62 w 118"/>
                <a:gd name="T1" fmla="*/ 108 h 108"/>
                <a:gd name="T2" fmla="*/ 35 w 118"/>
                <a:gd name="T3" fmla="*/ 101 h 108"/>
                <a:gd name="T4" fmla="*/ 15 w 118"/>
                <a:gd name="T5" fmla="*/ 27 h 108"/>
                <a:gd name="T6" fmla="*/ 62 w 118"/>
                <a:gd name="T7" fmla="*/ 0 h 108"/>
                <a:gd name="T8" fmla="*/ 89 w 118"/>
                <a:gd name="T9" fmla="*/ 7 h 108"/>
                <a:gd name="T10" fmla="*/ 115 w 118"/>
                <a:gd name="T11" fmla="*/ 40 h 108"/>
                <a:gd name="T12" fmla="*/ 109 w 118"/>
                <a:gd name="T13" fmla="*/ 81 h 108"/>
                <a:gd name="T14" fmla="*/ 62 w 118"/>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8">
                  <a:moveTo>
                    <a:pt x="62" y="108"/>
                  </a:moveTo>
                  <a:cubicBezTo>
                    <a:pt x="53" y="108"/>
                    <a:pt x="43" y="106"/>
                    <a:pt x="35" y="101"/>
                  </a:cubicBezTo>
                  <a:cubicBezTo>
                    <a:pt x="9" y="86"/>
                    <a:pt x="0" y="53"/>
                    <a:pt x="15" y="27"/>
                  </a:cubicBezTo>
                  <a:cubicBezTo>
                    <a:pt x="25" y="10"/>
                    <a:pt x="43" y="0"/>
                    <a:pt x="62" y="0"/>
                  </a:cubicBezTo>
                  <a:cubicBezTo>
                    <a:pt x="72" y="0"/>
                    <a:pt x="81" y="2"/>
                    <a:pt x="89" y="7"/>
                  </a:cubicBezTo>
                  <a:cubicBezTo>
                    <a:pt x="102" y="14"/>
                    <a:pt x="111" y="26"/>
                    <a:pt x="115" y="40"/>
                  </a:cubicBezTo>
                  <a:cubicBezTo>
                    <a:pt x="118" y="54"/>
                    <a:pt x="116" y="69"/>
                    <a:pt x="109" y="81"/>
                  </a:cubicBezTo>
                  <a:cubicBezTo>
                    <a:pt x="100" y="98"/>
                    <a:pt x="82"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8" name="Freeform 24"/>
            <p:cNvSpPr>
              <a:spLocks/>
            </p:cNvSpPr>
            <p:nvPr/>
          </p:nvSpPr>
          <p:spPr bwMode="auto">
            <a:xfrm>
              <a:off x="7187854" y="4907915"/>
              <a:ext cx="215008" cy="198122"/>
            </a:xfrm>
            <a:custGeom>
              <a:avLst/>
              <a:gdLst>
                <a:gd name="T0" fmla="*/ 62 w 118"/>
                <a:gd name="T1" fmla="*/ 108 h 108"/>
                <a:gd name="T2" fmla="*/ 35 w 118"/>
                <a:gd name="T3" fmla="*/ 101 h 108"/>
                <a:gd name="T4" fmla="*/ 15 w 118"/>
                <a:gd name="T5" fmla="*/ 27 h 108"/>
                <a:gd name="T6" fmla="*/ 62 w 118"/>
                <a:gd name="T7" fmla="*/ 0 h 108"/>
                <a:gd name="T8" fmla="*/ 89 w 118"/>
                <a:gd name="T9" fmla="*/ 7 h 108"/>
                <a:gd name="T10" fmla="*/ 115 w 118"/>
                <a:gd name="T11" fmla="*/ 40 h 108"/>
                <a:gd name="T12" fmla="*/ 109 w 118"/>
                <a:gd name="T13" fmla="*/ 81 h 108"/>
                <a:gd name="T14" fmla="*/ 62 w 118"/>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8">
                  <a:moveTo>
                    <a:pt x="62" y="108"/>
                  </a:moveTo>
                  <a:cubicBezTo>
                    <a:pt x="53" y="108"/>
                    <a:pt x="43" y="106"/>
                    <a:pt x="35" y="101"/>
                  </a:cubicBezTo>
                  <a:cubicBezTo>
                    <a:pt x="9" y="86"/>
                    <a:pt x="0" y="53"/>
                    <a:pt x="15" y="27"/>
                  </a:cubicBezTo>
                  <a:cubicBezTo>
                    <a:pt x="25" y="10"/>
                    <a:pt x="43" y="0"/>
                    <a:pt x="62" y="0"/>
                  </a:cubicBezTo>
                  <a:cubicBezTo>
                    <a:pt x="72" y="0"/>
                    <a:pt x="81" y="2"/>
                    <a:pt x="89" y="7"/>
                  </a:cubicBezTo>
                  <a:cubicBezTo>
                    <a:pt x="102" y="14"/>
                    <a:pt x="111" y="26"/>
                    <a:pt x="115" y="40"/>
                  </a:cubicBezTo>
                  <a:cubicBezTo>
                    <a:pt x="118" y="54"/>
                    <a:pt x="116" y="69"/>
                    <a:pt x="109" y="81"/>
                  </a:cubicBezTo>
                  <a:cubicBezTo>
                    <a:pt x="100" y="98"/>
                    <a:pt x="82"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3" name="Group 212"/>
          <p:cNvGrpSpPr/>
          <p:nvPr/>
        </p:nvGrpSpPr>
        <p:grpSpPr>
          <a:xfrm>
            <a:off x="1606787" y="1853531"/>
            <a:ext cx="324436" cy="298822"/>
            <a:chOff x="1460380" y="1926195"/>
            <a:chExt cx="479668" cy="441800"/>
          </a:xfrm>
        </p:grpSpPr>
        <p:sp>
          <p:nvSpPr>
            <p:cNvPr id="95" name="Freeform 25"/>
            <p:cNvSpPr>
              <a:spLocks/>
            </p:cNvSpPr>
            <p:nvPr/>
          </p:nvSpPr>
          <p:spPr bwMode="auto">
            <a:xfrm>
              <a:off x="1460380" y="1926195"/>
              <a:ext cx="479668" cy="441800"/>
            </a:xfrm>
            <a:custGeom>
              <a:avLst/>
              <a:gdLst>
                <a:gd name="T0" fmla="*/ 55 w 117"/>
                <a:gd name="T1" fmla="*/ 108 h 108"/>
                <a:gd name="T2" fmla="*/ 33 w 117"/>
                <a:gd name="T3" fmla="*/ 103 h 108"/>
                <a:gd name="T4" fmla="*/ 5 w 117"/>
                <a:gd name="T5" fmla="*/ 73 h 108"/>
                <a:gd name="T6" fmla="*/ 6 w 117"/>
                <a:gd name="T7" fmla="*/ 32 h 108"/>
                <a:gd name="T8" fmla="*/ 56 w 117"/>
                <a:gd name="T9" fmla="*/ 0 h 108"/>
                <a:gd name="T10" fmla="*/ 77 w 117"/>
                <a:gd name="T11" fmla="*/ 4 h 108"/>
                <a:gd name="T12" fmla="*/ 105 w 117"/>
                <a:gd name="T13" fmla="*/ 76 h 108"/>
                <a:gd name="T14" fmla="*/ 55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5" y="108"/>
                  </a:moveTo>
                  <a:cubicBezTo>
                    <a:pt x="48" y="108"/>
                    <a:pt x="40" y="106"/>
                    <a:pt x="33" y="103"/>
                  </a:cubicBezTo>
                  <a:cubicBezTo>
                    <a:pt x="20" y="97"/>
                    <a:pt x="10" y="87"/>
                    <a:pt x="5" y="73"/>
                  </a:cubicBezTo>
                  <a:cubicBezTo>
                    <a:pt x="0" y="60"/>
                    <a:pt x="0" y="45"/>
                    <a:pt x="6" y="32"/>
                  </a:cubicBezTo>
                  <a:cubicBezTo>
                    <a:pt x="15" y="12"/>
                    <a:pt x="34" y="0"/>
                    <a:pt x="56" y="0"/>
                  </a:cubicBezTo>
                  <a:cubicBezTo>
                    <a:pt x="63" y="0"/>
                    <a:pt x="70" y="1"/>
                    <a:pt x="77" y="4"/>
                  </a:cubicBezTo>
                  <a:cubicBezTo>
                    <a:pt x="105" y="16"/>
                    <a:pt x="117" y="49"/>
                    <a:pt x="105" y="76"/>
                  </a:cubicBezTo>
                  <a:cubicBezTo>
                    <a:pt x="96" y="95"/>
                    <a:pt x="77"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9" name="Freeform 25"/>
            <p:cNvSpPr>
              <a:spLocks/>
            </p:cNvSpPr>
            <p:nvPr/>
          </p:nvSpPr>
          <p:spPr bwMode="auto">
            <a:xfrm>
              <a:off x="1593273" y="2048597"/>
              <a:ext cx="213882" cy="196996"/>
            </a:xfrm>
            <a:custGeom>
              <a:avLst/>
              <a:gdLst>
                <a:gd name="T0" fmla="*/ 55 w 117"/>
                <a:gd name="T1" fmla="*/ 108 h 108"/>
                <a:gd name="T2" fmla="*/ 33 w 117"/>
                <a:gd name="T3" fmla="*/ 103 h 108"/>
                <a:gd name="T4" fmla="*/ 5 w 117"/>
                <a:gd name="T5" fmla="*/ 73 h 108"/>
                <a:gd name="T6" fmla="*/ 6 w 117"/>
                <a:gd name="T7" fmla="*/ 32 h 108"/>
                <a:gd name="T8" fmla="*/ 56 w 117"/>
                <a:gd name="T9" fmla="*/ 0 h 108"/>
                <a:gd name="T10" fmla="*/ 77 w 117"/>
                <a:gd name="T11" fmla="*/ 4 h 108"/>
                <a:gd name="T12" fmla="*/ 105 w 117"/>
                <a:gd name="T13" fmla="*/ 76 h 108"/>
                <a:gd name="T14" fmla="*/ 55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5" y="108"/>
                  </a:moveTo>
                  <a:cubicBezTo>
                    <a:pt x="48" y="108"/>
                    <a:pt x="40" y="106"/>
                    <a:pt x="33" y="103"/>
                  </a:cubicBezTo>
                  <a:cubicBezTo>
                    <a:pt x="20" y="97"/>
                    <a:pt x="10" y="87"/>
                    <a:pt x="5" y="73"/>
                  </a:cubicBezTo>
                  <a:cubicBezTo>
                    <a:pt x="0" y="60"/>
                    <a:pt x="0" y="45"/>
                    <a:pt x="6" y="32"/>
                  </a:cubicBezTo>
                  <a:cubicBezTo>
                    <a:pt x="15" y="12"/>
                    <a:pt x="34" y="0"/>
                    <a:pt x="56" y="0"/>
                  </a:cubicBezTo>
                  <a:cubicBezTo>
                    <a:pt x="63" y="0"/>
                    <a:pt x="70" y="1"/>
                    <a:pt x="77" y="4"/>
                  </a:cubicBezTo>
                  <a:cubicBezTo>
                    <a:pt x="105" y="16"/>
                    <a:pt x="117" y="49"/>
                    <a:pt x="105" y="76"/>
                  </a:cubicBezTo>
                  <a:cubicBezTo>
                    <a:pt x="96" y="95"/>
                    <a:pt x="77"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3" name="Group 242"/>
          <p:cNvGrpSpPr/>
          <p:nvPr/>
        </p:nvGrpSpPr>
        <p:grpSpPr>
          <a:xfrm>
            <a:off x="7232401" y="4709186"/>
            <a:ext cx="305654" cy="298822"/>
            <a:chOff x="7228158" y="4493184"/>
            <a:chExt cx="451900" cy="441798"/>
          </a:xfrm>
        </p:grpSpPr>
        <p:sp>
          <p:nvSpPr>
            <p:cNvPr id="96" name="Freeform 26"/>
            <p:cNvSpPr>
              <a:spLocks/>
            </p:cNvSpPr>
            <p:nvPr/>
          </p:nvSpPr>
          <p:spPr bwMode="auto">
            <a:xfrm>
              <a:off x="7228158" y="4493184"/>
              <a:ext cx="451900" cy="441798"/>
            </a:xfrm>
            <a:custGeom>
              <a:avLst/>
              <a:gdLst>
                <a:gd name="T0" fmla="*/ 55 w 111"/>
                <a:gd name="T1" fmla="*/ 108 h 108"/>
                <a:gd name="T2" fmla="*/ 33 w 111"/>
                <a:gd name="T3" fmla="*/ 103 h 108"/>
                <a:gd name="T4" fmla="*/ 5 w 111"/>
                <a:gd name="T5" fmla="*/ 73 h 108"/>
                <a:gd name="T6" fmla="*/ 6 w 111"/>
                <a:gd name="T7" fmla="*/ 32 h 108"/>
                <a:gd name="T8" fmla="*/ 56 w 111"/>
                <a:gd name="T9" fmla="*/ 0 h 108"/>
                <a:gd name="T10" fmla="*/ 78 w 111"/>
                <a:gd name="T11" fmla="*/ 4 h 108"/>
                <a:gd name="T12" fmla="*/ 106 w 111"/>
                <a:gd name="T13" fmla="*/ 34 h 108"/>
                <a:gd name="T14" fmla="*/ 105 w 111"/>
                <a:gd name="T15" fmla="*/ 76 h 108"/>
                <a:gd name="T16" fmla="*/ 55 w 111"/>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8">
                  <a:moveTo>
                    <a:pt x="55" y="108"/>
                  </a:moveTo>
                  <a:cubicBezTo>
                    <a:pt x="48" y="108"/>
                    <a:pt x="40" y="106"/>
                    <a:pt x="33" y="103"/>
                  </a:cubicBezTo>
                  <a:cubicBezTo>
                    <a:pt x="20" y="97"/>
                    <a:pt x="10" y="87"/>
                    <a:pt x="5" y="73"/>
                  </a:cubicBezTo>
                  <a:cubicBezTo>
                    <a:pt x="0" y="60"/>
                    <a:pt x="0" y="45"/>
                    <a:pt x="6" y="32"/>
                  </a:cubicBezTo>
                  <a:cubicBezTo>
                    <a:pt x="15" y="12"/>
                    <a:pt x="34" y="0"/>
                    <a:pt x="56" y="0"/>
                  </a:cubicBezTo>
                  <a:cubicBezTo>
                    <a:pt x="63" y="0"/>
                    <a:pt x="71" y="1"/>
                    <a:pt x="78" y="4"/>
                  </a:cubicBezTo>
                  <a:cubicBezTo>
                    <a:pt x="91" y="10"/>
                    <a:pt x="101" y="21"/>
                    <a:pt x="106" y="34"/>
                  </a:cubicBezTo>
                  <a:cubicBezTo>
                    <a:pt x="111" y="48"/>
                    <a:pt x="111" y="63"/>
                    <a:pt x="105" y="76"/>
                  </a:cubicBezTo>
                  <a:cubicBezTo>
                    <a:pt x="96" y="95"/>
                    <a:pt x="77"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0" name="Freeform 26"/>
            <p:cNvSpPr>
              <a:spLocks/>
            </p:cNvSpPr>
            <p:nvPr/>
          </p:nvSpPr>
          <p:spPr bwMode="auto">
            <a:xfrm>
              <a:off x="7353358" y="4615585"/>
              <a:ext cx="201500" cy="196996"/>
            </a:xfrm>
            <a:custGeom>
              <a:avLst/>
              <a:gdLst>
                <a:gd name="T0" fmla="*/ 55 w 111"/>
                <a:gd name="T1" fmla="*/ 108 h 108"/>
                <a:gd name="T2" fmla="*/ 33 w 111"/>
                <a:gd name="T3" fmla="*/ 103 h 108"/>
                <a:gd name="T4" fmla="*/ 5 w 111"/>
                <a:gd name="T5" fmla="*/ 73 h 108"/>
                <a:gd name="T6" fmla="*/ 6 w 111"/>
                <a:gd name="T7" fmla="*/ 32 h 108"/>
                <a:gd name="T8" fmla="*/ 56 w 111"/>
                <a:gd name="T9" fmla="*/ 0 h 108"/>
                <a:gd name="T10" fmla="*/ 78 w 111"/>
                <a:gd name="T11" fmla="*/ 4 h 108"/>
                <a:gd name="T12" fmla="*/ 106 w 111"/>
                <a:gd name="T13" fmla="*/ 34 h 108"/>
                <a:gd name="T14" fmla="*/ 105 w 111"/>
                <a:gd name="T15" fmla="*/ 76 h 108"/>
                <a:gd name="T16" fmla="*/ 55 w 111"/>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8">
                  <a:moveTo>
                    <a:pt x="55" y="108"/>
                  </a:moveTo>
                  <a:cubicBezTo>
                    <a:pt x="48" y="108"/>
                    <a:pt x="40" y="106"/>
                    <a:pt x="33" y="103"/>
                  </a:cubicBezTo>
                  <a:cubicBezTo>
                    <a:pt x="20" y="97"/>
                    <a:pt x="10" y="87"/>
                    <a:pt x="5" y="73"/>
                  </a:cubicBezTo>
                  <a:cubicBezTo>
                    <a:pt x="0" y="60"/>
                    <a:pt x="0" y="45"/>
                    <a:pt x="6" y="32"/>
                  </a:cubicBezTo>
                  <a:cubicBezTo>
                    <a:pt x="15" y="12"/>
                    <a:pt x="34" y="0"/>
                    <a:pt x="56" y="0"/>
                  </a:cubicBezTo>
                  <a:cubicBezTo>
                    <a:pt x="63" y="0"/>
                    <a:pt x="71" y="1"/>
                    <a:pt x="78" y="4"/>
                  </a:cubicBezTo>
                  <a:cubicBezTo>
                    <a:pt x="91" y="10"/>
                    <a:pt x="101" y="21"/>
                    <a:pt x="106" y="34"/>
                  </a:cubicBezTo>
                  <a:cubicBezTo>
                    <a:pt x="111" y="48"/>
                    <a:pt x="111" y="63"/>
                    <a:pt x="105" y="76"/>
                  </a:cubicBezTo>
                  <a:cubicBezTo>
                    <a:pt x="96" y="95"/>
                    <a:pt x="77"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2" name="Group 211"/>
          <p:cNvGrpSpPr/>
          <p:nvPr/>
        </p:nvGrpSpPr>
        <p:grpSpPr>
          <a:xfrm>
            <a:off x="1459138" y="2152997"/>
            <a:ext cx="336390" cy="302238"/>
            <a:chOff x="1325336" y="2231645"/>
            <a:chExt cx="497342" cy="446850"/>
          </a:xfrm>
        </p:grpSpPr>
        <p:sp>
          <p:nvSpPr>
            <p:cNvPr id="97" name="Freeform 27"/>
            <p:cNvSpPr>
              <a:spLocks/>
            </p:cNvSpPr>
            <p:nvPr/>
          </p:nvSpPr>
          <p:spPr bwMode="auto">
            <a:xfrm>
              <a:off x="1325336" y="2231645"/>
              <a:ext cx="497342" cy="446850"/>
            </a:xfrm>
            <a:custGeom>
              <a:avLst/>
              <a:gdLst>
                <a:gd name="T0" fmla="*/ 60 w 121"/>
                <a:gd name="T1" fmla="*/ 109 h 109"/>
                <a:gd name="T2" fmla="*/ 44 w 121"/>
                <a:gd name="T3" fmla="*/ 106 h 109"/>
                <a:gd name="T4" fmla="*/ 9 w 121"/>
                <a:gd name="T5" fmla="*/ 38 h 109"/>
                <a:gd name="T6" fmla="*/ 61 w 121"/>
                <a:gd name="T7" fmla="*/ 0 h 109"/>
                <a:gd name="T8" fmla="*/ 77 w 121"/>
                <a:gd name="T9" fmla="*/ 3 h 109"/>
                <a:gd name="T10" fmla="*/ 112 w 121"/>
                <a:gd name="T11" fmla="*/ 71 h 109"/>
                <a:gd name="T12" fmla="*/ 60 w 121"/>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21" h="109">
                  <a:moveTo>
                    <a:pt x="60" y="109"/>
                  </a:moveTo>
                  <a:cubicBezTo>
                    <a:pt x="55" y="109"/>
                    <a:pt x="49" y="108"/>
                    <a:pt x="44" y="106"/>
                  </a:cubicBezTo>
                  <a:cubicBezTo>
                    <a:pt x="15" y="97"/>
                    <a:pt x="0" y="66"/>
                    <a:pt x="9" y="38"/>
                  </a:cubicBezTo>
                  <a:cubicBezTo>
                    <a:pt x="16" y="15"/>
                    <a:pt x="37" y="0"/>
                    <a:pt x="61" y="0"/>
                  </a:cubicBezTo>
                  <a:cubicBezTo>
                    <a:pt x="66" y="0"/>
                    <a:pt x="72" y="1"/>
                    <a:pt x="77" y="3"/>
                  </a:cubicBezTo>
                  <a:cubicBezTo>
                    <a:pt x="106" y="12"/>
                    <a:pt x="121" y="43"/>
                    <a:pt x="112" y="71"/>
                  </a:cubicBezTo>
                  <a:cubicBezTo>
                    <a:pt x="105" y="94"/>
                    <a:pt x="84" y="109"/>
                    <a:pt x="60"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1" name="Freeform 27"/>
            <p:cNvSpPr>
              <a:spLocks/>
            </p:cNvSpPr>
            <p:nvPr/>
          </p:nvSpPr>
          <p:spPr bwMode="auto">
            <a:xfrm>
              <a:off x="1463126" y="2355446"/>
              <a:ext cx="221762" cy="199248"/>
            </a:xfrm>
            <a:custGeom>
              <a:avLst/>
              <a:gdLst>
                <a:gd name="T0" fmla="*/ 60 w 121"/>
                <a:gd name="T1" fmla="*/ 109 h 109"/>
                <a:gd name="T2" fmla="*/ 44 w 121"/>
                <a:gd name="T3" fmla="*/ 106 h 109"/>
                <a:gd name="T4" fmla="*/ 9 w 121"/>
                <a:gd name="T5" fmla="*/ 38 h 109"/>
                <a:gd name="T6" fmla="*/ 61 w 121"/>
                <a:gd name="T7" fmla="*/ 0 h 109"/>
                <a:gd name="T8" fmla="*/ 77 w 121"/>
                <a:gd name="T9" fmla="*/ 3 h 109"/>
                <a:gd name="T10" fmla="*/ 112 w 121"/>
                <a:gd name="T11" fmla="*/ 71 h 109"/>
                <a:gd name="T12" fmla="*/ 60 w 121"/>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21" h="109">
                  <a:moveTo>
                    <a:pt x="60" y="109"/>
                  </a:moveTo>
                  <a:cubicBezTo>
                    <a:pt x="55" y="109"/>
                    <a:pt x="49" y="108"/>
                    <a:pt x="44" y="106"/>
                  </a:cubicBezTo>
                  <a:cubicBezTo>
                    <a:pt x="15" y="97"/>
                    <a:pt x="0" y="66"/>
                    <a:pt x="9" y="38"/>
                  </a:cubicBezTo>
                  <a:cubicBezTo>
                    <a:pt x="16" y="15"/>
                    <a:pt x="37" y="0"/>
                    <a:pt x="61" y="0"/>
                  </a:cubicBezTo>
                  <a:cubicBezTo>
                    <a:pt x="66" y="0"/>
                    <a:pt x="72" y="1"/>
                    <a:pt x="77" y="3"/>
                  </a:cubicBezTo>
                  <a:cubicBezTo>
                    <a:pt x="106" y="12"/>
                    <a:pt x="121" y="43"/>
                    <a:pt x="112" y="71"/>
                  </a:cubicBezTo>
                  <a:cubicBezTo>
                    <a:pt x="105" y="94"/>
                    <a:pt x="84" y="109"/>
                    <a:pt x="60"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4" name="Group 243"/>
          <p:cNvGrpSpPr/>
          <p:nvPr/>
        </p:nvGrpSpPr>
        <p:grpSpPr>
          <a:xfrm>
            <a:off x="7352200" y="4405701"/>
            <a:ext cx="321020" cy="298822"/>
            <a:chOff x="7328716" y="4183620"/>
            <a:chExt cx="474620" cy="441800"/>
          </a:xfrm>
        </p:grpSpPr>
        <p:sp>
          <p:nvSpPr>
            <p:cNvPr id="98" name="Freeform 28"/>
            <p:cNvSpPr>
              <a:spLocks/>
            </p:cNvSpPr>
            <p:nvPr/>
          </p:nvSpPr>
          <p:spPr bwMode="auto">
            <a:xfrm>
              <a:off x="7328716" y="4183620"/>
              <a:ext cx="474620" cy="441800"/>
            </a:xfrm>
            <a:custGeom>
              <a:avLst/>
              <a:gdLst>
                <a:gd name="T0" fmla="*/ 60 w 116"/>
                <a:gd name="T1" fmla="*/ 108 h 108"/>
                <a:gd name="T2" fmla="*/ 44 w 116"/>
                <a:gd name="T3" fmla="*/ 105 h 108"/>
                <a:gd name="T4" fmla="*/ 9 w 116"/>
                <a:gd name="T5" fmla="*/ 37 h 108"/>
                <a:gd name="T6" fmla="*/ 61 w 116"/>
                <a:gd name="T7" fmla="*/ 0 h 108"/>
                <a:gd name="T8" fmla="*/ 77 w 116"/>
                <a:gd name="T9" fmla="*/ 2 h 108"/>
                <a:gd name="T10" fmla="*/ 109 w 116"/>
                <a:gd name="T11" fmla="*/ 29 h 108"/>
                <a:gd name="T12" fmla="*/ 112 w 116"/>
                <a:gd name="T13" fmla="*/ 71 h 108"/>
                <a:gd name="T14" fmla="*/ 60 w 116"/>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08">
                  <a:moveTo>
                    <a:pt x="60" y="108"/>
                  </a:moveTo>
                  <a:cubicBezTo>
                    <a:pt x="55" y="108"/>
                    <a:pt x="49" y="107"/>
                    <a:pt x="44" y="105"/>
                  </a:cubicBezTo>
                  <a:cubicBezTo>
                    <a:pt x="15" y="96"/>
                    <a:pt x="0" y="66"/>
                    <a:pt x="9" y="37"/>
                  </a:cubicBezTo>
                  <a:cubicBezTo>
                    <a:pt x="16" y="15"/>
                    <a:pt x="37" y="0"/>
                    <a:pt x="61" y="0"/>
                  </a:cubicBezTo>
                  <a:cubicBezTo>
                    <a:pt x="66" y="0"/>
                    <a:pt x="72" y="1"/>
                    <a:pt x="77" y="2"/>
                  </a:cubicBezTo>
                  <a:cubicBezTo>
                    <a:pt x="91" y="7"/>
                    <a:pt x="102" y="16"/>
                    <a:pt x="109" y="29"/>
                  </a:cubicBezTo>
                  <a:cubicBezTo>
                    <a:pt x="115" y="42"/>
                    <a:pt x="116" y="57"/>
                    <a:pt x="112" y="71"/>
                  </a:cubicBezTo>
                  <a:cubicBezTo>
                    <a:pt x="105" y="93"/>
                    <a:pt x="84" y="108"/>
                    <a:pt x="60"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2" name="Freeform 28"/>
            <p:cNvSpPr>
              <a:spLocks/>
            </p:cNvSpPr>
            <p:nvPr/>
          </p:nvSpPr>
          <p:spPr bwMode="auto">
            <a:xfrm>
              <a:off x="7460211" y="4306022"/>
              <a:ext cx="211630" cy="196996"/>
            </a:xfrm>
            <a:custGeom>
              <a:avLst/>
              <a:gdLst>
                <a:gd name="T0" fmla="*/ 60 w 116"/>
                <a:gd name="T1" fmla="*/ 108 h 108"/>
                <a:gd name="T2" fmla="*/ 44 w 116"/>
                <a:gd name="T3" fmla="*/ 105 h 108"/>
                <a:gd name="T4" fmla="*/ 9 w 116"/>
                <a:gd name="T5" fmla="*/ 37 h 108"/>
                <a:gd name="T6" fmla="*/ 61 w 116"/>
                <a:gd name="T7" fmla="*/ 0 h 108"/>
                <a:gd name="T8" fmla="*/ 77 w 116"/>
                <a:gd name="T9" fmla="*/ 2 h 108"/>
                <a:gd name="T10" fmla="*/ 109 w 116"/>
                <a:gd name="T11" fmla="*/ 29 h 108"/>
                <a:gd name="T12" fmla="*/ 112 w 116"/>
                <a:gd name="T13" fmla="*/ 71 h 108"/>
                <a:gd name="T14" fmla="*/ 60 w 116"/>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08">
                  <a:moveTo>
                    <a:pt x="60" y="108"/>
                  </a:moveTo>
                  <a:cubicBezTo>
                    <a:pt x="55" y="108"/>
                    <a:pt x="49" y="107"/>
                    <a:pt x="44" y="105"/>
                  </a:cubicBezTo>
                  <a:cubicBezTo>
                    <a:pt x="15" y="96"/>
                    <a:pt x="0" y="66"/>
                    <a:pt x="9" y="37"/>
                  </a:cubicBezTo>
                  <a:cubicBezTo>
                    <a:pt x="16" y="15"/>
                    <a:pt x="37" y="0"/>
                    <a:pt x="61" y="0"/>
                  </a:cubicBezTo>
                  <a:cubicBezTo>
                    <a:pt x="66" y="0"/>
                    <a:pt x="72" y="1"/>
                    <a:pt x="77" y="2"/>
                  </a:cubicBezTo>
                  <a:cubicBezTo>
                    <a:pt x="91" y="7"/>
                    <a:pt x="102" y="16"/>
                    <a:pt x="109" y="29"/>
                  </a:cubicBezTo>
                  <a:cubicBezTo>
                    <a:pt x="115" y="42"/>
                    <a:pt x="116" y="57"/>
                    <a:pt x="112" y="71"/>
                  </a:cubicBezTo>
                  <a:cubicBezTo>
                    <a:pt x="105" y="93"/>
                    <a:pt x="84" y="108"/>
                    <a:pt x="60"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1" name="Group 210"/>
          <p:cNvGrpSpPr/>
          <p:nvPr/>
        </p:nvGrpSpPr>
        <p:grpSpPr>
          <a:xfrm>
            <a:off x="1369040" y="2467484"/>
            <a:ext cx="319316" cy="302238"/>
            <a:chOff x="1255409" y="2550732"/>
            <a:chExt cx="472098" cy="446850"/>
          </a:xfrm>
        </p:grpSpPr>
        <p:sp>
          <p:nvSpPr>
            <p:cNvPr id="99" name="Freeform 29"/>
            <p:cNvSpPr>
              <a:spLocks/>
            </p:cNvSpPr>
            <p:nvPr/>
          </p:nvSpPr>
          <p:spPr bwMode="auto">
            <a:xfrm>
              <a:off x="1255409" y="2550732"/>
              <a:ext cx="472098" cy="446850"/>
            </a:xfrm>
            <a:custGeom>
              <a:avLst/>
              <a:gdLst>
                <a:gd name="T0" fmla="*/ 56 w 115"/>
                <a:gd name="T1" fmla="*/ 109 h 109"/>
                <a:gd name="T2" fmla="*/ 45 w 115"/>
                <a:gd name="T3" fmla="*/ 107 h 109"/>
                <a:gd name="T4" fmla="*/ 11 w 115"/>
                <a:gd name="T5" fmla="*/ 84 h 109"/>
                <a:gd name="T6" fmla="*/ 3 w 115"/>
                <a:gd name="T7" fmla="*/ 43 h 109"/>
                <a:gd name="T8" fmla="*/ 56 w 115"/>
                <a:gd name="T9" fmla="*/ 0 h 109"/>
                <a:gd name="T10" fmla="*/ 68 w 115"/>
                <a:gd name="T11" fmla="*/ 1 h 109"/>
                <a:gd name="T12" fmla="*/ 109 w 115"/>
                <a:gd name="T13" fmla="*/ 66 h 109"/>
                <a:gd name="T14" fmla="*/ 56 w 115"/>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9">
                  <a:moveTo>
                    <a:pt x="56" y="109"/>
                  </a:moveTo>
                  <a:cubicBezTo>
                    <a:pt x="52" y="109"/>
                    <a:pt x="49" y="108"/>
                    <a:pt x="45" y="107"/>
                  </a:cubicBezTo>
                  <a:cubicBezTo>
                    <a:pt x="31" y="104"/>
                    <a:pt x="19" y="96"/>
                    <a:pt x="11" y="84"/>
                  </a:cubicBezTo>
                  <a:cubicBezTo>
                    <a:pt x="3" y="72"/>
                    <a:pt x="0" y="57"/>
                    <a:pt x="3" y="43"/>
                  </a:cubicBezTo>
                  <a:cubicBezTo>
                    <a:pt x="9" y="18"/>
                    <a:pt x="31" y="0"/>
                    <a:pt x="56" y="0"/>
                  </a:cubicBezTo>
                  <a:cubicBezTo>
                    <a:pt x="60" y="0"/>
                    <a:pt x="64" y="1"/>
                    <a:pt x="68" y="1"/>
                  </a:cubicBezTo>
                  <a:cubicBezTo>
                    <a:pt x="97" y="8"/>
                    <a:pt x="115" y="37"/>
                    <a:pt x="109" y="66"/>
                  </a:cubicBezTo>
                  <a:cubicBezTo>
                    <a:pt x="104" y="91"/>
                    <a:pt x="82" y="109"/>
                    <a:pt x="56"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3" name="Freeform 29"/>
            <p:cNvSpPr>
              <a:spLocks/>
            </p:cNvSpPr>
            <p:nvPr/>
          </p:nvSpPr>
          <p:spPr bwMode="auto">
            <a:xfrm>
              <a:off x="1386205" y="2674533"/>
              <a:ext cx="210506" cy="199248"/>
            </a:xfrm>
            <a:custGeom>
              <a:avLst/>
              <a:gdLst>
                <a:gd name="T0" fmla="*/ 56 w 115"/>
                <a:gd name="T1" fmla="*/ 109 h 109"/>
                <a:gd name="T2" fmla="*/ 45 w 115"/>
                <a:gd name="T3" fmla="*/ 107 h 109"/>
                <a:gd name="T4" fmla="*/ 11 w 115"/>
                <a:gd name="T5" fmla="*/ 84 h 109"/>
                <a:gd name="T6" fmla="*/ 3 w 115"/>
                <a:gd name="T7" fmla="*/ 43 h 109"/>
                <a:gd name="T8" fmla="*/ 56 w 115"/>
                <a:gd name="T9" fmla="*/ 0 h 109"/>
                <a:gd name="T10" fmla="*/ 68 w 115"/>
                <a:gd name="T11" fmla="*/ 1 h 109"/>
                <a:gd name="T12" fmla="*/ 109 w 115"/>
                <a:gd name="T13" fmla="*/ 66 h 109"/>
                <a:gd name="T14" fmla="*/ 56 w 115"/>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9">
                  <a:moveTo>
                    <a:pt x="56" y="109"/>
                  </a:moveTo>
                  <a:cubicBezTo>
                    <a:pt x="52" y="109"/>
                    <a:pt x="49" y="108"/>
                    <a:pt x="45" y="107"/>
                  </a:cubicBezTo>
                  <a:cubicBezTo>
                    <a:pt x="31" y="104"/>
                    <a:pt x="19" y="96"/>
                    <a:pt x="11" y="84"/>
                  </a:cubicBezTo>
                  <a:cubicBezTo>
                    <a:pt x="3" y="72"/>
                    <a:pt x="0" y="57"/>
                    <a:pt x="3" y="43"/>
                  </a:cubicBezTo>
                  <a:cubicBezTo>
                    <a:pt x="9" y="18"/>
                    <a:pt x="31" y="0"/>
                    <a:pt x="56" y="0"/>
                  </a:cubicBezTo>
                  <a:cubicBezTo>
                    <a:pt x="60" y="0"/>
                    <a:pt x="64" y="1"/>
                    <a:pt x="68" y="1"/>
                  </a:cubicBezTo>
                  <a:cubicBezTo>
                    <a:pt x="97" y="8"/>
                    <a:pt x="115" y="37"/>
                    <a:pt x="109" y="66"/>
                  </a:cubicBezTo>
                  <a:cubicBezTo>
                    <a:pt x="104" y="91"/>
                    <a:pt x="82" y="109"/>
                    <a:pt x="56"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5" name="Group 244"/>
          <p:cNvGrpSpPr/>
          <p:nvPr/>
        </p:nvGrpSpPr>
        <p:grpSpPr>
          <a:xfrm>
            <a:off x="7458885" y="4091536"/>
            <a:ext cx="317604" cy="298822"/>
            <a:chOff x="7420142" y="3864534"/>
            <a:chExt cx="469568" cy="441798"/>
          </a:xfrm>
        </p:grpSpPr>
        <p:sp>
          <p:nvSpPr>
            <p:cNvPr id="100" name="Freeform 30"/>
            <p:cNvSpPr>
              <a:spLocks/>
            </p:cNvSpPr>
            <p:nvPr/>
          </p:nvSpPr>
          <p:spPr bwMode="auto">
            <a:xfrm>
              <a:off x="7420142" y="3864534"/>
              <a:ext cx="469568" cy="441798"/>
            </a:xfrm>
            <a:custGeom>
              <a:avLst/>
              <a:gdLst>
                <a:gd name="T0" fmla="*/ 59 w 115"/>
                <a:gd name="T1" fmla="*/ 108 h 108"/>
                <a:gd name="T2" fmla="*/ 47 w 115"/>
                <a:gd name="T3" fmla="*/ 107 h 108"/>
                <a:gd name="T4" fmla="*/ 6 w 115"/>
                <a:gd name="T5" fmla="*/ 43 h 108"/>
                <a:gd name="T6" fmla="*/ 59 w 115"/>
                <a:gd name="T7" fmla="*/ 0 h 108"/>
                <a:gd name="T8" fmla="*/ 70 w 115"/>
                <a:gd name="T9" fmla="*/ 1 h 108"/>
                <a:gd name="T10" fmla="*/ 104 w 115"/>
                <a:gd name="T11" fmla="*/ 25 h 108"/>
                <a:gd name="T12" fmla="*/ 112 w 115"/>
                <a:gd name="T13" fmla="*/ 65 h 108"/>
                <a:gd name="T14" fmla="*/ 59 w 115"/>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8">
                  <a:moveTo>
                    <a:pt x="59" y="108"/>
                  </a:moveTo>
                  <a:cubicBezTo>
                    <a:pt x="55" y="108"/>
                    <a:pt x="51" y="108"/>
                    <a:pt x="47" y="107"/>
                  </a:cubicBezTo>
                  <a:cubicBezTo>
                    <a:pt x="18" y="101"/>
                    <a:pt x="0" y="72"/>
                    <a:pt x="6" y="43"/>
                  </a:cubicBezTo>
                  <a:cubicBezTo>
                    <a:pt x="11" y="18"/>
                    <a:pt x="33" y="0"/>
                    <a:pt x="59" y="0"/>
                  </a:cubicBezTo>
                  <a:cubicBezTo>
                    <a:pt x="62" y="0"/>
                    <a:pt x="66" y="0"/>
                    <a:pt x="70" y="1"/>
                  </a:cubicBezTo>
                  <a:cubicBezTo>
                    <a:pt x="84" y="4"/>
                    <a:pt x="96" y="12"/>
                    <a:pt x="104" y="25"/>
                  </a:cubicBezTo>
                  <a:cubicBezTo>
                    <a:pt x="112" y="37"/>
                    <a:pt x="115" y="51"/>
                    <a:pt x="112" y="65"/>
                  </a:cubicBezTo>
                  <a:cubicBezTo>
                    <a:pt x="106" y="90"/>
                    <a:pt x="84" y="108"/>
                    <a:pt x="59"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4" name="Freeform 30"/>
            <p:cNvSpPr>
              <a:spLocks/>
            </p:cNvSpPr>
            <p:nvPr/>
          </p:nvSpPr>
          <p:spPr bwMode="auto">
            <a:xfrm>
              <a:off x="7550237" y="3986935"/>
              <a:ext cx="209378" cy="196996"/>
            </a:xfrm>
            <a:custGeom>
              <a:avLst/>
              <a:gdLst>
                <a:gd name="T0" fmla="*/ 59 w 115"/>
                <a:gd name="T1" fmla="*/ 108 h 108"/>
                <a:gd name="T2" fmla="*/ 47 w 115"/>
                <a:gd name="T3" fmla="*/ 107 h 108"/>
                <a:gd name="T4" fmla="*/ 6 w 115"/>
                <a:gd name="T5" fmla="*/ 43 h 108"/>
                <a:gd name="T6" fmla="*/ 59 w 115"/>
                <a:gd name="T7" fmla="*/ 0 h 108"/>
                <a:gd name="T8" fmla="*/ 70 w 115"/>
                <a:gd name="T9" fmla="*/ 1 h 108"/>
                <a:gd name="T10" fmla="*/ 104 w 115"/>
                <a:gd name="T11" fmla="*/ 25 h 108"/>
                <a:gd name="T12" fmla="*/ 112 w 115"/>
                <a:gd name="T13" fmla="*/ 65 h 108"/>
                <a:gd name="T14" fmla="*/ 59 w 115"/>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8">
                  <a:moveTo>
                    <a:pt x="59" y="108"/>
                  </a:moveTo>
                  <a:cubicBezTo>
                    <a:pt x="55" y="108"/>
                    <a:pt x="51" y="108"/>
                    <a:pt x="47" y="107"/>
                  </a:cubicBezTo>
                  <a:cubicBezTo>
                    <a:pt x="18" y="101"/>
                    <a:pt x="0" y="72"/>
                    <a:pt x="6" y="43"/>
                  </a:cubicBezTo>
                  <a:cubicBezTo>
                    <a:pt x="11" y="18"/>
                    <a:pt x="33" y="0"/>
                    <a:pt x="59" y="0"/>
                  </a:cubicBezTo>
                  <a:cubicBezTo>
                    <a:pt x="62" y="0"/>
                    <a:pt x="66" y="0"/>
                    <a:pt x="70" y="1"/>
                  </a:cubicBezTo>
                  <a:cubicBezTo>
                    <a:pt x="84" y="4"/>
                    <a:pt x="96" y="12"/>
                    <a:pt x="104" y="25"/>
                  </a:cubicBezTo>
                  <a:cubicBezTo>
                    <a:pt x="112" y="37"/>
                    <a:pt x="115" y="51"/>
                    <a:pt x="112" y="65"/>
                  </a:cubicBezTo>
                  <a:cubicBezTo>
                    <a:pt x="106" y="90"/>
                    <a:pt x="84" y="108"/>
                    <a:pt x="59"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4" name="Group 203"/>
          <p:cNvGrpSpPr/>
          <p:nvPr/>
        </p:nvGrpSpPr>
        <p:grpSpPr>
          <a:xfrm>
            <a:off x="1305331" y="2791552"/>
            <a:ext cx="309066" cy="298822"/>
            <a:chOff x="1210597" y="2878695"/>
            <a:chExt cx="456946" cy="441800"/>
          </a:xfrm>
        </p:grpSpPr>
        <p:sp>
          <p:nvSpPr>
            <p:cNvPr id="101" name="Freeform 31"/>
            <p:cNvSpPr>
              <a:spLocks/>
            </p:cNvSpPr>
            <p:nvPr/>
          </p:nvSpPr>
          <p:spPr bwMode="auto">
            <a:xfrm>
              <a:off x="1210597" y="2878695"/>
              <a:ext cx="456946" cy="441800"/>
            </a:xfrm>
            <a:custGeom>
              <a:avLst/>
              <a:gdLst>
                <a:gd name="T0" fmla="*/ 55 w 112"/>
                <a:gd name="T1" fmla="*/ 108 h 108"/>
                <a:gd name="T2" fmla="*/ 50 w 112"/>
                <a:gd name="T3" fmla="*/ 108 h 108"/>
                <a:gd name="T4" fmla="*/ 13 w 112"/>
                <a:gd name="T5" fmla="*/ 88 h 108"/>
                <a:gd name="T6" fmla="*/ 1 w 112"/>
                <a:gd name="T7" fmla="*/ 49 h 108"/>
                <a:gd name="T8" fmla="*/ 55 w 112"/>
                <a:gd name="T9" fmla="*/ 0 h 108"/>
                <a:gd name="T10" fmla="*/ 61 w 112"/>
                <a:gd name="T11" fmla="*/ 0 h 108"/>
                <a:gd name="T12" fmla="*/ 109 w 112"/>
                <a:gd name="T13" fmla="*/ 60 h 108"/>
                <a:gd name="T14" fmla="*/ 55 w 112"/>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8">
                  <a:moveTo>
                    <a:pt x="55" y="108"/>
                  </a:moveTo>
                  <a:cubicBezTo>
                    <a:pt x="53" y="108"/>
                    <a:pt x="51" y="108"/>
                    <a:pt x="50" y="108"/>
                  </a:cubicBezTo>
                  <a:cubicBezTo>
                    <a:pt x="35" y="107"/>
                    <a:pt x="22" y="100"/>
                    <a:pt x="13" y="88"/>
                  </a:cubicBezTo>
                  <a:cubicBezTo>
                    <a:pt x="4" y="77"/>
                    <a:pt x="0" y="63"/>
                    <a:pt x="1" y="49"/>
                  </a:cubicBezTo>
                  <a:cubicBezTo>
                    <a:pt x="4" y="21"/>
                    <a:pt x="27" y="0"/>
                    <a:pt x="55" y="0"/>
                  </a:cubicBezTo>
                  <a:cubicBezTo>
                    <a:pt x="57" y="0"/>
                    <a:pt x="59" y="0"/>
                    <a:pt x="61" y="0"/>
                  </a:cubicBezTo>
                  <a:cubicBezTo>
                    <a:pt x="91" y="3"/>
                    <a:pt x="112" y="30"/>
                    <a:pt x="109" y="60"/>
                  </a:cubicBezTo>
                  <a:cubicBezTo>
                    <a:pt x="106" y="87"/>
                    <a:pt x="83"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5" name="Freeform 31"/>
            <p:cNvSpPr>
              <a:spLocks/>
            </p:cNvSpPr>
            <p:nvPr/>
          </p:nvSpPr>
          <p:spPr bwMode="auto">
            <a:xfrm>
              <a:off x="1337195" y="3001097"/>
              <a:ext cx="203750" cy="196996"/>
            </a:xfrm>
            <a:custGeom>
              <a:avLst/>
              <a:gdLst>
                <a:gd name="T0" fmla="*/ 55 w 112"/>
                <a:gd name="T1" fmla="*/ 108 h 108"/>
                <a:gd name="T2" fmla="*/ 50 w 112"/>
                <a:gd name="T3" fmla="*/ 108 h 108"/>
                <a:gd name="T4" fmla="*/ 13 w 112"/>
                <a:gd name="T5" fmla="*/ 88 h 108"/>
                <a:gd name="T6" fmla="*/ 1 w 112"/>
                <a:gd name="T7" fmla="*/ 49 h 108"/>
                <a:gd name="T8" fmla="*/ 55 w 112"/>
                <a:gd name="T9" fmla="*/ 0 h 108"/>
                <a:gd name="T10" fmla="*/ 61 w 112"/>
                <a:gd name="T11" fmla="*/ 0 h 108"/>
                <a:gd name="T12" fmla="*/ 109 w 112"/>
                <a:gd name="T13" fmla="*/ 60 h 108"/>
                <a:gd name="T14" fmla="*/ 55 w 112"/>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8">
                  <a:moveTo>
                    <a:pt x="55" y="108"/>
                  </a:moveTo>
                  <a:cubicBezTo>
                    <a:pt x="53" y="108"/>
                    <a:pt x="51" y="108"/>
                    <a:pt x="50" y="108"/>
                  </a:cubicBezTo>
                  <a:cubicBezTo>
                    <a:pt x="35" y="107"/>
                    <a:pt x="22" y="100"/>
                    <a:pt x="13" y="88"/>
                  </a:cubicBezTo>
                  <a:cubicBezTo>
                    <a:pt x="4" y="77"/>
                    <a:pt x="0" y="63"/>
                    <a:pt x="1" y="49"/>
                  </a:cubicBezTo>
                  <a:cubicBezTo>
                    <a:pt x="4" y="21"/>
                    <a:pt x="27" y="0"/>
                    <a:pt x="55" y="0"/>
                  </a:cubicBezTo>
                  <a:cubicBezTo>
                    <a:pt x="57" y="0"/>
                    <a:pt x="59" y="0"/>
                    <a:pt x="61" y="0"/>
                  </a:cubicBezTo>
                  <a:cubicBezTo>
                    <a:pt x="91" y="3"/>
                    <a:pt x="112" y="30"/>
                    <a:pt x="109" y="60"/>
                  </a:cubicBezTo>
                  <a:cubicBezTo>
                    <a:pt x="106" y="87"/>
                    <a:pt x="83"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6" name="Group 245"/>
          <p:cNvGrpSpPr/>
          <p:nvPr/>
        </p:nvGrpSpPr>
        <p:grpSpPr>
          <a:xfrm>
            <a:off x="7534427" y="3767548"/>
            <a:ext cx="307358" cy="302238"/>
            <a:chOff x="7481691" y="3536570"/>
            <a:chExt cx="454420" cy="446850"/>
          </a:xfrm>
        </p:grpSpPr>
        <p:sp>
          <p:nvSpPr>
            <p:cNvPr id="102" name="Freeform 32"/>
            <p:cNvSpPr>
              <a:spLocks/>
            </p:cNvSpPr>
            <p:nvPr/>
          </p:nvSpPr>
          <p:spPr bwMode="auto">
            <a:xfrm>
              <a:off x="7481691" y="3536570"/>
              <a:ext cx="454420" cy="446850"/>
            </a:xfrm>
            <a:custGeom>
              <a:avLst/>
              <a:gdLst>
                <a:gd name="T0" fmla="*/ 56 w 111"/>
                <a:gd name="T1" fmla="*/ 109 h 109"/>
                <a:gd name="T2" fmla="*/ 50 w 111"/>
                <a:gd name="T3" fmla="*/ 108 h 109"/>
                <a:gd name="T4" fmla="*/ 14 w 111"/>
                <a:gd name="T5" fmla="*/ 88 h 109"/>
                <a:gd name="T6" fmla="*/ 2 w 111"/>
                <a:gd name="T7" fmla="*/ 49 h 109"/>
                <a:gd name="T8" fmla="*/ 56 w 111"/>
                <a:gd name="T9" fmla="*/ 0 h 109"/>
                <a:gd name="T10" fmla="*/ 61 w 111"/>
                <a:gd name="T11" fmla="*/ 0 h 109"/>
                <a:gd name="T12" fmla="*/ 98 w 111"/>
                <a:gd name="T13" fmla="*/ 20 h 109"/>
                <a:gd name="T14" fmla="*/ 110 w 111"/>
                <a:gd name="T15" fmla="*/ 60 h 109"/>
                <a:gd name="T16" fmla="*/ 56 w 11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9">
                  <a:moveTo>
                    <a:pt x="56" y="109"/>
                  </a:moveTo>
                  <a:cubicBezTo>
                    <a:pt x="54" y="109"/>
                    <a:pt x="52" y="108"/>
                    <a:pt x="50" y="108"/>
                  </a:cubicBezTo>
                  <a:cubicBezTo>
                    <a:pt x="36" y="107"/>
                    <a:pt x="23" y="100"/>
                    <a:pt x="14" y="88"/>
                  </a:cubicBezTo>
                  <a:cubicBezTo>
                    <a:pt x="5" y="77"/>
                    <a:pt x="0" y="63"/>
                    <a:pt x="2" y="49"/>
                  </a:cubicBezTo>
                  <a:cubicBezTo>
                    <a:pt x="5" y="21"/>
                    <a:pt x="28" y="0"/>
                    <a:pt x="56" y="0"/>
                  </a:cubicBezTo>
                  <a:cubicBezTo>
                    <a:pt x="58" y="0"/>
                    <a:pt x="60" y="0"/>
                    <a:pt x="61" y="0"/>
                  </a:cubicBezTo>
                  <a:cubicBezTo>
                    <a:pt x="76" y="2"/>
                    <a:pt x="89" y="9"/>
                    <a:pt x="98" y="20"/>
                  </a:cubicBezTo>
                  <a:cubicBezTo>
                    <a:pt x="107" y="32"/>
                    <a:pt x="111" y="46"/>
                    <a:pt x="110" y="60"/>
                  </a:cubicBezTo>
                  <a:cubicBezTo>
                    <a:pt x="107" y="88"/>
                    <a:pt x="84" y="109"/>
                    <a:pt x="56"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6" name="Freeform 32"/>
            <p:cNvSpPr>
              <a:spLocks/>
            </p:cNvSpPr>
            <p:nvPr/>
          </p:nvSpPr>
          <p:spPr bwMode="auto">
            <a:xfrm>
              <a:off x="7607589" y="3660371"/>
              <a:ext cx="202624" cy="199248"/>
            </a:xfrm>
            <a:custGeom>
              <a:avLst/>
              <a:gdLst>
                <a:gd name="T0" fmla="*/ 56 w 111"/>
                <a:gd name="T1" fmla="*/ 109 h 109"/>
                <a:gd name="T2" fmla="*/ 50 w 111"/>
                <a:gd name="T3" fmla="*/ 108 h 109"/>
                <a:gd name="T4" fmla="*/ 14 w 111"/>
                <a:gd name="T5" fmla="*/ 88 h 109"/>
                <a:gd name="T6" fmla="*/ 2 w 111"/>
                <a:gd name="T7" fmla="*/ 49 h 109"/>
                <a:gd name="T8" fmla="*/ 56 w 111"/>
                <a:gd name="T9" fmla="*/ 0 h 109"/>
                <a:gd name="T10" fmla="*/ 61 w 111"/>
                <a:gd name="T11" fmla="*/ 0 h 109"/>
                <a:gd name="T12" fmla="*/ 98 w 111"/>
                <a:gd name="T13" fmla="*/ 20 h 109"/>
                <a:gd name="T14" fmla="*/ 110 w 111"/>
                <a:gd name="T15" fmla="*/ 60 h 109"/>
                <a:gd name="T16" fmla="*/ 56 w 11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9">
                  <a:moveTo>
                    <a:pt x="56" y="109"/>
                  </a:moveTo>
                  <a:cubicBezTo>
                    <a:pt x="54" y="109"/>
                    <a:pt x="52" y="108"/>
                    <a:pt x="50" y="108"/>
                  </a:cubicBezTo>
                  <a:cubicBezTo>
                    <a:pt x="36" y="107"/>
                    <a:pt x="23" y="100"/>
                    <a:pt x="14" y="88"/>
                  </a:cubicBezTo>
                  <a:cubicBezTo>
                    <a:pt x="5" y="77"/>
                    <a:pt x="0" y="63"/>
                    <a:pt x="2" y="49"/>
                  </a:cubicBezTo>
                  <a:cubicBezTo>
                    <a:pt x="5" y="21"/>
                    <a:pt x="28" y="0"/>
                    <a:pt x="56" y="0"/>
                  </a:cubicBezTo>
                  <a:cubicBezTo>
                    <a:pt x="58" y="0"/>
                    <a:pt x="60" y="0"/>
                    <a:pt x="61" y="0"/>
                  </a:cubicBezTo>
                  <a:cubicBezTo>
                    <a:pt x="76" y="2"/>
                    <a:pt x="89" y="9"/>
                    <a:pt x="98" y="20"/>
                  </a:cubicBezTo>
                  <a:cubicBezTo>
                    <a:pt x="107" y="32"/>
                    <a:pt x="111" y="46"/>
                    <a:pt x="110" y="60"/>
                  </a:cubicBezTo>
                  <a:cubicBezTo>
                    <a:pt x="107" y="88"/>
                    <a:pt x="84" y="109"/>
                    <a:pt x="56"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198" name="Group 197"/>
          <p:cNvGrpSpPr/>
          <p:nvPr/>
        </p:nvGrpSpPr>
        <p:grpSpPr>
          <a:xfrm>
            <a:off x="4583447" y="130045"/>
            <a:ext cx="298826" cy="298822"/>
            <a:chOff x="4351893" y="54534"/>
            <a:chExt cx="441804" cy="441798"/>
          </a:xfrm>
        </p:grpSpPr>
        <p:sp>
          <p:nvSpPr>
            <p:cNvPr id="103" name="Oval 33"/>
            <p:cNvSpPr>
              <a:spLocks noChangeArrowheads="1"/>
            </p:cNvSpPr>
            <p:nvPr/>
          </p:nvSpPr>
          <p:spPr bwMode="auto">
            <a:xfrm>
              <a:off x="4351893" y="54534"/>
              <a:ext cx="441804" cy="441798"/>
            </a:xfrm>
            <a:prstGeom prst="ellipse">
              <a:avLst/>
            </a:pr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7" name="Oval 33"/>
            <p:cNvSpPr>
              <a:spLocks noChangeArrowheads="1"/>
            </p:cNvSpPr>
            <p:nvPr/>
          </p:nvSpPr>
          <p:spPr bwMode="auto">
            <a:xfrm>
              <a:off x="4474296" y="176935"/>
              <a:ext cx="196998" cy="196996"/>
            </a:xfrm>
            <a:prstGeom prst="ellipse">
              <a:avLst/>
            </a:pr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2" name="Group 231"/>
          <p:cNvGrpSpPr/>
          <p:nvPr/>
        </p:nvGrpSpPr>
        <p:grpSpPr>
          <a:xfrm>
            <a:off x="4263319" y="6430643"/>
            <a:ext cx="298826" cy="298822"/>
            <a:chOff x="4351893" y="6363259"/>
            <a:chExt cx="441804" cy="441798"/>
          </a:xfrm>
        </p:grpSpPr>
        <p:sp>
          <p:nvSpPr>
            <p:cNvPr id="104" name="Oval 34"/>
            <p:cNvSpPr>
              <a:spLocks noChangeArrowheads="1"/>
            </p:cNvSpPr>
            <p:nvPr/>
          </p:nvSpPr>
          <p:spPr bwMode="auto">
            <a:xfrm>
              <a:off x="4351893" y="6363259"/>
              <a:ext cx="441804" cy="441798"/>
            </a:xfrm>
            <a:prstGeom prst="ellipse">
              <a:avLst/>
            </a:pr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8" name="Oval 34"/>
            <p:cNvSpPr>
              <a:spLocks noChangeArrowheads="1"/>
            </p:cNvSpPr>
            <p:nvPr/>
          </p:nvSpPr>
          <p:spPr bwMode="auto">
            <a:xfrm>
              <a:off x="4474296" y="6485660"/>
              <a:ext cx="196998" cy="196996"/>
            </a:xfrm>
            <a:prstGeom prst="ellipse">
              <a:avLst/>
            </a:pr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1" name="Group 200"/>
          <p:cNvGrpSpPr/>
          <p:nvPr/>
        </p:nvGrpSpPr>
        <p:grpSpPr>
          <a:xfrm>
            <a:off x="4903800" y="162533"/>
            <a:ext cx="315898" cy="302238"/>
            <a:chOff x="4669472" y="69470"/>
            <a:chExt cx="467046" cy="446850"/>
          </a:xfrm>
        </p:grpSpPr>
        <p:sp>
          <p:nvSpPr>
            <p:cNvPr id="105" name="Freeform 35"/>
            <p:cNvSpPr>
              <a:spLocks/>
            </p:cNvSpPr>
            <p:nvPr/>
          </p:nvSpPr>
          <p:spPr bwMode="auto">
            <a:xfrm>
              <a:off x="4669472" y="69470"/>
              <a:ext cx="467046" cy="446850"/>
            </a:xfrm>
            <a:custGeom>
              <a:avLst/>
              <a:gdLst>
                <a:gd name="T0" fmla="*/ 57 w 114"/>
                <a:gd name="T1" fmla="*/ 109 h 109"/>
                <a:gd name="T2" fmla="*/ 57 w 114"/>
                <a:gd name="T3" fmla="*/ 109 h 109"/>
                <a:gd name="T4" fmla="*/ 51 w 114"/>
                <a:gd name="T5" fmla="*/ 108 h 109"/>
                <a:gd name="T6" fmla="*/ 3 w 114"/>
                <a:gd name="T7" fmla="*/ 49 h 109"/>
                <a:gd name="T8" fmla="*/ 57 w 114"/>
                <a:gd name="T9" fmla="*/ 0 h 109"/>
                <a:gd name="T10" fmla="*/ 63 w 114"/>
                <a:gd name="T11" fmla="*/ 1 h 109"/>
                <a:gd name="T12" fmla="*/ 111 w 114"/>
                <a:gd name="T13" fmla="*/ 60 h 109"/>
                <a:gd name="T14" fmla="*/ 57 w 114"/>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09">
                  <a:moveTo>
                    <a:pt x="57" y="109"/>
                  </a:moveTo>
                  <a:cubicBezTo>
                    <a:pt x="57" y="109"/>
                    <a:pt x="57" y="109"/>
                    <a:pt x="57" y="109"/>
                  </a:cubicBezTo>
                  <a:cubicBezTo>
                    <a:pt x="55" y="109"/>
                    <a:pt x="53" y="109"/>
                    <a:pt x="51" y="108"/>
                  </a:cubicBezTo>
                  <a:cubicBezTo>
                    <a:pt x="22" y="105"/>
                    <a:pt x="0" y="79"/>
                    <a:pt x="3" y="49"/>
                  </a:cubicBezTo>
                  <a:cubicBezTo>
                    <a:pt x="6" y="21"/>
                    <a:pt x="29" y="0"/>
                    <a:pt x="57" y="0"/>
                  </a:cubicBezTo>
                  <a:cubicBezTo>
                    <a:pt x="59" y="0"/>
                    <a:pt x="61" y="0"/>
                    <a:pt x="63" y="1"/>
                  </a:cubicBezTo>
                  <a:cubicBezTo>
                    <a:pt x="92" y="4"/>
                    <a:pt x="114" y="30"/>
                    <a:pt x="111" y="60"/>
                  </a:cubicBezTo>
                  <a:cubicBezTo>
                    <a:pt x="108" y="88"/>
                    <a:pt x="85" y="109"/>
                    <a:pt x="57"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9" name="Freeform 35"/>
            <p:cNvSpPr>
              <a:spLocks/>
            </p:cNvSpPr>
            <p:nvPr/>
          </p:nvSpPr>
          <p:spPr bwMode="auto">
            <a:xfrm>
              <a:off x="4798868" y="193271"/>
              <a:ext cx="208254" cy="199248"/>
            </a:xfrm>
            <a:custGeom>
              <a:avLst/>
              <a:gdLst>
                <a:gd name="T0" fmla="*/ 57 w 114"/>
                <a:gd name="T1" fmla="*/ 109 h 109"/>
                <a:gd name="T2" fmla="*/ 57 w 114"/>
                <a:gd name="T3" fmla="*/ 109 h 109"/>
                <a:gd name="T4" fmla="*/ 51 w 114"/>
                <a:gd name="T5" fmla="*/ 108 h 109"/>
                <a:gd name="T6" fmla="*/ 3 w 114"/>
                <a:gd name="T7" fmla="*/ 49 h 109"/>
                <a:gd name="T8" fmla="*/ 57 w 114"/>
                <a:gd name="T9" fmla="*/ 0 h 109"/>
                <a:gd name="T10" fmla="*/ 63 w 114"/>
                <a:gd name="T11" fmla="*/ 1 h 109"/>
                <a:gd name="T12" fmla="*/ 111 w 114"/>
                <a:gd name="T13" fmla="*/ 60 h 109"/>
                <a:gd name="T14" fmla="*/ 57 w 114"/>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09">
                  <a:moveTo>
                    <a:pt x="57" y="109"/>
                  </a:moveTo>
                  <a:cubicBezTo>
                    <a:pt x="57" y="109"/>
                    <a:pt x="57" y="109"/>
                    <a:pt x="57" y="109"/>
                  </a:cubicBezTo>
                  <a:cubicBezTo>
                    <a:pt x="55" y="109"/>
                    <a:pt x="53" y="109"/>
                    <a:pt x="51" y="108"/>
                  </a:cubicBezTo>
                  <a:cubicBezTo>
                    <a:pt x="22" y="105"/>
                    <a:pt x="0" y="79"/>
                    <a:pt x="3" y="49"/>
                  </a:cubicBezTo>
                  <a:cubicBezTo>
                    <a:pt x="6" y="21"/>
                    <a:pt x="29" y="0"/>
                    <a:pt x="57" y="0"/>
                  </a:cubicBezTo>
                  <a:cubicBezTo>
                    <a:pt x="59" y="0"/>
                    <a:pt x="61" y="0"/>
                    <a:pt x="63" y="1"/>
                  </a:cubicBezTo>
                  <a:cubicBezTo>
                    <a:pt x="92" y="4"/>
                    <a:pt x="114" y="30"/>
                    <a:pt x="111" y="60"/>
                  </a:cubicBezTo>
                  <a:cubicBezTo>
                    <a:pt x="108" y="88"/>
                    <a:pt x="85" y="109"/>
                    <a:pt x="57"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1" name="Group 230"/>
          <p:cNvGrpSpPr/>
          <p:nvPr/>
        </p:nvGrpSpPr>
        <p:grpSpPr>
          <a:xfrm>
            <a:off x="3929126" y="6396568"/>
            <a:ext cx="314190" cy="298822"/>
            <a:chOff x="4012715" y="6345795"/>
            <a:chExt cx="464522" cy="441800"/>
          </a:xfrm>
        </p:grpSpPr>
        <p:sp>
          <p:nvSpPr>
            <p:cNvPr id="106" name="Freeform 36"/>
            <p:cNvSpPr>
              <a:spLocks/>
            </p:cNvSpPr>
            <p:nvPr/>
          </p:nvSpPr>
          <p:spPr bwMode="auto">
            <a:xfrm>
              <a:off x="4012715" y="6345795"/>
              <a:ext cx="464522" cy="441800"/>
            </a:xfrm>
            <a:custGeom>
              <a:avLst/>
              <a:gdLst>
                <a:gd name="T0" fmla="*/ 56 w 113"/>
                <a:gd name="T1" fmla="*/ 108 h 108"/>
                <a:gd name="T2" fmla="*/ 50 w 113"/>
                <a:gd name="T3" fmla="*/ 108 h 108"/>
                <a:gd name="T4" fmla="*/ 14 w 113"/>
                <a:gd name="T5" fmla="*/ 88 h 108"/>
                <a:gd name="T6" fmla="*/ 2 w 113"/>
                <a:gd name="T7" fmla="*/ 48 h 108"/>
                <a:gd name="T8" fmla="*/ 56 w 113"/>
                <a:gd name="T9" fmla="*/ 0 h 108"/>
                <a:gd name="T10" fmla="*/ 62 w 113"/>
                <a:gd name="T11" fmla="*/ 0 h 108"/>
                <a:gd name="T12" fmla="*/ 110 w 113"/>
                <a:gd name="T13" fmla="*/ 60 h 108"/>
                <a:gd name="T14" fmla="*/ 56 w 113"/>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08">
                  <a:moveTo>
                    <a:pt x="56" y="108"/>
                  </a:moveTo>
                  <a:cubicBezTo>
                    <a:pt x="54" y="108"/>
                    <a:pt x="52" y="108"/>
                    <a:pt x="50" y="108"/>
                  </a:cubicBezTo>
                  <a:cubicBezTo>
                    <a:pt x="36" y="106"/>
                    <a:pt x="23" y="99"/>
                    <a:pt x="14" y="88"/>
                  </a:cubicBezTo>
                  <a:cubicBezTo>
                    <a:pt x="5" y="77"/>
                    <a:pt x="0" y="63"/>
                    <a:pt x="2" y="48"/>
                  </a:cubicBezTo>
                  <a:cubicBezTo>
                    <a:pt x="5" y="21"/>
                    <a:pt x="28" y="0"/>
                    <a:pt x="56" y="0"/>
                  </a:cubicBezTo>
                  <a:cubicBezTo>
                    <a:pt x="58" y="0"/>
                    <a:pt x="60" y="0"/>
                    <a:pt x="62" y="0"/>
                  </a:cubicBezTo>
                  <a:cubicBezTo>
                    <a:pt x="91" y="3"/>
                    <a:pt x="113" y="30"/>
                    <a:pt x="110" y="60"/>
                  </a:cubicBezTo>
                  <a:cubicBezTo>
                    <a:pt x="107" y="87"/>
                    <a:pt x="84"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0" name="Freeform 36"/>
            <p:cNvSpPr>
              <a:spLocks/>
            </p:cNvSpPr>
            <p:nvPr/>
          </p:nvSpPr>
          <p:spPr bwMode="auto">
            <a:xfrm>
              <a:off x="4141412" y="6468197"/>
              <a:ext cx="207128" cy="196996"/>
            </a:xfrm>
            <a:custGeom>
              <a:avLst/>
              <a:gdLst>
                <a:gd name="T0" fmla="*/ 56 w 113"/>
                <a:gd name="T1" fmla="*/ 108 h 108"/>
                <a:gd name="T2" fmla="*/ 50 w 113"/>
                <a:gd name="T3" fmla="*/ 108 h 108"/>
                <a:gd name="T4" fmla="*/ 14 w 113"/>
                <a:gd name="T5" fmla="*/ 88 h 108"/>
                <a:gd name="T6" fmla="*/ 2 w 113"/>
                <a:gd name="T7" fmla="*/ 48 h 108"/>
                <a:gd name="T8" fmla="*/ 56 w 113"/>
                <a:gd name="T9" fmla="*/ 0 h 108"/>
                <a:gd name="T10" fmla="*/ 62 w 113"/>
                <a:gd name="T11" fmla="*/ 0 h 108"/>
                <a:gd name="T12" fmla="*/ 110 w 113"/>
                <a:gd name="T13" fmla="*/ 60 h 108"/>
                <a:gd name="T14" fmla="*/ 56 w 113"/>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08">
                  <a:moveTo>
                    <a:pt x="56" y="108"/>
                  </a:moveTo>
                  <a:cubicBezTo>
                    <a:pt x="54" y="108"/>
                    <a:pt x="52" y="108"/>
                    <a:pt x="50" y="108"/>
                  </a:cubicBezTo>
                  <a:cubicBezTo>
                    <a:pt x="36" y="106"/>
                    <a:pt x="23" y="99"/>
                    <a:pt x="14" y="88"/>
                  </a:cubicBezTo>
                  <a:cubicBezTo>
                    <a:pt x="5" y="77"/>
                    <a:pt x="0" y="63"/>
                    <a:pt x="2" y="48"/>
                  </a:cubicBezTo>
                  <a:cubicBezTo>
                    <a:pt x="5" y="21"/>
                    <a:pt x="28" y="0"/>
                    <a:pt x="56" y="0"/>
                  </a:cubicBezTo>
                  <a:cubicBezTo>
                    <a:pt x="58" y="0"/>
                    <a:pt x="60" y="0"/>
                    <a:pt x="62" y="0"/>
                  </a:cubicBezTo>
                  <a:cubicBezTo>
                    <a:pt x="91" y="3"/>
                    <a:pt x="113" y="30"/>
                    <a:pt x="110" y="60"/>
                  </a:cubicBezTo>
                  <a:cubicBezTo>
                    <a:pt x="107" y="87"/>
                    <a:pt x="84"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4" name="Group 253"/>
          <p:cNvGrpSpPr/>
          <p:nvPr/>
        </p:nvGrpSpPr>
        <p:grpSpPr>
          <a:xfrm>
            <a:off x="5229595" y="229821"/>
            <a:ext cx="310774" cy="302238"/>
            <a:chOff x="4999491" y="120270"/>
            <a:chExt cx="459470" cy="446850"/>
          </a:xfrm>
        </p:grpSpPr>
        <p:sp>
          <p:nvSpPr>
            <p:cNvPr id="107" name="Freeform 37"/>
            <p:cNvSpPr>
              <a:spLocks/>
            </p:cNvSpPr>
            <p:nvPr/>
          </p:nvSpPr>
          <p:spPr bwMode="auto">
            <a:xfrm>
              <a:off x="4999491" y="120270"/>
              <a:ext cx="459470" cy="446850"/>
            </a:xfrm>
            <a:custGeom>
              <a:avLst/>
              <a:gdLst>
                <a:gd name="T0" fmla="*/ 56 w 112"/>
                <a:gd name="T1" fmla="*/ 109 h 109"/>
                <a:gd name="T2" fmla="*/ 45 w 112"/>
                <a:gd name="T3" fmla="*/ 108 h 109"/>
                <a:gd name="T4" fmla="*/ 10 w 112"/>
                <a:gd name="T5" fmla="*/ 84 h 109"/>
                <a:gd name="T6" fmla="*/ 3 w 112"/>
                <a:gd name="T7" fmla="*/ 43 h 109"/>
                <a:gd name="T8" fmla="*/ 56 w 112"/>
                <a:gd name="T9" fmla="*/ 0 h 109"/>
                <a:gd name="T10" fmla="*/ 67 w 112"/>
                <a:gd name="T11" fmla="*/ 2 h 109"/>
                <a:gd name="T12" fmla="*/ 101 w 112"/>
                <a:gd name="T13" fmla="*/ 25 h 109"/>
                <a:gd name="T14" fmla="*/ 109 w 112"/>
                <a:gd name="T15" fmla="*/ 66 h 109"/>
                <a:gd name="T16" fmla="*/ 56 w 112"/>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9">
                  <a:moveTo>
                    <a:pt x="56" y="109"/>
                  </a:moveTo>
                  <a:cubicBezTo>
                    <a:pt x="52" y="109"/>
                    <a:pt x="48" y="108"/>
                    <a:pt x="45" y="108"/>
                  </a:cubicBezTo>
                  <a:cubicBezTo>
                    <a:pt x="30" y="105"/>
                    <a:pt x="18" y="96"/>
                    <a:pt x="10" y="84"/>
                  </a:cubicBezTo>
                  <a:cubicBezTo>
                    <a:pt x="2" y="72"/>
                    <a:pt x="0" y="57"/>
                    <a:pt x="3" y="43"/>
                  </a:cubicBezTo>
                  <a:cubicBezTo>
                    <a:pt x="8" y="18"/>
                    <a:pt x="30" y="0"/>
                    <a:pt x="56" y="0"/>
                  </a:cubicBezTo>
                  <a:cubicBezTo>
                    <a:pt x="60" y="0"/>
                    <a:pt x="63" y="1"/>
                    <a:pt x="67" y="2"/>
                  </a:cubicBezTo>
                  <a:cubicBezTo>
                    <a:pt x="81" y="5"/>
                    <a:pt x="93" y="13"/>
                    <a:pt x="101" y="25"/>
                  </a:cubicBezTo>
                  <a:cubicBezTo>
                    <a:pt x="109" y="37"/>
                    <a:pt x="112" y="52"/>
                    <a:pt x="109" y="66"/>
                  </a:cubicBezTo>
                  <a:cubicBezTo>
                    <a:pt x="103" y="91"/>
                    <a:pt x="81" y="109"/>
                    <a:pt x="56"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1" name="Freeform 37"/>
            <p:cNvSpPr>
              <a:spLocks/>
            </p:cNvSpPr>
            <p:nvPr/>
          </p:nvSpPr>
          <p:spPr bwMode="auto">
            <a:xfrm>
              <a:off x="5126788" y="244071"/>
              <a:ext cx="204876" cy="199248"/>
            </a:xfrm>
            <a:custGeom>
              <a:avLst/>
              <a:gdLst>
                <a:gd name="T0" fmla="*/ 56 w 112"/>
                <a:gd name="T1" fmla="*/ 109 h 109"/>
                <a:gd name="T2" fmla="*/ 45 w 112"/>
                <a:gd name="T3" fmla="*/ 108 h 109"/>
                <a:gd name="T4" fmla="*/ 10 w 112"/>
                <a:gd name="T5" fmla="*/ 84 h 109"/>
                <a:gd name="T6" fmla="*/ 3 w 112"/>
                <a:gd name="T7" fmla="*/ 43 h 109"/>
                <a:gd name="T8" fmla="*/ 56 w 112"/>
                <a:gd name="T9" fmla="*/ 0 h 109"/>
                <a:gd name="T10" fmla="*/ 67 w 112"/>
                <a:gd name="T11" fmla="*/ 2 h 109"/>
                <a:gd name="T12" fmla="*/ 101 w 112"/>
                <a:gd name="T13" fmla="*/ 25 h 109"/>
                <a:gd name="T14" fmla="*/ 109 w 112"/>
                <a:gd name="T15" fmla="*/ 66 h 109"/>
                <a:gd name="T16" fmla="*/ 56 w 112"/>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9">
                  <a:moveTo>
                    <a:pt x="56" y="109"/>
                  </a:moveTo>
                  <a:cubicBezTo>
                    <a:pt x="52" y="109"/>
                    <a:pt x="48" y="108"/>
                    <a:pt x="45" y="108"/>
                  </a:cubicBezTo>
                  <a:cubicBezTo>
                    <a:pt x="30" y="105"/>
                    <a:pt x="18" y="96"/>
                    <a:pt x="10" y="84"/>
                  </a:cubicBezTo>
                  <a:cubicBezTo>
                    <a:pt x="2" y="72"/>
                    <a:pt x="0" y="57"/>
                    <a:pt x="3" y="43"/>
                  </a:cubicBezTo>
                  <a:cubicBezTo>
                    <a:pt x="8" y="18"/>
                    <a:pt x="30" y="0"/>
                    <a:pt x="56" y="0"/>
                  </a:cubicBezTo>
                  <a:cubicBezTo>
                    <a:pt x="60" y="0"/>
                    <a:pt x="63" y="1"/>
                    <a:pt x="67" y="2"/>
                  </a:cubicBezTo>
                  <a:cubicBezTo>
                    <a:pt x="81" y="5"/>
                    <a:pt x="93" y="13"/>
                    <a:pt x="101" y="25"/>
                  </a:cubicBezTo>
                  <a:cubicBezTo>
                    <a:pt x="109" y="37"/>
                    <a:pt x="112" y="52"/>
                    <a:pt x="109" y="66"/>
                  </a:cubicBezTo>
                  <a:cubicBezTo>
                    <a:pt x="103" y="91"/>
                    <a:pt x="81" y="109"/>
                    <a:pt x="56"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0" name="Group 229"/>
          <p:cNvGrpSpPr/>
          <p:nvPr/>
        </p:nvGrpSpPr>
        <p:grpSpPr>
          <a:xfrm>
            <a:off x="3606870" y="6329198"/>
            <a:ext cx="309066" cy="298822"/>
            <a:chOff x="3688684" y="6294995"/>
            <a:chExt cx="456946" cy="441800"/>
          </a:xfrm>
        </p:grpSpPr>
        <p:sp>
          <p:nvSpPr>
            <p:cNvPr id="108" name="Freeform 38"/>
            <p:cNvSpPr>
              <a:spLocks/>
            </p:cNvSpPr>
            <p:nvPr/>
          </p:nvSpPr>
          <p:spPr bwMode="auto">
            <a:xfrm>
              <a:off x="3688684" y="6294995"/>
              <a:ext cx="456946" cy="441800"/>
            </a:xfrm>
            <a:custGeom>
              <a:avLst/>
              <a:gdLst>
                <a:gd name="T0" fmla="*/ 56 w 112"/>
                <a:gd name="T1" fmla="*/ 108 h 108"/>
                <a:gd name="T2" fmla="*/ 45 w 112"/>
                <a:gd name="T3" fmla="*/ 107 h 108"/>
                <a:gd name="T4" fmla="*/ 11 w 112"/>
                <a:gd name="T5" fmla="*/ 83 h 108"/>
                <a:gd name="T6" fmla="*/ 3 w 112"/>
                <a:gd name="T7" fmla="*/ 43 h 108"/>
                <a:gd name="T8" fmla="*/ 56 w 112"/>
                <a:gd name="T9" fmla="*/ 0 h 108"/>
                <a:gd name="T10" fmla="*/ 67 w 112"/>
                <a:gd name="T11" fmla="*/ 1 h 108"/>
                <a:gd name="T12" fmla="*/ 102 w 112"/>
                <a:gd name="T13" fmla="*/ 25 h 108"/>
                <a:gd name="T14" fmla="*/ 109 w 112"/>
                <a:gd name="T15" fmla="*/ 65 h 108"/>
                <a:gd name="T16" fmla="*/ 56 w 11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56" y="108"/>
                  </a:moveTo>
                  <a:cubicBezTo>
                    <a:pt x="52" y="108"/>
                    <a:pt x="49" y="108"/>
                    <a:pt x="45" y="107"/>
                  </a:cubicBezTo>
                  <a:cubicBezTo>
                    <a:pt x="31" y="104"/>
                    <a:pt x="19" y="96"/>
                    <a:pt x="11" y="83"/>
                  </a:cubicBezTo>
                  <a:cubicBezTo>
                    <a:pt x="3" y="71"/>
                    <a:pt x="0" y="57"/>
                    <a:pt x="3" y="43"/>
                  </a:cubicBezTo>
                  <a:cubicBezTo>
                    <a:pt x="8" y="18"/>
                    <a:pt x="31" y="0"/>
                    <a:pt x="56" y="0"/>
                  </a:cubicBezTo>
                  <a:cubicBezTo>
                    <a:pt x="60" y="0"/>
                    <a:pt x="64" y="0"/>
                    <a:pt x="67" y="1"/>
                  </a:cubicBezTo>
                  <a:cubicBezTo>
                    <a:pt x="82" y="4"/>
                    <a:pt x="94" y="12"/>
                    <a:pt x="102" y="25"/>
                  </a:cubicBezTo>
                  <a:cubicBezTo>
                    <a:pt x="109" y="37"/>
                    <a:pt x="112" y="51"/>
                    <a:pt x="109" y="65"/>
                  </a:cubicBezTo>
                  <a:cubicBezTo>
                    <a:pt x="104" y="90"/>
                    <a:pt x="82"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2" name="Freeform 38"/>
            <p:cNvSpPr>
              <a:spLocks/>
            </p:cNvSpPr>
            <p:nvPr/>
          </p:nvSpPr>
          <p:spPr bwMode="auto">
            <a:xfrm>
              <a:off x="3815282" y="6417397"/>
              <a:ext cx="203750" cy="196996"/>
            </a:xfrm>
            <a:custGeom>
              <a:avLst/>
              <a:gdLst>
                <a:gd name="T0" fmla="*/ 56 w 112"/>
                <a:gd name="T1" fmla="*/ 108 h 108"/>
                <a:gd name="T2" fmla="*/ 45 w 112"/>
                <a:gd name="T3" fmla="*/ 107 h 108"/>
                <a:gd name="T4" fmla="*/ 11 w 112"/>
                <a:gd name="T5" fmla="*/ 83 h 108"/>
                <a:gd name="T6" fmla="*/ 3 w 112"/>
                <a:gd name="T7" fmla="*/ 43 h 108"/>
                <a:gd name="T8" fmla="*/ 56 w 112"/>
                <a:gd name="T9" fmla="*/ 0 h 108"/>
                <a:gd name="T10" fmla="*/ 67 w 112"/>
                <a:gd name="T11" fmla="*/ 1 h 108"/>
                <a:gd name="T12" fmla="*/ 102 w 112"/>
                <a:gd name="T13" fmla="*/ 25 h 108"/>
                <a:gd name="T14" fmla="*/ 109 w 112"/>
                <a:gd name="T15" fmla="*/ 65 h 108"/>
                <a:gd name="T16" fmla="*/ 56 w 11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56" y="108"/>
                  </a:moveTo>
                  <a:cubicBezTo>
                    <a:pt x="52" y="108"/>
                    <a:pt x="49" y="108"/>
                    <a:pt x="45" y="107"/>
                  </a:cubicBezTo>
                  <a:cubicBezTo>
                    <a:pt x="31" y="104"/>
                    <a:pt x="19" y="96"/>
                    <a:pt x="11" y="83"/>
                  </a:cubicBezTo>
                  <a:cubicBezTo>
                    <a:pt x="3" y="71"/>
                    <a:pt x="0" y="57"/>
                    <a:pt x="3" y="43"/>
                  </a:cubicBezTo>
                  <a:cubicBezTo>
                    <a:pt x="8" y="18"/>
                    <a:pt x="31" y="0"/>
                    <a:pt x="56" y="0"/>
                  </a:cubicBezTo>
                  <a:cubicBezTo>
                    <a:pt x="60" y="0"/>
                    <a:pt x="64" y="0"/>
                    <a:pt x="67" y="1"/>
                  </a:cubicBezTo>
                  <a:cubicBezTo>
                    <a:pt x="82" y="4"/>
                    <a:pt x="94" y="12"/>
                    <a:pt x="102" y="25"/>
                  </a:cubicBezTo>
                  <a:cubicBezTo>
                    <a:pt x="109" y="37"/>
                    <a:pt x="112" y="51"/>
                    <a:pt x="109" y="65"/>
                  </a:cubicBezTo>
                  <a:cubicBezTo>
                    <a:pt x="104" y="90"/>
                    <a:pt x="82"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5" name="Group 254"/>
          <p:cNvGrpSpPr/>
          <p:nvPr/>
        </p:nvGrpSpPr>
        <p:grpSpPr>
          <a:xfrm>
            <a:off x="5530301" y="334841"/>
            <a:ext cx="334682" cy="298822"/>
            <a:chOff x="5299318" y="210109"/>
            <a:chExt cx="494816" cy="441798"/>
          </a:xfrm>
        </p:grpSpPr>
        <p:sp>
          <p:nvSpPr>
            <p:cNvPr id="109" name="Freeform 39"/>
            <p:cNvSpPr>
              <a:spLocks/>
            </p:cNvSpPr>
            <p:nvPr/>
          </p:nvSpPr>
          <p:spPr bwMode="auto">
            <a:xfrm>
              <a:off x="5299318" y="210109"/>
              <a:ext cx="494816" cy="441798"/>
            </a:xfrm>
            <a:custGeom>
              <a:avLst/>
              <a:gdLst>
                <a:gd name="T0" fmla="*/ 61 w 121"/>
                <a:gd name="T1" fmla="*/ 108 h 108"/>
                <a:gd name="T2" fmla="*/ 61 w 121"/>
                <a:gd name="T3" fmla="*/ 108 h 108"/>
                <a:gd name="T4" fmla="*/ 44 w 121"/>
                <a:gd name="T5" fmla="*/ 105 h 108"/>
                <a:gd name="T6" fmla="*/ 9 w 121"/>
                <a:gd name="T7" fmla="*/ 37 h 108"/>
                <a:gd name="T8" fmla="*/ 61 w 121"/>
                <a:gd name="T9" fmla="*/ 0 h 108"/>
                <a:gd name="T10" fmla="*/ 77 w 121"/>
                <a:gd name="T11" fmla="*/ 2 h 108"/>
                <a:gd name="T12" fmla="*/ 112 w 121"/>
                <a:gd name="T13" fmla="*/ 70 h 108"/>
                <a:gd name="T14" fmla="*/ 61 w 121"/>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08">
                  <a:moveTo>
                    <a:pt x="61" y="108"/>
                  </a:moveTo>
                  <a:cubicBezTo>
                    <a:pt x="61" y="108"/>
                    <a:pt x="61" y="108"/>
                    <a:pt x="61" y="108"/>
                  </a:cubicBezTo>
                  <a:cubicBezTo>
                    <a:pt x="55" y="108"/>
                    <a:pt x="49" y="107"/>
                    <a:pt x="44" y="105"/>
                  </a:cubicBezTo>
                  <a:cubicBezTo>
                    <a:pt x="16" y="96"/>
                    <a:pt x="0" y="65"/>
                    <a:pt x="9" y="37"/>
                  </a:cubicBezTo>
                  <a:cubicBezTo>
                    <a:pt x="16" y="15"/>
                    <a:pt x="37" y="0"/>
                    <a:pt x="61" y="0"/>
                  </a:cubicBezTo>
                  <a:cubicBezTo>
                    <a:pt x="66" y="0"/>
                    <a:pt x="72" y="0"/>
                    <a:pt x="77" y="2"/>
                  </a:cubicBezTo>
                  <a:cubicBezTo>
                    <a:pt x="106" y="11"/>
                    <a:pt x="121" y="42"/>
                    <a:pt x="112" y="70"/>
                  </a:cubicBezTo>
                  <a:cubicBezTo>
                    <a:pt x="105" y="93"/>
                    <a:pt x="84" y="108"/>
                    <a:pt x="61"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3" name="Freeform 39"/>
            <p:cNvSpPr>
              <a:spLocks/>
            </p:cNvSpPr>
            <p:nvPr/>
          </p:nvSpPr>
          <p:spPr bwMode="auto">
            <a:xfrm>
              <a:off x="5436408" y="332510"/>
              <a:ext cx="220636" cy="196996"/>
            </a:xfrm>
            <a:custGeom>
              <a:avLst/>
              <a:gdLst>
                <a:gd name="T0" fmla="*/ 61 w 121"/>
                <a:gd name="T1" fmla="*/ 108 h 108"/>
                <a:gd name="T2" fmla="*/ 61 w 121"/>
                <a:gd name="T3" fmla="*/ 108 h 108"/>
                <a:gd name="T4" fmla="*/ 44 w 121"/>
                <a:gd name="T5" fmla="*/ 105 h 108"/>
                <a:gd name="T6" fmla="*/ 9 w 121"/>
                <a:gd name="T7" fmla="*/ 37 h 108"/>
                <a:gd name="T8" fmla="*/ 61 w 121"/>
                <a:gd name="T9" fmla="*/ 0 h 108"/>
                <a:gd name="T10" fmla="*/ 77 w 121"/>
                <a:gd name="T11" fmla="*/ 2 h 108"/>
                <a:gd name="T12" fmla="*/ 112 w 121"/>
                <a:gd name="T13" fmla="*/ 70 h 108"/>
                <a:gd name="T14" fmla="*/ 61 w 121"/>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08">
                  <a:moveTo>
                    <a:pt x="61" y="108"/>
                  </a:moveTo>
                  <a:cubicBezTo>
                    <a:pt x="61" y="108"/>
                    <a:pt x="61" y="108"/>
                    <a:pt x="61" y="108"/>
                  </a:cubicBezTo>
                  <a:cubicBezTo>
                    <a:pt x="55" y="108"/>
                    <a:pt x="49" y="107"/>
                    <a:pt x="44" y="105"/>
                  </a:cubicBezTo>
                  <a:cubicBezTo>
                    <a:pt x="16" y="96"/>
                    <a:pt x="0" y="65"/>
                    <a:pt x="9" y="37"/>
                  </a:cubicBezTo>
                  <a:cubicBezTo>
                    <a:pt x="16" y="15"/>
                    <a:pt x="37" y="0"/>
                    <a:pt x="61" y="0"/>
                  </a:cubicBezTo>
                  <a:cubicBezTo>
                    <a:pt x="66" y="0"/>
                    <a:pt x="72" y="0"/>
                    <a:pt x="77" y="2"/>
                  </a:cubicBezTo>
                  <a:cubicBezTo>
                    <a:pt x="106" y="11"/>
                    <a:pt x="121" y="42"/>
                    <a:pt x="112" y="70"/>
                  </a:cubicBezTo>
                  <a:cubicBezTo>
                    <a:pt x="105" y="93"/>
                    <a:pt x="84" y="108"/>
                    <a:pt x="61"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9" name="Group 228"/>
          <p:cNvGrpSpPr/>
          <p:nvPr/>
        </p:nvGrpSpPr>
        <p:grpSpPr>
          <a:xfrm>
            <a:off x="3292052" y="6227714"/>
            <a:ext cx="322732" cy="298822"/>
            <a:chOff x="3365846" y="6209271"/>
            <a:chExt cx="477148" cy="441798"/>
          </a:xfrm>
        </p:grpSpPr>
        <p:sp>
          <p:nvSpPr>
            <p:cNvPr id="110" name="Freeform 40"/>
            <p:cNvSpPr>
              <a:spLocks/>
            </p:cNvSpPr>
            <p:nvPr/>
          </p:nvSpPr>
          <p:spPr bwMode="auto">
            <a:xfrm>
              <a:off x="3365846" y="6209271"/>
              <a:ext cx="477148" cy="441798"/>
            </a:xfrm>
            <a:custGeom>
              <a:avLst/>
              <a:gdLst>
                <a:gd name="T0" fmla="*/ 56 w 117"/>
                <a:gd name="T1" fmla="*/ 108 h 108"/>
                <a:gd name="T2" fmla="*/ 40 w 117"/>
                <a:gd name="T3" fmla="*/ 105 h 108"/>
                <a:gd name="T4" fmla="*/ 8 w 117"/>
                <a:gd name="T5" fmla="*/ 78 h 108"/>
                <a:gd name="T6" fmla="*/ 5 w 117"/>
                <a:gd name="T7" fmla="*/ 37 h 108"/>
                <a:gd name="T8" fmla="*/ 56 w 117"/>
                <a:gd name="T9" fmla="*/ 0 h 108"/>
                <a:gd name="T10" fmla="*/ 73 w 117"/>
                <a:gd name="T11" fmla="*/ 2 h 108"/>
                <a:gd name="T12" fmla="*/ 108 w 117"/>
                <a:gd name="T13" fmla="*/ 71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51" y="108"/>
                    <a:pt x="45" y="107"/>
                    <a:pt x="40" y="105"/>
                  </a:cubicBezTo>
                  <a:cubicBezTo>
                    <a:pt x="26" y="101"/>
                    <a:pt x="15" y="91"/>
                    <a:pt x="8" y="78"/>
                  </a:cubicBezTo>
                  <a:cubicBezTo>
                    <a:pt x="1" y="65"/>
                    <a:pt x="0" y="51"/>
                    <a:pt x="5" y="37"/>
                  </a:cubicBezTo>
                  <a:cubicBezTo>
                    <a:pt x="12" y="15"/>
                    <a:pt x="33" y="0"/>
                    <a:pt x="56" y="0"/>
                  </a:cubicBezTo>
                  <a:cubicBezTo>
                    <a:pt x="62" y="0"/>
                    <a:pt x="68" y="1"/>
                    <a:pt x="73" y="2"/>
                  </a:cubicBezTo>
                  <a:cubicBezTo>
                    <a:pt x="101" y="12"/>
                    <a:pt x="117" y="42"/>
                    <a:pt x="108" y="71"/>
                  </a:cubicBezTo>
                  <a:cubicBezTo>
                    <a:pt x="101" y="93"/>
                    <a:pt x="80"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4" name="Freeform 40"/>
            <p:cNvSpPr>
              <a:spLocks/>
            </p:cNvSpPr>
            <p:nvPr/>
          </p:nvSpPr>
          <p:spPr bwMode="auto">
            <a:xfrm>
              <a:off x="3498041" y="6331672"/>
              <a:ext cx="212758" cy="196996"/>
            </a:xfrm>
            <a:custGeom>
              <a:avLst/>
              <a:gdLst>
                <a:gd name="T0" fmla="*/ 56 w 117"/>
                <a:gd name="T1" fmla="*/ 108 h 108"/>
                <a:gd name="T2" fmla="*/ 40 w 117"/>
                <a:gd name="T3" fmla="*/ 105 h 108"/>
                <a:gd name="T4" fmla="*/ 8 w 117"/>
                <a:gd name="T5" fmla="*/ 78 h 108"/>
                <a:gd name="T6" fmla="*/ 5 w 117"/>
                <a:gd name="T7" fmla="*/ 37 h 108"/>
                <a:gd name="T8" fmla="*/ 56 w 117"/>
                <a:gd name="T9" fmla="*/ 0 h 108"/>
                <a:gd name="T10" fmla="*/ 73 w 117"/>
                <a:gd name="T11" fmla="*/ 2 h 108"/>
                <a:gd name="T12" fmla="*/ 108 w 117"/>
                <a:gd name="T13" fmla="*/ 71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51" y="108"/>
                    <a:pt x="45" y="107"/>
                    <a:pt x="40" y="105"/>
                  </a:cubicBezTo>
                  <a:cubicBezTo>
                    <a:pt x="26" y="101"/>
                    <a:pt x="15" y="91"/>
                    <a:pt x="8" y="78"/>
                  </a:cubicBezTo>
                  <a:cubicBezTo>
                    <a:pt x="1" y="65"/>
                    <a:pt x="0" y="51"/>
                    <a:pt x="5" y="37"/>
                  </a:cubicBezTo>
                  <a:cubicBezTo>
                    <a:pt x="12" y="15"/>
                    <a:pt x="33" y="0"/>
                    <a:pt x="56" y="0"/>
                  </a:cubicBezTo>
                  <a:cubicBezTo>
                    <a:pt x="62" y="0"/>
                    <a:pt x="68" y="1"/>
                    <a:pt x="73" y="2"/>
                  </a:cubicBezTo>
                  <a:cubicBezTo>
                    <a:pt x="101" y="12"/>
                    <a:pt x="117" y="42"/>
                    <a:pt x="108" y="71"/>
                  </a:cubicBezTo>
                  <a:cubicBezTo>
                    <a:pt x="101" y="93"/>
                    <a:pt x="80"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6" name="Group 255"/>
          <p:cNvGrpSpPr/>
          <p:nvPr/>
        </p:nvGrpSpPr>
        <p:grpSpPr>
          <a:xfrm>
            <a:off x="5846554" y="468276"/>
            <a:ext cx="324436" cy="298822"/>
            <a:chOff x="5624392" y="327583"/>
            <a:chExt cx="479668" cy="441800"/>
          </a:xfrm>
        </p:grpSpPr>
        <p:sp>
          <p:nvSpPr>
            <p:cNvPr id="111" name="Freeform 41"/>
            <p:cNvSpPr>
              <a:spLocks/>
            </p:cNvSpPr>
            <p:nvPr/>
          </p:nvSpPr>
          <p:spPr bwMode="auto">
            <a:xfrm>
              <a:off x="5624392" y="327583"/>
              <a:ext cx="479668" cy="441800"/>
            </a:xfrm>
            <a:custGeom>
              <a:avLst/>
              <a:gdLst>
                <a:gd name="T0" fmla="*/ 55 w 117"/>
                <a:gd name="T1" fmla="*/ 108 h 108"/>
                <a:gd name="T2" fmla="*/ 33 w 117"/>
                <a:gd name="T3" fmla="*/ 103 h 108"/>
                <a:gd name="T4" fmla="*/ 5 w 117"/>
                <a:gd name="T5" fmla="*/ 73 h 108"/>
                <a:gd name="T6" fmla="*/ 6 w 117"/>
                <a:gd name="T7" fmla="*/ 32 h 108"/>
                <a:gd name="T8" fmla="*/ 56 w 117"/>
                <a:gd name="T9" fmla="*/ 0 h 108"/>
                <a:gd name="T10" fmla="*/ 77 w 117"/>
                <a:gd name="T11" fmla="*/ 4 h 108"/>
                <a:gd name="T12" fmla="*/ 105 w 117"/>
                <a:gd name="T13" fmla="*/ 76 h 108"/>
                <a:gd name="T14" fmla="*/ 55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5" y="108"/>
                  </a:moveTo>
                  <a:cubicBezTo>
                    <a:pt x="48" y="108"/>
                    <a:pt x="40" y="106"/>
                    <a:pt x="33" y="103"/>
                  </a:cubicBezTo>
                  <a:cubicBezTo>
                    <a:pt x="20" y="97"/>
                    <a:pt x="10" y="87"/>
                    <a:pt x="5" y="73"/>
                  </a:cubicBezTo>
                  <a:cubicBezTo>
                    <a:pt x="0" y="60"/>
                    <a:pt x="0" y="45"/>
                    <a:pt x="6" y="32"/>
                  </a:cubicBezTo>
                  <a:cubicBezTo>
                    <a:pt x="15" y="12"/>
                    <a:pt x="34" y="0"/>
                    <a:pt x="56" y="0"/>
                  </a:cubicBezTo>
                  <a:cubicBezTo>
                    <a:pt x="63" y="0"/>
                    <a:pt x="70" y="1"/>
                    <a:pt x="77" y="4"/>
                  </a:cubicBezTo>
                  <a:cubicBezTo>
                    <a:pt x="105" y="16"/>
                    <a:pt x="117" y="48"/>
                    <a:pt x="105" y="76"/>
                  </a:cubicBezTo>
                  <a:cubicBezTo>
                    <a:pt x="96" y="95"/>
                    <a:pt x="77"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5" name="Freeform 41"/>
            <p:cNvSpPr>
              <a:spLocks/>
            </p:cNvSpPr>
            <p:nvPr/>
          </p:nvSpPr>
          <p:spPr bwMode="auto">
            <a:xfrm>
              <a:off x="5757285" y="449985"/>
              <a:ext cx="213882" cy="196996"/>
            </a:xfrm>
            <a:custGeom>
              <a:avLst/>
              <a:gdLst>
                <a:gd name="T0" fmla="*/ 55 w 117"/>
                <a:gd name="T1" fmla="*/ 108 h 108"/>
                <a:gd name="T2" fmla="*/ 33 w 117"/>
                <a:gd name="T3" fmla="*/ 103 h 108"/>
                <a:gd name="T4" fmla="*/ 5 w 117"/>
                <a:gd name="T5" fmla="*/ 73 h 108"/>
                <a:gd name="T6" fmla="*/ 6 w 117"/>
                <a:gd name="T7" fmla="*/ 32 h 108"/>
                <a:gd name="T8" fmla="*/ 56 w 117"/>
                <a:gd name="T9" fmla="*/ 0 h 108"/>
                <a:gd name="T10" fmla="*/ 77 w 117"/>
                <a:gd name="T11" fmla="*/ 4 h 108"/>
                <a:gd name="T12" fmla="*/ 105 w 117"/>
                <a:gd name="T13" fmla="*/ 76 h 108"/>
                <a:gd name="T14" fmla="*/ 55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5" y="108"/>
                  </a:moveTo>
                  <a:cubicBezTo>
                    <a:pt x="48" y="108"/>
                    <a:pt x="40" y="106"/>
                    <a:pt x="33" y="103"/>
                  </a:cubicBezTo>
                  <a:cubicBezTo>
                    <a:pt x="20" y="97"/>
                    <a:pt x="10" y="87"/>
                    <a:pt x="5" y="73"/>
                  </a:cubicBezTo>
                  <a:cubicBezTo>
                    <a:pt x="0" y="60"/>
                    <a:pt x="0" y="45"/>
                    <a:pt x="6" y="32"/>
                  </a:cubicBezTo>
                  <a:cubicBezTo>
                    <a:pt x="15" y="12"/>
                    <a:pt x="34" y="0"/>
                    <a:pt x="56" y="0"/>
                  </a:cubicBezTo>
                  <a:cubicBezTo>
                    <a:pt x="63" y="0"/>
                    <a:pt x="70" y="1"/>
                    <a:pt x="77" y="4"/>
                  </a:cubicBezTo>
                  <a:cubicBezTo>
                    <a:pt x="105" y="16"/>
                    <a:pt x="117" y="48"/>
                    <a:pt x="105" y="76"/>
                  </a:cubicBezTo>
                  <a:cubicBezTo>
                    <a:pt x="96" y="95"/>
                    <a:pt x="77"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8" name="Group 227"/>
          <p:cNvGrpSpPr/>
          <p:nvPr/>
        </p:nvGrpSpPr>
        <p:grpSpPr>
          <a:xfrm>
            <a:off x="2975597" y="6092794"/>
            <a:ext cx="339806" cy="300530"/>
            <a:chOff x="3038899" y="6089739"/>
            <a:chExt cx="502392" cy="444324"/>
          </a:xfrm>
        </p:grpSpPr>
        <p:sp>
          <p:nvSpPr>
            <p:cNvPr id="112" name="Freeform 42"/>
            <p:cNvSpPr>
              <a:spLocks/>
            </p:cNvSpPr>
            <p:nvPr/>
          </p:nvSpPr>
          <p:spPr bwMode="auto">
            <a:xfrm>
              <a:off x="3038899" y="6089739"/>
              <a:ext cx="502392" cy="444324"/>
            </a:xfrm>
            <a:custGeom>
              <a:avLst/>
              <a:gdLst>
                <a:gd name="T0" fmla="*/ 61 w 123"/>
                <a:gd name="T1" fmla="*/ 108 h 108"/>
                <a:gd name="T2" fmla="*/ 39 w 123"/>
                <a:gd name="T3" fmla="*/ 103 h 108"/>
                <a:gd name="T4" fmla="*/ 12 w 123"/>
                <a:gd name="T5" fmla="*/ 32 h 108"/>
                <a:gd name="T6" fmla="*/ 62 w 123"/>
                <a:gd name="T7" fmla="*/ 0 h 108"/>
                <a:gd name="T8" fmla="*/ 84 w 123"/>
                <a:gd name="T9" fmla="*/ 4 h 108"/>
                <a:gd name="T10" fmla="*/ 111 w 123"/>
                <a:gd name="T11" fmla="*/ 76 h 108"/>
                <a:gd name="T12" fmla="*/ 61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1" y="108"/>
                  </a:moveTo>
                  <a:cubicBezTo>
                    <a:pt x="54" y="108"/>
                    <a:pt x="46" y="106"/>
                    <a:pt x="39" y="103"/>
                  </a:cubicBezTo>
                  <a:cubicBezTo>
                    <a:pt x="12" y="91"/>
                    <a:pt x="0" y="59"/>
                    <a:pt x="12" y="32"/>
                  </a:cubicBezTo>
                  <a:cubicBezTo>
                    <a:pt x="21" y="12"/>
                    <a:pt x="40" y="0"/>
                    <a:pt x="62" y="0"/>
                  </a:cubicBezTo>
                  <a:cubicBezTo>
                    <a:pt x="69" y="0"/>
                    <a:pt x="77" y="1"/>
                    <a:pt x="84" y="4"/>
                  </a:cubicBezTo>
                  <a:cubicBezTo>
                    <a:pt x="111" y="16"/>
                    <a:pt x="123" y="49"/>
                    <a:pt x="111" y="76"/>
                  </a:cubicBezTo>
                  <a:cubicBezTo>
                    <a:pt x="102" y="95"/>
                    <a:pt x="83" y="108"/>
                    <a:pt x="61"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6" name="Freeform 42"/>
            <p:cNvSpPr>
              <a:spLocks/>
            </p:cNvSpPr>
            <p:nvPr/>
          </p:nvSpPr>
          <p:spPr bwMode="auto">
            <a:xfrm>
              <a:off x="3178088" y="6212840"/>
              <a:ext cx="224014" cy="198122"/>
            </a:xfrm>
            <a:custGeom>
              <a:avLst/>
              <a:gdLst>
                <a:gd name="T0" fmla="*/ 61 w 123"/>
                <a:gd name="T1" fmla="*/ 108 h 108"/>
                <a:gd name="T2" fmla="*/ 39 w 123"/>
                <a:gd name="T3" fmla="*/ 103 h 108"/>
                <a:gd name="T4" fmla="*/ 12 w 123"/>
                <a:gd name="T5" fmla="*/ 32 h 108"/>
                <a:gd name="T6" fmla="*/ 62 w 123"/>
                <a:gd name="T7" fmla="*/ 0 h 108"/>
                <a:gd name="T8" fmla="*/ 84 w 123"/>
                <a:gd name="T9" fmla="*/ 4 h 108"/>
                <a:gd name="T10" fmla="*/ 111 w 123"/>
                <a:gd name="T11" fmla="*/ 76 h 108"/>
                <a:gd name="T12" fmla="*/ 61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1" y="108"/>
                  </a:moveTo>
                  <a:cubicBezTo>
                    <a:pt x="54" y="108"/>
                    <a:pt x="46" y="106"/>
                    <a:pt x="39" y="103"/>
                  </a:cubicBezTo>
                  <a:cubicBezTo>
                    <a:pt x="12" y="91"/>
                    <a:pt x="0" y="59"/>
                    <a:pt x="12" y="32"/>
                  </a:cubicBezTo>
                  <a:cubicBezTo>
                    <a:pt x="21" y="12"/>
                    <a:pt x="40" y="0"/>
                    <a:pt x="62" y="0"/>
                  </a:cubicBezTo>
                  <a:cubicBezTo>
                    <a:pt x="69" y="0"/>
                    <a:pt x="77" y="1"/>
                    <a:pt x="84" y="4"/>
                  </a:cubicBezTo>
                  <a:cubicBezTo>
                    <a:pt x="111" y="16"/>
                    <a:pt x="123" y="49"/>
                    <a:pt x="111" y="76"/>
                  </a:cubicBezTo>
                  <a:cubicBezTo>
                    <a:pt x="102" y="95"/>
                    <a:pt x="83" y="108"/>
                    <a:pt x="61"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7" name="Group 256"/>
          <p:cNvGrpSpPr/>
          <p:nvPr/>
        </p:nvGrpSpPr>
        <p:grpSpPr>
          <a:xfrm>
            <a:off x="6115763" y="631849"/>
            <a:ext cx="343222" cy="298822"/>
            <a:chOff x="5897048" y="476808"/>
            <a:chExt cx="507444" cy="441800"/>
          </a:xfrm>
        </p:grpSpPr>
        <p:sp>
          <p:nvSpPr>
            <p:cNvPr id="113" name="Freeform 43"/>
            <p:cNvSpPr>
              <a:spLocks/>
            </p:cNvSpPr>
            <p:nvPr/>
          </p:nvSpPr>
          <p:spPr bwMode="auto">
            <a:xfrm>
              <a:off x="5897048" y="476808"/>
              <a:ext cx="507444" cy="441800"/>
            </a:xfrm>
            <a:custGeom>
              <a:avLst/>
              <a:gdLst>
                <a:gd name="T0" fmla="*/ 62 w 124"/>
                <a:gd name="T1" fmla="*/ 108 h 108"/>
                <a:gd name="T2" fmla="*/ 35 w 124"/>
                <a:gd name="T3" fmla="*/ 101 h 108"/>
                <a:gd name="T4" fmla="*/ 15 w 124"/>
                <a:gd name="T5" fmla="*/ 27 h 108"/>
                <a:gd name="T6" fmla="*/ 62 w 124"/>
                <a:gd name="T7" fmla="*/ 0 h 108"/>
                <a:gd name="T8" fmla="*/ 89 w 124"/>
                <a:gd name="T9" fmla="*/ 7 h 108"/>
                <a:gd name="T10" fmla="*/ 109 w 124"/>
                <a:gd name="T11" fmla="*/ 81 h 108"/>
                <a:gd name="T12" fmla="*/ 62 w 124"/>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4" h="108">
                  <a:moveTo>
                    <a:pt x="62" y="108"/>
                  </a:moveTo>
                  <a:cubicBezTo>
                    <a:pt x="52" y="108"/>
                    <a:pt x="43" y="106"/>
                    <a:pt x="35" y="101"/>
                  </a:cubicBezTo>
                  <a:cubicBezTo>
                    <a:pt x="9" y="86"/>
                    <a:pt x="0" y="53"/>
                    <a:pt x="15" y="27"/>
                  </a:cubicBezTo>
                  <a:cubicBezTo>
                    <a:pt x="24" y="10"/>
                    <a:pt x="42" y="0"/>
                    <a:pt x="62" y="0"/>
                  </a:cubicBezTo>
                  <a:cubicBezTo>
                    <a:pt x="71" y="0"/>
                    <a:pt x="81" y="2"/>
                    <a:pt x="89" y="7"/>
                  </a:cubicBezTo>
                  <a:cubicBezTo>
                    <a:pt x="115" y="22"/>
                    <a:pt x="124" y="55"/>
                    <a:pt x="109" y="81"/>
                  </a:cubicBezTo>
                  <a:cubicBezTo>
                    <a:pt x="99" y="98"/>
                    <a:pt x="81"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7" name="Freeform 43"/>
            <p:cNvSpPr>
              <a:spLocks/>
            </p:cNvSpPr>
            <p:nvPr/>
          </p:nvSpPr>
          <p:spPr bwMode="auto">
            <a:xfrm>
              <a:off x="6037637" y="599210"/>
              <a:ext cx="226266" cy="196996"/>
            </a:xfrm>
            <a:custGeom>
              <a:avLst/>
              <a:gdLst>
                <a:gd name="T0" fmla="*/ 62 w 124"/>
                <a:gd name="T1" fmla="*/ 108 h 108"/>
                <a:gd name="T2" fmla="*/ 35 w 124"/>
                <a:gd name="T3" fmla="*/ 101 h 108"/>
                <a:gd name="T4" fmla="*/ 15 w 124"/>
                <a:gd name="T5" fmla="*/ 27 h 108"/>
                <a:gd name="T6" fmla="*/ 62 w 124"/>
                <a:gd name="T7" fmla="*/ 0 h 108"/>
                <a:gd name="T8" fmla="*/ 89 w 124"/>
                <a:gd name="T9" fmla="*/ 7 h 108"/>
                <a:gd name="T10" fmla="*/ 109 w 124"/>
                <a:gd name="T11" fmla="*/ 81 h 108"/>
                <a:gd name="T12" fmla="*/ 62 w 124"/>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4" h="108">
                  <a:moveTo>
                    <a:pt x="62" y="108"/>
                  </a:moveTo>
                  <a:cubicBezTo>
                    <a:pt x="52" y="108"/>
                    <a:pt x="43" y="106"/>
                    <a:pt x="35" y="101"/>
                  </a:cubicBezTo>
                  <a:cubicBezTo>
                    <a:pt x="9" y="86"/>
                    <a:pt x="0" y="53"/>
                    <a:pt x="15" y="27"/>
                  </a:cubicBezTo>
                  <a:cubicBezTo>
                    <a:pt x="24" y="10"/>
                    <a:pt x="42" y="0"/>
                    <a:pt x="62" y="0"/>
                  </a:cubicBezTo>
                  <a:cubicBezTo>
                    <a:pt x="71" y="0"/>
                    <a:pt x="81" y="2"/>
                    <a:pt x="89" y="7"/>
                  </a:cubicBezTo>
                  <a:cubicBezTo>
                    <a:pt x="115" y="22"/>
                    <a:pt x="124" y="55"/>
                    <a:pt x="109" y="81"/>
                  </a:cubicBezTo>
                  <a:cubicBezTo>
                    <a:pt x="99" y="98"/>
                    <a:pt x="81"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7" name="Group 226"/>
          <p:cNvGrpSpPr/>
          <p:nvPr/>
        </p:nvGrpSpPr>
        <p:grpSpPr>
          <a:xfrm>
            <a:off x="2703624" y="5927171"/>
            <a:ext cx="310774" cy="302238"/>
            <a:chOff x="2765879" y="5938457"/>
            <a:chExt cx="459470" cy="446850"/>
          </a:xfrm>
        </p:grpSpPr>
        <p:sp>
          <p:nvSpPr>
            <p:cNvPr id="114" name="Freeform 44"/>
            <p:cNvSpPr>
              <a:spLocks/>
            </p:cNvSpPr>
            <p:nvPr/>
          </p:nvSpPr>
          <p:spPr bwMode="auto">
            <a:xfrm>
              <a:off x="2765879" y="5938457"/>
              <a:ext cx="459470" cy="446850"/>
            </a:xfrm>
            <a:custGeom>
              <a:avLst/>
              <a:gdLst>
                <a:gd name="T0" fmla="*/ 56 w 112"/>
                <a:gd name="T1" fmla="*/ 109 h 109"/>
                <a:gd name="T2" fmla="*/ 29 w 112"/>
                <a:gd name="T3" fmla="*/ 102 h 109"/>
                <a:gd name="T4" fmla="*/ 4 w 112"/>
                <a:gd name="T5" fmla="*/ 69 h 109"/>
                <a:gd name="T6" fmla="*/ 9 w 112"/>
                <a:gd name="T7" fmla="*/ 27 h 109"/>
                <a:gd name="T8" fmla="*/ 56 w 112"/>
                <a:gd name="T9" fmla="*/ 0 h 109"/>
                <a:gd name="T10" fmla="*/ 83 w 112"/>
                <a:gd name="T11" fmla="*/ 8 h 109"/>
                <a:gd name="T12" fmla="*/ 109 w 112"/>
                <a:gd name="T13" fmla="*/ 41 h 109"/>
                <a:gd name="T14" fmla="*/ 103 w 112"/>
                <a:gd name="T15" fmla="*/ 82 h 109"/>
                <a:gd name="T16" fmla="*/ 56 w 112"/>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9">
                  <a:moveTo>
                    <a:pt x="56" y="109"/>
                  </a:moveTo>
                  <a:cubicBezTo>
                    <a:pt x="47" y="109"/>
                    <a:pt x="37" y="106"/>
                    <a:pt x="29" y="102"/>
                  </a:cubicBezTo>
                  <a:cubicBezTo>
                    <a:pt x="17" y="94"/>
                    <a:pt x="8" y="83"/>
                    <a:pt x="4" y="69"/>
                  </a:cubicBezTo>
                  <a:cubicBezTo>
                    <a:pt x="0" y="55"/>
                    <a:pt x="2" y="40"/>
                    <a:pt x="9" y="27"/>
                  </a:cubicBezTo>
                  <a:cubicBezTo>
                    <a:pt x="19" y="11"/>
                    <a:pt x="37" y="0"/>
                    <a:pt x="56" y="0"/>
                  </a:cubicBezTo>
                  <a:cubicBezTo>
                    <a:pt x="66" y="0"/>
                    <a:pt x="75" y="3"/>
                    <a:pt x="83" y="8"/>
                  </a:cubicBezTo>
                  <a:cubicBezTo>
                    <a:pt x="96" y="15"/>
                    <a:pt x="105" y="27"/>
                    <a:pt x="109" y="41"/>
                  </a:cubicBezTo>
                  <a:cubicBezTo>
                    <a:pt x="112" y="55"/>
                    <a:pt x="110" y="69"/>
                    <a:pt x="103" y="82"/>
                  </a:cubicBezTo>
                  <a:cubicBezTo>
                    <a:pt x="93" y="98"/>
                    <a:pt x="75" y="109"/>
                    <a:pt x="56"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8" name="Freeform 44"/>
            <p:cNvSpPr>
              <a:spLocks/>
            </p:cNvSpPr>
            <p:nvPr/>
          </p:nvSpPr>
          <p:spPr bwMode="auto">
            <a:xfrm>
              <a:off x="2893176" y="6062258"/>
              <a:ext cx="204876" cy="199248"/>
            </a:xfrm>
            <a:custGeom>
              <a:avLst/>
              <a:gdLst>
                <a:gd name="T0" fmla="*/ 56 w 112"/>
                <a:gd name="T1" fmla="*/ 109 h 109"/>
                <a:gd name="T2" fmla="*/ 29 w 112"/>
                <a:gd name="T3" fmla="*/ 102 h 109"/>
                <a:gd name="T4" fmla="*/ 4 w 112"/>
                <a:gd name="T5" fmla="*/ 69 h 109"/>
                <a:gd name="T6" fmla="*/ 9 w 112"/>
                <a:gd name="T7" fmla="*/ 27 h 109"/>
                <a:gd name="T8" fmla="*/ 56 w 112"/>
                <a:gd name="T9" fmla="*/ 0 h 109"/>
                <a:gd name="T10" fmla="*/ 83 w 112"/>
                <a:gd name="T11" fmla="*/ 8 h 109"/>
                <a:gd name="T12" fmla="*/ 109 w 112"/>
                <a:gd name="T13" fmla="*/ 41 h 109"/>
                <a:gd name="T14" fmla="*/ 103 w 112"/>
                <a:gd name="T15" fmla="*/ 82 h 109"/>
                <a:gd name="T16" fmla="*/ 56 w 112"/>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9">
                  <a:moveTo>
                    <a:pt x="56" y="109"/>
                  </a:moveTo>
                  <a:cubicBezTo>
                    <a:pt x="47" y="109"/>
                    <a:pt x="37" y="106"/>
                    <a:pt x="29" y="102"/>
                  </a:cubicBezTo>
                  <a:cubicBezTo>
                    <a:pt x="17" y="94"/>
                    <a:pt x="8" y="83"/>
                    <a:pt x="4" y="69"/>
                  </a:cubicBezTo>
                  <a:cubicBezTo>
                    <a:pt x="0" y="55"/>
                    <a:pt x="2" y="40"/>
                    <a:pt x="9" y="27"/>
                  </a:cubicBezTo>
                  <a:cubicBezTo>
                    <a:pt x="19" y="11"/>
                    <a:pt x="37" y="0"/>
                    <a:pt x="56" y="0"/>
                  </a:cubicBezTo>
                  <a:cubicBezTo>
                    <a:pt x="66" y="0"/>
                    <a:pt x="75" y="3"/>
                    <a:pt x="83" y="8"/>
                  </a:cubicBezTo>
                  <a:cubicBezTo>
                    <a:pt x="96" y="15"/>
                    <a:pt x="105" y="27"/>
                    <a:pt x="109" y="41"/>
                  </a:cubicBezTo>
                  <a:cubicBezTo>
                    <a:pt x="112" y="55"/>
                    <a:pt x="110" y="69"/>
                    <a:pt x="103" y="82"/>
                  </a:cubicBezTo>
                  <a:cubicBezTo>
                    <a:pt x="93" y="98"/>
                    <a:pt x="75" y="109"/>
                    <a:pt x="56"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8" name="Group 257"/>
          <p:cNvGrpSpPr/>
          <p:nvPr/>
        </p:nvGrpSpPr>
        <p:grpSpPr>
          <a:xfrm>
            <a:off x="6384157" y="826607"/>
            <a:ext cx="339806" cy="298822"/>
            <a:chOff x="6175799" y="657784"/>
            <a:chExt cx="502392" cy="441798"/>
          </a:xfrm>
        </p:grpSpPr>
        <p:sp>
          <p:nvSpPr>
            <p:cNvPr id="115" name="Freeform 45"/>
            <p:cNvSpPr>
              <a:spLocks/>
            </p:cNvSpPr>
            <p:nvPr/>
          </p:nvSpPr>
          <p:spPr bwMode="auto">
            <a:xfrm>
              <a:off x="6175799" y="657784"/>
              <a:ext cx="502392" cy="441798"/>
            </a:xfrm>
            <a:custGeom>
              <a:avLst/>
              <a:gdLst>
                <a:gd name="T0" fmla="*/ 61 w 123"/>
                <a:gd name="T1" fmla="*/ 108 h 108"/>
                <a:gd name="T2" fmla="*/ 29 w 123"/>
                <a:gd name="T3" fmla="*/ 98 h 108"/>
                <a:gd name="T4" fmla="*/ 17 w 123"/>
                <a:gd name="T5" fmla="*/ 22 h 108"/>
                <a:gd name="T6" fmla="*/ 61 w 123"/>
                <a:gd name="T7" fmla="*/ 0 h 108"/>
                <a:gd name="T8" fmla="*/ 93 w 123"/>
                <a:gd name="T9" fmla="*/ 10 h 108"/>
                <a:gd name="T10" fmla="*/ 105 w 123"/>
                <a:gd name="T11" fmla="*/ 86 h 108"/>
                <a:gd name="T12" fmla="*/ 61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1" y="108"/>
                  </a:moveTo>
                  <a:cubicBezTo>
                    <a:pt x="50" y="108"/>
                    <a:pt x="39" y="104"/>
                    <a:pt x="29" y="98"/>
                  </a:cubicBezTo>
                  <a:cubicBezTo>
                    <a:pt x="5" y="80"/>
                    <a:pt x="0" y="46"/>
                    <a:pt x="17" y="22"/>
                  </a:cubicBezTo>
                  <a:cubicBezTo>
                    <a:pt x="28" y="8"/>
                    <a:pt x="44" y="0"/>
                    <a:pt x="61" y="0"/>
                  </a:cubicBezTo>
                  <a:cubicBezTo>
                    <a:pt x="73" y="0"/>
                    <a:pt x="84" y="3"/>
                    <a:pt x="93" y="10"/>
                  </a:cubicBezTo>
                  <a:cubicBezTo>
                    <a:pt x="117" y="28"/>
                    <a:pt x="123" y="61"/>
                    <a:pt x="105" y="86"/>
                  </a:cubicBezTo>
                  <a:cubicBezTo>
                    <a:pt x="95" y="100"/>
                    <a:pt x="79" y="108"/>
                    <a:pt x="61"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9" name="Freeform 45"/>
            <p:cNvSpPr>
              <a:spLocks/>
            </p:cNvSpPr>
            <p:nvPr/>
          </p:nvSpPr>
          <p:spPr bwMode="auto">
            <a:xfrm>
              <a:off x="6314988" y="780185"/>
              <a:ext cx="224014" cy="196996"/>
            </a:xfrm>
            <a:custGeom>
              <a:avLst/>
              <a:gdLst>
                <a:gd name="T0" fmla="*/ 61 w 123"/>
                <a:gd name="T1" fmla="*/ 108 h 108"/>
                <a:gd name="T2" fmla="*/ 29 w 123"/>
                <a:gd name="T3" fmla="*/ 98 h 108"/>
                <a:gd name="T4" fmla="*/ 17 w 123"/>
                <a:gd name="T5" fmla="*/ 22 h 108"/>
                <a:gd name="T6" fmla="*/ 61 w 123"/>
                <a:gd name="T7" fmla="*/ 0 h 108"/>
                <a:gd name="T8" fmla="*/ 93 w 123"/>
                <a:gd name="T9" fmla="*/ 10 h 108"/>
                <a:gd name="T10" fmla="*/ 105 w 123"/>
                <a:gd name="T11" fmla="*/ 86 h 108"/>
                <a:gd name="T12" fmla="*/ 61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1" y="108"/>
                  </a:moveTo>
                  <a:cubicBezTo>
                    <a:pt x="50" y="108"/>
                    <a:pt x="39" y="104"/>
                    <a:pt x="29" y="98"/>
                  </a:cubicBezTo>
                  <a:cubicBezTo>
                    <a:pt x="5" y="80"/>
                    <a:pt x="0" y="46"/>
                    <a:pt x="17" y="22"/>
                  </a:cubicBezTo>
                  <a:cubicBezTo>
                    <a:pt x="28" y="8"/>
                    <a:pt x="44" y="0"/>
                    <a:pt x="61" y="0"/>
                  </a:cubicBezTo>
                  <a:cubicBezTo>
                    <a:pt x="73" y="0"/>
                    <a:pt x="84" y="3"/>
                    <a:pt x="93" y="10"/>
                  </a:cubicBezTo>
                  <a:cubicBezTo>
                    <a:pt x="117" y="28"/>
                    <a:pt x="123" y="61"/>
                    <a:pt x="105" y="86"/>
                  </a:cubicBezTo>
                  <a:cubicBezTo>
                    <a:pt x="95" y="100"/>
                    <a:pt x="79" y="108"/>
                    <a:pt x="61"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6" name="Group 225"/>
          <p:cNvGrpSpPr/>
          <p:nvPr/>
        </p:nvGrpSpPr>
        <p:grpSpPr>
          <a:xfrm>
            <a:off x="2438012" y="5736069"/>
            <a:ext cx="322732" cy="298822"/>
            <a:chOff x="2487958" y="5761596"/>
            <a:chExt cx="477148" cy="441798"/>
          </a:xfrm>
        </p:grpSpPr>
        <p:sp>
          <p:nvSpPr>
            <p:cNvPr id="116" name="Freeform 46"/>
            <p:cNvSpPr>
              <a:spLocks/>
            </p:cNvSpPr>
            <p:nvPr/>
          </p:nvSpPr>
          <p:spPr bwMode="auto">
            <a:xfrm>
              <a:off x="2487958" y="5761596"/>
              <a:ext cx="477148" cy="441798"/>
            </a:xfrm>
            <a:custGeom>
              <a:avLst/>
              <a:gdLst>
                <a:gd name="T0" fmla="*/ 56 w 117"/>
                <a:gd name="T1" fmla="*/ 108 h 108"/>
                <a:gd name="T2" fmla="*/ 24 w 117"/>
                <a:gd name="T3" fmla="*/ 98 h 108"/>
                <a:gd name="T4" fmla="*/ 2 w 117"/>
                <a:gd name="T5" fmla="*/ 62 h 108"/>
                <a:gd name="T6" fmla="*/ 12 w 117"/>
                <a:gd name="T7" fmla="*/ 22 h 108"/>
                <a:gd name="T8" fmla="*/ 56 w 117"/>
                <a:gd name="T9" fmla="*/ 0 h 108"/>
                <a:gd name="T10" fmla="*/ 87 w 117"/>
                <a:gd name="T11" fmla="*/ 10 h 108"/>
                <a:gd name="T12" fmla="*/ 99 w 117"/>
                <a:gd name="T13" fmla="*/ 86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44" y="108"/>
                    <a:pt x="33" y="104"/>
                    <a:pt x="24" y="98"/>
                  </a:cubicBezTo>
                  <a:cubicBezTo>
                    <a:pt x="12" y="89"/>
                    <a:pt x="4" y="77"/>
                    <a:pt x="2" y="62"/>
                  </a:cubicBezTo>
                  <a:cubicBezTo>
                    <a:pt x="0" y="48"/>
                    <a:pt x="3" y="34"/>
                    <a:pt x="12" y="22"/>
                  </a:cubicBezTo>
                  <a:cubicBezTo>
                    <a:pt x="22" y="8"/>
                    <a:pt x="38" y="0"/>
                    <a:pt x="56" y="0"/>
                  </a:cubicBezTo>
                  <a:cubicBezTo>
                    <a:pt x="67" y="0"/>
                    <a:pt x="78" y="3"/>
                    <a:pt x="87" y="10"/>
                  </a:cubicBezTo>
                  <a:cubicBezTo>
                    <a:pt x="112" y="27"/>
                    <a:pt x="117" y="61"/>
                    <a:pt x="99" y="86"/>
                  </a:cubicBezTo>
                  <a:cubicBezTo>
                    <a:pt x="89" y="100"/>
                    <a:pt x="73"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0" name="Freeform 46"/>
            <p:cNvSpPr>
              <a:spLocks/>
            </p:cNvSpPr>
            <p:nvPr/>
          </p:nvSpPr>
          <p:spPr bwMode="auto">
            <a:xfrm>
              <a:off x="2620153" y="5883997"/>
              <a:ext cx="212758" cy="196996"/>
            </a:xfrm>
            <a:custGeom>
              <a:avLst/>
              <a:gdLst>
                <a:gd name="T0" fmla="*/ 56 w 117"/>
                <a:gd name="T1" fmla="*/ 108 h 108"/>
                <a:gd name="T2" fmla="*/ 24 w 117"/>
                <a:gd name="T3" fmla="*/ 98 h 108"/>
                <a:gd name="T4" fmla="*/ 2 w 117"/>
                <a:gd name="T5" fmla="*/ 62 h 108"/>
                <a:gd name="T6" fmla="*/ 12 w 117"/>
                <a:gd name="T7" fmla="*/ 22 h 108"/>
                <a:gd name="T8" fmla="*/ 56 w 117"/>
                <a:gd name="T9" fmla="*/ 0 h 108"/>
                <a:gd name="T10" fmla="*/ 87 w 117"/>
                <a:gd name="T11" fmla="*/ 10 h 108"/>
                <a:gd name="T12" fmla="*/ 99 w 117"/>
                <a:gd name="T13" fmla="*/ 86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44" y="108"/>
                    <a:pt x="33" y="104"/>
                    <a:pt x="24" y="98"/>
                  </a:cubicBezTo>
                  <a:cubicBezTo>
                    <a:pt x="12" y="89"/>
                    <a:pt x="4" y="77"/>
                    <a:pt x="2" y="62"/>
                  </a:cubicBezTo>
                  <a:cubicBezTo>
                    <a:pt x="0" y="48"/>
                    <a:pt x="3" y="34"/>
                    <a:pt x="12" y="22"/>
                  </a:cubicBezTo>
                  <a:cubicBezTo>
                    <a:pt x="22" y="8"/>
                    <a:pt x="38" y="0"/>
                    <a:pt x="56" y="0"/>
                  </a:cubicBezTo>
                  <a:cubicBezTo>
                    <a:pt x="67" y="0"/>
                    <a:pt x="78" y="3"/>
                    <a:pt x="87" y="10"/>
                  </a:cubicBezTo>
                  <a:cubicBezTo>
                    <a:pt x="112" y="27"/>
                    <a:pt x="117" y="61"/>
                    <a:pt x="99" y="86"/>
                  </a:cubicBezTo>
                  <a:cubicBezTo>
                    <a:pt x="89" y="100"/>
                    <a:pt x="73"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9" name="Group 258"/>
          <p:cNvGrpSpPr/>
          <p:nvPr/>
        </p:nvGrpSpPr>
        <p:grpSpPr>
          <a:xfrm>
            <a:off x="6634006" y="1044018"/>
            <a:ext cx="331266" cy="302236"/>
            <a:chOff x="6438492" y="861633"/>
            <a:chExt cx="489768" cy="446848"/>
          </a:xfrm>
        </p:grpSpPr>
        <p:sp>
          <p:nvSpPr>
            <p:cNvPr id="117" name="Freeform 47"/>
            <p:cNvSpPr>
              <a:spLocks/>
            </p:cNvSpPr>
            <p:nvPr/>
          </p:nvSpPr>
          <p:spPr bwMode="auto">
            <a:xfrm>
              <a:off x="6438492" y="861633"/>
              <a:ext cx="489768" cy="446848"/>
            </a:xfrm>
            <a:custGeom>
              <a:avLst/>
              <a:gdLst>
                <a:gd name="T0" fmla="*/ 60 w 120"/>
                <a:gd name="T1" fmla="*/ 109 h 109"/>
                <a:gd name="T2" fmla="*/ 24 w 120"/>
                <a:gd name="T3" fmla="*/ 95 h 109"/>
                <a:gd name="T4" fmla="*/ 20 w 120"/>
                <a:gd name="T5" fmla="*/ 18 h 109"/>
                <a:gd name="T6" fmla="*/ 60 w 120"/>
                <a:gd name="T7" fmla="*/ 0 h 109"/>
                <a:gd name="T8" fmla="*/ 96 w 120"/>
                <a:gd name="T9" fmla="*/ 14 h 109"/>
                <a:gd name="T10" fmla="*/ 100 w 120"/>
                <a:gd name="T11" fmla="*/ 91 h 109"/>
                <a:gd name="T12" fmla="*/ 60 w 120"/>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20" h="109">
                  <a:moveTo>
                    <a:pt x="60" y="109"/>
                  </a:moveTo>
                  <a:cubicBezTo>
                    <a:pt x="47" y="109"/>
                    <a:pt x="34" y="104"/>
                    <a:pt x="24" y="95"/>
                  </a:cubicBezTo>
                  <a:cubicBezTo>
                    <a:pt x="2" y="75"/>
                    <a:pt x="0" y="40"/>
                    <a:pt x="20" y="18"/>
                  </a:cubicBezTo>
                  <a:cubicBezTo>
                    <a:pt x="30" y="7"/>
                    <a:pt x="45" y="0"/>
                    <a:pt x="60" y="0"/>
                  </a:cubicBezTo>
                  <a:cubicBezTo>
                    <a:pt x="73" y="0"/>
                    <a:pt x="86" y="5"/>
                    <a:pt x="96" y="14"/>
                  </a:cubicBezTo>
                  <a:cubicBezTo>
                    <a:pt x="118" y="34"/>
                    <a:pt x="120" y="69"/>
                    <a:pt x="100" y="91"/>
                  </a:cubicBezTo>
                  <a:cubicBezTo>
                    <a:pt x="90" y="102"/>
                    <a:pt x="75" y="109"/>
                    <a:pt x="60"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1" name="Freeform 47"/>
            <p:cNvSpPr>
              <a:spLocks/>
            </p:cNvSpPr>
            <p:nvPr/>
          </p:nvSpPr>
          <p:spPr bwMode="auto">
            <a:xfrm>
              <a:off x="6574183" y="985433"/>
              <a:ext cx="218386" cy="199248"/>
            </a:xfrm>
            <a:custGeom>
              <a:avLst/>
              <a:gdLst>
                <a:gd name="T0" fmla="*/ 60 w 120"/>
                <a:gd name="T1" fmla="*/ 109 h 109"/>
                <a:gd name="T2" fmla="*/ 24 w 120"/>
                <a:gd name="T3" fmla="*/ 95 h 109"/>
                <a:gd name="T4" fmla="*/ 20 w 120"/>
                <a:gd name="T5" fmla="*/ 18 h 109"/>
                <a:gd name="T6" fmla="*/ 60 w 120"/>
                <a:gd name="T7" fmla="*/ 0 h 109"/>
                <a:gd name="T8" fmla="*/ 96 w 120"/>
                <a:gd name="T9" fmla="*/ 14 h 109"/>
                <a:gd name="T10" fmla="*/ 100 w 120"/>
                <a:gd name="T11" fmla="*/ 91 h 109"/>
                <a:gd name="T12" fmla="*/ 60 w 120"/>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20" h="109">
                  <a:moveTo>
                    <a:pt x="60" y="109"/>
                  </a:moveTo>
                  <a:cubicBezTo>
                    <a:pt x="47" y="109"/>
                    <a:pt x="34" y="104"/>
                    <a:pt x="24" y="95"/>
                  </a:cubicBezTo>
                  <a:cubicBezTo>
                    <a:pt x="2" y="75"/>
                    <a:pt x="0" y="40"/>
                    <a:pt x="20" y="18"/>
                  </a:cubicBezTo>
                  <a:cubicBezTo>
                    <a:pt x="30" y="7"/>
                    <a:pt x="45" y="0"/>
                    <a:pt x="60" y="0"/>
                  </a:cubicBezTo>
                  <a:cubicBezTo>
                    <a:pt x="73" y="0"/>
                    <a:pt x="86" y="5"/>
                    <a:pt x="96" y="14"/>
                  </a:cubicBezTo>
                  <a:cubicBezTo>
                    <a:pt x="118" y="34"/>
                    <a:pt x="120" y="69"/>
                    <a:pt x="100" y="91"/>
                  </a:cubicBezTo>
                  <a:cubicBezTo>
                    <a:pt x="90" y="102"/>
                    <a:pt x="75" y="109"/>
                    <a:pt x="60"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5" name="Group 224"/>
          <p:cNvGrpSpPr/>
          <p:nvPr/>
        </p:nvGrpSpPr>
        <p:grpSpPr>
          <a:xfrm>
            <a:off x="2193919" y="5515003"/>
            <a:ext cx="305654" cy="298822"/>
            <a:chOff x="2237058" y="5553634"/>
            <a:chExt cx="451900" cy="441798"/>
          </a:xfrm>
        </p:grpSpPr>
        <p:sp>
          <p:nvSpPr>
            <p:cNvPr id="118" name="Freeform 48"/>
            <p:cNvSpPr>
              <a:spLocks/>
            </p:cNvSpPr>
            <p:nvPr/>
          </p:nvSpPr>
          <p:spPr bwMode="auto">
            <a:xfrm>
              <a:off x="2237058" y="5553634"/>
              <a:ext cx="451900" cy="441798"/>
            </a:xfrm>
            <a:custGeom>
              <a:avLst/>
              <a:gdLst>
                <a:gd name="T0" fmla="*/ 55 w 110"/>
                <a:gd name="T1" fmla="*/ 108 h 108"/>
                <a:gd name="T2" fmla="*/ 55 w 110"/>
                <a:gd name="T3" fmla="*/ 108 h 108"/>
                <a:gd name="T4" fmla="*/ 19 w 110"/>
                <a:gd name="T5" fmla="*/ 94 h 108"/>
                <a:gd name="T6" fmla="*/ 1 w 110"/>
                <a:gd name="T7" fmla="*/ 57 h 108"/>
                <a:gd name="T8" fmla="*/ 15 w 110"/>
                <a:gd name="T9" fmla="*/ 18 h 108"/>
                <a:gd name="T10" fmla="*/ 55 w 110"/>
                <a:gd name="T11" fmla="*/ 0 h 108"/>
                <a:gd name="T12" fmla="*/ 91 w 110"/>
                <a:gd name="T13" fmla="*/ 14 h 108"/>
                <a:gd name="T14" fmla="*/ 109 w 110"/>
                <a:gd name="T15" fmla="*/ 51 h 108"/>
                <a:gd name="T16" fmla="*/ 95 w 110"/>
                <a:gd name="T17" fmla="*/ 90 h 108"/>
                <a:gd name="T18" fmla="*/ 55 w 110"/>
                <a:gd name="T19"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08">
                  <a:moveTo>
                    <a:pt x="55" y="108"/>
                  </a:moveTo>
                  <a:cubicBezTo>
                    <a:pt x="55" y="108"/>
                    <a:pt x="55" y="108"/>
                    <a:pt x="55" y="108"/>
                  </a:cubicBezTo>
                  <a:cubicBezTo>
                    <a:pt x="42" y="108"/>
                    <a:pt x="29" y="103"/>
                    <a:pt x="19" y="94"/>
                  </a:cubicBezTo>
                  <a:cubicBezTo>
                    <a:pt x="8" y="85"/>
                    <a:pt x="2" y="71"/>
                    <a:pt x="1" y="57"/>
                  </a:cubicBezTo>
                  <a:cubicBezTo>
                    <a:pt x="0" y="42"/>
                    <a:pt x="5" y="28"/>
                    <a:pt x="15" y="18"/>
                  </a:cubicBezTo>
                  <a:cubicBezTo>
                    <a:pt x="25" y="6"/>
                    <a:pt x="40" y="0"/>
                    <a:pt x="55" y="0"/>
                  </a:cubicBezTo>
                  <a:cubicBezTo>
                    <a:pt x="68" y="0"/>
                    <a:pt x="81" y="5"/>
                    <a:pt x="91" y="14"/>
                  </a:cubicBezTo>
                  <a:cubicBezTo>
                    <a:pt x="102" y="23"/>
                    <a:pt x="108" y="37"/>
                    <a:pt x="109" y="51"/>
                  </a:cubicBezTo>
                  <a:cubicBezTo>
                    <a:pt x="110" y="66"/>
                    <a:pt x="105" y="80"/>
                    <a:pt x="95" y="90"/>
                  </a:cubicBezTo>
                  <a:cubicBezTo>
                    <a:pt x="85" y="102"/>
                    <a:pt x="70"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2" name="Freeform 48"/>
            <p:cNvSpPr>
              <a:spLocks/>
            </p:cNvSpPr>
            <p:nvPr/>
          </p:nvSpPr>
          <p:spPr bwMode="auto">
            <a:xfrm>
              <a:off x="2362258" y="5676035"/>
              <a:ext cx="201500" cy="196996"/>
            </a:xfrm>
            <a:custGeom>
              <a:avLst/>
              <a:gdLst>
                <a:gd name="T0" fmla="*/ 55 w 110"/>
                <a:gd name="T1" fmla="*/ 108 h 108"/>
                <a:gd name="T2" fmla="*/ 55 w 110"/>
                <a:gd name="T3" fmla="*/ 108 h 108"/>
                <a:gd name="T4" fmla="*/ 19 w 110"/>
                <a:gd name="T5" fmla="*/ 94 h 108"/>
                <a:gd name="T6" fmla="*/ 1 w 110"/>
                <a:gd name="T7" fmla="*/ 57 h 108"/>
                <a:gd name="T8" fmla="*/ 15 w 110"/>
                <a:gd name="T9" fmla="*/ 18 h 108"/>
                <a:gd name="T10" fmla="*/ 55 w 110"/>
                <a:gd name="T11" fmla="*/ 0 h 108"/>
                <a:gd name="T12" fmla="*/ 91 w 110"/>
                <a:gd name="T13" fmla="*/ 14 h 108"/>
                <a:gd name="T14" fmla="*/ 109 w 110"/>
                <a:gd name="T15" fmla="*/ 51 h 108"/>
                <a:gd name="T16" fmla="*/ 95 w 110"/>
                <a:gd name="T17" fmla="*/ 90 h 108"/>
                <a:gd name="T18" fmla="*/ 55 w 110"/>
                <a:gd name="T19"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08">
                  <a:moveTo>
                    <a:pt x="55" y="108"/>
                  </a:moveTo>
                  <a:cubicBezTo>
                    <a:pt x="55" y="108"/>
                    <a:pt x="55" y="108"/>
                    <a:pt x="55" y="108"/>
                  </a:cubicBezTo>
                  <a:cubicBezTo>
                    <a:pt x="42" y="108"/>
                    <a:pt x="29" y="103"/>
                    <a:pt x="19" y="94"/>
                  </a:cubicBezTo>
                  <a:cubicBezTo>
                    <a:pt x="8" y="85"/>
                    <a:pt x="2" y="71"/>
                    <a:pt x="1" y="57"/>
                  </a:cubicBezTo>
                  <a:cubicBezTo>
                    <a:pt x="0" y="42"/>
                    <a:pt x="5" y="28"/>
                    <a:pt x="15" y="18"/>
                  </a:cubicBezTo>
                  <a:cubicBezTo>
                    <a:pt x="25" y="6"/>
                    <a:pt x="40" y="0"/>
                    <a:pt x="55" y="0"/>
                  </a:cubicBezTo>
                  <a:cubicBezTo>
                    <a:pt x="68" y="0"/>
                    <a:pt x="81" y="5"/>
                    <a:pt x="91" y="14"/>
                  </a:cubicBezTo>
                  <a:cubicBezTo>
                    <a:pt x="102" y="23"/>
                    <a:pt x="108" y="37"/>
                    <a:pt x="109" y="51"/>
                  </a:cubicBezTo>
                  <a:cubicBezTo>
                    <a:pt x="110" y="66"/>
                    <a:pt x="105" y="80"/>
                    <a:pt x="95" y="90"/>
                  </a:cubicBezTo>
                  <a:cubicBezTo>
                    <a:pt x="85" y="102"/>
                    <a:pt x="70"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60" name="Group 259"/>
          <p:cNvGrpSpPr/>
          <p:nvPr/>
        </p:nvGrpSpPr>
        <p:grpSpPr>
          <a:xfrm>
            <a:off x="6868336" y="1290992"/>
            <a:ext cx="319316" cy="298822"/>
            <a:chOff x="6687834" y="1097520"/>
            <a:chExt cx="472098" cy="441800"/>
          </a:xfrm>
        </p:grpSpPr>
        <p:sp>
          <p:nvSpPr>
            <p:cNvPr id="119" name="Freeform 49"/>
            <p:cNvSpPr>
              <a:spLocks/>
            </p:cNvSpPr>
            <p:nvPr/>
          </p:nvSpPr>
          <p:spPr bwMode="auto">
            <a:xfrm>
              <a:off x="6687834" y="1097520"/>
              <a:ext cx="472098" cy="441800"/>
            </a:xfrm>
            <a:custGeom>
              <a:avLst/>
              <a:gdLst>
                <a:gd name="T0" fmla="*/ 55 w 115"/>
                <a:gd name="T1" fmla="*/ 108 h 108"/>
                <a:gd name="T2" fmla="*/ 55 w 115"/>
                <a:gd name="T3" fmla="*/ 108 h 108"/>
                <a:gd name="T4" fmla="*/ 14 w 115"/>
                <a:gd name="T5" fmla="*/ 90 h 108"/>
                <a:gd name="T6" fmla="*/ 1 w 115"/>
                <a:gd name="T7" fmla="*/ 51 h 108"/>
                <a:gd name="T8" fmla="*/ 18 w 115"/>
                <a:gd name="T9" fmla="*/ 14 h 108"/>
                <a:gd name="T10" fmla="*/ 55 w 115"/>
                <a:gd name="T11" fmla="*/ 0 h 108"/>
                <a:gd name="T12" fmla="*/ 95 w 115"/>
                <a:gd name="T13" fmla="*/ 18 h 108"/>
                <a:gd name="T14" fmla="*/ 91 w 115"/>
                <a:gd name="T15" fmla="*/ 95 h 108"/>
                <a:gd name="T16" fmla="*/ 55 w 115"/>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8">
                  <a:moveTo>
                    <a:pt x="55" y="108"/>
                  </a:moveTo>
                  <a:cubicBezTo>
                    <a:pt x="55" y="108"/>
                    <a:pt x="55" y="108"/>
                    <a:pt x="55" y="108"/>
                  </a:cubicBezTo>
                  <a:cubicBezTo>
                    <a:pt x="39" y="108"/>
                    <a:pt x="25" y="102"/>
                    <a:pt x="14" y="90"/>
                  </a:cubicBezTo>
                  <a:cubicBezTo>
                    <a:pt x="5" y="80"/>
                    <a:pt x="0" y="66"/>
                    <a:pt x="1" y="51"/>
                  </a:cubicBezTo>
                  <a:cubicBezTo>
                    <a:pt x="1" y="37"/>
                    <a:pt x="8" y="24"/>
                    <a:pt x="18" y="14"/>
                  </a:cubicBezTo>
                  <a:cubicBezTo>
                    <a:pt x="28" y="5"/>
                    <a:pt x="41" y="0"/>
                    <a:pt x="55" y="0"/>
                  </a:cubicBezTo>
                  <a:cubicBezTo>
                    <a:pt x="70" y="0"/>
                    <a:pt x="85" y="7"/>
                    <a:pt x="95" y="18"/>
                  </a:cubicBezTo>
                  <a:cubicBezTo>
                    <a:pt x="115" y="40"/>
                    <a:pt x="113" y="75"/>
                    <a:pt x="91" y="95"/>
                  </a:cubicBezTo>
                  <a:cubicBezTo>
                    <a:pt x="81" y="103"/>
                    <a:pt x="68"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3" name="Freeform 49"/>
            <p:cNvSpPr>
              <a:spLocks/>
            </p:cNvSpPr>
            <p:nvPr/>
          </p:nvSpPr>
          <p:spPr bwMode="auto">
            <a:xfrm>
              <a:off x="6818630" y="1219922"/>
              <a:ext cx="210506" cy="196996"/>
            </a:xfrm>
            <a:custGeom>
              <a:avLst/>
              <a:gdLst>
                <a:gd name="T0" fmla="*/ 55 w 115"/>
                <a:gd name="T1" fmla="*/ 108 h 108"/>
                <a:gd name="T2" fmla="*/ 55 w 115"/>
                <a:gd name="T3" fmla="*/ 108 h 108"/>
                <a:gd name="T4" fmla="*/ 14 w 115"/>
                <a:gd name="T5" fmla="*/ 90 h 108"/>
                <a:gd name="T6" fmla="*/ 1 w 115"/>
                <a:gd name="T7" fmla="*/ 51 h 108"/>
                <a:gd name="T8" fmla="*/ 18 w 115"/>
                <a:gd name="T9" fmla="*/ 14 h 108"/>
                <a:gd name="T10" fmla="*/ 55 w 115"/>
                <a:gd name="T11" fmla="*/ 0 h 108"/>
                <a:gd name="T12" fmla="*/ 95 w 115"/>
                <a:gd name="T13" fmla="*/ 18 h 108"/>
                <a:gd name="T14" fmla="*/ 91 w 115"/>
                <a:gd name="T15" fmla="*/ 95 h 108"/>
                <a:gd name="T16" fmla="*/ 55 w 115"/>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8">
                  <a:moveTo>
                    <a:pt x="55" y="108"/>
                  </a:moveTo>
                  <a:cubicBezTo>
                    <a:pt x="55" y="108"/>
                    <a:pt x="55" y="108"/>
                    <a:pt x="55" y="108"/>
                  </a:cubicBezTo>
                  <a:cubicBezTo>
                    <a:pt x="39" y="108"/>
                    <a:pt x="25" y="102"/>
                    <a:pt x="14" y="90"/>
                  </a:cubicBezTo>
                  <a:cubicBezTo>
                    <a:pt x="5" y="80"/>
                    <a:pt x="0" y="66"/>
                    <a:pt x="1" y="51"/>
                  </a:cubicBezTo>
                  <a:cubicBezTo>
                    <a:pt x="1" y="37"/>
                    <a:pt x="8" y="24"/>
                    <a:pt x="18" y="14"/>
                  </a:cubicBezTo>
                  <a:cubicBezTo>
                    <a:pt x="28" y="5"/>
                    <a:pt x="41" y="0"/>
                    <a:pt x="55" y="0"/>
                  </a:cubicBezTo>
                  <a:cubicBezTo>
                    <a:pt x="70" y="0"/>
                    <a:pt x="85" y="7"/>
                    <a:pt x="95" y="18"/>
                  </a:cubicBezTo>
                  <a:cubicBezTo>
                    <a:pt x="115" y="40"/>
                    <a:pt x="113" y="75"/>
                    <a:pt x="91" y="95"/>
                  </a:cubicBezTo>
                  <a:cubicBezTo>
                    <a:pt x="81" y="103"/>
                    <a:pt x="68"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4" name="Group 223"/>
          <p:cNvGrpSpPr/>
          <p:nvPr/>
        </p:nvGrpSpPr>
        <p:grpSpPr>
          <a:xfrm>
            <a:off x="1972840" y="5268473"/>
            <a:ext cx="303946" cy="298822"/>
            <a:chOff x="2004164" y="5318684"/>
            <a:chExt cx="449374" cy="441798"/>
          </a:xfrm>
        </p:grpSpPr>
        <p:sp>
          <p:nvSpPr>
            <p:cNvPr id="120" name="Freeform 50"/>
            <p:cNvSpPr>
              <a:spLocks/>
            </p:cNvSpPr>
            <p:nvPr/>
          </p:nvSpPr>
          <p:spPr bwMode="auto">
            <a:xfrm>
              <a:off x="2004164" y="5318684"/>
              <a:ext cx="449374" cy="441798"/>
            </a:xfrm>
            <a:custGeom>
              <a:avLst/>
              <a:gdLst>
                <a:gd name="T0" fmla="*/ 55 w 110"/>
                <a:gd name="T1" fmla="*/ 108 h 108"/>
                <a:gd name="T2" fmla="*/ 55 w 110"/>
                <a:gd name="T3" fmla="*/ 108 h 108"/>
                <a:gd name="T4" fmla="*/ 15 w 110"/>
                <a:gd name="T5" fmla="*/ 91 h 108"/>
                <a:gd name="T6" fmla="*/ 1 w 110"/>
                <a:gd name="T7" fmla="*/ 51 h 108"/>
                <a:gd name="T8" fmla="*/ 19 w 110"/>
                <a:gd name="T9" fmla="*/ 14 h 108"/>
                <a:gd name="T10" fmla="*/ 55 w 110"/>
                <a:gd name="T11" fmla="*/ 0 h 108"/>
                <a:gd name="T12" fmla="*/ 95 w 110"/>
                <a:gd name="T13" fmla="*/ 18 h 108"/>
                <a:gd name="T14" fmla="*/ 109 w 110"/>
                <a:gd name="T15" fmla="*/ 57 h 108"/>
                <a:gd name="T16" fmla="*/ 91 w 110"/>
                <a:gd name="T17" fmla="*/ 95 h 108"/>
                <a:gd name="T18" fmla="*/ 55 w 110"/>
                <a:gd name="T19"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08">
                  <a:moveTo>
                    <a:pt x="55" y="108"/>
                  </a:moveTo>
                  <a:cubicBezTo>
                    <a:pt x="55" y="108"/>
                    <a:pt x="55" y="108"/>
                    <a:pt x="55" y="108"/>
                  </a:cubicBezTo>
                  <a:cubicBezTo>
                    <a:pt x="40" y="108"/>
                    <a:pt x="25" y="102"/>
                    <a:pt x="15" y="91"/>
                  </a:cubicBezTo>
                  <a:cubicBezTo>
                    <a:pt x="5" y="80"/>
                    <a:pt x="0" y="66"/>
                    <a:pt x="1" y="51"/>
                  </a:cubicBezTo>
                  <a:cubicBezTo>
                    <a:pt x="2" y="37"/>
                    <a:pt x="8" y="24"/>
                    <a:pt x="19" y="14"/>
                  </a:cubicBezTo>
                  <a:cubicBezTo>
                    <a:pt x="29" y="5"/>
                    <a:pt x="42" y="0"/>
                    <a:pt x="55" y="0"/>
                  </a:cubicBezTo>
                  <a:cubicBezTo>
                    <a:pt x="71" y="0"/>
                    <a:pt x="85" y="7"/>
                    <a:pt x="95" y="18"/>
                  </a:cubicBezTo>
                  <a:cubicBezTo>
                    <a:pt x="105" y="29"/>
                    <a:pt x="110" y="43"/>
                    <a:pt x="109" y="57"/>
                  </a:cubicBezTo>
                  <a:cubicBezTo>
                    <a:pt x="109" y="72"/>
                    <a:pt x="102" y="85"/>
                    <a:pt x="91" y="95"/>
                  </a:cubicBezTo>
                  <a:cubicBezTo>
                    <a:pt x="82" y="104"/>
                    <a:pt x="69"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4" name="Freeform 50"/>
            <p:cNvSpPr>
              <a:spLocks/>
            </p:cNvSpPr>
            <p:nvPr/>
          </p:nvSpPr>
          <p:spPr bwMode="auto">
            <a:xfrm>
              <a:off x="2128664" y="5441085"/>
              <a:ext cx="200374" cy="196996"/>
            </a:xfrm>
            <a:custGeom>
              <a:avLst/>
              <a:gdLst>
                <a:gd name="T0" fmla="*/ 55 w 110"/>
                <a:gd name="T1" fmla="*/ 108 h 108"/>
                <a:gd name="T2" fmla="*/ 55 w 110"/>
                <a:gd name="T3" fmla="*/ 108 h 108"/>
                <a:gd name="T4" fmla="*/ 15 w 110"/>
                <a:gd name="T5" fmla="*/ 91 h 108"/>
                <a:gd name="T6" fmla="*/ 1 w 110"/>
                <a:gd name="T7" fmla="*/ 51 h 108"/>
                <a:gd name="T8" fmla="*/ 19 w 110"/>
                <a:gd name="T9" fmla="*/ 14 h 108"/>
                <a:gd name="T10" fmla="*/ 55 w 110"/>
                <a:gd name="T11" fmla="*/ 0 h 108"/>
                <a:gd name="T12" fmla="*/ 95 w 110"/>
                <a:gd name="T13" fmla="*/ 18 h 108"/>
                <a:gd name="T14" fmla="*/ 109 w 110"/>
                <a:gd name="T15" fmla="*/ 57 h 108"/>
                <a:gd name="T16" fmla="*/ 91 w 110"/>
                <a:gd name="T17" fmla="*/ 95 h 108"/>
                <a:gd name="T18" fmla="*/ 55 w 110"/>
                <a:gd name="T19"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08">
                  <a:moveTo>
                    <a:pt x="55" y="108"/>
                  </a:moveTo>
                  <a:cubicBezTo>
                    <a:pt x="55" y="108"/>
                    <a:pt x="55" y="108"/>
                    <a:pt x="55" y="108"/>
                  </a:cubicBezTo>
                  <a:cubicBezTo>
                    <a:pt x="40" y="108"/>
                    <a:pt x="25" y="102"/>
                    <a:pt x="15" y="91"/>
                  </a:cubicBezTo>
                  <a:cubicBezTo>
                    <a:pt x="5" y="80"/>
                    <a:pt x="0" y="66"/>
                    <a:pt x="1" y="51"/>
                  </a:cubicBezTo>
                  <a:cubicBezTo>
                    <a:pt x="2" y="37"/>
                    <a:pt x="8" y="24"/>
                    <a:pt x="19" y="14"/>
                  </a:cubicBezTo>
                  <a:cubicBezTo>
                    <a:pt x="29" y="5"/>
                    <a:pt x="42" y="0"/>
                    <a:pt x="55" y="0"/>
                  </a:cubicBezTo>
                  <a:cubicBezTo>
                    <a:pt x="71" y="0"/>
                    <a:pt x="85" y="7"/>
                    <a:pt x="95" y="18"/>
                  </a:cubicBezTo>
                  <a:cubicBezTo>
                    <a:pt x="105" y="29"/>
                    <a:pt x="110" y="43"/>
                    <a:pt x="109" y="57"/>
                  </a:cubicBezTo>
                  <a:cubicBezTo>
                    <a:pt x="109" y="72"/>
                    <a:pt x="102" y="85"/>
                    <a:pt x="91" y="95"/>
                  </a:cubicBezTo>
                  <a:cubicBezTo>
                    <a:pt x="82" y="104"/>
                    <a:pt x="69"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3" name="Group 252"/>
          <p:cNvGrpSpPr/>
          <p:nvPr/>
        </p:nvGrpSpPr>
        <p:grpSpPr>
          <a:xfrm>
            <a:off x="7044747" y="1558026"/>
            <a:ext cx="341512" cy="298822"/>
            <a:chOff x="6872245" y="1354696"/>
            <a:chExt cx="504912" cy="441798"/>
          </a:xfrm>
        </p:grpSpPr>
        <p:sp>
          <p:nvSpPr>
            <p:cNvPr id="121" name="Freeform 51"/>
            <p:cNvSpPr>
              <a:spLocks/>
            </p:cNvSpPr>
            <p:nvPr/>
          </p:nvSpPr>
          <p:spPr bwMode="auto">
            <a:xfrm>
              <a:off x="6872245" y="1354696"/>
              <a:ext cx="504912" cy="441798"/>
            </a:xfrm>
            <a:custGeom>
              <a:avLst/>
              <a:gdLst>
                <a:gd name="T0" fmla="*/ 62 w 123"/>
                <a:gd name="T1" fmla="*/ 108 h 108"/>
                <a:gd name="T2" fmla="*/ 18 w 123"/>
                <a:gd name="T3" fmla="*/ 86 h 108"/>
                <a:gd name="T4" fmla="*/ 30 w 123"/>
                <a:gd name="T5" fmla="*/ 10 h 108"/>
                <a:gd name="T6" fmla="*/ 61 w 123"/>
                <a:gd name="T7" fmla="*/ 0 h 108"/>
                <a:gd name="T8" fmla="*/ 105 w 123"/>
                <a:gd name="T9" fmla="*/ 22 h 108"/>
                <a:gd name="T10" fmla="*/ 93 w 123"/>
                <a:gd name="T11" fmla="*/ 98 h 108"/>
                <a:gd name="T12" fmla="*/ 62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2" y="108"/>
                  </a:moveTo>
                  <a:cubicBezTo>
                    <a:pt x="44" y="108"/>
                    <a:pt x="28" y="100"/>
                    <a:pt x="18" y="86"/>
                  </a:cubicBezTo>
                  <a:cubicBezTo>
                    <a:pt x="0" y="62"/>
                    <a:pt x="5" y="28"/>
                    <a:pt x="30" y="10"/>
                  </a:cubicBezTo>
                  <a:cubicBezTo>
                    <a:pt x="39" y="3"/>
                    <a:pt x="50" y="0"/>
                    <a:pt x="61" y="0"/>
                  </a:cubicBezTo>
                  <a:cubicBezTo>
                    <a:pt x="79" y="0"/>
                    <a:pt x="95" y="8"/>
                    <a:pt x="105" y="22"/>
                  </a:cubicBezTo>
                  <a:cubicBezTo>
                    <a:pt x="123" y="46"/>
                    <a:pt x="117" y="80"/>
                    <a:pt x="93" y="98"/>
                  </a:cubicBezTo>
                  <a:cubicBezTo>
                    <a:pt x="84" y="105"/>
                    <a:pt x="73"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5" name="Freeform 51"/>
            <p:cNvSpPr>
              <a:spLocks/>
            </p:cNvSpPr>
            <p:nvPr/>
          </p:nvSpPr>
          <p:spPr bwMode="auto">
            <a:xfrm>
              <a:off x="7012132" y="1477097"/>
              <a:ext cx="225138" cy="196996"/>
            </a:xfrm>
            <a:custGeom>
              <a:avLst/>
              <a:gdLst>
                <a:gd name="T0" fmla="*/ 62 w 123"/>
                <a:gd name="T1" fmla="*/ 108 h 108"/>
                <a:gd name="T2" fmla="*/ 18 w 123"/>
                <a:gd name="T3" fmla="*/ 86 h 108"/>
                <a:gd name="T4" fmla="*/ 30 w 123"/>
                <a:gd name="T5" fmla="*/ 10 h 108"/>
                <a:gd name="T6" fmla="*/ 61 w 123"/>
                <a:gd name="T7" fmla="*/ 0 h 108"/>
                <a:gd name="T8" fmla="*/ 105 w 123"/>
                <a:gd name="T9" fmla="*/ 22 h 108"/>
                <a:gd name="T10" fmla="*/ 93 w 123"/>
                <a:gd name="T11" fmla="*/ 98 h 108"/>
                <a:gd name="T12" fmla="*/ 62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2" y="108"/>
                  </a:moveTo>
                  <a:cubicBezTo>
                    <a:pt x="44" y="108"/>
                    <a:pt x="28" y="100"/>
                    <a:pt x="18" y="86"/>
                  </a:cubicBezTo>
                  <a:cubicBezTo>
                    <a:pt x="0" y="62"/>
                    <a:pt x="5" y="28"/>
                    <a:pt x="30" y="10"/>
                  </a:cubicBezTo>
                  <a:cubicBezTo>
                    <a:pt x="39" y="3"/>
                    <a:pt x="50" y="0"/>
                    <a:pt x="61" y="0"/>
                  </a:cubicBezTo>
                  <a:cubicBezTo>
                    <a:pt x="79" y="0"/>
                    <a:pt x="95" y="8"/>
                    <a:pt x="105" y="22"/>
                  </a:cubicBezTo>
                  <a:cubicBezTo>
                    <a:pt x="123" y="46"/>
                    <a:pt x="117" y="80"/>
                    <a:pt x="93" y="98"/>
                  </a:cubicBezTo>
                  <a:cubicBezTo>
                    <a:pt x="84" y="105"/>
                    <a:pt x="73"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3" name="Group 222"/>
          <p:cNvGrpSpPr/>
          <p:nvPr/>
        </p:nvGrpSpPr>
        <p:grpSpPr>
          <a:xfrm>
            <a:off x="1778055" y="5000994"/>
            <a:ext cx="305654" cy="302238"/>
            <a:chOff x="1795733" y="5060570"/>
            <a:chExt cx="451900" cy="446850"/>
          </a:xfrm>
        </p:grpSpPr>
        <p:sp>
          <p:nvSpPr>
            <p:cNvPr id="122" name="Freeform 52"/>
            <p:cNvSpPr>
              <a:spLocks/>
            </p:cNvSpPr>
            <p:nvPr/>
          </p:nvSpPr>
          <p:spPr bwMode="auto">
            <a:xfrm>
              <a:off x="1795733" y="5060570"/>
              <a:ext cx="451900" cy="446850"/>
            </a:xfrm>
            <a:custGeom>
              <a:avLst/>
              <a:gdLst>
                <a:gd name="T0" fmla="*/ 56 w 111"/>
                <a:gd name="T1" fmla="*/ 109 h 109"/>
                <a:gd name="T2" fmla="*/ 12 w 111"/>
                <a:gd name="T3" fmla="*/ 86 h 109"/>
                <a:gd name="T4" fmla="*/ 2 w 111"/>
                <a:gd name="T5" fmla="*/ 46 h 109"/>
                <a:gd name="T6" fmla="*/ 24 w 111"/>
                <a:gd name="T7" fmla="*/ 11 h 109"/>
                <a:gd name="T8" fmla="*/ 55 w 111"/>
                <a:gd name="T9" fmla="*/ 0 h 109"/>
                <a:gd name="T10" fmla="*/ 99 w 111"/>
                <a:gd name="T11" fmla="*/ 23 h 109"/>
                <a:gd name="T12" fmla="*/ 109 w 111"/>
                <a:gd name="T13" fmla="*/ 63 h 109"/>
                <a:gd name="T14" fmla="*/ 87 w 111"/>
                <a:gd name="T15" fmla="*/ 98 h 109"/>
                <a:gd name="T16" fmla="*/ 56 w 11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9">
                  <a:moveTo>
                    <a:pt x="56" y="109"/>
                  </a:moveTo>
                  <a:cubicBezTo>
                    <a:pt x="38" y="109"/>
                    <a:pt x="22" y="100"/>
                    <a:pt x="12" y="86"/>
                  </a:cubicBezTo>
                  <a:cubicBezTo>
                    <a:pt x="3" y="75"/>
                    <a:pt x="0" y="60"/>
                    <a:pt x="2" y="46"/>
                  </a:cubicBezTo>
                  <a:cubicBezTo>
                    <a:pt x="4" y="32"/>
                    <a:pt x="12" y="19"/>
                    <a:pt x="24" y="11"/>
                  </a:cubicBezTo>
                  <a:cubicBezTo>
                    <a:pt x="33" y="4"/>
                    <a:pt x="44" y="0"/>
                    <a:pt x="55" y="0"/>
                  </a:cubicBezTo>
                  <a:cubicBezTo>
                    <a:pt x="73" y="0"/>
                    <a:pt x="89" y="9"/>
                    <a:pt x="99" y="23"/>
                  </a:cubicBezTo>
                  <a:cubicBezTo>
                    <a:pt x="108" y="34"/>
                    <a:pt x="111" y="49"/>
                    <a:pt x="109" y="63"/>
                  </a:cubicBezTo>
                  <a:cubicBezTo>
                    <a:pt x="107" y="77"/>
                    <a:pt x="99" y="90"/>
                    <a:pt x="87" y="98"/>
                  </a:cubicBezTo>
                  <a:cubicBezTo>
                    <a:pt x="78" y="105"/>
                    <a:pt x="67" y="109"/>
                    <a:pt x="56"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6" name="Freeform 52"/>
            <p:cNvSpPr>
              <a:spLocks/>
            </p:cNvSpPr>
            <p:nvPr/>
          </p:nvSpPr>
          <p:spPr bwMode="auto">
            <a:xfrm>
              <a:off x="1920933" y="5184371"/>
              <a:ext cx="201500" cy="199248"/>
            </a:xfrm>
            <a:custGeom>
              <a:avLst/>
              <a:gdLst>
                <a:gd name="T0" fmla="*/ 56 w 111"/>
                <a:gd name="T1" fmla="*/ 109 h 109"/>
                <a:gd name="T2" fmla="*/ 12 w 111"/>
                <a:gd name="T3" fmla="*/ 86 h 109"/>
                <a:gd name="T4" fmla="*/ 2 w 111"/>
                <a:gd name="T5" fmla="*/ 46 h 109"/>
                <a:gd name="T6" fmla="*/ 24 w 111"/>
                <a:gd name="T7" fmla="*/ 11 h 109"/>
                <a:gd name="T8" fmla="*/ 55 w 111"/>
                <a:gd name="T9" fmla="*/ 0 h 109"/>
                <a:gd name="T10" fmla="*/ 99 w 111"/>
                <a:gd name="T11" fmla="*/ 23 h 109"/>
                <a:gd name="T12" fmla="*/ 109 w 111"/>
                <a:gd name="T13" fmla="*/ 63 h 109"/>
                <a:gd name="T14" fmla="*/ 87 w 111"/>
                <a:gd name="T15" fmla="*/ 98 h 109"/>
                <a:gd name="T16" fmla="*/ 56 w 11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9">
                  <a:moveTo>
                    <a:pt x="56" y="109"/>
                  </a:moveTo>
                  <a:cubicBezTo>
                    <a:pt x="38" y="109"/>
                    <a:pt x="22" y="100"/>
                    <a:pt x="12" y="86"/>
                  </a:cubicBezTo>
                  <a:cubicBezTo>
                    <a:pt x="3" y="75"/>
                    <a:pt x="0" y="60"/>
                    <a:pt x="2" y="46"/>
                  </a:cubicBezTo>
                  <a:cubicBezTo>
                    <a:pt x="4" y="32"/>
                    <a:pt x="12" y="19"/>
                    <a:pt x="24" y="11"/>
                  </a:cubicBezTo>
                  <a:cubicBezTo>
                    <a:pt x="33" y="4"/>
                    <a:pt x="44" y="0"/>
                    <a:pt x="55" y="0"/>
                  </a:cubicBezTo>
                  <a:cubicBezTo>
                    <a:pt x="73" y="0"/>
                    <a:pt x="89" y="9"/>
                    <a:pt x="99" y="23"/>
                  </a:cubicBezTo>
                  <a:cubicBezTo>
                    <a:pt x="108" y="34"/>
                    <a:pt x="111" y="49"/>
                    <a:pt x="109" y="63"/>
                  </a:cubicBezTo>
                  <a:cubicBezTo>
                    <a:pt x="107" y="77"/>
                    <a:pt x="99" y="90"/>
                    <a:pt x="87" y="98"/>
                  </a:cubicBezTo>
                  <a:cubicBezTo>
                    <a:pt x="78" y="105"/>
                    <a:pt x="67" y="109"/>
                    <a:pt x="56"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2" name="Group 251"/>
          <p:cNvGrpSpPr/>
          <p:nvPr/>
        </p:nvGrpSpPr>
        <p:grpSpPr>
          <a:xfrm>
            <a:off x="7208812" y="1842493"/>
            <a:ext cx="326144" cy="300530"/>
            <a:chOff x="7054262" y="1630451"/>
            <a:chExt cx="482192" cy="444324"/>
          </a:xfrm>
        </p:grpSpPr>
        <p:sp>
          <p:nvSpPr>
            <p:cNvPr id="123" name="Freeform 53"/>
            <p:cNvSpPr>
              <a:spLocks/>
            </p:cNvSpPr>
            <p:nvPr/>
          </p:nvSpPr>
          <p:spPr bwMode="auto">
            <a:xfrm>
              <a:off x="7054262" y="1630451"/>
              <a:ext cx="482192" cy="444324"/>
            </a:xfrm>
            <a:custGeom>
              <a:avLst/>
              <a:gdLst>
                <a:gd name="T0" fmla="*/ 62 w 118"/>
                <a:gd name="T1" fmla="*/ 109 h 109"/>
                <a:gd name="T2" fmla="*/ 15 w 118"/>
                <a:gd name="T3" fmla="*/ 82 h 109"/>
                <a:gd name="T4" fmla="*/ 35 w 118"/>
                <a:gd name="T5" fmla="*/ 8 h 109"/>
                <a:gd name="T6" fmla="*/ 62 w 118"/>
                <a:gd name="T7" fmla="*/ 0 h 109"/>
                <a:gd name="T8" fmla="*/ 109 w 118"/>
                <a:gd name="T9" fmla="*/ 27 h 109"/>
                <a:gd name="T10" fmla="*/ 115 w 118"/>
                <a:gd name="T11" fmla="*/ 69 h 109"/>
                <a:gd name="T12" fmla="*/ 89 w 118"/>
                <a:gd name="T13" fmla="*/ 101 h 109"/>
                <a:gd name="T14" fmla="*/ 62 w 118"/>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9">
                  <a:moveTo>
                    <a:pt x="62" y="109"/>
                  </a:moveTo>
                  <a:cubicBezTo>
                    <a:pt x="43" y="109"/>
                    <a:pt x="25" y="98"/>
                    <a:pt x="15" y="82"/>
                  </a:cubicBezTo>
                  <a:cubicBezTo>
                    <a:pt x="0" y="56"/>
                    <a:pt x="9" y="23"/>
                    <a:pt x="35" y="8"/>
                  </a:cubicBezTo>
                  <a:cubicBezTo>
                    <a:pt x="43" y="3"/>
                    <a:pt x="53" y="0"/>
                    <a:pt x="62" y="0"/>
                  </a:cubicBezTo>
                  <a:cubicBezTo>
                    <a:pt x="82" y="0"/>
                    <a:pt x="100" y="11"/>
                    <a:pt x="109" y="27"/>
                  </a:cubicBezTo>
                  <a:cubicBezTo>
                    <a:pt x="116" y="40"/>
                    <a:pt x="118" y="55"/>
                    <a:pt x="115" y="69"/>
                  </a:cubicBezTo>
                  <a:cubicBezTo>
                    <a:pt x="111" y="83"/>
                    <a:pt x="102" y="94"/>
                    <a:pt x="89" y="101"/>
                  </a:cubicBezTo>
                  <a:cubicBezTo>
                    <a:pt x="81" y="106"/>
                    <a:pt x="72" y="109"/>
                    <a:pt x="62"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7" name="Freeform 53"/>
            <p:cNvSpPr>
              <a:spLocks/>
            </p:cNvSpPr>
            <p:nvPr/>
          </p:nvSpPr>
          <p:spPr bwMode="auto">
            <a:xfrm>
              <a:off x="7187854" y="1753552"/>
              <a:ext cx="215008" cy="198122"/>
            </a:xfrm>
            <a:custGeom>
              <a:avLst/>
              <a:gdLst>
                <a:gd name="T0" fmla="*/ 62 w 118"/>
                <a:gd name="T1" fmla="*/ 109 h 109"/>
                <a:gd name="T2" fmla="*/ 15 w 118"/>
                <a:gd name="T3" fmla="*/ 82 h 109"/>
                <a:gd name="T4" fmla="*/ 35 w 118"/>
                <a:gd name="T5" fmla="*/ 8 h 109"/>
                <a:gd name="T6" fmla="*/ 62 w 118"/>
                <a:gd name="T7" fmla="*/ 0 h 109"/>
                <a:gd name="T8" fmla="*/ 109 w 118"/>
                <a:gd name="T9" fmla="*/ 27 h 109"/>
                <a:gd name="T10" fmla="*/ 115 w 118"/>
                <a:gd name="T11" fmla="*/ 69 h 109"/>
                <a:gd name="T12" fmla="*/ 89 w 118"/>
                <a:gd name="T13" fmla="*/ 101 h 109"/>
                <a:gd name="T14" fmla="*/ 62 w 118"/>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9">
                  <a:moveTo>
                    <a:pt x="62" y="109"/>
                  </a:moveTo>
                  <a:cubicBezTo>
                    <a:pt x="43" y="109"/>
                    <a:pt x="25" y="98"/>
                    <a:pt x="15" y="82"/>
                  </a:cubicBezTo>
                  <a:cubicBezTo>
                    <a:pt x="0" y="56"/>
                    <a:pt x="9" y="23"/>
                    <a:pt x="35" y="8"/>
                  </a:cubicBezTo>
                  <a:cubicBezTo>
                    <a:pt x="43" y="3"/>
                    <a:pt x="53" y="0"/>
                    <a:pt x="62" y="0"/>
                  </a:cubicBezTo>
                  <a:cubicBezTo>
                    <a:pt x="82" y="0"/>
                    <a:pt x="100" y="11"/>
                    <a:pt x="109" y="27"/>
                  </a:cubicBezTo>
                  <a:cubicBezTo>
                    <a:pt x="116" y="40"/>
                    <a:pt x="118" y="55"/>
                    <a:pt x="115" y="69"/>
                  </a:cubicBezTo>
                  <a:cubicBezTo>
                    <a:pt x="111" y="83"/>
                    <a:pt x="102" y="94"/>
                    <a:pt x="89" y="101"/>
                  </a:cubicBezTo>
                  <a:cubicBezTo>
                    <a:pt x="81" y="106"/>
                    <a:pt x="72" y="109"/>
                    <a:pt x="62"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2" name="Group 221"/>
          <p:cNvGrpSpPr/>
          <p:nvPr/>
        </p:nvGrpSpPr>
        <p:grpSpPr>
          <a:xfrm>
            <a:off x="1611188" y="4716123"/>
            <a:ext cx="310774" cy="300530"/>
            <a:chOff x="1613354" y="4784814"/>
            <a:chExt cx="459470" cy="444324"/>
          </a:xfrm>
        </p:grpSpPr>
        <p:sp>
          <p:nvSpPr>
            <p:cNvPr id="124" name="Freeform 54"/>
            <p:cNvSpPr>
              <a:spLocks/>
            </p:cNvSpPr>
            <p:nvPr/>
          </p:nvSpPr>
          <p:spPr bwMode="auto">
            <a:xfrm>
              <a:off x="1613354" y="4784814"/>
              <a:ext cx="459470" cy="444324"/>
            </a:xfrm>
            <a:custGeom>
              <a:avLst/>
              <a:gdLst>
                <a:gd name="T0" fmla="*/ 56 w 112"/>
                <a:gd name="T1" fmla="*/ 108 h 108"/>
                <a:gd name="T2" fmla="*/ 9 w 112"/>
                <a:gd name="T3" fmla="*/ 81 h 108"/>
                <a:gd name="T4" fmla="*/ 3 w 112"/>
                <a:gd name="T5" fmla="*/ 40 h 108"/>
                <a:gd name="T6" fmla="*/ 29 w 112"/>
                <a:gd name="T7" fmla="*/ 7 h 108"/>
                <a:gd name="T8" fmla="*/ 56 w 112"/>
                <a:gd name="T9" fmla="*/ 0 h 108"/>
                <a:gd name="T10" fmla="*/ 103 w 112"/>
                <a:gd name="T11" fmla="*/ 27 h 108"/>
                <a:gd name="T12" fmla="*/ 108 w 112"/>
                <a:gd name="T13" fmla="*/ 68 h 108"/>
                <a:gd name="T14" fmla="*/ 83 w 112"/>
                <a:gd name="T15" fmla="*/ 101 h 108"/>
                <a:gd name="T16" fmla="*/ 56 w 11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56" y="108"/>
                  </a:moveTo>
                  <a:cubicBezTo>
                    <a:pt x="36" y="108"/>
                    <a:pt x="18" y="98"/>
                    <a:pt x="9" y="81"/>
                  </a:cubicBezTo>
                  <a:cubicBezTo>
                    <a:pt x="2" y="69"/>
                    <a:pt x="0" y="54"/>
                    <a:pt x="3" y="40"/>
                  </a:cubicBezTo>
                  <a:cubicBezTo>
                    <a:pt x="7" y="26"/>
                    <a:pt x="16" y="14"/>
                    <a:pt x="29" y="7"/>
                  </a:cubicBezTo>
                  <a:cubicBezTo>
                    <a:pt x="37" y="2"/>
                    <a:pt x="46" y="0"/>
                    <a:pt x="56" y="0"/>
                  </a:cubicBezTo>
                  <a:cubicBezTo>
                    <a:pt x="75" y="0"/>
                    <a:pt x="93" y="10"/>
                    <a:pt x="103" y="27"/>
                  </a:cubicBezTo>
                  <a:cubicBezTo>
                    <a:pt x="110" y="39"/>
                    <a:pt x="112" y="54"/>
                    <a:pt x="108" y="68"/>
                  </a:cubicBezTo>
                  <a:cubicBezTo>
                    <a:pt x="104" y="82"/>
                    <a:pt x="95" y="94"/>
                    <a:pt x="83" y="101"/>
                  </a:cubicBezTo>
                  <a:cubicBezTo>
                    <a:pt x="75" y="106"/>
                    <a:pt x="65"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8" name="Freeform 54"/>
            <p:cNvSpPr>
              <a:spLocks/>
            </p:cNvSpPr>
            <p:nvPr/>
          </p:nvSpPr>
          <p:spPr bwMode="auto">
            <a:xfrm>
              <a:off x="1740651" y="4907915"/>
              <a:ext cx="204876" cy="198122"/>
            </a:xfrm>
            <a:custGeom>
              <a:avLst/>
              <a:gdLst>
                <a:gd name="T0" fmla="*/ 56 w 112"/>
                <a:gd name="T1" fmla="*/ 108 h 108"/>
                <a:gd name="T2" fmla="*/ 9 w 112"/>
                <a:gd name="T3" fmla="*/ 81 h 108"/>
                <a:gd name="T4" fmla="*/ 3 w 112"/>
                <a:gd name="T5" fmla="*/ 40 h 108"/>
                <a:gd name="T6" fmla="*/ 29 w 112"/>
                <a:gd name="T7" fmla="*/ 7 h 108"/>
                <a:gd name="T8" fmla="*/ 56 w 112"/>
                <a:gd name="T9" fmla="*/ 0 h 108"/>
                <a:gd name="T10" fmla="*/ 103 w 112"/>
                <a:gd name="T11" fmla="*/ 27 h 108"/>
                <a:gd name="T12" fmla="*/ 108 w 112"/>
                <a:gd name="T13" fmla="*/ 68 h 108"/>
                <a:gd name="T14" fmla="*/ 83 w 112"/>
                <a:gd name="T15" fmla="*/ 101 h 108"/>
                <a:gd name="T16" fmla="*/ 56 w 11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56" y="108"/>
                  </a:moveTo>
                  <a:cubicBezTo>
                    <a:pt x="36" y="108"/>
                    <a:pt x="18" y="98"/>
                    <a:pt x="9" y="81"/>
                  </a:cubicBezTo>
                  <a:cubicBezTo>
                    <a:pt x="2" y="69"/>
                    <a:pt x="0" y="54"/>
                    <a:pt x="3" y="40"/>
                  </a:cubicBezTo>
                  <a:cubicBezTo>
                    <a:pt x="7" y="26"/>
                    <a:pt x="16" y="14"/>
                    <a:pt x="29" y="7"/>
                  </a:cubicBezTo>
                  <a:cubicBezTo>
                    <a:pt x="37" y="2"/>
                    <a:pt x="46" y="0"/>
                    <a:pt x="56" y="0"/>
                  </a:cubicBezTo>
                  <a:cubicBezTo>
                    <a:pt x="75" y="0"/>
                    <a:pt x="93" y="10"/>
                    <a:pt x="103" y="27"/>
                  </a:cubicBezTo>
                  <a:cubicBezTo>
                    <a:pt x="110" y="39"/>
                    <a:pt x="112" y="54"/>
                    <a:pt x="108" y="68"/>
                  </a:cubicBezTo>
                  <a:cubicBezTo>
                    <a:pt x="104" y="82"/>
                    <a:pt x="95" y="94"/>
                    <a:pt x="83" y="101"/>
                  </a:cubicBezTo>
                  <a:cubicBezTo>
                    <a:pt x="75" y="106"/>
                    <a:pt x="65"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1" name="Group 250"/>
          <p:cNvGrpSpPr/>
          <p:nvPr/>
        </p:nvGrpSpPr>
        <p:grpSpPr>
          <a:xfrm>
            <a:off x="7345583" y="2145505"/>
            <a:ext cx="339806" cy="298822"/>
            <a:chOff x="7202912" y="1926196"/>
            <a:chExt cx="502392" cy="441798"/>
          </a:xfrm>
        </p:grpSpPr>
        <p:sp>
          <p:nvSpPr>
            <p:cNvPr id="125" name="Freeform 55"/>
            <p:cNvSpPr>
              <a:spLocks/>
            </p:cNvSpPr>
            <p:nvPr/>
          </p:nvSpPr>
          <p:spPr bwMode="auto">
            <a:xfrm>
              <a:off x="7202912" y="1926196"/>
              <a:ext cx="502392" cy="441798"/>
            </a:xfrm>
            <a:custGeom>
              <a:avLst/>
              <a:gdLst>
                <a:gd name="T0" fmla="*/ 62 w 123"/>
                <a:gd name="T1" fmla="*/ 108 h 108"/>
                <a:gd name="T2" fmla="*/ 12 w 123"/>
                <a:gd name="T3" fmla="*/ 76 h 108"/>
                <a:gd name="T4" fmla="*/ 39 w 123"/>
                <a:gd name="T5" fmla="*/ 4 h 108"/>
                <a:gd name="T6" fmla="*/ 61 w 123"/>
                <a:gd name="T7" fmla="*/ 0 h 108"/>
                <a:gd name="T8" fmla="*/ 111 w 123"/>
                <a:gd name="T9" fmla="*/ 32 h 108"/>
                <a:gd name="T10" fmla="*/ 84 w 123"/>
                <a:gd name="T11" fmla="*/ 103 h 108"/>
                <a:gd name="T12" fmla="*/ 62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2" y="108"/>
                  </a:moveTo>
                  <a:cubicBezTo>
                    <a:pt x="40" y="108"/>
                    <a:pt x="21" y="95"/>
                    <a:pt x="12" y="76"/>
                  </a:cubicBezTo>
                  <a:cubicBezTo>
                    <a:pt x="0" y="49"/>
                    <a:pt x="12" y="16"/>
                    <a:pt x="39" y="4"/>
                  </a:cubicBezTo>
                  <a:cubicBezTo>
                    <a:pt x="46" y="1"/>
                    <a:pt x="54" y="0"/>
                    <a:pt x="61" y="0"/>
                  </a:cubicBezTo>
                  <a:cubicBezTo>
                    <a:pt x="83" y="0"/>
                    <a:pt x="102" y="12"/>
                    <a:pt x="111" y="32"/>
                  </a:cubicBezTo>
                  <a:cubicBezTo>
                    <a:pt x="123" y="59"/>
                    <a:pt x="111" y="91"/>
                    <a:pt x="84" y="103"/>
                  </a:cubicBezTo>
                  <a:cubicBezTo>
                    <a:pt x="77" y="106"/>
                    <a:pt x="69"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9" name="Freeform 55"/>
            <p:cNvSpPr>
              <a:spLocks/>
            </p:cNvSpPr>
            <p:nvPr/>
          </p:nvSpPr>
          <p:spPr bwMode="auto">
            <a:xfrm>
              <a:off x="7342101" y="2048597"/>
              <a:ext cx="224014" cy="196996"/>
            </a:xfrm>
            <a:custGeom>
              <a:avLst/>
              <a:gdLst>
                <a:gd name="T0" fmla="*/ 62 w 123"/>
                <a:gd name="T1" fmla="*/ 108 h 108"/>
                <a:gd name="T2" fmla="*/ 12 w 123"/>
                <a:gd name="T3" fmla="*/ 76 h 108"/>
                <a:gd name="T4" fmla="*/ 39 w 123"/>
                <a:gd name="T5" fmla="*/ 4 h 108"/>
                <a:gd name="T6" fmla="*/ 61 w 123"/>
                <a:gd name="T7" fmla="*/ 0 h 108"/>
                <a:gd name="T8" fmla="*/ 111 w 123"/>
                <a:gd name="T9" fmla="*/ 32 h 108"/>
                <a:gd name="T10" fmla="*/ 84 w 123"/>
                <a:gd name="T11" fmla="*/ 103 h 108"/>
                <a:gd name="T12" fmla="*/ 62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2" y="108"/>
                  </a:moveTo>
                  <a:cubicBezTo>
                    <a:pt x="40" y="108"/>
                    <a:pt x="21" y="95"/>
                    <a:pt x="12" y="76"/>
                  </a:cubicBezTo>
                  <a:cubicBezTo>
                    <a:pt x="0" y="49"/>
                    <a:pt x="12" y="16"/>
                    <a:pt x="39" y="4"/>
                  </a:cubicBezTo>
                  <a:cubicBezTo>
                    <a:pt x="46" y="1"/>
                    <a:pt x="54" y="0"/>
                    <a:pt x="61" y="0"/>
                  </a:cubicBezTo>
                  <a:cubicBezTo>
                    <a:pt x="83" y="0"/>
                    <a:pt x="102" y="12"/>
                    <a:pt x="111" y="32"/>
                  </a:cubicBezTo>
                  <a:cubicBezTo>
                    <a:pt x="123" y="59"/>
                    <a:pt x="111" y="91"/>
                    <a:pt x="84" y="103"/>
                  </a:cubicBezTo>
                  <a:cubicBezTo>
                    <a:pt x="77" y="106"/>
                    <a:pt x="69"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1" name="Group 220"/>
          <p:cNvGrpSpPr/>
          <p:nvPr/>
        </p:nvGrpSpPr>
        <p:grpSpPr>
          <a:xfrm>
            <a:off x="1476528" y="4417212"/>
            <a:ext cx="324436" cy="298822"/>
            <a:chOff x="1460380" y="4493183"/>
            <a:chExt cx="479668" cy="441800"/>
          </a:xfrm>
        </p:grpSpPr>
        <p:sp>
          <p:nvSpPr>
            <p:cNvPr id="126" name="Freeform 56"/>
            <p:cNvSpPr>
              <a:spLocks/>
            </p:cNvSpPr>
            <p:nvPr/>
          </p:nvSpPr>
          <p:spPr bwMode="auto">
            <a:xfrm>
              <a:off x="1460380" y="4493183"/>
              <a:ext cx="479668" cy="441800"/>
            </a:xfrm>
            <a:custGeom>
              <a:avLst/>
              <a:gdLst>
                <a:gd name="T0" fmla="*/ 56 w 117"/>
                <a:gd name="T1" fmla="*/ 108 h 108"/>
                <a:gd name="T2" fmla="*/ 6 w 117"/>
                <a:gd name="T3" fmla="*/ 76 h 108"/>
                <a:gd name="T4" fmla="*/ 5 w 117"/>
                <a:gd name="T5" fmla="*/ 34 h 108"/>
                <a:gd name="T6" fmla="*/ 33 w 117"/>
                <a:gd name="T7" fmla="*/ 4 h 108"/>
                <a:gd name="T8" fmla="*/ 55 w 117"/>
                <a:gd name="T9" fmla="*/ 0 h 108"/>
                <a:gd name="T10" fmla="*/ 105 w 117"/>
                <a:gd name="T11" fmla="*/ 32 h 108"/>
                <a:gd name="T12" fmla="*/ 77 w 117"/>
                <a:gd name="T13" fmla="*/ 103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34" y="108"/>
                    <a:pt x="15" y="95"/>
                    <a:pt x="6" y="76"/>
                  </a:cubicBezTo>
                  <a:cubicBezTo>
                    <a:pt x="0" y="63"/>
                    <a:pt x="0" y="48"/>
                    <a:pt x="5" y="34"/>
                  </a:cubicBezTo>
                  <a:cubicBezTo>
                    <a:pt x="10" y="21"/>
                    <a:pt x="20" y="10"/>
                    <a:pt x="33" y="4"/>
                  </a:cubicBezTo>
                  <a:cubicBezTo>
                    <a:pt x="40" y="1"/>
                    <a:pt x="48" y="0"/>
                    <a:pt x="55" y="0"/>
                  </a:cubicBezTo>
                  <a:cubicBezTo>
                    <a:pt x="77" y="0"/>
                    <a:pt x="96" y="12"/>
                    <a:pt x="105" y="32"/>
                  </a:cubicBezTo>
                  <a:cubicBezTo>
                    <a:pt x="117" y="59"/>
                    <a:pt x="105" y="91"/>
                    <a:pt x="77" y="103"/>
                  </a:cubicBezTo>
                  <a:cubicBezTo>
                    <a:pt x="70" y="106"/>
                    <a:pt x="63"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0" name="Freeform 56"/>
            <p:cNvSpPr>
              <a:spLocks/>
            </p:cNvSpPr>
            <p:nvPr/>
          </p:nvSpPr>
          <p:spPr bwMode="auto">
            <a:xfrm>
              <a:off x="1593273" y="4615585"/>
              <a:ext cx="213882" cy="196996"/>
            </a:xfrm>
            <a:custGeom>
              <a:avLst/>
              <a:gdLst>
                <a:gd name="T0" fmla="*/ 56 w 117"/>
                <a:gd name="T1" fmla="*/ 108 h 108"/>
                <a:gd name="T2" fmla="*/ 6 w 117"/>
                <a:gd name="T3" fmla="*/ 76 h 108"/>
                <a:gd name="T4" fmla="*/ 5 w 117"/>
                <a:gd name="T5" fmla="*/ 34 h 108"/>
                <a:gd name="T6" fmla="*/ 33 w 117"/>
                <a:gd name="T7" fmla="*/ 4 h 108"/>
                <a:gd name="T8" fmla="*/ 55 w 117"/>
                <a:gd name="T9" fmla="*/ 0 h 108"/>
                <a:gd name="T10" fmla="*/ 105 w 117"/>
                <a:gd name="T11" fmla="*/ 32 h 108"/>
                <a:gd name="T12" fmla="*/ 77 w 117"/>
                <a:gd name="T13" fmla="*/ 103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34" y="108"/>
                    <a:pt x="15" y="95"/>
                    <a:pt x="6" y="76"/>
                  </a:cubicBezTo>
                  <a:cubicBezTo>
                    <a:pt x="0" y="63"/>
                    <a:pt x="0" y="48"/>
                    <a:pt x="5" y="34"/>
                  </a:cubicBezTo>
                  <a:cubicBezTo>
                    <a:pt x="10" y="21"/>
                    <a:pt x="20" y="10"/>
                    <a:pt x="33" y="4"/>
                  </a:cubicBezTo>
                  <a:cubicBezTo>
                    <a:pt x="40" y="1"/>
                    <a:pt x="48" y="0"/>
                    <a:pt x="55" y="0"/>
                  </a:cubicBezTo>
                  <a:cubicBezTo>
                    <a:pt x="77" y="0"/>
                    <a:pt x="96" y="12"/>
                    <a:pt x="105" y="32"/>
                  </a:cubicBezTo>
                  <a:cubicBezTo>
                    <a:pt x="117" y="59"/>
                    <a:pt x="105" y="91"/>
                    <a:pt x="77" y="103"/>
                  </a:cubicBezTo>
                  <a:cubicBezTo>
                    <a:pt x="70" y="106"/>
                    <a:pt x="63"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0" name="Group 249"/>
          <p:cNvGrpSpPr/>
          <p:nvPr/>
        </p:nvGrpSpPr>
        <p:grpSpPr>
          <a:xfrm>
            <a:off x="7450633" y="2457376"/>
            <a:ext cx="334682" cy="302238"/>
            <a:chOff x="7324968" y="2231645"/>
            <a:chExt cx="494816" cy="446850"/>
          </a:xfrm>
        </p:grpSpPr>
        <p:sp>
          <p:nvSpPr>
            <p:cNvPr id="127" name="Freeform 57"/>
            <p:cNvSpPr>
              <a:spLocks/>
            </p:cNvSpPr>
            <p:nvPr/>
          </p:nvSpPr>
          <p:spPr bwMode="auto">
            <a:xfrm>
              <a:off x="7324968" y="2231645"/>
              <a:ext cx="494816" cy="446850"/>
            </a:xfrm>
            <a:custGeom>
              <a:avLst/>
              <a:gdLst>
                <a:gd name="T0" fmla="*/ 61 w 121"/>
                <a:gd name="T1" fmla="*/ 109 h 109"/>
                <a:gd name="T2" fmla="*/ 9 w 121"/>
                <a:gd name="T3" fmla="*/ 71 h 109"/>
                <a:gd name="T4" fmla="*/ 44 w 121"/>
                <a:gd name="T5" fmla="*/ 3 h 109"/>
                <a:gd name="T6" fmla="*/ 60 w 121"/>
                <a:gd name="T7" fmla="*/ 0 h 109"/>
                <a:gd name="T8" fmla="*/ 112 w 121"/>
                <a:gd name="T9" fmla="*/ 38 h 109"/>
                <a:gd name="T10" fmla="*/ 77 w 121"/>
                <a:gd name="T11" fmla="*/ 106 h 109"/>
                <a:gd name="T12" fmla="*/ 61 w 121"/>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21" h="109">
                  <a:moveTo>
                    <a:pt x="61" y="109"/>
                  </a:moveTo>
                  <a:cubicBezTo>
                    <a:pt x="37" y="109"/>
                    <a:pt x="16" y="94"/>
                    <a:pt x="9" y="71"/>
                  </a:cubicBezTo>
                  <a:cubicBezTo>
                    <a:pt x="0" y="43"/>
                    <a:pt x="15" y="12"/>
                    <a:pt x="44" y="3"/>
                  </a:cubicBezTo>
                  <a:cubicBezTo>
                    <a:pt x="49" y="1"/>
                    <a:pt x="55" y="0"/>
                    <a:pt x="60" y="0"/>
                  </a:cubicBezTo>
                  <a:cubicBezTo>
                    <a:pt x="84" y="0"/>
                    <a:pt x="105" y="15"/>
                    <a:pt x="112" y="38"/>
                  </a:cubicBezTo>
                  <a:cubicBezTo>
                    <a:pt x="121" y="66"/>
                    <a:pt x="106" y="97"/>
                    <a:pt x="77" y="106"/>
                  </a:cubicBezTo>
                  <a:cubicBezTo>
                    <a:pt x="72" y="108"/>
                    <a:pt x="66" y="109"/>
                    <a:pt x="61"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1" name="Freeform 57"/>
            <p:cNvSpPr>
              <a:spLocks/>
            </p:cNvSpPr>
            <p:nvPr/>
          </p:nvSpPr>
          <p:spPr bwMode="auto">
            <a:xfrm>
              <a:off x="7462058" y="2355446"/>
              <a:ext cx="220636" cy="199248"/>
            </a:xfrm>
            <a:custGeom>
              <a:avLst/>
              <a:gdLst>
                <a:gd name="T0" fmla="*/ 61 w 121"/>
                <a:gd name="T1" fmla="*/ 109 h 109"/>
                <a:gd name="T2" fmla="*/ 9 w 121"/>
                <a:gd name="T3" fmla="*/ 71 h 109"/>
                <a:gd name="T4" fmla="*/ 44 w 121"/>
                <a:gd name="T5" fmla="*/ 3 h 109"/>
                <a:gd name="T6" fmla="*/ 60 w 121"/>
                <a:gd name="T7" fmla="*/ 0 h 109"/>
                <a:gd name="T8" fmla="*/ 112 w 121"/>
                <a:gd name="T9" fmla="*/ 38 h 109"/>
                <a:gd name="T10" fmla="*/ 77 w 121"/>
                <a:gd name="T11" fmla="*/ 106 h 109"/>
                <a:gd name="T12" fmla="*/ 61 w 121"/>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21" h="109">
                  <a:moveTo>
                    <a:pt x="61" y="109"/>
                  </a:moveTo>
                  <a:cubicBezTo>
                    <a:pt x="37" y="109"/>
                    <a:pt x="16" y="94"/>
                    <a:pt x="9" y="71"/>
                  </a:cubicBezTo>
                  <a:cubicBezTo>
                    <a:pt x="0" y="43"/>
                    <a:pt x="15" y="12"/>
                    <a:pt x="44" y="3"/>
                  </a:cubicBezTo>
                  <a:cubicBezTo>
                    <a:pt x="49" y="1"/>
                    <a:pt x="55" y="0"/>
                    <a:pt x="60" y="0"/>
                  </a:cubicBezTo>
                  <a:cubicBezTo>
                    <a:pt x="84" y="0"/>
                    <a:pt x="105" y="15"/>
                    <a:pt x="112" y="38"/>
                  </a:cubicBezTo>
                  <a:cubicBezTo>
                    <a:pt x="121" y="66"/>
                    <a:pt x="106" y="97"/>
                    <a:pt x="77" y="106"/>
                  </a:cubicBezTo>
                  <a:cubicBezTo>
                    <a:pt x="72" y="108"/>
                    <a:pt x="66" y="109"/>
                    <a:pt x="61"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0" name="Group 219"/>
          <p:cNvGrpSpPr/>
          <p:nvPr/>
        </p:nvGrpSpPr>
        <p:grpSpPr>
          <a:xfrm>
            <a:off x="1371742" y="4101925"/>
            <a:ext cx="324436" cy="298822"/>
            <a:chOff x="1339730" y="4183620"/>
            <a:chExt cx="479668" cy="441800"/>
          </a:xfrm>
        </p:grpSpPr>
        <p:sp>
          <p:nvSpPr>
            <p:cNvPr id="128" name="Freeform 58"/>
            <p:cNvSpPr>
              <a:spLocks/>
            </p:cNvSpPr>
            <p:nvPr/>
          </p:nvSpPr>
          <p:spPr bwMode="auto">
            <a:xfrm>
              <a:off x="1339730" y="4183620"/>
              <a:ext cx="479668" cy="441800"/>
            </a:xfrm>
            <a:custGeom>
              <a:avLst/>
              <a:gdLst>
                <a:gd name="T0" fmla="*/ 57 w 117"/>
                <a:gd name="T1" fmla="*/ 108 h 108"/>
                <a:gd name="T2" fmla="*/ 56 w 117"/>
                <a:gd name="T3" fmla="*/ 108 h 108"/>
                <a:gd name="T4" fmla="*/ 5 w 117"/>
                <a:gd name="T5" fmla="*/ 71 h 108"/>
                <a:gd name="T6" fmla="*/ 8 w 117"/>
                <a:gd name="T7" fmla="*/ 29 h 108"/>
                <a:gd name="T8" fmla="*/ 40 w 117"/>
                <a:gd name="T9" fmla="*/ 2 h 108"/>
                <a:gd name="T10" fmla="*/ 56 w 117"/>
                <a:gd name="T11" fmla="*/ 0 h 108"/>
                <a:gd name="T12" fmla="*/ 108 w 117"/>
                <a:gd name="T13" fmla="*/ 37 h 108"/>
                <a:gd name="T14" fmla="*/ 73 w 117"/>
                <a:gd name="T15" fmla="*/ 105 h 108"/>
                <a:gd name="T16" fmla="*/ 57 w 117"/>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08">
                  <a:moveTo>
                    <a:pt x="57" y="108"/>
                  </a:moveTo>
                  <a:cubicBezTo>
                    <a:pt x="57" y="108"/>
                    <a:pt x="57" y="108"/>
                    <a:pt x="56" y="108"/>
                  </a:cubicBezTo>
                  <a:cubicBezTo>
                    <a:pt x="33" y="108"/>
                    <a:pt x="12" y="93"/>
                    <a:pt x="5" y="71"/>
                  </a:cubicBezTo>
                  <a:cubicBezTo>
                    <a:pt x="0" y="57"/>
                    <a:pt x="2" y="42"/>
                    <a:pt x="8" y="29"/>
                  </a:cubicBezTo>
                  <a:cubicBezTo>
                    <a:pt x="15" y="16"/>
                    <a:pt x="26" y="7"/>
                    <a:pt x="40" y="2"/>
                  </a:cubicBezTo>
                  <a:cubicBezTo>
                    <a:pt x="45" y="1"/>
                    <a:pt x="51" y="0"/>
                    <a:pt x="56" y="0"/>
                  </a:cubicBezTo>
                  <a:cubicBezTo>
                    <a:pt x="80" y="0"/>
                    <a:pt x="101" y="15"/>
                    <a:pt x="108" y="37"/>
                  </a:cubicBezTo>
                  <a:cubicBezTo>
                    <a:pt x="117" y="66"/>
                    <a:pt x="102" y="96"/>
                    <a:pt x="73" y="105"/>
                  </a:cubicBezTo>
                  <a:cubicBezTo>
                    <a:pt x="68" y="107"/>
                    <a:pt x="62" y="108"/>
                    <a:pt x="57"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2" name="Freeform 58"/>
            <p:cNvSpPr>
              <a:spLocks/>
            </p:cNvSpPr>
            <p:nvPr/>
          </p:nvSpPr>
          <p:spPr bwMode="auto">
            <a:xfrm>
              <a:off x="1472623" y="4306022"/>
              <a:ext cx="213882" cy="196996"/>
            </a:xfrm>
            <a:custGeom>
              <a:avLst/>
              <a:gdLst>
                <a:gd name="T0" fmla="*/ 57 w 117"/>
                <a:gd name="T1" fmla="*/ 108 h 108"/>
                <a:gd name="T2" fmla="*/ 56 w 117"/>
                <a:gd name="T3" fmla="*/ 108 h 108"/>
                <a:gd name="T4" fmla="*/ 5 w 117"/>
                <a:gd name="T5" fmla="*/ 71 h 108"/>
                <a:gd name="T6" fmla="*/ 8 w 117"/>
                <a:gd name="T7" fmla="*/ 29 h 108"/>
                <a:gd name="T8" fmla="*/ 40 w 117"/>
                <a:gd name="T9" fmla="*/ 2 h 108"/>
                <a:gd name="T10" fmla="*/ 56 w 117"/>
                <a:gd name="T11" fmla="*/ 0 h 108"/>
                <a:gd name="T12" fmla="*/ 108 w 117"/>
                <a:gd name="T13" fmla="*/ 37 h 108"/>
                <a:gd name="T14" fmla="*/ 73 w 117"/>
                <a:gd name="T15" fmla="*/ 105 h 108"/>
                <a:gd name="T16" fmla="*/ 57 w 117"/>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08">
                  <a:moveTo>
                    <a:pt x="57" y="108"/>
                  </a:moveTo>
                  <a:cubicBezTo>
                    <a:pt x="57" y="108"/>
                    <a:pt x="57" y="108"/>
                    <a:pt x="56" y="108"/>
                  </a:cubicBezTo>
                  <a:cubicBezTo>
                    <a:pt x="33" y="108"/>
                    <a:pt x="12" y="93"/>
                    <a:pt x="5" y="71"/>
                  </a:cubicBezTo>
                  <a:cubicBezTo>
                    <a:pt x="0" y="57"/>
                    <a:pt x="2" y="42"/>
                    <a:pt x="8" y="29"/>
                  </a:cubicBezTo>
                  <a:cubicBezTo>
                    <a:pt x="15" y="16"/>
                    <a:pt x="26" y="7"/>
                    <a:pt x="40" y="2"/>
                  </a:cubicBezTo>
                  <a:cubicBezTo>
                    <a:pt x="45" y="1"/>
                    <a:pt x="51" y="0"/>
                    <a:pt x="56" y="0"/>
                  </a:cubicBezTo>
                  <a:cubicBezTo>
                    <a:pt x="80" y="0"/>
                    <a:pt x="101" y="15"/>
                    <a:pt x="108" y="37"/>
                  </a:cubicBezTo>
                  <a:cubicBezTo>
                    <a:pt x="117" y="66"/>
                    <a:pt x="102" y="96"/>
                    <a:pt x="73" y="105"/>
                  </a:cubicBezTo>
                  <a:cubicBezTo>
                    <a:pt x="68" y="107"/>
                    <a:pt x="62" y="108"/>
                    <a:pt x="57"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9" name="Group 248"/>
          <p:cNvGrpSpPr/>
          <p:nvPr/>
        </p:nvGrpSpPr>
        <p:grpSpPr>
          <a:xfrm>
            <a:off x="7521824" y="2780362"/>
            <a:ext cx="329560" cy="302238"/>
            <a:chOff x="7413685" y="2550732"/>
            <a:chExt cx="487244" cy="446850"/>
          </a:xfrm>
        </p:grpSpPr>
        <p:sp>
          <p:nvSpPr>
            <p:cNvPr id="129" name="Freeform 59"/>
            <p:cNvSpPr>
              <a:spLocks/>
            </p:cNvSpPr>
            <p:nvPr/>
          </p:nvSpPr>
          <p:spPr bwMode="auto">
            <a:xfrm>
              <a:off x="7413685" y="2550732"/>
              <a:ext cx="487244" cy="446850"/>
            </a:xfrm>
            <a:custGeom>
              <a:avLst/>
              <a:gdLst>
                <a:gd name="T0" fmla="*/ 60 w 119"/>
                <a:gd name="T1" fmla="*/ 109 h 109"/>
                <a:gd name="T2" fmla="*/ 7 w 119"/>
                <a:gd name="T3" fmla="*/ 66 h 109"/>
                <a:gd name="T4" fmla="*/ 48 w 119"/>
                <a:gd name="T5" fmla="*/ 1 h 109"/>
                <a:gd name="T6" fmla="*/ 60 w 119"/>
                <a:gd name="T7" fmla="*/ 0 h 109"/>
                <a:gd name="T8" fmla="*/ 113 w 119"/>
                <a:gd name="T9" fmla="*/ 43 h 109"/>
                <a:gd name="T10" fmla="*/ 71 w 119"/>
                <a:gd name="T11" fmla="*/ 107 h 109"/>
                <a:gd name="T12" fmla="*/ 60 w 119"/>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19" h="109">
                  <a:moveTo>
                    <a:pt x="60" y="109"/>
                  </a:moveTo>
                  <a:cubicBezTo>
                    <a:pt x="34" y="109"/>
                    <a:pt x="12" y="91"/>
                    <a:pt x="7" y="66"/>
                  </a:cubicBezTo>
                  <a:cubicBezTo>
                    <a:pt x="0" y="37"/>
                    <a:pt x="19" y="8"/>
                    <a:pt x="48" y="1"/>
                  </a:cubicBezTo>
                  <a:cubicBezTo>
                    <a:pt x="52" y="1"/>
                    <a:pt x="56" y="0"/>
                    <a:pt x="60" y="0"/>
                  </a:cubicBezTo>
                  <a:cubicBezTo>
                    <a:pt x="85" y="0"/>
                    <a:pt x="107" y="18"/>
                    <a:pt x="113" y="43"/>
                  </a:cubicBezTo>
                  <a:cubicBezTo>
                    <a:pt x="119" y="72"/>
                    <a:pt x="100" y="101"/>
                    <a:pt x="71" y="107"/>
                  </a:cubicBezTo>
                  <a:cubicBezTo>
                    <a:pt x="67" y="108"/>
                    <a:pt x="63" y="109"/>
                    <a:pt x="60"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3" name="Freeform 59"/>
            <p:cNvSpPr>
              <a:spLocks/>
            </p:cNvSpPr>
            <p:nvPr/>
          </p:nvSpPr>
          <p:spPr bwMode="auto">
            <a:xfrm>
              <a:off x="7548677" y="2674533"/>
              <a:ext cx="217260" cy="199248"/>
            </a:xfrm>
            <a:custGeom>
              <a:avLst/>
              <a:gdLst>
                <a:gd name="T0" fmla="*/ 60 w 119"/>
                <a:gd name="T1" fmla="*/ 109 h 109"/>
                <a:gd name="T2" fmla="*/ 7 w 119"/>
                <a:gd name="T3" fmla="*/ 66 h 109"/>
                <a:gd name="T4" fmla="*/ 48 w 119"/>
                <a:gd name="T5" fmla="*/ 1 h 109"/>
                <a:gd name="T6" fmla="*/ 60 w 119"/>
                <a:gd name="T7" fmla="*/ 0 h 109"/>
                <a:gd name="T8" fmla="*/ 113 w 119"/>
                <a:gd name="T9" fmla="*/ 43 h 109"/>
                <a:gd name="T10" fmla="*/ 71 w 119"/>
                <a:gd name="T11" fmla="*/ 107 h 109"/>
                <a:gd name="T12" fmla="*/ 60 w 119"/>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19" h="109">
                  <a:moveTo>
                    <a:pt x="60" y="109"/>
                  </a:moveTo>
                  <a:cubicBezTo>
                    <a:pt x="34" y="109"/>
                    <a:pt x="12" y="91"/>
                    <a:pt x="7" y="66"/>
                  </a:cubicBezTo>
                  <a:cubicBezTo>
                    <a:pt x="0" y="37"/>
                    <a:pt x="19" y="8"/>
                    <a:pt x="48" y="1"/>
                  </a:cubicBezTo>
                  <a:cubicBezTo>
                    <a:pt x="52" y="1"/>
                    <a:pt x="56" y="0"/>
                    <a:pt x="60" y="0"/>
                  </a:cubicBezTo>
                  <a:cubicBezTo>
                    <a:pt x="85" y="0"/>
                    <a:pt x="107" y="18"/>
                    <a:pt x="113" y="43"/>
                  </a:cubicBezTo>
                  <a:cubicBezTo>
                    <a:pt x="119" y="72"/>
                    <a:pt x="100" y="101"/>
                    <a:pt x="71" y="107"/>
                  </a:cubicBezTo>
                  <a:cubicBezTo>
                    <a:pt x="67" y="108"/>
                    <a:pt x="63" y="109"/>
                    <a:pt x="60"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9" name="Group 218"/>
          <p:cNvGrpSpPr/>
          <p:nvPr/>
        </p:nvGrpSpPr>
        <p:grpSpPr>
          <a:xfrm>
            <a:off x="1302805" y="3778577"/>
            <a:ext cx="310780" cy="298822"/>
            <a:chOff x="1257751" y="3864534"/>
            <a:chExt cx="459476" cy="441798"/>
          </a:xfrm>
        </p:grpSpPr>
        <p:sp>
          <p:nvSpPr>
            <p:cNvPr id="130" name="Freeform 60"/>
            <p:cNvSpPr>
              <a:spLocks/>
            </p:cNvSpPr>
            <p:nvPr/>
          </p:nvSpPr>
          <p:spPr bwMode="auto">
            <a:xfrm>
              <a:off x="1257751" y="3864534"/>
              <a:ext cx="459476" cy="441798"/>
            </a:xfrm>
            <a:custGeom>
              <a:avLst/>
              <a:gdLst>
                <a:gd name="T0" fmla="*/ 56 w 112"/>
                <a:gd name="T1" fmla="*/ 108 h 108"/>
                <a:gd name="T2" fmla="*/ 3 w 112"/>
                <a:gd name="T3" fmla="*/ 65 h 108"/>
                <a:gd name="T4" fmla="*/ 11 w 112"/>
                <a:gd name="T5" fmla="*/ 25 h 108"/>
                <a:gd name="T6" fmla="*/ 45 w 112"/>
                <a:gd name="T7" fmla="*/ 1 h 108"/>
                <a:gd name="T8" fmla="*/ 56 w 112"/>
                <a:gd name="T9" fmla="*/ 0 h 108"/>
                <a:gd name="T10" fmla="*/ 109 w 112"/>
                <a:gd name="T11" fmla="*/ 43 h 108"/>
                <a:gd name="T12" fmla="*/ 102 w 112"/>
                <a:gd name="T13" fmla="*/ 84 h 108"/>
                <a:gd name="T14" fmla="*/ 68 w 112"/>
                <a:gd name="T15" fmla="*/ 107 h 108"/>
                <a:gd name="T16" fmla="*/ 56 w 11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56" y="108"/>
                  </a:moveTo>
                  <a:cubicBezTo>
                    <a:pt x="31" y="108"/>
                    <a:pt x="9" y="90"/>
                    <a:pt x="3" y="65"/>
                  </a:cubicBezTo>
                  <a:cubicBezTo>
                    <a:pt x="0" y="51"/>
                    <a:pt x="3" y="37"/>
                    <a:pt x="11" y="25"/>
                  </a:cubicBezTo>
                  <a:cubicBezTo>
                    <a:pt x="19" y="12"/>
                    <a:pt x="31" y="4"/>
                    <a:pt x="45" y="1"/>
                  </a:cubicBezTo>
                  <a:cubicBezTo>
                    <a:pt x="49" y="0"/>
                    <a:pt x="52" y="0"/>
                    <a:pt x="56" y="0"/>
                  </a:cubicBezTo>
                  <a:cubicBezTo>
                    <a:pt x="82" y="0"/>
                    <a:pt x="104" y="18"/>
                    <a:pt x="109" y="43"/>
                  </a:cubicBezTo>
                  <a:cubicBezTo>
                    <a:pt x="112" y="57"/>
                    <a:pt x="110" y="71"/>
                    <a:pt x="102" y="84"/>
                  </a:cubicBezTo>
                  <a:cubicBezTo>
                    <a:pt x="94" y="96"/>
                    <a:pt x="82" y="104"/>
                    <a:pt x="68" y="107"/>
                  </a:cubicBezTo>
                  <a:cubicBezTo>
                    <a:pt x="64" y="108"/>
                    <a:pt x="60"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4" name="Freeform 60"/>
            <p:cNvSpPr>
              <a:spLocks/>
            </p:cNvSpPr>
            <p:nvPr/>
          </p:nvSpPr>
          <p:spPr bwMode="auto">
            <a:xfrm>
              <a:off x="1385050" y="3986935"/>
              <a:ext cx="204878" cy="196996"/>
            </a:xfrm>
            <a:custGeom>
              <a:avLst/>
              <a:gdLst>
                <a:gd name="T0" fmla="*/ 56 w 112"/>
                <a:gd name="T1" fmla="*/ 108 h 108"/>
                <a:gd name="T2" fmla="*/ 3 w 112"/>
                <a:gd name="T3" fmla="*/ 65 h 108"/>
                <a:gd name="T4" fmla="*/ 11 w 112"/>
                <a:gd name="T5" fmla="*/ 25 h 108"/>
                <a:gd name="T6" fmla="*/ 45 w 112"/>
                <a:gd name="T7" fmla="*/ 1 h 108"/>
                <a:gd name="T8" fmla="*/ 56 w 112"/>
                <a:gd name="T9" fmla="*/ 0 h 108"/>
                <a:gd name="T10" fmla="*/ 109 w 112"/>
                <a:gd name="T11" fmla="*/ 43 h 108"/>
                <a:gd name="T12" fmla="*/ 102 w 112"/>
                <a:gd name="T13" fmla="*/ 84 h 108"/>
                <a:gd name="T14" fmla="*/ 68 w 112"/>
                <a:gd name="T15" fmla="*/ 107 h 108"/>
                <a:gd name="T16" fmla="*/ 56 w 11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56" y="108"/>
                  </a:moveTo>
                  <a:cubicBezTo>
                    <a:pt x="31" y="108"/>
                    <a:pt x="9" y="90"/>
                    <a:pt x="3" y="65"/>
                  </a:cubicBezTo>
                  <a:cubicBezTo>
                    <a:pt x="0" y="51"/>
                    <a:pt x="3" y="37"/>
                    <a:pt x="11" y="25"/>
                  </a:cubicBezTo>
                  <a:cubicBezTo>
                    <a:pt x="19" y="12"/>
                    <a:pt x="31" y="4"/>
                    <a:pt x="45" y="1"/>
                  </a:cubicBezTo>
                  <a:cubicBezTo>
                    <a:pt x="49" y="0"/>
                    <a:pt x="52" y="0"/>
                    <a:pt x="56" y="0"/>
                  </a:cubicBezTo>
                  <a:cubicBezTo>
                    <a:pt x="82" y="0"/>
                    <a:pt x="104" y="18"/>
                    <a:pt x="109" y="43"/>
                  </a:cubicBezTo>
                  <a:cubicBezTo>
                    <a:pt x="112" y="57"/>
                    <a:pt x="110" y="71"/>
                    <a:pt x="102" y="84"/>
                  </a:cubicBezTo>
                  <a:cubicBezTo>
                    <a:pt x="94" y="96"/>
                    <a:pt x="82" y="104"/>
                    <a:pt x="68" y="107"/>
                  </a:cubicBezTo>
                  <a:cubicBezTo>
                    <a:pt x="64" y="108"/>
                    <a:pt x="60"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8" name="Group 247"/>
          <p:cNvGrpSpPr/>
          <p:nvPr/>
        </p:nvGrpSpPr>
        <p:grpSpPr>
          <a:xfrm>
            <a:off x="7564460" y="3109747"/>
            <a:ext cx="315900" cy="298822"/>
            <a:chOff x="7476172" y="2878696"/>
            <a:chExt cx="467046" cy="441798"/>
          </a:xfrm>
        </p:grpSpPr>
        <p:sp>
          <p:nvSpPr>
            <p:cNvPr id="131" name="Freeform 61"/>
            <p:cNvSpPr>
              <a:spLocks/>
            </p:cNvSpPr>
            <p:nvPr/>
          </p:nvSpPr>
          <p:spPr bwMode="auto">
            <a:xfrm>
              <a:off x="7476172" y="2878696"/>
              <a:ext cx="467046" cy="441798"/>
            </a:xfrm>
            <a:custGeom>
              <a:avLst/>
              <a:gdLst>
                <a:gd name="T0" fmla="*/ 57 w 114"/>
                <a:gd name="T1" fmla="*/ 108 h 108"/>
                <a:gd name="T2" fmla="*/ 3 w 114"/>
                <a:gd name="T3" fmla="*/ 60 h 108"/>
                <a:gd name="T4" fmla="*/ 51 w 114"/>
                <a:gd name="T5" fmla="*/ 0 h 108"/>
                <a:gd name="T6" fmla="*/ 57 w 114"/>
                <a:gd name="T7" fmla="*/ 0 h 108"/>
                <a:gd name="T8" fmla="*/ 111 w 114"/>
                <a:gd name="T9" fmla="*/ 48 h 108"/>
                <a:gd name="T10" fmla="*/ 62 w 114"/>
                <a:gd name="T11" fmla="*/ 108 h 108"/>
                <a:gd name="T12" fmla="*/ 57 w 114"/>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14" h="108">
                  <a:moveTo>
                    <a:pt x="57" y="108"/>
                  </a:moveTo>
                  <a:cubicBezTo>
                    <a:pt x="29" y="108"/>
                    <a:pt x="6" y="87"/>
                    <a:pt x="3" y="60"/>
                  </a:cubicBezTo>
                  <a:cubicBezTo>
                    <a:pt x="0" y="30"/>
                    <a:pt x="21" y="3"/>
                    <a:pt x="51" y="0"/>
                  </a:cubicBezTo>
                  <a:cubicBezTo>
                    <a:pt x="53" y="0"/>
                    <a:pt x="55" y="0"/>
                    <a:pt x="57" y="0"/>
                  </a:cubicBezTo>
                  <a:cubicBezTo>
                    <a:pt x="85" y="0"/>
                    <a:pt x="108" y="21"/>
                    <a:pt x="111" y="48"/>
                  </a:cubicBezTo>
                  <a:cubicBezTo>
                    <a:pt x="114" y="78"/>
                    <a:pt x="92" y="105"/>
                    <a:pt x="62" y="108"/>
                  </a:cubicBezTo>
                  <a:cubicBezTo>
                    <a:pt x="61" y="108"/>
                    <a:pt x="59" y="108"/>
                    <a:pt x="57"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5" name="Freeform 61"/>
            <p:cNvSpPr>
              <a:spLocks/>
            </p:cNvSpPr>
            <p:nvPr/>
          </p:nvSpPr>
          <p:spPr bwMode="auto">
            <a:xfrm>
              <a:off x="7605568" y="3001097"/>
              <a:ext cx="208254" cy="196996"/>
            </a:xfrm>
            <a:custGeom>
              <a:avLst/>
              <a:gdLst>
                <a:gd name="T0" fmla="*/ 57 w 114"/>
                <a:gd name="T1" fmla="*/ 108 h 108"/>
                <a:gd name="T2" fmla="*/ 3 w 114"/>
                <a:gd name="T3" fmla="*/ 60 h 108"/>
                <a:gd name="T4" fmla="*/ 51 w 114"/>
                <a:gd name="T5" fmla="*/ 0 h 108"/>
                <a:gd name="T6" fmla="*/ 57 w 114"/>
                <a:gd name="T7" fmla="*/ 0 h 108"/>
                <a:gd name="T8" fmla="*/ 111 w 114"/>
                <a:gd name="T9" fmla="*/ 48 h 108"/>
                <a:gd name="T10" fmla="*/ 62 w 114"/>
                <a:gd name="T11" fmla="*/ 108 h 108"/>
                <a:gd name="T12" fmla="*/ 57 w 114"/>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14" h="108">
                  <a:moveTo>
                    <a:pt x="57" y="108"/>
                  </a:moveTo>
                  <a:cubicBezTo>
                    <a:pt x="29" y="108"/>
                    <a:pt x="6" y="87"/>
                    <a:pt x="3" y="60"/>
                  </a:cubicBezTo>
                  <a:cubicBezTo>
                    <a:pt x="0" y="30"/>
                    <a:pt x="21" y="3"/>
                    <a:pt x="51" y="0"/>
                  </a:cubicBezTo>
                  <a:cubicBezTo>
                    <a:pt x="53" y="0"/>
                    <a:pt x="55" y="0"/>
                    <a:pt x="57" y="0"/>
                  </a:cubicBezTo>
                  <a:cubicBezTo>
                    <a:pt x="85" y="0"/>
                    <a:pt x="108" y="21"/>
                    <a:pt x="111" y="48"/>
                  </a:cubicBezTo>
                  <a:cubicBezTo>
                    <a:pt x="114" y="78"/>
                    <a:pt x="92" y="105"/>
                    <a:pt x="62" y="108"/>
                  </a:cubicBezTo>
                  <a:cubicBezTo>
                    <a:pt x="61" y="108"/>
                    <a:pt x="59" y="108"/>
                    <a:pt x="57"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8" name="Group 217"/>
          <p:cNvGrpSpPr/>
          <p:nvPr/>
        </p:nvGrpSpPr>
        <p:grpSpPr>
          <a:xfrm>
            <a:off x="1271818" y="3449393"/>
            <a:ext cx="309070" cy="302238"/>
            <a:chOff x="1210594" y="3536570"/>
            <a:chExt cx="456952" cy="446850"/>
          </a:xfrm>
        </p:grpSpPr>
        <p:sp>
          <p:nvSpPr>
            <p:cNvPr id="132" name="Freeform 62"/>
            <p:cNvSpPr>
              <a:spLocks/>
            </p:cNvSpPr>
            <p:nvPr/>
          </p:nvSpPr>
          <p:spPr bwMode="auto">
            <a:xfrm>
              <a:off x="1210594" y="3536570"/>
              <a:ext cx="456952" cy="446850"/>
            </a:xfrm>
            <a:custGeom>
              <a:avLst/>
              <a:gdLst>
                <a:gd name="T0" fmla="*/ 55 w 112"/>
                <a:gd name="T1" fmla="*/ 109 h 109"/>
                <a:gd name="T2" fmla="*/ 1 w 112"/>
                <a:gd name="T3" fmla="*/ 60 h 109"/>
                <a:gd name="T4" fmla="*/ 13 w 112"/>
                <a:gd name="T5" fmla="*/ 20 h 109"/>
                <a:gd name="T6" fmla="*/ 50 w 112"/>
                <a:gd name="T7" fmla="*/ 0 h 109"/>
                <a:gd name="T8" fmla="*/ 55 w 112"/>
                <a:gd name="T9" fmla="*/ 0 h 109"/>
                <a:gd name="T10" fmla="*/ 109 w 112"/>
                <a:gd name="T11" fmla="*/ 49 h 109"/>
                <a:gd name="T12" fmla="*/ 61 w 112"/>
                <a:gd name="T13" fmla="*/ 108 h 109"/>
                <a:gd name="T14" fmla="*/ 55 w 112"/>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9">
                  <a:moveTo>
                    <a:pt x="55" y="109"/>
                  </a:moveTo>
                  <a:cubicBezTo>
                    <a:pt x="27" y="109"/>
                    <a:pt x="4" y="88"/>
                    <a:pt x="1" y="60"/>
                  </a:cubicBezTo>
                  <a:cubicBezTo>
                    <a:pt x="0" y="46"/>
                    <a:pt x="4" y="32"/>
                    <a:pt x="13" y="20"/>
                  </a:cubicBezTo>
                  <a:cubicBezTo>
                    <a:pt x="22" y="9"/>
                    <a:pt x="35" y="2"/>
                    <a:pt x="50" y="0"/>
                  </a:cubicBezTo>
                  <a:cubicBezTo>
                    <a:pt x="51" y="0"/>
                    <a:pt x="53" y="0"/>
                    <a:pt x="55" y="0"/>
                  </a:cubicBezTo>
                  <a:cubicBezTo>
                    <a:pt x="83" y="0"/>
                    <a:pt x="106" y="21"/>
                    <a:pt x="109" y="49"/>
                  </a:cubicBezTo>
                  <a:cubicBezTo>
                    <a:pt x="112" y="78"/>
                    <a:pt x="91" y="105"/>
                    <a:pt x="61" y="108"/>
                  </a:cubicBezTo>
                  <a:cubicBezTo>
                    <a:pt x="59" y="108"/>
                    <a:pt x="57" y="109"/>
                    <a:pt x="55"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6" name="Freeform 62"/>
            <p:cNvSpPr>
              <a:spLocks/>
            </p:cNvSpPr>
            <p:nvPr/>
          </p:nvSpPr>
          <p:spPr bwMode="auto">
            <a:xfrm>
              <a:off x="1337194" y="3660371"/>
              <a:ext cx="203752" cy="199248"/>
            </a:xfrm>
            <a:custGeom>
              <a:avLst/>
              <a:gdLst>
                <a:gd name="T0" fmla="*/ 55 w 112"/>
                <a:gd name="T1" fmla="*/ 109 h 109"/>
                <a:gd name="T2" fmla="*/ 1 w 112"/>
                <a:gd name="T3" fmla="*/ 60 h 109"/>
                <a:gd name="T4" fmla="*/ 13 w 112"/>
                <a:gd name="T5" fmla="*/ 20 h 109"/>
                <a:gd name="T6" fmla="*/ 50 w 112"/>
                <a:gd name="T7" fmla="*/ 0 h 109"/>
                <a:gd name="T8" fmla="*/ 55 w 112"/>
                <a:gd name="T9" fmla="*/ 0 h 109"/>
                <a:gd name="T10" fmla="*/ 109 w 112"/>
                <a:gd name="T11" fmla="*/ 49 h 109"/>
                <a:gd name="T12" fmla="*/ 61 w 112"/>
                <a:gd name="T13" fmla="*/ 108 h 109"/>
                <a:gd name="T14" fmla="*/ 55 w 112"/>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9">
                  <a:moveTo>
                    <a:pt x="55" y="109"/>
                  </a:moveTo>
                  <a:cubicBezTo>
                    <a:pt x="27" y="109"/>
                    <a:pt x="4" y="88"/>
                    <a:pt x="1" y="60"/>
                  </a:cubicBezTo>
                  <a:cubicBezTo>
                    <a:pt x="0" y="46"/>
                    <a:pt x="4" y="32"/>
                    <a:pt x="13" y="20"/>
                  </a:cubicBezTo>
                  <a:cubicBezTo>
                    <a:pt x="22" y="9"/>
                    <a:pt x="35" y="2"/>
                    <a:pt x="50" y="0"/>
                  </a:cubicBezTo>
                  <a:cubicBezTo>
                    <a:pt x="51" y="0"/>
                    <a:pt x="53" y="0"/>
                    <a:pt x="55" y="0"/>
                  </a:cubicBezTo>
                  <a:cubicBezTo>
                    <a:pt x="83" y="0"/>
                    <a:pt x="106" y="21"/>
                    <a:pt x="109" y="49"/>
                  </a:cubicBezTo>
                  <a:cubicBezTo>
                    <a:pt x="112" y="78"/>
                    <a:pt x="91" y="105"/>
                    <a:pt x="61" y="108"/>
                  </a:cubicBezTo>
                  <a:cubicBezTo>
                    <a:pt x="59" y="108"/>
                    <a:pt x="57" y="109"/>
                    <a:pt x="55"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7" name="Group 246"/>
          <p:cNvGrpSpPr/>
          <p:nvPr/>
        </p:nvGrpSpPr>
        <p:grpSpPr>
          <a:xfrm>
            <a:off x="7572016" y="3438761"/>
            <a:ext cx="302238" cy="300530"/>
            <a:chOff x="7503732" y="3206839"/>
            <a:chExt cx="446850" cy="444324"/>
          </a:xfrm>
        </p:grpSpPr>
        <p:sp>
          <p:nvSpPr>
            <p:cNvPr id="133" name="Oval 63"/>
            <p:cNvSpPr>
              <a:spLocks noChangeArrowheads="1"/>
            </p:cNvSpPr>
            <p:nvPr/>
          </p:nvSpPr>
          <p:spPr bwMode="auto">
            <a:xfrm>
              <a:off x="7503732" y="3206839"/>
              <a:ext cx="446850" cy="444324"/>
            </a:xfrm>
            <a:prstGeom prst="ellipse">
              <a:avLst/>
            </a:pr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7" name="Oval 63"/>
            <p:cNvSpPr>
              <a:spLocks noChangeArrowheads="1"/>
            </p:cNvSpPr>
            <p:nvPr/>
          </p:nvSpPr>
          <p:spPr bwMode="auto">
            <a:xfrm>
              <a:off x="7627533" y="3329940"/>
              <a:ext cx="199248" cy="198122"/>
            </a:xfrm>
            <a:prstGeom prst="ellipse">
              <a:avLst/>
            </a:pr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3" name="Group 202"/>
          <p:cNvGrpSpPr/>
          <p:nvPr/>
        </p:nvGrpSpPr>
        <p:grpSpPr>
          <a:xfrm>
            <a:off x="1273004" y="3118713"/>
            <a:ext cx="302238" cy="300530"/>
            <a:chOff x="1196595" y="3206839"/>
            <a:chExt cx="446850" cy="444324"/>
          </a:xfrm>
        </p:grpSpPr>
        <p:sp>
          <p:nvSpPr>
            <p:cNvPr id="134" name="Freeform 64"/>
            <p:cNvSpPr>
              <a:spLocks/>
            </p:cNvSpPr>
            <p:nvPr/>
          </p:nvSpPr>
          <p:spPr bwMode="auto">
            <a:xfrm>
              <a:off x="1196595" y="3206839"/>
              <a:ext cx="446850" cy="444324"/>
            </a:xfrm>
            <a:custGeom>
              <a:avLst/>
              <a:gdLst>
                <a:gd name="T0" fmla="*/ 54 w 109"/>
                <a:gd name="T1" fmla="*/ 108 h 108"/>
                <a:gd name="T2" fmla="*/ 54 w 109"/>
                <a:gd name="T3" fmla="*/ 108 h 108"/>
                <a:gd name="T4" fmla="*/ 0 w 109"/>
                <a:gd name="T5" fmla="*/ 54 h 108"/>
                <a:gd name="T6" fmla="*/ 16 w 109"/>
                <a:gd name="T7" fmla="*/ 16 h 108"/>
                <a:gd name="T8" fmla="*/ 54 w 109"/>
                <a:gd name="T9" fmla="*/ 0 h 108"/>
                <a:gd name="T10" fmla="*/ 109 w 109"/>
                <a:gd name="T11" fmla="*/ 54 h 108"/>
                <a:gd name="T12" fmla="*/ 54 w 109"/>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09" h="108">
                  <a:moveTo>
                    <a:pt x="54" y="108"/>
                  </a:moveTo>
                  <a:cubicBezTo>
                    <a:pt x="54" y="108"/>
                    <a:pt x="54" y="108"/>
                    <a:pt x="54" y="108"/>
                  </a:cubicBezTo>
                  <a:cubicBezTo>
                    <a:pt x="25" y="108"/>
                    <a:pt x="0" y="84"/>
                    <a:pt x="0" y="54"/>
                  </a:cubicBezTo>
                  <a:cubicBezTo>
                    <a:pt x="0" y="40"/>
                    <a:pt x="6" y="26"/>
                    <a:pt x="16" y="16"/>
                  </a:cubicBezTo>
                  <a:cubicBezTo>
                    <a:pt x="26" y="6"/>
                    <a:pt x="40" y="0"/>
                    <a:pt x="54" y="0"/>
                  </a:cubicBezTo>
                  <a:cubicBezTo>
                    <a:pt x="84" y="0"/>
                    <a:pt x="109" y="24"/>
                    <a:pt x="109" y="54"/>
                  </a:cubicBezTo>
                  <a:cubicBezTo>
                    <a:pt x="109" y="84"/>
                    <a:pt x="84" y="108"/>
                    <a:pt x="54"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8" name="Freeform 64"/>
            <p:cNvSpPr>
              <a:spLocks/>
            </p:cNvSpPr>
            <p:nvPr/>
          </p:nvSpPr>
          <p:spPr bwMode="auto">
            <a:xfrm>
              <a:off x="1320396" y="3329940"/>
              <a:ext cx="199248" cy="198122"/>
            </a:xfrm>
            <a:custGeom>
              <a:avLst/>
              <a:gdLst>
                <a:gd name="T0" fmla="*/ 54 w 109"/>
                <a:gd name="T1" fmla="*/ 108 h 108"/>
                <a:gd name="T2" fmla="*/ 54 w 109"/>
                <a:gd name="T3" fmla="*/ 108 h 108"/>
                <a:gd name="T4" fmla="*/ 0 w 109"/>
                <a:gd name="T5" fmla="*/ 54 h 108"/>
                <a:gd name="T6" fmla="*/ 16 w 109"/>
                <a:gd name="T7" fmla="*/ 16 h 108"/>
                <a:gd name="T8" fmla="*/ 54 w 109"/>
                <a:gd name="T9" fmla="*/ 0 h 108"/>
                <a:gd name="T10" fmla="*/ 109 w 109"/>
                <a:gd name="T11" fmla="*/ 54 h 108"/>
                <a:gd name="T12" fmla="*/ 54 w 109"/>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09" h="108">
                  <a:moveTo>
                    <a:pt x="54" y="108"/>
                  </a:moveTo>
                  <a:cubicBezTo>
                    <a:pt x="54" y="108"/>
                    <a:pt x="54" y="108"/>
                    <a:pt x="54" y="108"/>
                  </a:cubicBezTo>
                  <a:cubicBezTo>
                    <a:pt x="25" y="108"/>
                    <a:pt x="0" y="84"/>
                    <a:pt x="0" y="54"/>
                  </a:cubicBezTo>
                  <a:cubicBezTo>
                    <a:pt x="0" y="40"/>
                    <a:pt x="6" y="26"/>
                    <a:pt x="16" y="16"/>
                  </a:cubicBezTo>
                  <a:cubicBezTo>
                    <a:pt x="26" y="6"/>
                    <a:pt x="40" y="0"/>
                    <a:pt x="54" y="0"/>
                  </a:cubicBezTo>
                  <a:cubicBezTo>
                    <a:pt x="84" y="0"/>
                    <a:pt x="109" y="24"/>
                    <a:pt x="109" y="54"/>
                  </a:cubicBezTo>
                  <a:cubicBezTo>
                    <a:pt x="109" y="84"/>
                    <a:pt x="84" y="108"/>
                    <a:pt x="54"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380" name="Group 379"/>
          <p:cNvGrpSpPr/>
          <p:nvPr/>
        </p:nvGrpSpPr>
        <p:grpSpPr>
          <a:xfrm>
            <a:off x="4001521" y="3030129"/>
            <a:ext cx="544172" cy="797743"/>
            <a:chOff x="3448473" y="7460894"/>
            <a:chExt cx="769939" cy="1128713"/>
          </a:xfrm>
        </p:grpSpPr>
        <p:sp>
          <p:nvSpPr>
            <p:cNvPr id="381"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82"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72" name="Group 571"/>
          <p:cNvGrpSpPr/>
          <p:nvPr/>
        </p:nvGrpSpPr>
        <p:grpSpPr>
          <a:xfrm>
            <a:off x="5217553" y="3163647"/>
            <a:ext cx="144739" cy="664225"/>
            <a:chOff x="6981958" y="7022624"/>
            <a:chExt cx="144739" cy="664225"/>
          </a:xfrm>
        </p:grpSpPr>
        <p:sp>
          <p:nvSpPr>
            <p:cNvPr id="560" name="Freeform 142"/>
            <p:cNvSpPr>
              <a:spLocks noEditPoints="1"/>
            </p:cNvSpPr>
            <p:nvPr/>
          </p:nvSpPr>
          <p:spPr bwMode="auto">
            <a:xfrm>
              <a:off x="6981958" y="7022624"/>
              <a:ext cx="144739" cy="664225"/>
            </a:xfrm>
            <a:custGeom>
              <a:avLst/>
              <a:gdLst>
                <a:gd name="T0" fmla="*/ 0 w 129"/>
                <a:gd name="T1" fmla="*/ 592 h 592"/>
                <a:gd name="T2" fmla="*/ 7 w 129"/>
                <a:gd name="T3" fmla="*/ 516 h 592"/>
                <a:gd name="T4" fmla="*/ 84 w 129"/>
                <a:gd name="T5" fmla="*/ 516 h 592"/>
                <a:gd name="T6" fmla="*/ 77 w 129"/>
                <a:gd name="T7" fmla="*/ 592 h 592"/>
                <a:gd name="T8" fmla="*/ 0 w 129"/>
                <a:gd name="T9" fmla="*/ 592 h 592"/>
                <a:gd name="T10" fmla="*/ 45 w 129"/>
                <a:gd name="T11" fmla="*/ 77 h 592"/>
                <a:gd name="T12" fmla="*/ 52 w 129"/>
                <a:gd name="T13" fmla="*/ 0 h 592"/>
                <a:gd name="T14" fmla="*/ 129 w 129"/>
                <a:gd name="T15" fmla="*/ 0 h 592"/>
                <a:gd name="T16" fmla="*/ 122 w 129"/>
                <a:gd name="T17" fmla="*/ 77 h 592"/>
                <a:gd name="T18" fmla="*/ 45 w 129"/>
                <a:gd name="T19" fmla="*/ 77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592">
                  <a:moveTo>
                    <a:pt x="0" y="592"/>
                  </a:moveTo>
                  <a:lnTo>
                    <a:pt x="7" y="516"/>
                  </a:lnTo>
                  <a:lnTo>
                    <a:pt x="84" y="516"/>
                  </a:lnTo>
                  <a:lnTo>
                    <a:pt x="77" y="592"/>
                  </a:lnTo>
                  <a:lnTo>
                    <a:pt x="0" y="592"/>
                  </a:lnTo>
                  <a:close/>
                  <a:moveTo>
                    <a:pt x="45" y="77"/>
                  </a:moveTo>
                  <a:lnTo>
                    <a:pt x="52" y="0"/>
                  </a:lnTo>
                  <a:lnTo>
                    <a:pt x="129" y="0"/>
                  </a:lnTo>
                  <a:lnTo>
                    <a:pt x="122" y="77"/>
                  </a:lnTo>
                  <a:lnTo>
                    <a:pt x="45" y="77"/>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86" name="Freeform 142"/>
            <p:cNvSpPr>
              <a:spLocks noEditPoints="1"/>
            </p:cNvSpPr>
            <p:nvPr/>
          </p:nvSpPr>
          <p:spPr bwMode="auto">
            <a:xfrm>
              <a:off x="6981958" y="7022624"/>
              <a:ext cx="144739" cy="664225"/>
            </a:xfrm>
            <a:custGeom>
              <a:avLst/>
              <a:gdLst>
                <a:gd name="T0" fmla="*/ 0 w 129"/>
                <a:gd name="T1" fmla="*/ 592 h 592"/>
                <a:gd name="T2" fmla="*/ 7 w 129"/>
                <a:gd name="T3" fmla="*/ 516 h 592"/>
                <a:gd name="T4" fmla="*/ 84 w 129"/>
                <a:gd name="T5" fmla="*/ 516 h 592"/>
                <a:gd name="T6" fmla="*/ 77 w 129"/>
                <a:gd name="T7" fmla="*/ 592 h 592"/>
                <a:gd name="T8" fmla="*/ 0 w 129"/>
                <a:gd name="T9" fmla="*/ 592 h 592"/>
                <a:gd name="T10" fmla="*/ 45 w 129"/>
                <a:gd name="T11" fmla="*/ 77 h 592"/>
                <a:gd name="T12" fmla="*/ 52 w 129"/>
                <a:gd name="T13" fmla="*/ 0 h 592"/>
                <a:gd name="T14" fmla="*/ 129 w 129"/>
                <a:gd name="T15" fmla="*/ 0 h 592"/>
                <a:gd name="T16" fmla="*/ 122 w 129"/>
                <a:gd name="T17" fmla="*/ 77 h 592"/>
                <a:gd name="T18" fmla="*/ 45 w 129"/>
                <a:gd name="T19" fmla="*/ 77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592">
                  <a:moveTo>
                    <a:pt x="0" y="592"/>
                  </a:moveTo>
                  <a:lnTo>
                    <a:pt x="7" y="516"/>
                  </a:lnTo>
                  <a:lnTo>
                    <a:pt x="84" y="516"/>
                  </a:lnTo>
                  <a:lnTo>
                    <a:pt x="77" y="592"/>
                  </a:lnTo>
                  <a:lnTo>
                    <a:pt x="0" y="592"/>
                  </a:lnTo>
                  <a:close/>
                  <a:moveTo>
                    <a:pt x="45" y="77"/>
                  </a:moveTo>
                  <a:lnTo>
                    <a:pt x="52" y="0"/>
                  </a:lnTo>
                  <a:lnTo>
                    <a:pt x="129" y="0"/>
                  </a:lnTo>
                  <a:lnTo>
                    <a:pt x="122" y="77"/>
                  </a:lnTo>
                  <a:lnTo>
                    <a:pt x="45" y="77"/>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391" name="Group 390"/>
          <p:cNvGrpSpPr/>
          <p:nvPr/>
        </p:nvGrpSpPr>
        <p:grpSpPr>
          <a:xfrm>
            <a:off x="6034712" y="3030690"/>
            <a:ext cx="544172" cy="797743"/>
            <a:chOff x="3448473" y="7460894"/>
            <a:chExt cx="769939" cy="1128713"/>
          </a:xfrm>
        </p:grpSpPr>
        <p:sp>
          <p:nvSpPr>
            <p:cNvPr id="392"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93"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397" name="Group 396"/>
          <p:cNvGrpSpPr/>
          <p:nvPr/>
        </p:nvGrpSpPr>
        <p:grpSpPr>
          <a:xfrm>
            <a:off x="2565676" y="3030129"/>
            <a:ext cx="544172" cy="797743"/>
            <a:chOff x="3448473" y="7460894"/>
            <a:chExt cx="769939" cy="1128713"/>
          </a:xfrm>
        </p:grpSpPr>
        <p:sp>
          <p:nvSpPr>
            <p:cNvPr id="401"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02"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398" name="Group 397"/>
          <p:cNvGrpSpPr/>
          <p:nvPr/>
        </p:nvGrpSpPr>
        <p:grpSpPr>
          <a:xfrm>
            <a:off x="3162462" y="3030129"/>
            <a:ext cx="544172" cy="797743"/>
            <a:chOff x="3448473" y="7460894"/>
            <a:chExt cx="769939" cy="1128713"/>
          </a:xfrm>
        </p:grpSpPr>
        <p:sp>
          <p:nvSpPr>
            <p:cNvPr id="399"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00"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03" name="Group 402"/>
          <p:cNvGrpSpPr/>
          <p:nvPr/>
        </p:nvGrpSpPr>
        <p:grpSpPr>
          <a:xfrm>
            <a:off x="3781708" y="3163647"/>
            <a:ext cx="144739" cy="664225"/>
            <a:chOff x="6981958" y="7022624"/>
            <a:chExt cx="144739" cy="664225"/>
          </a:xfrm>
        </p:grpSpPr>
        <p:sp>
          <p:nvSpPr>
            <p:cNvPr id="404" name="Freeform 142"/>
            <p:cNvSpPr>
              <a:spLocks noEditPoints="1"/>
            </p:cNvSpPr>
            <p:nvPr/>
          </p:nvSpPr>
          <p:spPr bwMode="auto">
            <a:xfrm>
              <a:off x="6981958" y="7022624"/>
              <a:ext cx="144739" cy="664225"/>
            </a:xfrm>
            <a:custGeom>
              <a:avLst/>
              <a:gdLst>
                <a:gd name="T0" fmla="*/ 0 w 129"/>
                <a:gd name="T1" fmla="*/ 592 h 592"/>
                <a:gd name="T2" fmla="*/ 7 w 129"/>
                <a:gd name="T3" fmla="*/ 516 h 592"/>
                <a:gd name="T4" fmla="*/ 84 w 129"/>
                <a:gd name="T5" fmla="*/ 516 h 592"/>
                <a:gd name="T6" fmla="*/ 77 w 129"/>
                <a:gd name="T7" fmla="*/ 592 h 592"/>
                <a:gd name="T8" fmla="*/ 0 w 129"/>
                <a:gd name="T9" fmla="*/ 592 h 592"/>
                <a:gd name="T10" fmla="*/ 45 w 129"/>
                <a:gd name="T11" fmla="*/ 77 h 592"/>
                <a:gd name="T12" fmla="*/ 52 w 129"/>
                <a:gd name="T13" fmla="*/ 0 h 592"/>
                <a:gd name="T14" fmla="*/ 129 w 129"/>
                <a:gd name="T15" fmla="*/ 0 h 592"/>
                <a:gd name="T16" fmla="*/ 122 w 129"/>
                <a:gd name="T17" fmla="*/ 77 h 592"/>
                <a:gd name="T18" fmla="*/ 45 w 129"/>
                <a:gd name="T19" fmla="*/ 77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592">
                  <a:moveTo>
                    <a:pt x="0" y="592"/>
                  </a:moveTo>
                  <a:lnTo>
                    <a:pt x="7" y="516"/>
                  </a:lnTo>
                  <a:lnTo>
                    <a:pt x="84" y="516"/>
                  </a:lnTo>
                  <a:lnTo>
                    <a:pt x="77" y="592"/>
                  </a:lnTo>
                  <a:lnTo>
                    <a:pt x="0" y="592"/>
                  </a:lnTo>
                  <a:close/>
                  <a:moveTo>
                    <a:pt x="45" y="77"/>
                  </a:moveTo>
                  <a:lnTo>
                    <a:pt x="52" y="0"/>
                  </a:lnTo>
                  <a:lnTo>
                    <a:pt x="129" y="0"/>
                  </a:lnTo>
                  <a:lnTo>
                    <a:pt x="122" y="77"/>
                  </a:lnTo>
                  <a:lnTo>
                    <a:pt x="45" y="77"/>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05" name="Freeform 142"/>
            <p:cNvSpPr>
              <a:spLocks noEditPoints="1"/>
            </p:cNvSpPr>
            <p:nvPr/>
          </p:nvSpPr>
          <p:spPr bwMode="auto">
            <a:xfrm>
              <a:off x="6981958" y="7022624"/>
              <a:ext cx="144739" cy="664225"/>
            </a:xfrm>
            <a:custGeom>
              <a:avLst/>
              <a:gdLst>
                <a:gd name="T0" fmla="*/ 0 w 129"/>
                <a:gd name="T1" fmla="*/ 592 h 592"/>
                <a:gd name="T2" fmla="*/ 7 w 129"/>
                <a:gd name="T3" fmla="*/ 516 h 592"/>
                <a:gd name="T4" fmla="*/ 84 w 129"/>
                <a:gd name="T5" fmla="*/ 516 h 592"/>
                <a:gd name="T6" fmla="*/ 77 w 129"/>
                <a:gd name="T7" fmla="*/ 592 h 592"/>
                <a:gd name="T8" fmla="*/ 0 w 129"/>
                <a:gd name="T9" fmla="*/ 592 h 592"/>
                <a:gd name="T10" fmla="*/ 45 w 129"/>
                <a:gd name="T11" fmla="*/ 77 h 592"/>
                <a:gd name="T12" fmla="*/ 52 w 129"/>
                <a:gd name="T13" fmla="*/ 0 h 592"/>
                <a:gd name="T14" fmla="*/ 129 w 129"/>
                <a:gd name="T15" fmla="*/ 0 h 592"/>
                <a:gd name="T16" fmla="*/ 122 w 129"/>
                <a:gd name="T17" fmla="*/ 77 h 592"/>
                <a:gd name="T18" fmla="*/ 45 w 129"/>
                <a:gd name="T19" fmla="*/ 77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592">
                  <a:moveTo>
                    <a:pt x="0" y="592"/>
                  </a:moveTo>
                  <a:lnTo>
                    <a:pt x="7" y="516"/>
                  </a:lnTo>
                  <a:lnTo>
                    <a:pt x="84" y="516"/>
                  </a:lnTo>
                  <a:lnTo>
                    <a:pt x="77" y="592"/>
                  </a:lnTo>
                  <a:lnTo>
                    <a:pt x="0" y="592"/>
                  </a:lnTo>
                  <a:close/>
                  <a:moveTo>
                    <a:pt x="45" y="77"/>
                  </a:moveTo>
                  <a:lnTo>
                    <a:pt x="52" y="0"/>
                  </a:lnTo>
                  <a:lnTo>
                    <a:pt x="129" y="0"/>
                  </a:lnTo>
                  <a:lnTo>
                    <a:pt x="122" y="77"/>
                  </a:lnTo>
                  <a:lnTo>
                    <a:pt x="45" y="77"/>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2" name="Group 561"/>
          <p:cNvGrpSpPr/>
          <p:nvPr/>
        </p:nvGrpSpPr>
        <p:grpSpPr>
          <a:xfrm>
            <a:off x="6034712" y="3030690"/>
            <a:ext cx="544172" cy="797743"/>
            <a:chOff x="3448473" y="7460894"/>
            <a:chExt cx="769939" cy="1128713"/>
          </a:xfrm>
        </p:grpSpPr>
        <p:sp>
          <p:nvSpPr>
            <p:cNvPr id="262"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67"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3" name="Group 562"/>
          <p:cNvGrpSpPr/>
          <p:nvPr/>
        </p:nvGrpSpPr>
        <p:grpSpPr>
          <a:xfrm>
            <a:off x="6034152" y="3030690"/>
            <a:ext cx="545292" cy="797743"/>
            <a:chOff x="4215237" y="7470420"/>
            <a:chExt cx="771525" cy="1128713"/>
          </a:xfrm>
        </p:grpSpPr>
        <p:sp>
          <p:nvSpPr>
            <p:cNvPr id="276"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80"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4" name="Group 563"/>
          <p:cNvGrpSpPr/>
          <p:nvPr/>
        </p:nvGrpSpPr>
        <p:grpSpPr>
          <a:xfrm>
            <a:off x="6034152" y="3030690"/>
            <a:ext cx="545292" cy="797742"/>
            <a:chOff x="4967712" y="7460895"/>
            <a:chExt cx="771525" cy="1128712"/>
          </a:xfrm>
        </p:grpSpPr>
        <p:sp>
          <p:nvSpPr>
            <p:cNvPr id="285"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85"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5" name="Group 564"/>
          <p:cNvGrpSpPr/>
          <p:nvPr/>
        </p:nvGrpSpPr>
        <p:grpSpPr>
          <a:xfrm>
            <a:off x="6034152" y="3030690"/>
            <a:ext cx="545292" cy="797743"/>
            <a:chOff x="5736062" y="7470420"/>
            <a:chExt cx="771525" cy="1128713"/>
          </a:xfrm>
        </p:grpSpPr>
        <p:sp>
          <p:nvSpPr>
            <p:cNvPr id="514"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24"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6" name="Group 565"/>
          <p:cNvGrpSpPr/>
          <p:nvPr/>
        </p:nvGrpSpPr>
        <p:grpSpPr>
          <a:xfrm>
            <a:off x="6034152" y="3030129"/>
            <a:ext cx="545292" cy="798865"/>
            <a:chOff x="6510762" y="7500582"/>
            <a:chExt cx="771525" cy="1130301"/>
          </a:xfrm>
        </p:grpSpPr>
        <p:sp>
          <p:nvSpPr>
            <p:cNvPr id="535"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34"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7" name="Group 566"/>
          <p:cNvGrpSpPr/>
          <p:nvPr/>
        </p:nvGrpSpPr>
        <p:grpSpPr>
          <a:xfrm>
            <a:off x="6034152" y="3030690"/>
            <a:ext cx="545292" cy="797743"/>
            <a:chOff x="7277524" y="7510107"/>
            <a:chExt cx="771525" cy="1128713"/>
          </a:xfrm>
        </p:grpSpPr>
        <p:sp>
          <p:nvSpPr>
            <p:cNvPr id="542" name="Freeform 84"/>
            <p:cNvSpPr>
              <a:spLocks/>
            </p:cNvSpPr>
            <p:nvPr/>
          </p:nvSpPr>
          <p:spPr bwMode="auto">
            <a:xfrm>
              <a:off x="7277524" y="7510107"/>
              <a:ext cx="771525" cy="1128713"/>
            </a:xfrm>
            <a:custGeom>
              <a:avLst/>
              <a:gdLst/>
              <a:ahLst/>
              <a:cxnLst/>
              <a:rect l="l" t="t" r="r" b="b"/>
              <a:pathLst>
                <a:path w="771525" h="1128713">
                  <a:moveTo>
                    <a:pt x="150813" y="1006475"/>
                  </a:moveTo>
                  <a:lnTo>
                    <a:pt x="544513" y="1006475"/>
                  </a:lnTo>
                  <a:lnTo>
                    <a:pt x="652463" y="1128713"/>
                  </a:lnTo>
                  <a:lnTo>
                    <a:pt x="20638" y="1128713"/>
                  </a:lnTo>
                  <a:close/>
                  <a:moveTo>
                    <a:pt x="679451" y="585788"/>
                  </a:moveTo>
                  <a:lnTo>
                    <a:pt x="719138" y="631826"/>
                  </a:lnTo>
                  <a:lnTo>
                    <a:pt x="676276" y="1106488"/>
                  </a:lnTo>
                  <a:lnTo>
                    <a:pt x="568325" y="984251"/>
                  </a:lnTo>
                  <a:lnTo>
                    <a:pt x="595313" y="663576"/>
                  </a:lnTo>
                  <a:close/>
                  <a:moveTo>
                    <a:pt x="92075" y="585788"/>
                  </a:moveTo>
                  <a:lnTo>
                    <a:pt x="160338" y="663576"/>
                  </a:lnTo>
                  <a:lnTo>
                    <a:pt x="133351" y="984251"/>
                  </a:lnTo>
                  <a:lnTo>
                    <a:pt x="0" y="1106488"/>
                  </a:lnTo>
                  <a:lnTo>
                    <a:pt x="42862" y="631826"/>
                  </a:lnTo>
                  <a:close/>
                  <a:moveTo>
                    <a:pt x="182563" y="503238"/>
                  </a:moveTo>
                  <a:lnTo>
                    <a:pt x="603251" y="503238"/>
                  </a:lnTo>
                  <a:lnTo>
                    <a:pt x="658813" y="565151"/>
                  </a:lnTo>
                  <a:lnTo>
                    <a:pt x="592138" y="625476"/>
                  </a:lnTo>
                  <a:lnTo>
                    <a:pt x="169863" y="625476"/>
                  </a:lnTo>
                  <a:lnTo>
                    <a:pt x="117475" y="565151"/>
                  </a:lnTo>
                  <a:close/>
                  <a:moveTo>
                    <a:pt x="771525" y="22225"/>
                  </a:moveTo>
                  <a:lnTo>
                    <a:pt x="730250" y="496888"/>
                  </a:lnTo>
                  <a:lnTo>
                    <a:pt x="684213" y="541338"/>
                  </a:lnTo>
                  <a:lnTo>
                    <a:pt x="612775" y="465138"/>
                  </a:lnTo>
                  <a:lnTo>
                    <a:pt x="641350" y="141288"/>
                  </a:lnTo>
                  <a:close/>
                  <a:moveTo>
                    <a:pt x="96837" y="22225"/>
                  </a:moveTo>
                  <a:lnTo>
                    <a:pt x="204788" y="141288"/>
                  </a:lnTo>
                  <a:lnTo>
                    <a:pt x="177801" y="465138"/>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73" name="Freeform 90"/>
            <p:cNvSpPr>
              <a:spLocks/>
            </p:cNvSpPr>
            <p:nvPr/>
          </p:nvSpPr>
          <p:spPr bwMode="auto">
            <a:xfrm>
              <a:off x="7298162" y="7510107"/>
              <a:ext cx="728662" cy="1128713"/>
            </a:xfrm>
            <a:custGeom>
              <a:avLst/>
              <a:gdLst/>
              <a:ahLst/>
              <a:cxnLst/>
              <a:rect l="l" t="t" r="r" b="b"/>
              <a:pathLst>
                <a:path w="728662" h="1128713">
                  <a:moveTo>
                    <a:pt x="130175" y="1006475"/>
                  </a:moveTo>
                  <a:lnTo>
                    <a:pt x="523875" y="1006475"/>
                  </a:lnTo>
                  <a:lnTo>
                    <a:pt x="631825" y="1128713"/>
                  </a:lnTo>
                  <a:lnTo>
                    <a:pt x="0" y="1128713"/>
                  </a:lnTo>
                  <a:close/>
                  <a:moveTo>
                    <a:pt x="658813" y="585788"/>
                  </a:moveTo>
                  <a:lnTo>
                    <a:pt x="698500" y="631826"/>
                  </a:lnTo>
                  <a:lnTo>
                    <a:pt x="655638" y="1106488"/>
                  </a:lnTo>
                  <a:lnTo>
                    <a:pt x="547687" y="984251"/>
                  </a:lnTo>
                  <a:lnTo>
                    <a:pt x="574675" y="663576"/>
                  </a:lnTo>
                  <a:close/>
                  <a:moveTo>
                    <a:pt x="161925" y="503238"/>
                  </a:moveTo>
                  <a:lnTo>
                    <a:pt x="582613" y="503238"/>
                  </a:lnTo>
                  <a:lnTo>
                    <a:pt x="638175" y="565151"/>
                  </a:lnTo>
                  <a:lnTo>
                    <a:pt x="571500" y="625476"/>
                  </a:lnTo>
                  <a:lnTo>
                    <a:pt x="149225" y="625476"/>
                  </a:lnTo>
                  <a:lnTo>
                    <a:pt x="96837" y="565151"/>
                  </a:lnTo>
                  <a:close/>
                  <a:moveTo>
                    <a:pt x="76199" y="22225"/>
                  </a:moveTo>
                  <a:lnTo>
                    <a:pt x="184150" y="141288"/>
                  </a:lnTo>
                  <a:lnTo>
                    <a:pt x="157163" y="465138"/>
                  </a:lnTo>
                  <a:lnTo>
                    <a:pt x="76199" y="541338"/>
                  </a:lnTo>
                  <a:lnTo>
                    <a:pt x="33337" y="496888"/>
                  </a:lnTo>
                  <a:close/>
                  <a:moveTo>
                    <a:pt x="100012" y="0"/>
                  </a:moveTo>
                  <a:lnTo>
                    <a:pt x="728662" y="0"/>
                  </a:lnTo>
                  <a:lnTo>
                    <a:pt x="600075" y="122238"/>
                  </a:lnTo>
                  <a:lnTo>
                    <a:pt x="211137"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8" name="Group 567"/>
          <p:cNvGrpSpPr/>
          <p:nvPr/>
        </p:nvGrpSpPr>
        <p:grpSpPr>
          <a:xfrm>
            <a:off x="6034152" y="3030129"/>
            <a:ext cx="545292" cy="798865"/>
            <a:chOff x="3350049" y="8684857"/>
            <a:chExt cx="771525" cy="1130301"/>
          </a:xfrm>
        </p:grpSpPr>
        <p:sp>
          <p:nvSpPr>
            <p:cNvPr id="141" name="Freeform 98"/>
            <p:cNvSpPr>
              <a:spLocks/>
            </p:cNvSpPr>
            <p:nvPr/>
          </p:nvSpPr>
          <p:spPr bwMode="auto">
            <a:xfrm>
              <a:off x="3350049"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0" y="985838"/>
                  </a:lnTo>
                  <a:lnTo>
                    <a:pt x="0" y="1108076"/>
                  </a:lnTo>
                  <a:lnTo>
                    <a:pt x="42863" y="633413"/>
                  </a:lnTo>
                  <a:close/>
                  <a:moveTo>
                    <a:pt x="182562" y="504825"/>
                  </a:moveTo>
                  <a:lnTo>
                    <a:pt x="603250" y="504825"/>
                  </a:lnTo>
                  <a:lnTo>
                    <a:pt x="658813" y="566738"/>
                  </a:lnTo>
                  <a:lnTo>
                    <a:pt x="592138" y="627063"/>
                  </a:lnTo>
                  <a:lnTo>
                    <a:pt x="168275" y="627063"/>
                  </a:lnTo>
                  <a:lnTo>
                    <a:pt x="117475" y="566738"/>
                  </a:lnTo>
                  <a:close/>
                  <a:moveTo>
                    <a:pt x="771525" y="22225"/>
                  </a:moveTo>
                  <a:lnTo>
                    <a:pt x="730250" y="498475"/>
                  </a:lnTo>
                  <a:lnTo>
                    <a:pt x="682625" y="542925"/>
                  </a:lnTo>
                  <a:lnTo>
                    <a:pt x="612775" y="466725"/>
                  </a:lnTo>
                  <a:lnTo>
                    <a:pt x="641350" y="142875"/>
                  </a:lnTo>
                  <a:close/>
                  <a:moveTo>
                    <a:pt x="95250" y="22225"/>
                  </a:moveTo>
                  <a:lnTo>
                    <a:pt x="204788" y="142875"/>
                  </a:lnTo>
                  <a:lnTo>
                    <a:pt x="177800" y="466725"/>
                  </a:lnTo>
                  <a:lnTo>
                    <a:pt x="95250" y="542925"/>
                  </a:lnTo>
                  <a:lnTo>
                    <a:pt x="53975" y="498475"/>
                  </a:lnTo>
                  <a:close/>
                  <a:moveTo>
                    <a:pt x="120650"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46" name="Freeform 103"/>
            <p:cNvSpPr>
              <a:spLocks/>
            </p:cNvSpPr>
            <p:nvPr/>
          </p:nvSpPr>
          <p:spPr bwMode="auto">
            <a:xfrm>
              <a:off x="3350049" y="8684857"/>
              <a:ext cx="749300" cy="1130301"/>
            </a:xfrm>
            <a:custGeom>
              <a:avLst/>
              <a:gdLst/>
              <a:ahLst/>
              <a:cxnLst/>
              <a:rect l="l" t="t" r="r" b="b"/>
              <a:pathLst>
                <a:path w="749300" h="1130301">
                  <a:moveTo>
                    <a:pt x="150812" y="1008063"/>
                  </a:moveTo>
                  <a:lnTo>
                    <a:pt x="542925"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1" y="985838"/>
                  </a:lnTo>
                  <a:lnTo>
                    <a:pt x="0" y="1108076"/>
                  </a:lnTo>
                  <a:lnTo>
                    <a:pt x="42863" y="633413"/>
                  </a:lnTo>
                  <a:close/>
                  <a:moveTo>
                    <a:pt x="182563" y="504825"/>
                  </a:moveTo>
                  <a:lnTo>
                    <a:pt x="603251" y="504825"/>
                  </a:lnTo>
                  <a:lnTo>
                    <a:pt x="658813" y="566738"/>
                  </a:lnTo>
                  <a:lnTo>
                    <a:pt x="592138" y="627063"/>
                  </a:lnTo>
                  <a:lnTo>
                    <a:pt x="168275" y="627063"/>
                  </a:lnTo>
                  <a:lnTo>
                    <a:pt x="117475" y="566738"/>
                  </a:lnTo>
                  <a:close/>
                  <a:moveTo>
                    <a:pt x="95250" y="22225"/>
                  </a:moveTo>
                  <a:lnTo>
                    <a:pt x="204788" y="142875"/>
                  </a:lnTo>
                  <a:lnTo>
                    <a:pt x="177801" y="466725"/>
                  </a:lnTo>
                  <a:lnTo>
                    <a:pt x="95250" y="542925"/>
                  </a:lnTo>
                  <a:lnTo>
                    <a:pt x="53975" y="498475"/>
                  </a:lnTo>
                  <a:close/>
                  <a:moveTo>
                    <a:pt x="120650" y="0"/>
                  </a:moveTo>
                  <a:lnTo>
                    <a:pt x="749300" y="0"/>
                  </a:lnTo>
                  <a:lnTo>
                    <a:pt x="620713"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9" name="Group 568"/>
          <p:cNvGrpSpPr/>
          <p:nvPr/>
        </p:nvGrpSpPr>
        <p:grpSpPr>
          <a:xfrm>
            <a:off x="6034152" y="3030690"/>
            <a:ext cx="545292" cy="797743"/>
            <a:chOff x="4116812" y="8694382"/>
            <a:chExt cx="771525" cy="1128713"/>
          </a:xfrm>
        </p:grpSpPr>
        <p:sp>
          <p:nvSpPr>
            <p:cNvPr id="152" name="Freeform 109"/>
            <p:cNvSpPr>
              <a:spLocks/>
            </p:cNvSpPr>
            <p:nvPr/>
          </p:nvSpPr>
          <p:spPr bwMode="auto">
            <a:xfrm>
              <a:off x="4116812" y="8694382"/>
              <a:ext cx="771525" cy="1128713"/>
            </a:xfrm>
            <a:custGeom>
              <a:avLst/>
              <a:gdLst/>
              <a:ahLst/>
              <a:cxnLst/>
              <a:rect l="l" t="t" r="r" b="b"/>
              <a:pathLst>
                <a:path w="771525" h="1128713">
                  <a:moveTo>
                    <a:pt x="150812" y="1008063"/>
                  </a:moveTo>
                  <a:lnTo>
                    <a:pt x="542925" y="1008063"/>
                  </a:lnTo>
                  <a:lnTo>
                    <a:pt x="652462" y="1128713"/>
                  </a:lnTo>
                  <a:lnTo>
                    <a:pt x="20637" y="1128713"/>
                  </a:lnTo>
                  <a:close/>
                  <a:moveTo>
                    <a:pt x="679451" y="585788"/>
                  </a:moveTo>
                  <a:lnTo>
                    <a:pt x="719138" y="631826"/>
                  </a:lnTo>
                  <a:lnTo>
                    <a:pt x="676276" y="1106488"/>
                  </a:lnTo>
                  <a:lnTo>
                    <a:pt x="568325" y="985838"/>
                  </a:lnTo>
                  <a:lnTo>
                    <a:pt x="593725" y="663576"/>
                  </a:lnTo>
                  <a:close/>
                  <a:moveTo>
                    <a:pt x="92075" y="585788"/>
                  </a:moveTo>
                  <a:lnTo>
                    <a:pt x="160338" y="663576"/>
                  </a:lnTo>
                  <a:lnTo>
                    <a:pt x="133351" y="985838"/>
                  </a:lnTo>
                  <a:lnTo>
                    <a:pt x="0" y="1106488"/>
                  </a:lnTo>
                  <a:lnTo>
                    <a:pt x="42863" y="631826"/>
                  </a:lnTo>
                  <a:close/>
                  <a:moveTo>
                    <a:pt x="182563" y="503238"/>
                  </a:moveTo>
                  <a:lnTo>
                    <a:pt x="603251" y="503238"/>
                  </a:lnTo>
                  <a:lnTo>
                    <a:pt x="658813" y="565151"/>
                  </a:lnTo>
                  <a:lnTo>
                    <a:pt x="592138" y="625476"/>
                  </a:lnTo>
                  <a:lnTo>
                    <a:pt x="168275" y="625476"/>
                  </a:lnTo>
                  <a:lnTo>
                    <a:pt x="117475" y="565151"/>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55" name="Freeform 112"/>
            <p:cNvSpPr>
              <a:spLocks/>
            </p:cNvSpPr>
            <p:nvPr/>
          </p:nvSpPr>
          <p:spPr bwMode="auto">
            <a:xfrm>
              <a:off x="4237462" y="8694382"/>
              <a:ext cx="650875" cy="1106488"/>
            </a:xfrm>
            <a:custGeom>
              <a:avLst/>
              <a:gdLst/>
              <a:ahLst/>
              <a:cxnLst/>
              <a:rect l="l" t="t" r="r" b="b"/>
              <a:pathLst>
                <a:path w="650875" h="1106488">
                  <a:moveTo>
                    <a:pt x="558801" y="585788"/>
                  </a:moveTo>
                  <a:lnTo>
                    <a:pt x="598488" y="631826"/>
                  </a:lnTo>
                  <a:lnTo>
                    <a:pt x="555626" y="1106488"/>
                  </a:lnTo>
                  <a:lnTo>
                    <a:pt x="447675" y="985838"/>
                  </a:lnTo>
                  <a:lnTo>
                    <a:pt x="473075" y="663576"/>
                  </a:lnTo>
                  <a:close/>
                  <a:moveTo>
                    <a:pt x="650875" y="22225"/>
                  </a:moveTo>
                  <a:lnTo>
                    <a:pt x="609600" y="496888"/>
                  </a:lnTo>
                  <a:lnTo>
                    <a:pt x="561975" y="541338"/>
                  </a:lnTo>
                  <a:lnTo>
                    <a:pt x="492125" y="466725"/>
                  </a:lnTo>
                  <a:lnTo>
                    <a:pt x="520700" y="142875"/>
                  </a:lnTo>
                  <a:close/>
                  <a:moveTo>
                    <a:pt x="0" y="0"/>
                  </a:moveTo>
                  <a:lnTo>
                    <a:pt x="628650" y="0"/>
                  </a:lnTo>
                  <a:lnTo>
                    <a:pt x="500063" y="122238"/>
                  </a:lnTo>
                  <a:lnTo>
                    <a:pt x="10953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70" name="Group 569"/>
          <p:cNvGrpSpPr/>
          <p:nvPr/>
        </p:nvGrpSpPr>
        <p:grpSpPr>
          <a:xfrm>
            <a:off x="6034152" y="3030690"/>
            <a:ext cx="545293" cy="797743"/>
            <a:chOff x="4937549" y="8676920"/>
            <a:chExt cx="771526" cy="1128713"/>
          </a:xfrm>
        </p:grpSpPr>
        <p:sp>
          <p:nvSpPr>
            <p:cNvPr id="194" name="Freeform 119"/>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44" name="Freeform 126"/>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71" name="Group 570"/>
          <p:cNvGrpSpPr/>
          <p:nvPr/>
        </p:nvGrpSpPr>
        <p:grpSpPr>
          <a:xfrm>
            <a:off x="6034152" y="3030129"/>
            <a:ext cx="545292" cy="798865"/>
            <a:chOff x="5704312" y="8684857"/>
            <a:chExt cx="771525" cy="1130301"/>
          </a:xfrm>
        </p:grpSpPr>
        <p:sp>
          <p:nvSpPr>
            <p:cNvPr id="553" name="Freeform 135"/>
            <p:cNvSpPr>
              <a:spLocks/>
            </p:cNvSpPr>
            <p:nvPr/>
          </p:nvSpPr>
          <p:spPr bwMode="auto">
            <a:xfrm>
              <a:off x="5704312"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7550" y="633413"/>
                  </a:lnTo>
                  <a:lnTo>
                    <a:pt x="676275" y="1108076"/>
                  </a:lnTo>
                  <a:lnTo>
                    <a:pt x="568325" y="985838"/>
                  </a:lnTo>
                  <a:lnTo>
                    <a:pt x="593725" y="663576"/>
                  </a:lnTo>
                  <a:close/>
                  <a:moveTo>
                    <a:pt x="90488" y="585788"/>
                  </a:moveTo>
                  <a:lnTo>
                    <a:pt x="160338" y="663576"/>
                  </a:lnTo>
                  <a:lnTo>
                    <a:pt x="133350" y="985838"/>
                  </a:lnTo>
                  <a:lnTo>
                    <a:pt x="0" y="1108076"/>
                  </a:lnTo>
                  <a:lnTo>
                    <a:pt x="42862" y="633413"/>
                  </a:lnTo>
                  <a:close/>
                  <a:moveTo>
                    <a:pt x="182562" y="504825"/>
                  </a:moveTo>
                  <a:lnTo>
                    <a:pt x="603250" y="504825"/>
                  </a:lnTo>
                  <a:lnTo>
                    <a:pt x="658813" y="566738"/>
                  </a:lnTo>
                  <a:lnTo>
                    <a:pt x="592138" y="627063"/>
                  </a:lnTo>
                  <a:lnTo>
                    <a:pt x="168275" y="627063"/>
                  </a:lnTo>
                  <a:lnTo>
                    <a:pt x="117475" y="566738"/>
                  </a:lnTo>
                  <a:close/>
                  <a:moveTo>
                    <a:pt x="771525" y="22225"/>
                  </a:moveTo>
                  <a:lnTo>
                    <a:pt x="728663" y="498475"/>
                  </a:lnTo>
                  <a:lnTo>
                    <a:pt x="682625" y="542925"/>
                  </a:lnTo>
                  <a:lnTo>
                    <a:pt x="611187" y="466725"/>
                  </a:lnTo>
                  <a:lnTo>
                    <a:pt x="641350" y="142875"/>
                  </a:lnTo>
                  <a:close/>
                  <a:moveTo>
                    <a:pt x="95250" y="22225"/>
                  </a:moveTo>
                  <a:lnTo>
                    <a:pt x="204788" y="142875"/>
                  </a:lnTo>
                  <a:lnTo>
                    <a:pt x="177800" y="466725"/>
                  </a:lnTo>
                  <a:lnTo>
                    <a:pt x="95250" y="542925"/>
                  </a:lnTo>
                  <a:lnTo>
                    <a:pt x="53975" y="498475"/>
                  </a:lnTo>
                  <a:close/>
                  <a:moveTo>
                    <a:pt x="119062"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57" name="Freeform 139"/>
            <p:cNvSpPr>
              <a:spLocks/>
            </p:cNvSpPr>
            <p:nvPr/>
          </p:nvSpPr>
          <p:spPr bwMode="auto">
            <a:xfrm>
              <a:off x="5724949" y="8684857"/>
              <a:ext cx="750888" cy="1130301"/>
            </a:xfrm>
            <a:custGeom>
              <a:avLst/>
              <a:gdLst/>
              <a:ahLst/>
              <a:cxnLst/>
              <a:rect l="l" t="t" r="r" b="b"/>
              <a:pathLst>
                <a:path w="750888" h="1130301">
                  <a:moveTo>
                    <a:pt x="130175" y="1008063"/>
                  </a:moveTo>
                  <a:lnTo>
                    <a:pt x="522288" y="1008063"/>
                  </a:lnTo>
                  <a:lnTo>
                    <a:pt x="631825" y="1130301"/>
                  </a:lnTo>
                  <a:lnTo>
                    <a:pt x="0" y="1130301"/>
                  </a:lnTo>
                  <a:close/>
                  <a:moveTo>
                    <a:pt x="657226" y="585788"/>
                  </a:moveTo>
                  <a:lnTo>
                    <a:pt x="696913" y="633413"/>
                  </a:lnTo>
                  <a:lnTo>
                    <a:pt x="655638" y="1108076"/>
                  </a:lnTo>
                  <a:lnTo>
                    <a:pt x="547688" y="985838"/>
                  </a:lnTo>
                  <a:lnTo>
                    <a:pt x="573088" y="663576"/>
                  </a:lnTo>
                  <a:close/>
                  <a:moveTo>
                    <a:pt x="161926" y="504825"/>
                  </a:moveTo>
                  <a:lnTo>
                    <a:pt x="582614" y="504825"/>
                  </a:lnTo>
                  <a:lnTo>
                    <a:pt x="638176" y="566738"/>
                  </a:lnTo>
                  <a:lnTo>
                    <a:pt x="571501" y="627063"/>
                  </a:lnTo>
                  <a:lnTo>
                    <a:pt x="147638" y="627063"/>
                  </a:lnTo>
                  <a:lnTo>
                    <a:pt x="96838" y="566738"/>
                  </a:lnTo>
                  <a:close/>
                  <a:moveTo>
                    <a:pt x="750888" y="22225"/>
                  </a:moveTo>
                  <a:lnTo>
                    <a:pt x="708026" y="498475"/>
                  </a:lnTo>
                  <a:lnTo>
                    <a:pt x="661988" y="542925"/>
                  </a:lnTo>
                  <a:lnTo>
                    <a:pt x="590550" y="466725"/>
                  </a:lnTo>
                  <a:lnTo>
                    <a:pt x="620713" y="142875"/>
                  </a:lnTo>
                  <a:close/>
                  <a:moveTo>
                    <a:pt x="74613" y="22225"/>
                  </a:moveTo>
                  <a:lnTo>
                    <a:pt x="184151" y="142875"/>
                  </a:lnTo>
                  <a:lnTo>
                    <a:pt x="157164" y="466725"/>
                  </a:lnTo>
                  <a:lnTo>
                    <a:pt x="74613" y="542925"/>
                  </a:lnTo>
                  <a:lnTo>
                    <a:pt x="33338" y="498475"/>
                  </a:lnTo>
                  <a:close/>
                  <a:moveTo>
                    <a:pt x="98425" y="0"/>
                  </a:moveTo>
                  <a:lnTo>
                    <a:pt x="728663" y="0"/>
                  </a:lnTo>
                  <a:lnTo>
                    <a:pt x="600076" y="122238"/>
                  </a:lnTo>
                  <a:lnTo>
                    <a:pt x="209550"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07" name="Group 406"/>
          <p:cNvGrpSpPr/>
          <p:nvPr/>
        </p:nvGrpSpPr>
        <p:grpSpPr>
          <a:xfrm>
            <a:off x="6034712" y="3030690"/>
            <a:ext cx="544172" cy="797743"/>
            <a:chOff x="3448473" y="7460894"/>
            <a:chExt cx="769939" cy="1128713"/>
          </a:xfrm>
        </p:grpSpPr>
        <p:sp>
          <p:nvSpPr>
            <p:cNvPr id="408"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09"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10" name="Group 409"/>
          <p:cNvGrpSpPr/>
          <p:nvPr/>
        </p:nvGrpSpPr>
        <p:grpSpPr>
          <a:xfrm>
            <a:off x="6034152" y="3030690"/>
            <a:ext cx="545292" cy="797743"/>
            <a:chOff x="4215237" y="7470420"/>
            <a:chExt cx="771525" cy="1128713"/>
          </a:xfrm>
        </p:grpSpPr>
        <p:sp>
          <p:nvSpPr>
            <p:cNvPr id="411"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12"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13" name="Group 412"/>
          <p:cNvGrpSpPr/>
          <p:nvPr/>
        </p:nvGrpSpPr>
        <p:grpSpPr>
          <a:xfrm>
            <a:off x="6034152" y="3030690"/>
            <a:ext cx="545292" cy="797742"/>
            <a:chOff x="4967712" y="7460895"/>
            <a:chExt cx="771525" cy="1128712"/>
          </a:xfrm>
        </p:grpSpPr>
        <p:sp>
          <p:nvSpPr>
            <p:cNvPr id="414"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15"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16" name="Group 415"/>
          <p:cNvGrpSpPr/>
          <p:nvPr/>
        </p:nvGrpSpPr>
        <p:grpSpPr>
          <a:xfrm>
            <a:off x="6034152" y="3030690"/>
            <a:ext cx="545292" cy="797743"/>
            <a:chOff x="5736062" y="7470420"/>
            <a:chExt cx="771525" cy="1128713"/>
          </a:xfrm>
        </p:grpSpPr>
        <p:sp>
          <p:nvSpPr>
            <p:cNvPr id="417"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18"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19" name="Group 418"/>
          <p:cNvGrpSpPr/>
          <p:nvPr/>
        </p:nvGrpSpPr>
        <p:grpSpPr>
          <a:xfrm>
            <a:off x="6034152" y="3030129"/>
            <a:ext cx="545292" cy="798865"/>
            <a:chOff x="6510762" y="7500582"/>
            <a:chExt cx="771525" cy="1130301"/>
          </a:xfrm>
        </p:grpSpPr>
        <p:sp>
          <p:nvSpPr>
            <p:cNvPr id="420"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21"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22" name="Group 421"/>
          <p:cNvGrpSpPr/>
          <p:nvPr/>
        </p:nvGrpSpPr>
        <p:grpSpPr>
          <a:xfrm>
            <a:off x="6034152" y="3030690"/>
            <a:ext cx="545292" cy="797743"/>
            <a:chOff x="7277524" y="7510107"/>
            <a:chExt cx="771525" cy="1128713"/>
          </a:xfrm>
        </p:grpSpPr>
        <p:sp>
          <p:nvSpPr>
            <p:cNvPr id="423" name="Freeform 84"/>
            <p:cNvSpPr>
              <a:spLocks/>
            </p:cNvSpPr>
            <p:nvPr/>
          </p:nvSpPr>
          <p:spPr bwMode="auto">
            <a:xfrm>
              <a:off x="7277524" y="7510107"/>
              <a:ext cx="771525" cy="1128713"/>
            </a:xfrm>
            <a:custGeom>
              <a:avLst/>
              <a:gdLst/>
              <a:ahLst/>
              <a:cxnLst/>
              <a:rect l="l" t="t" r="r" b="b"/>
              <a:pathLst>
                <a:path w="771525" h="1128713">
                  <a:moveTo>
                    <a:pt x="150813" y="1006475"/>
                  </a:moveTo>
                  <a:lnTo>
                    <a:pt x="544513" y="1006475"/>
                  </a:lnTo>
                  <a:lnTo>
                    <a:pt x="652463" y="1128713"/>
                  </a:lnTo>
                  <a:lnTo>
                    <a:pt x="20638" y="1128713"/>
                  </a:lnTo>
                  <a:close/>
                  <a:moveTo>
                    <a:pt x="679451" y="585788"/>
                  </a:moveTo>
                  <a:lnTo>
                    <a:pt x="719138" y="631826"/>
                  </a:lnTo>
                  <a:lnTo>
                    <a:pt x="676276" y="1106488"/>
                  </a:lnTo>
                  <a:lnTo>
                    <a:pt x="568325" y="984251"/>
                  </a:lnTo>
                  <a:lnTo>
                    <a:pt x="595313" y="663576"/>
                  </a:lnTo>
                  <a:close/>
                  <a:moveTo>
                    <a:pt x="92075" y="585788"/>
                  </a:moveTo>
                  <a:lnTo>
                    <a:pt x="160338" y="663576"/>
                  </a:lnTo>
                  <a:lnTo>
                    <a:pt x="133351" y="984251"/>
                  </a:lnTo>
                  <a:lnTo>
                    <a:pt x="0" y="1106488"/>
                  </a:lnTo>
                  <a:lnTo>
                    <a:pt x="42862" y="631826"/>
                  </a:lnTo>
                  <a:close/>
                  <a:moveTo>
                    <a:pt x="182563" y="503238"/>
                  </a:moveTo>
                  <a:lnTo>
                    <a:pt x="603251" y="503238"/>
                  </a:lnTo>
                  <a:lnTo>
                    <a:pt x="658813" y="565151"/>
                  </a:lnTo>
                  <a:lnTo>
                    <a:pt x="592138" y="625476"/>
                  </a:lnTo>
                  <a:lnTo>
                    <a:pt x="169863" y="625476"/>
                  </a:lnTo>
                  <a:lnTo>
                    <a:pt x="117475" y="565151"/>
                  </a:lnTo>
                  <a:close/>
                  <a:moveTo>
                    <a:pt x="771525" y="22225"/>
                  </a:moveTo>
                  <a:lnTo>
                    <a:pt x="730250" y="496888"/>
                  </a:lnTo>
                  <a:lnTo>
                    <a:pt x="684213" y="541338"/>
                  </a:lnTo>
                  <a:lnTo>
                    <a:pt x="612775" y="465138"/>
                  </a:lnTo>
                  <a:lnTo>
                    <a:pt x="641350" y="141288"/>
                  </a:lnTo>
                  <a:close/>
                  <a:moveTo>
                    <a:pt x="96837" y="22225"/>
                  </a:moveTo>
                  <a:lnTo>
                    <a:pt x="204788" y="141288"/>
                  </a:lnTo>
                  <a:lnTo>
                    <a:pt x="177801" y="465138"/>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24" name="Freeform 90"/>
            <p:cNvSpPr>
              <a:spLocks/>
            </p:cNvSpPr>
            <p:nvPr/>
          </p:nvSpPr>
          <p:spPr bwMode="auto">
            <a:xfrm>
              <a:off x="7298162" y="7510107"/>
              <a:ext cx="728662" cy="1128713"/>
            </a:xfrm>
            <a:custGeom>
              <a:avLst/>
              <a:gdLst/>
              <a:ahLst/>
              <a:cxnLst/>
              <a:rect l="l" t="t" r="r" b="b"/>
              <a:pathLst>
                <a:path w="728662" h="1128713">
                  <a:moveTo>
                    <a:pt x="130175" y="1006475"/>
                  </a:moveTo>
                  <a:lnTo>
                    <a:pt x="523875" y="1006475"/>
                  </a:lnTo>
                  <a:lnTo>
                    <a:pt x="631825" y="1128713"/>
                  </a:lnTo>
                  <a:lnTo>
                    <a:pt x="0" y="1128713"/>
                  </a:lnTo>
                  <a:close/>
                  <a:moveTo>
                    <a:pt x="658813" y="585788"/>
                  </a:moveTo>
                  <a:lnTo>
                    <a:pt x="698500" y="631826"/>
                  </a:lnTo>
                  <a:lnTo>
                    <a:pt x="655638" y="1106488"/>
                  </a:lnTo>
                  <a:lnTo>
                    <a:pt x="547687" y="984251"/>
                  </a:lnTo>
                  <a:lnTo>
                    <a:pt x="574675" y="663576"/>
                  </a:lnTo>
                  <a:close/>
                  <a:moveTo>
                    <a:pt x="161925" y="503238"/>
                  </a:moveTo>
                  <a:lnTo>
                    <a:pt x="582613" y="503238"/>
                  </a:lnTo>
                  <a:lnTo>
                    <a:pt x="638175" y="565151"/>
                  </a:lnTo>
                  <a:lnTo>
                    <a:pt x="571500" y="625476"/>
                  </a:lnTo>
                  <a:lnTo>
                    <a:pt x="149225" y="625476"/>
                  </a:lnTo>
                  <a:lnTo>
                    <a:pt x="96837" y="565151"/>
                  </a:lnTo>
                  <a:close/>
                  <a:moveTo>
                    <a:pt x="76199" y="22225"/>
                  </a:moveTo>
                  <a:lnTo>
                    <a:pt x="184150" y="141288"/>
                  </a:lnTo>
                  <a:lnTo>
                    <a:pt x="157163" y="465138"/>
                  </a:lnTo>
                  <a:lnTo>
                    <a:pt x="76199" y="541338"/>
                  </a:lnTo>
                  <a:lnTo>
                    <a:pt x="33337" y="496888"/>
                  </a:lnTo>
                  <a:close/>
                  <a:moveTo>
                    <a:pt x="100012" y="0"/>
                  </a:moveTo>
                  <a:lnTo>
                    <a:pt x="728662" y="0"/>
                  </a:lnTo>
                  <a:lnTo>
                    <a:pt x="600075" y="122238"/>
                  </a:lnTo>
                  <a:lnTo>
                    <a:pt x="211137"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25" name="Group 424"/>
          <p:cNvGrpSpPr/>
          <p:nvPr/>
        </p:nvGrpSpPr>
        <p:grpSpPr>
          <a:xfrm>
            <a:off x="6034152" y="3030129"/>
            <a:ext cx="545292" cy="798865"/>
            <a:chOff x="3350049" y="8684857"/>
            <a:chExt cx="771525" cy="1130301"/>
          </a:xfrm>
        </p:grpSpPr>
        <p:sp>
          <p:nvSpPr>
            <p:cNvPr id="426" name="Freeform 98"/>
            <p:cNvSpPr>
              <a:spLocks/>
            </p:cNvSpPr>
            <p:nvPr/>
          </p:nvSpPr>
          <p:spPr bwMode="auto">
            <a:xfrm>
              <a:off x="3350049"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0" y="985838"/>
                  </a:lnTo>
                  <a:lnTo>
                    <a:pt x="0" y="1108076"/>
                  </a:lnTo>
                  <a:lnTo>
                    <a:pt x="42863" y="633413"/>
                  </a:lnTo>
                  <a:close/>
                  <a:moveTo>
                    <a:pt x="182562" y="504825"/>
                  </a:moveTo>
                  <a:lnTo>
                    <a:pt x="603250" y="504825"/>
                  </a:lnTo>
                  <a:lnTo>
                    <a:pt x="658813" y="566738"/>
                  </a:lnTo>
                  <a:lnTo>
                    <a:pt x="592138" y="627063"/>
                  </a:lnTo>
                  <a:lnTo>
                    <a:pt x="168275" y="627063"/>
                  </a:lnTo>
                  <a:lnTo>
                    <a:pt x="117475" y="566738"/>
                  </a:lnTo>
                  <a:close/>
                  <a:moveTo>
                    <a:pt x="771525" y="22225"/>
                  </a:moveTo>
                  <a:lnTo>
                    <a:pt x="730250" y="498475"/>
                  </a:lnTo>
                  <a:lnTo>
                    <a:pt x="682625" y="542925"/>
                  </a:lnTo>
                  <a:lnTo>
                    <a:pt x="612775" y="466725"/>
                  </a:lnTo>
                  <a:lnTo>
                    <a:pt x="641350" y="142875"/>
                  </a:lnTo>
                  <a:close/>
                  <a:moveTo>
                    <a:pt x="95250" y="22225"/>
                  </a:moveTo>
                  <a:lnTo>
                    <a:pt x="204788" y="142875"/>
                  </a:lnTo>
                  <a:lnTo>
                    <a:pt x="177800" y="466725"/>
                  </a:lnTo>
                  <a:lnTo>
                    <a:pt x="95250" y="542925"/>
                  </a:lnTo>
                  <a:lnTo>
                    <a:pt x="53975" y="498475"/>
                  </a:lnTo>
                  <a:close/>
                  <a:moveTo>
                    <a:pt x="120650"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27" name="Freeform 103"/>
            <p:cNvSpPr>
              <a:spLocks/>
            </p:cNvSpPr>
            <p:nvPr/>
          </p:nvSpPr>
          <p:spPr bwMode="auto">
            <a:xfrm>
              <a:off x="3350049" y="8684857"/>
              <a:ext cx="749300" cy="1130301"/>
            </a:xfrm>
            <a:custGeom>
              <a:avLst/>
              <a:gdLst/>
              <a:ahLst/>
              <a:cxnLst/>
              <a:rect l="l" t="t" r="r" b="b"/>
              <a:pathLst>
                <a:path w="749300" h="1130301">
                  <a:moveTo>
                    <a:pt x="150812" y="1008063"/>
                  </a:moveTo>
                  <a:lnTo>
                    <a:pt x="542925"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1" y="985838"/>
                  </a:lnTo>
                  <a:lnTo>
                    <a:pt x="0" y="1108076"/>
                  </a:lnTo>
                  <a:lnTo>
                    <a:pt x="42863" y="633413"/>
                  </a:lnTo>
                  <a:close/>
                  <a:moveTo>
                    <a:pt x="182563" y="504825"/>
                  </a:moveTo>
                  <a:lnTo>
                    <a:pt x="603251" y="504825"/>
                  </a:lnTo>
                  <a:lnTo>
                    <a:pt x="658813" y="566738"/>
                  </a:lnTo>
                  <a:lnTo>
                    <a:pt x="592138" y="627063"/>
                  </a:lnTo>
                  <a:lnTo>
                    <a:pt x="168275" y="627063"/>
                  </a:lnTo>
                  <a:lnTo>
                    <a:pt x="117475" y="566738"/>
                  </a:lnTo>
                  <a:close/>
                  <a:moveTo>
                    <a:pt x="95250" y="22225"/>
                  </a:moveTo>
                  <a:lnTo>
                    <a:pt x="204788" y="142875"/>
                  </a:lnTo>
                  <a:lnTo>
                    <a:pt x="177801" y="466725"/>
                  </a:lnTo>
                  <a:lnTo>
                    <a:pt x="95250" y="542925"/>
                  </a:lnTo>
                  <a:lnTo>
                    <a:pt x="53975" y="498475"/>
                  </a:lnTo>
                  <a:close/>
                  <a:moveTo>
                    <a:pt x="120650" y="0"/>
                  </a:moveTo>
                  <a:lnTo>
                    <a:pt x="749300" y="0"/>
                  </a:lnTo>
                  <a:lnTo>
                    <a:pt x="620713"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28" name="Group 427"/>
          <p:cNvGrpSpPr/>
          <p:nvPr/>
        </p:nvGrpSpPr>
        <p:grpSpPr>
          <a:xfrm>
            <a:off x="6034152" y="3030690"/>
            <a:ext cx="545292" cy="797743"/>
            <a:chOff x="4116812" y="8694382"/>
            <a:chExt cx="771525" cy="1128713"/>
          </a:xfrm>
        </p:grpSpPr>
        <p:sp>
          <p:nvSpPr>
            <p:cNvPr id="429" name="Freeform 109"/>
            <p:cNvSpPr>
              <a:spLocks/>
            </p:cNvSpPr>
            <p:nvPr/>
          </p:nvSpPr>
          <p:spPr bwMode="auto">
            <a:xfrm>
              <a:off x="4116812" y="8694382"/>
              <a:ext cx="771525" cy="1128713"/>
            </a:xfrm>
            <a:custGeom>
              <a:avLst/>
              <a:gdLst/>
              <a:ahLst/>
              <a:cxnLst/>
              <a:rect l="l" t="t" r="r" b="b"/>
              <a:pathLst>
                <a:path w="771525" h="1128713">
                  <a:moveTo>
                    <a:pt x="150812" y="1008063"/>
                  </a:moveTo>
                  <a:lnTo>
                    <a:pt x="542925" y="1008063"/>
                  </a:lnTo>
                  <a:lnTo>
                    <a:pt x="652462" y="1128713"/>
                  </a:lnTo>
                  <a:lnTo>
                    <a:pt x="20637" y="1128713"/>
                  </a:lnTo>
                  <a:close/>
                  <a:moveTo>
                    <a:pt x="679451" y="585788"/>
                  </a:moveTo>
                  <a:lnTo>
                    <a:pt x="719138" y="631826"/>
                  </a:lnTo>
                  <a:lnTo>
                    <a:pt x="676276" y="1106488"/>
                  </a:lnTo>
                  <a:lnTo>
                    <a:pt x="568325" y="985838"/>
                  </a:lnTo>
                  <a:lnTo>
                    <a:pt x="593725" y="663576"/>
                  </a:lnTo>
                  <a:close/>
                  <a:moveTo>
                    <a:pt x="92075" y="585788"/>
                  </a:moveTo>
                  <a:lnTo>
                    <a:pt x="160338" y="663576"/>
                  </a:lnTo>
                  <a:lnTo>
                    <a:pt x="133351" y="985838"/>
                  </a:lnTo>
                  <a:lnTo>
                    <a:pt x="0" y="1106488"/>
                  </a:lnTo>
                  <a:lnTo>
                    <a:pt x="42863" y="631826"/>
                  </a:lnTo>
                  <a:close/>
                  <a:moveTo>
                    <a:pt x="182563" y="503238"/>
                  </a:moveTo>
                  <a:lnTo>
                    <a:pt x="603251" y="503238"/>
                  </a:lnTo>
                  <a:lnTo>
                    <a:pt x="658813" y="565151"/>
                  </a:lnTo>
                  <a:lnTo>
                    <a:pt x="592138" y="625476"/>
                  </a:lnTo>
                  <a:lnTo>
                    <a:pt x="168275" y="625476"/>
                  </a:lnTo>
                  <a:lnTo>
                    <a:pt x="117475" y="565151"/>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30" name="Freeform 112"/>
            <p:cNvSpPr>
              <a:spLocks/>
            </p:cNvSpPr>
            <p:nvPr/>
          </p:nvSpPr>
          <p:spPr bwMode="auto">
            <a:xfrm>
              <a:off x="4237462" y="8694382"/>
              <a:ext cx="650875" cy="1106488"/>
            </a:xfrm>
            <a:custGeom>
              <a:avLst/>
              <a:gdLst/>
              <a:ahLst/>
              <a:cxnLst/>
              <a:rect l="l" t="t" r="r" b="b"/>
              <a:pathLst>
                <a:path w="650875" h="1106488">
                  <a:moveTo>
                    <a:pt x="558801" y="585788"/>
                  </a:moveTo>
                  <a:lnTo>
                    <a:pt x="598488" y="631826"/>
                  </a:lnTo>
                  <a:lnTo>
                    <a:pt x="555626" y="1106488"/>
                  </a:lnTo>
                  <a:lnTo>
                    <a:pt x="447675" y="985838"/>
                  </a:lnTo>
                  <a:lnTo>
                    <a:pt x="473075" y="663576"/>
                  </a:lnTo>
                  <a:close/>
                  <a:moveTo>
                    <a:pt x="650875" y="22225"/>
                  </a:moveTo>
                  <a:lnTo>
                    <a:pt x="609600" y="496888"/>
                  </a:lnTo>
                  <a:lnTo>
                    <a:pt x="561975" y="541338"/>
                  </a:lnTo>
                  <a:lnTo>
                    <a:pt x="492125" y="466725"/>
                  </a:lnTo>
                  <a:lnTo>
                    <a:pt x="520700" y="142875"/>
                  </a:lnTo>
                  <a:close/>
                  <a:moveTo>
                    <a:pt x="0" y="0"/>
                  </a:moveTo>
                  <a:lnTo>
                    <a:pt x="628650" y="0"/>
                  </a:lnTo>
                  <a:lnTo>
                    <a:pt x="500063" y="122238"/>
                  </a:lnTo>
                  <a:lnTo>
                    <a:pt x="10953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31" name="Group 430"/>
          <p:cNvGrpSpPr/>
          <p:nvPr/>
        </p:nvGrpSpPr>
        <p:grpSpPr>
          <a:xfrm>
            <a:off x="6034152" y="3030690"/>
            <a:ext cx="545293" cy="797743"/>
            <a:chOff x="4937549" y="8676920"/>
            <a:chExt cx="771526" cy="1128713"/>
          </a:xfrm>
        </p:grpSpPr>
        <p:sp>
          <p:nvSpPr>
            <p:cNvPr id="432" name="Freeform 119"/>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33" name="Freeform 126"/>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34" name="Group 433"/>
          <p:cNvGrpSpPr/>
          <p:nvPr/>
        </p:nvGrpSpPr>
        <p:grpSpPr>
          <a:xfrm>
            <a:off x="6034152" y="3030129"/>
            <a:ext cx="545292" cy="798865"/>
            <a:chOff x="5704312" y="8684857"/>
            <a:chExt cx="771525" cy="1130301"/>
          </a:xfrm>
        </p:grpSpPr>
        <p:sp>
          <p:nvSpPr>
            <p:cNvPr id="435" name="Freeform 135"/>
            <p:cNvSpPr>
              <a:spLocks/>
            </p:cNvSpPr>
            <p:nvPr/>
          </p:nvSpPr>
          <p:spPr bwMode="auto">
            <a:xfrm>
              <a:off x="5704312"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7550" y="633413"/>
                  </a:lnTo>
                  <a:lnTo>
                    <a:pt x="676275" y="1108076"/>
                  </a:lnTo>
                  <a:lnTo>
                    <a:pt x="568325" y="985838"/>
                  </a:lnTo>
                  <a:lnTo>
                    <a:pt x="593725" y="663576"/>
                  </a:lnTo>
                  <a:close/>
                  <a:moveTo>
                    <a:pt x="90488" y="585788"/>
                  </a:moveTo>
                  <a:lnTo>
                    <a:pt x="160338" y="663576"/>
                  </a:lnTo>
                  <a:lnTo>
                    <a:pt x="133350" y="985838"/>
                  </a:lnTo>
                  <a:lnTo>
                    <a:pt x="0" y="1108076"/>
                  </a:lnTo>
                  <a:lnTo>
                    <a:pt x="42862" y="633413"/>
                  </a:lnTo>
                  <a:close/>
                  <a:moveTo>
                    <a:pt x="182562" y="504825"/>
                  </a:moveTo>
                  <a:lnTo>
                    <a:pt x="603250" y="504825"/>
                  </a:lnTo>
                  <a:lnTo>
                    <a:pt x="658813" y="566738"/>
                  </a:lnTo>
                  <a:lnTo>
                    <a:pt x="592138" y="627063"/>
                  </a:lnTo>
                  <a:lnTo>
                    <a:pt x="168275" y="627063"/>
                  </a:lnTo>
                  <a:lnTo>
                    <a:pt x="117475" y="566738"/>
                  </a:lnTo>
                  <a:close/>
                  <a:moveTo>
                    <a:pt x="771525" y="22225"/>
                  </a:moveTo>
                  <a:lnTo>
                    <a:pt x="728663" y="498475"/>
                  </a:lnTo>
                  <a:lnTo>
                    <a:pt x="682625" y="542925"/>
                  </a:lnTo>
                  <a:lnTo>
                    <a:pt x="611187" y="466725"/>
                  </a:lnTo>
                  <a:lnTo>
                    <a:pt x="641350" y="142875"/>
                  </a:lnTo>
                  <a:close/>
                  <a:moveTo>
                    <a:pt x="95250" y="22225"/>
                  </a:moveTo>
                  <a:lnTo>
                    <a:pt x="204788" y="142875"/>
                  </a:lnTo>
                  <a:lnTo>
                    <a:pt x="177800" y="466725"/>
                  </a:lnTo>
                  <a:lnTo>
                    <a:pt x="95250" y="542925"/>
                  </a:lnTo>
                  <a:lnTo>
                    <a:pt x="53975" y="498475"/>
                  </a:lnTo>
                  <a:close/>
                  <a:moveTo>
                    <a:pt x="119062"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36" name="Freeform 139"/>
            <p:cNvSpPr>
              <a:spLocks/>
            </p:cNvSpPr>
            <p:nvPr/>
          </p:nvSpPr>
          <p:spPr bwMode="auto">
            <a:xfrm>
              <a:off x="5724949" y="8684857"/>
              <a:ext cx="750888" cy="1130301"/>
            </a:xfrm>
            <a:custGeom>
              <a:avLst/>
              <a:gdLst/>
              <a:ahLst/>
              <a:cxnLst/>
              <a:rect l="l" t="t" r="r" b="b"/>
              <a:pathLst>
                <a:path w="750888" h="1130301">
                  <a:moveTo>
                    <a:pt x="130175" y="1008063"/>
                  </a:moveTo>
                  <a:lnTo>
                    <a:pt x="522288" y="1008063"/>
                  </a:lnTo>
                  <a:lnTo>
                    <a:pt x="631825" y="1130301"/>
                  </a:lnTo>
                  <a:lnTo>
                    <a:pt x="0" y="1130301"/>
                  </a:lnTo>
                  <a:close/>
                  <a:moveTo>
                    <a:pt x="657226" y="585788"/>
                  </a:moveTo>
                  <a:lnTo>
                    <a:pt x="696913" y="633413"/>
                  </a:lnTo>
                  <a:lnTo>
                    <a:pt x="655638" y="1108076"/>
                  </a:lnTo>
                  <a:lnTo>
                    <a:pt x="547688" y="985838"/>
                  </a:lnTo>
                  <a:lnTo>
                    <a:pt x="573088" y="663576"/>
                  </a:lnTo>
                  <a:close/>
                  <a:moveTo>
                    <a:pt x="161926" y="504825"/>
                  </a:moveTo>
                  <a:lnTo>
                    <a:pt x="582614" y="504825"/>
                  </a:lnTo>
                  <a:lnTo>
                    <a:pt x="638176" y="566738"/>
                  </a:lnTo>
                  <a:lnTo>
                    <a:pt x="571501" y="627063"/>
                  </a:lnTo>
                  <a:lnTo>
                    <a:pt x="147638" y="627063"/>
                  </a:lnTo>
                  <a:lnTo>
                    <a:pt x="96838" y="566738"/>
                  </a:lnTo>
                  <a:close/>
                  <a:moveTo>
                    <a:pt x="750888" y="22225"/>
                  </a:moveTo>
                  <a:lnTo>
                    <a:pt x="708026" y="498475"/>
                  </a:lnTo>
                  <a:lnTo>
                    <a:pt x="661988" y="542925"/>
                  </a:lnTo>
                  <a:lnTo>
                    <a:pt x="590550" y="466725"/>
                  </a:lnTo>
                  <a:lnTo>
                    <a:pt x="620713" y="142875"/>
                  </a:lnTo>
                  <a:close/>
                  <a:moveTo>
                    <a:pt x="74613" y="22225"/>
                  </a:moveTo>
                  <a:lnTo>
                    <a:pt x="184151" y="142875"/>
                  </a:lnTo>
                  <a:lnTo>
                    <a:pt x="157164" y="466725"/>
                  </a:lnTo>
                  <a:lnTo>
                    <a:pt x="74613" y="542925"/>
                  </a:lnTo>
                  <a:lnTo>
                    <a:pt x="33338" y="498475"/>
                  </a:lnTo>
                  <a:close/>
                  <a:moveTo>
                    <a:pt x="98425" y="0"/>
                  </a:moveTo>
                  <a:lnTo>
                    <a:pt x="728663" y="0"/>
                  </a:lnTo>
                  <a:lnTo>
                    <a:pt x="600076" y="122238"/>
                  </a:lnTo>
                  <a:lnTo>
                    <a:pt x="209550"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37" name="Group 436"/>
          <p:cNvGrpSpPr/>
          <p:nvPr/>
        </p:nvGrpSpPr>
        <p:grpSpPr>
          <a:xfrm>
            <a:off x="6034712" y="3030690"/>
            <a:ext cx="544172" cy="797743"/>
            <a:chOff x="3448473" y="7460894"/>
            <a:chExt cx="769939" cy="1128713"/>
          </a:xfrm>
        </p:grpSpPr>
        <p:sp>
          <p:nvSpPr>
            <p:cNvPr id="438"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39"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40" name="Group 439"/>
          <p:cNvGrpSpPr/>
          <p:nvPr/>
        </p:nvGrpSpPr>
        <p:grpSpPr>
          <a:xfrm>
            <a:off x="6034152" y="3030690"/>
            <a:ext cx="545292" cy="797743"/>
            <a:chOff x="4215237" y="7470420"/>
            <a:chExt cx="771525" cy="1128713"/>
          </a:xfrm>
        </p:grpSpPr>
        <p:sp>
          <p:nvSpPr>
            <p:cNvPr id="441"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42"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43" name="Group 442"/>
          <p:cNvGrpSpPr/>
          <p:nvPr/>
        </p:nvGrpSpPr>
        <p:grpSpPr>
          <a:xfrm>
            <a:off x="6034152" y="3030690"/>
            <a:ext cx="545292" cy="797742"/>
            <a:chOff x="4967712" y="7460895"/>
            <a:chExt cx="771525" cy="1128712"/>
          </a:xfrm>
        </p:grpSpPr>
        <p:sp>
          <p:nvSpPr>
            <p:cNvPr id="444"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45"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46" name="Group 445"/>
          <p:cNvGrpSpPr/>
          <p:nvPr/>
        </p:nvGrpSpPr>
        <p:grpSpPr>
          <a:xfrm>
            <a:off x="6034152" y="3030690"/>
            <a:ext cx="545292" cy="797743"/>
            <a:chOff x="5736062" y="7470420"/>
            <a:chExt cx="771525" cy="1128713"/>
          </a:xfrm>
        </p:grpSpPr>
        <p:sp>
          <p:nvSpPr>
            <p:cNvPr id="447"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75"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76" name="Group 575"/>
          <p:cNvGrpSpPr/>
          <p:nvPr/>
        </p:nvGrpSpPr>
        <p:grpSpPr>
          <a:xfrm>
            <a:off x="6034152" y="3030129"/>
            <a:ext cx="545292" cy="798865"/>
            <a:chOff x="6510762" y="7500582"/>
            <a:chExt cx="771525" cy="1130301"/>
          </a:xfrm>
        </p:grpSpPr>
        <p:sp>
          <p:nvSpPr>
            <p:cNvPr id="577"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78"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79" name="Group 578"/>
          <p:cNvGrpSpPr/>
          <p:nvPr/>
        </p:nvGrpSpPr>
        <p:grpSpPr>
          <a:xfrm>
            <a:off x="6034152" y="3030690"/>
            <a:ext cx="545292" cy="797743"/>
            <a:chOff x="7277524" y="7510107"/>
            <a:chExt cx="771525" cy="1128713"/>
          </a:xfrm>
        </p:grpSpPr>
        <p:sp>
          <p:nvSpPr>
            <p:cNvPr id="580" name="Freeform 84"/>
            <p:cNvSpPr>
              <a:spLocks/>
            </p:cNvSpPr>
            <p:nvPr/>
          </p:nvSpPr>
          <p:spPr bwMode="auto">
            <a:xfrm>
              <a:off x="7277524" y="7510107"/>
              <a:ext cx="771525" cy="1128713"/>
            </a:xfrm>
            <a:custGeom>
              <a:avLst/>
              <a:gdLst/>
              <a:ahLst/>
              <a:cxnLst/>
              <a:rect l="l" t="t" r="r" b="b"/>
              <a:pathLst>
                <a:path w="771525" h="1128713">
                  <a:moveTo>
                    <a:pt x="150813" y="1006475"/>
                  </a:moveTo>
                  <a:lnTo>
                    <a:pt x="544513" y="1006475"/>
                  </a:lnTo>
                  <a:lnTo>
                    <a:pt x="652463" y="1128713"/>
                  </a:lnTo>
                  <a:lnTo>
                    <a:pt x="20638" y="1128713"/>
                  </a:lnTo>
                  <a:close/>
                  <a:moveTo>
                    <a:pt x="679451" y="585788"/>
                  </a:moveTo>
                  <a:lnTo>
                    <a:pt x="719138" y="631826"/>
                  </a:lnTo>
                  <a:lnTo>
                    <a:pt x="676276" y="1106488"/>
                  </a:lnTo>
                  <a:lnTo>
                    <a:pt x="568325" y="984251"/>
                  </a:lnTo>
                  <a:lnTo>
                    <a:pt x="595313" y="663576"/>
                  </a:lnTo>
                  <a:close/>
                  <a:moveTo>
                    <a:pt x="92075" y="585788"/>
                  </a:moveTo>
                  <a:lnTo>
                    <a:pt x="160338" y="663576"/>
                  </a:lnTo>
                  <a:lnTo>
                    <a:pt x="133351" y="984251"/>
                  </a:lnTo>
                  <a:lnTo>
                    <a:pt x="0" y="1106488"/>
                  </a:lnTo>
                  <a:lnTo>
                    <a:pt x="42862" y="631826"/>
                  </a:lnTo>
                  <a:close/>
                  <a:moveTo>
                    <a:pt x="182563" y="503238"/>
                  </a:moveTo>
                  <a:lnTo>
                    <a:pt x="603251" y="503238"/>
                  </a:lnTo>
                  <a:lnTo>
                    <a:pt x="658813" y="565151"/>
                  </a:lnTo>
                  <a:lnTo>
                    <a:pt x="592138" y="625476"/>
                  </a:lnTo>
                  <a:lnTo>
                    <a:pt x="169863" y="625476"/>
                  </a:lnTo>
                  <a:lnTo>
                    <a:pt x="117475" y="565151"/>
                  </a:lnTo>
                  <a:close/>
                  <a:moveTo>
                    <a:pt x="771525" y="22225"/>
                  </a:moveTo>
                  <a:lnTo>
                    <a:pt x="730250" y="496888"/>
                  </a:lnTo>
                  <a:lnTo>
                    <a:pt x="684213" y="541338"/>
                  </a:lnTo>
                  <a:lnTo>
                    <a:pt x="612775" y="465138"/>
                  </a:lnTo>
                  <a:lnTo>
                    <a:pt x="641350" y="141288"/>
                  </a:lnTo>
                  <a:close/>
                  <a:moveTo>
                    <a:pt x="96837" y="22225"/>
                  </a:moveTo>
                  <a:lnTo>
                    <a:pt x="204788" y="141288"/>
                  </a:lnTo>
                  <a:lnTo>
                    <a:pt x="177801" y="465138"/>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81" name="Freeform 90"/>
            <p:cNvSpPr>
              <a:spLocks/>
            </p:cNvSpPr>
            <p:nvPr/>
          </p:nvSpPr>
          <p:spPr bwMode="auto">
            <a:xfrm>
              <a:off x="7298162" y="7510107"/>
              <a:ext cx="728662" cy="1128713"/>
            </a:xfrm>
            <a:custGeom>
              <a:avLst/>
              <a:gdLst/>
              <a:ahLst/>
              <a:cxnLst/>
              <a:rect l="l" t="t" r="r" b="b"/>
              <a:pathLst>
                <a:path w="728662" h="1128713">
                  <a:moveTo>
                    <a:pt x="130175" y="1006475"/>
                  </a:moveTo>
                  <a:lnTo>
                    <a:pt x="523875" y="1006475"/>
                  </a:lnTo>
                  <a:lnTo>
                    <a:pt x="631825" y="1128713"/>
                  </a:lnTo>
                  <a:lnTo>
                    <a:pt x="0" y="1128713"/>
                  </a:lnTo>
                  <a:close/>
                  <a:moveTo>
                    <a:pt x="658813" y="585788"/>
                  </a:moveTo>
                  <a:lnTo>
                    <a:pt x="698500" y="631826"/>
                  </a:lnTo>
                  <a:lnTo>
                    <a:pt x="655638" y="1106488"/>
                  </a:lnTo>
                  <a:lnTo>
                    <a:pt x="547687" y="984251"/>
                  </a:lnTo>
                  <a:lnTo>
                    <a:pt x="574675" y="663576"/>
                  </a:lnTo>
                  <a:close/>
                  <a:moveTo>
                    <a:pt x="161925" y="503238"/>
                  </a:moveTo>
                  <a:lnTo>
                    <a:pt x="582613" y="503238"/>
                  </a:lnTo>
                  <a:lnTo>
                    <a:pt x="638175" y="565151"/>
                  </a:lnTo>
                  <a:lnTo>
                    <a:pt x="571500" y="625476"/>
                  </a:lnTo>
                  <a:lnTo>
                    <a:pt x="149225" y="625476"/>
                  </a:lnTo>
                  <a:lnTo>
                    <a:pt x="96837" y="565151"/>
                  </a:lnTo>
                  <a:close/>
                  <a:moveTo>
                    <a:pt x="76199" y="22225"/>
                  </a:moveTo>
                  <a:lnTo>
                    <a:pt x="184150" y="141288"/>
                  </a:lnTo>
                  <a:lnTo>
                    <a:pt x="157163" y="465138"/>
                  </a:lnTo>
                  <a:lnTo>
                    <a:pt x="76199" y="541338"/>
                  </a:lnTo>
                  <a:lnTo>
                    <a:pt x="33337" y="496888"/>
                  </a:lnTo>
                  <a:close/>
                  <a:moveTo>
                    <a:pt x="100012" y="0"/>
                  </a:moveTo>
                  <a:lnTo>
                    <a:pt x="728662" y="0"/>
                  </a:lnTo>
                  <a:lnTo>
                    <a:pt x="600075" y="122238"/>
                  </a:lnTo>
                  <a:lnTo>
                    <a:pt x="211137"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82" name="Group 581"/>
          <p:cNvGrpSpPr/>
          <p:nvPr/>
        </p:nvGrpSpPr>
        <p:grpSpPr>
          <a:xfrm>
            <a:off x="6034152" y="3030129"/>
            <a:ext cx="545292" cy="798865"/>
            <a:chOff x="3350049" y="8684857"/>
            <a:chExt cx="771525" cy="1130301"/>
          </a:xfrm>
        </p:grpSpPr>
        <p:sp>
          <p:nvSpPr>
            <p:cNvPr id="583" name="Freeform 98"/>
            <p:cNvSpPr>
              <a:spLocks/>
            </p:cNvSpPr>
            <p:nvPr/>
          </p:nvSpPr>
          <p:spPr bwMode="auto">
            <a:xfrm>
              <a:off x="3350049"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0" y="985838"/>
                  </a:lnTo>
                  <a:lnTo>
                    <a:pt x="0" y="1108076"/>
                  </a:lnTo>
                  <a:lnTo>
                    <a:pt x="42863" y="633413"/>
                  </a:lnTo>
                  <a:close/>
                  <a:moveTo>
                    <a:pt x="182562" y="504825"/>
                  </a:moveTo>
                  <a:lnTo>
                    <a:pt x="603250" y="504825"/>
                  </a:lnTo>
                  <a:lnTo>
                    <a:pt x="658813" y="566738"/>
                  </a:lnTo>
                  <a:lnTo>
                    <a:pt x="592138" y="627063"/>
                  </a:lnTo>
                  <a:lnTo>
                    <a:pt x="168275" y="627063"/>
                  </a:lnTo>
                  <a:lnTo>
                    <a:pt x="117475" y="566738"/>
                  </a:lnTo>
                  <a:close/>
                  <a:moveTo>
                    <a:pt x="771525" y="22225"/>
                  </a:moveTo>
                  <a:lnTo>
                    <a:pt x="730250" y="498475"/>
                  </a:lnTo>
                  <a:lnTo>
                    <a:pt x="682625" y="542925"/>
                  </a:lnTo>
                  <a:lnTo>
                    <a:pt x="612775" y="466725"/>
                  </a:lnTo>
                  <a:lnTo>
                    <a:pt x="641350" y="142875"/>
                  </a:lnTo>
                  <a:close/>
                  <a:moveTo>
                    <a:pt x="95250" y="22225"/>
                  </a:moveTo>
                  <a:lnTo>
                    <a:pt x="204788" y="142875"/>
                  </a:lnTo>
                  <a:lnTo>
                    <a:pt x="177800" y="466725"/>
                  </a:lnTo>
                  <a:lnTo>
                    <a:pt x="95250" y="542925"/>
                  </a:lnTo>
                  <a:lnTo>
                    <a:pt x="53975" y="498475"/>
                  </a:lnTo>
                  <a:close/>
                  <a:moveTo>
                    <a:pt x="120650"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84" name="Freeform 103"/>
            <p:cNvSpPr>
              <a:spLocks/>
            </p:cNvSpPr>
            <p:nvPr/>
          </p:nvSpPr>
          <p:spPr bwMode="auto">
            <a:xfrm>
              <a:off x="3350049" y="8684857"/>
              <a:ext cx="749300" cy="1130301"/>
            </a:xfrm>
            <a:custGeom>
              <a:avLst/>
              <a:gdLst/>
              <a:ahLst/>
              <a:cxnLst/>
              <a:rect l="l" t="t" r="r" b="b"/>
              <a:pathLst>
                <a:path w="749300" h="1130301">
                  <a:moveTo>
                    <a:pt x="150812" y="1008063"/>
                  </a:moveTo>
                  <a:lnTo>
                    <a:pt x="542925"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1" y="985838"/>
                  </a:lnTo>
                  <a:lnTo>
                    <a:pt x="0" y="1108076"/>
                  </a:lnTo>
                  <a:lnTo>
                    <a:pt x="42863" y="633413"/>
                  </a:lnTo>
                  <a:close/>
                  <a:moveTo>
                    <a:pt x="182563" y="504825"/>
                  </a:moveTo>
                  <a:lnTo>
                    <a:pt x="603251" y="504825"/>
                  </a:lnTo>
                  <a:lnTo>
                    <a:pt x="658813" y="566738"/>
                  </a:lnTo>
                  <a:lnTo>
                    <a:pt x="592138" y="627063"/>
                  </a:lnTo>
                  <a:lnTo>
                    <a:pt x="168275" y="627063"/>
                  </a:lnTo>
                  <a:lnTo>
                    <a:pt x="117475" y="566738"/>
                  </a:lnTo>
                  <a:close/>
                  <a:moveTo>
                    <a:pt x="95250" y="22225"/>
                  </a:moveTo>
                  <a:lnTo>
                    <a:pt x="204788" y="142875"/>
                  </a:lnTo>
                  <a:lnTo>
                    <a:pt x="177801" y="466725"/>
                  </a:lnTo>
                  <a:lnTo>
                    <a:pt x="95250" y="542925"/>
                  </a:lnTo>
                  <a:lnTo>
                    <a:pt x="53975" y="498475"/>
                  </a:lnTo>
                  <a:close/>
                  <a:moveTo>
                    <a:pt x="120650" y="0"/>
                  </a:moveTo>
                  <a:lnTo>
                    <a:pt x="749300" y="0"/>
                  </a:lnTo>
                  <a:lnTo>
                    <a:pt x="620713"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85" name="Group 584"/>
          <p:cNvGrpSpPr/>
          <p:nvPr/>
        </p:nvGrpSpPr>
        <p:grpSpPr>
          <a:xfrm>
            <a:off x="6034152" y="3030690"/>
            <a:ext cx="545292" cy="797743"/>
            <a:chOff x="4116812" y="8694382"/>
            <a:chExt cx="771525" cy="1128713"/>
          </a:xfrm>
        </p:grpSpPr>
        <p:sp>
          <p:nvSpPr>
            <p:cNvPr id="586" name="Freeform 109"/>
            <p:cNvSpPr>
              <a:spLocks/>
            </p:cNvSpPr>
            <p:nvPr/>
          </p:nvSpPr>
          <p:spPr bwMode="auto">
            <a:xfrm>
              <a:off x="4116812" y="8694382"/>
              <a:ext cx="771525" cy="1128713"/>
            </a:xfrm>
            <a:custGeom>
              <a:avLst/>
              <a:gdLst/>
              <a:ahLst/>
              <a:cxnLst/>
              <a:rect l="l" t="t" r="r" b="b"/>
              <a:pathLst>
                <a:path w="771525" h="1128713">
                  <a:moveTo>
                    <a:pt x="150812" y="1008063"/>
                  </a:moveTo>
                  <a:lnTo>
                    <a:pt x="542925" y="1008063"/>
                  </a:lnTo>
                  <a:lnTo>
                    <a:pt x="652462" y="1128713"/>
                  </a:lnTo>
                  <a:lnTo>
                    <a:pt x="20637" y="1128713"/>
                  </a:lnTo>
                  <a:close/>
                  <a:moveTo>
                    <a:pt x="679451" y="585788"/>
                  </a:moveTo>
                  <a:lnTo>
                    <a:pt x="719138" y="631826"/>
                  </a:lnTo>
                  <a:lnTo>
                    <a:pt x="676276" y="1106488"/>
                  </a:lnTo>
                  <a:lnTo>
                    <a:pt x="568325" y="985838"/>
                  </a:lnTo>
                  <a:lnTo>
                    <a:pt x="593725" y="663576"/>
                  </a:lnTo>
                  <a:close/>
                  <a:moveTo>
                    <a:pt x="92075" y="585788"/>
                  </a:moveTo>
                  <a:lnTo>
                    <a:pt x="160338" y="663576"/>
                  </a:lnTo>
                  <a:lnTo>
                    <a:pt x="133351" y="985838"/>
                  </a:lnTo>
                  <a:lnTo>
                    <a:pt x="0" y="1106488"/>
                  </a:lnTo>
                  <a:lnTo>
                    <a:pt x="42863" y="631826"/>
                  </a:lnTo>
                  <a:close/>
                  <a:moveTo>
                    <a:pt x="182563" y="503238"/>
                  </a:moveTo>
                  <a:lnTo>
                    <a:pt x="603251" y="503238"/>
                  </a:lnTo>
                  <a:lnTo>
                    <a:pt x="658813" y="565151"/>
                  </a:lnTo>
                  <a:lnTo>
                    <a:pt x="592138" y="625476"/>
                  </a:lnTo>
                  <a:lnTo>
                    <a:pt x="168275" y="625476"/>
                  </a:lnTo>
                  <a:lnTo>
                    <a:pt x="117475" y="565151"/>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87" name="Freeform 112"/>
            <p:cNvSpPr>
              <a:spLocks/>
            </p:cNvSpPr>
            <p:nvPr/>
          </p:nvSpPr>
          <p:spPr bwMode="auto">
            <a:xfrm>
              <a:off x="4237462" y="8694382"/>
              <a:ext cx="650875" cy="1106488"/>
            </a:xfrm>
            <a:custGeom>
              <a:avLst/>
              <a:gdLst/>
              <a:ahLst/>
              <a:cxnLst/>
              <a:rect l="l" t="t" r="r" b="b"/>
              <a:pathLst>
                <a:path w="650875" h="1106488">
                  <a:moveTo>
                    <a:pt x="558801" y="585788"/>
                  </a:moveTo>
                  <a:lnTo>
                    <a:pt x="598488" y="631826"/>
                  </a:lnTo>
                  <a:lnTo>
                    <a:pt x="555626" y="1106488"/>
                  </a:lnTo>
                  <a:lnTo>
                    <a:pt x="447675" y="985838"/>
                  </a:lnTo>
                  <a:lnTo>
                    <a:pt x="473075" y="663576"/>
                  </a:lnTo>
                  <a:close/>
                  <a:moveTo>
                    <a:pt x="650875" y="22225"/>
                  </a:moveTo>
                  <a:lnTo>
                    <a:pt x="609600" y="496888"/>
                  </a:lnTo>
                  <a:lnTo>
                    <a:pt x="561975" y="541338"/>
                  </a:lnTo>
                  <a:lnTo>
                    <a:pt x="492125" y="466725"/>
                  </a:lnTo>
                  <a:lnTo>
                    <a:pt x="520700" y="142875"/>
                  </a:lnTo>
                  <a:close/>
                  <a:moveTo>
                    <a:pt x="0" y="0"/>
                  </a:moveTo>
                  <a:lnTo>
                    <a:pt x="628650" y="0"/>
                  </a:lnTo>
                  <a:lnTo>
                    <a:pt x="500063" y="122238"/>
                  </a:lnTo>
                  <a:lnTo>
                    <a:pt x="10953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88" name="Group 587"/>
          <p:cNvGrpSpPr/>
          <p:nvPr/>
        </p:nvGrpSpPr>
        <p:grpSpPr>
          <a:xfrm>
            <a:off x="6034152" y="3030690"/>
            <a:ext cx="545293" cy="797743"/>
            <a:chOff x="4937549" y="8676920"/>
            <a:chExt cx="771526" cy="1128713"/>
          </a:xfrm>
        </p:grpSpPr>
        <p:sp>
          <p:nvSpPr>
            <p:cNvPr id="589" name="Freeform 119"/>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90" name="Freeform 126"/>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91" name="Group 590"/>
          <p:cNvGrpSpPr/>
          <p:nvPr/>
        </p:nvGrpSpPr>
        <p:grpSpPr>
          <a:xfrm>
            <a:off x="6034152" y="3030129"/>
            <a:ext cx="545292" cy="798865"/>
            <a:chOff x="5704312" y="8684857"/>
            <a:chExt cx="771525" cy="1130301"/>
          </a:xfrm>
        </p:grpSpPr>
        <p:sp>
          <p:nvSpPr>
            <p:cNvPr id="592" name="Freeform 135"/>
            <p:cNvSpPr>
              <a:spLocks/>
            </p:cNvSpPr>
            <p:nvPr/>
          </p:nvSpPr>
          <p:spPr bwMode="auto">
            <a:xfrm>
              <a:off x="5704312"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7550" y="633413"/>
                  </a:lnTo>
                  <a:lnTo>
                    <a:pt x="676275" y="1108076"/>
                  </a:lnTo>
                  <a:lnTo>
                    <a:pt x="568325" y="985838"/>
                  </a:lnTo>
                  <a:lnTo>
                    <a:pt x="593725" y="663576"/>
                  </a:lnTo>
                  <a:close/>
                  <a:moveTo>
                    <a:pt x="90488" y="585788"/>
                  </a:moveTo>
                  <a:lnTo>
                    <a:pt x="160338" y="663576"/>
                  </a:lnTo>
                  <a:lnTo>
                    <a:pt x="133350" y="985838"/>
                  </a:lnTo>
                  <a:lnTo>
                    <a:pt x="0" y="1108076"/>
                  </a:lnTo>
                  <a:lnTo>
                    <a:pt x="42862" y="633413"/>
                  </a:lnTo>
                  <a:close/>
                  <a:moveTo>
                    <a:pt x="182562" y="504825"/>
                  </a:moveTo>
                  <a:lnTo>
                    <a:pt x="603250" y="504825"/>
                  </a:lnTo>
                  <a:lnTo>
                    <a:pt x="658813" y="566738"/>
                  </a:lnTo>
                  <a:lnTo>
                    <a:pt x="592138" y="627063"/>
                  </a:lnTo>
                  <a:lnTo>
                    <a:pt x="168275" y="627063"/>
                  </a:lnTo>
                  <a:lnTo>
                    <a:pt x="117475" y="566738"/>
                  </a:lnTo>
                  <a:close/>
                  <a:moveTo>
                    <a:pt x="771525" y="22225"/>
                  </a:moveTo>
                  <a:lnTo>
                    <a:pt x="728663" y="498475"/>
                  </a:lnTo>
                  <a:lnTo>
                    <a:pt x="682625" y="542925"/>
                  </a:lnTo>
                  <a:lnTo>
                    <a:pt x="611187" y="466725"/>
                  </a:lnTo>
                  <a:lnTo>
                    <a:pt x="641350" y="142875"/>
                  </a:lnTo>
                  <a:close/>
                  <a:moveTo>
                    <a:pt x="95250" y="22225"/>
                  </a:moveTo>
                  <a:lnTo>
                    <a:pt x="204788" y="142875"/>
                  </a:lnTo>
                  <a:lnTo>
                    <a:pt x="177800" y="466725"/>
                  </a:lnTo>
                  <a:lnTo>
                    <a:pt x="95250" y="542925"/>
                  </a:lnTo>
                  <a:lnTo>
                    <a:pt x="53975" y="498475"/>
                  </a:lnTo>
                  <a:close/>
                  <a:moveTo>
                    <a:pt x="119062"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93" name="Freeform 139"/>
            <p:cNvSpPr>
              <a:spLocks/>
            </p:cNvSpPr>
            <p:nvPr/>
          </p:nvSpPr>
          <p:spPr bwMode="auto">
            <a:xfrm>
              <a:off x="5724949" y="8684857"/>
              <a:ext cx="750888" cy="1130301"/>
            </a:xfrm>
            <a:custGeom>
              <a:avLst/>
              <a:gdLst/>
              <a:ahLst/>
              <a:cxnLst/>
              <a:rect l="l" t="t" r="r" b="b"/>
              <a:pathLst>
                <a:path w="750888" h="1130301">
                  <a:moveTo>
                    <a:pt x="130175" y="1008063"/>
                  </a:moveTo>
                  <a:lnTo>
                    <a:pt x="522288" y="1008063"/>
                  </a:lnTo>
                  <a:lnTo>
                    <a:pt x="631825" y="1130301"/>
                  </a:lnTo>
                  <a:lnTo>
                    <a:pt x="0" y="1130301"/>
                  </a:lnTo>
                  <a:close/>
                  <a:moveTo>
                    <a:pt x="657226" y="585788"/>
                  </a:moveTo>
                  <a:lnTo>
                    <a:pt x="696913" y="633413"/>
                  </a:lnTo>
                  <a:lnTo>
                    <a:pt x="655638" y="1108076"/>
                  </a:lnTo>
                  <a:lnTo>
                    <a:pt x="547688" y="985838"/>
                  </a:lnTo>
                  <a:lnTo>
                    <a:pt x="573088" y="663576"/>
                  </a:lnTo>
                  <a:close/>
                  <a:moveTo>
                    <a:pt x="161926" y="504825"/>
                  </a:moveTo>
                  <a:lnTo>
                    <a:pt x="582614" y="504825"/>
                  </a:lnTo>
                  <a:lnTo>
                    <a:pt x="638176" y="566738"/>
                  </a:lnTo>
                  <a:lnTo>
                    <a:pt x="571501" y="627063"/>
                  </a:lnTo>
                  <a:lnTo>
                    <a:pt x="147638" y="627063"/>
                  </a:lnTo>
                  <a:lnTo>
                    <a:pt x="96838" y="566738"/>
                  </a:lnTo>
                  <a:close/>
                  <a:moveTo>
                    <a:pt x="750888" y="22225"/>
                  </a:moveTo>
                  <a:lnTo>
                    <a:pt x="708026" y="498475"/>
                  </a:lnTo>
                  <a:lnTo>
                    <a:pt x="661988" y="542925"/>
                  </a:lnTo>
                  <a:lnTo>
                    <a:pt x="590550" y="466725"/>
                  </a:lnTo>
                  <a:lnTo>
                    <a:pt x="620713" y="142875"/>
                  </a:lnTo>
                  <a:close/>
                  <a:moveTo>
                    <a:pt x="74613" y="22225"/>
                  </a:moveTo>
                  <a:lnTo>
                    <a:pt x="184151" y="142875"/>
                  </a:lnTo>
                  <a:lnTo>
                    <a:pt x="157164" y="466725"/>
                  </a:lnTo>
                  <a:lnTo>
                    <a:pt x="74613" y="542925"/>
                  </a:lnTo>
                  <a:lnTo>
                    <a:pt x="33338" y="498475"/>
                  </a:lnTo>
                  <a:close/>
                  <a:moveTo>
                    <a:pt x="98425" y="0"/>
                  </a:moveTo>
                  <a:lnTo>
                    <a:pt x="728663" y="0"/>
                  </a:lnTo>
                  <a:lnTo>
                    <a:pt x="600076" y="122238"/>
                  </a:lnTo>
                  <a:lnTo>
                    <a:pt x="209550"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94" name="Group 593"/>
          <p:cNvGrpSpPr/>
          <p:nvPr/>
        </p:nvGrpSpPr>
        <p:grpSpPr>
          <a:xfrm>
            <a:off x="6034712" y="3030690"/>
            <a:ext cx="544172" cy="797743"/>
            <a:chOff x="3448473" y="7460894"/>
            <a:chExt cx="769939" cy="1128713"/>
          </a:xfrm>
        </p:grpSpPr>
        <p:sp>
          <p:nvSpPr>
            <p:cNvPr id="595"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96"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97" name="Group 596"/>
          <p:cNvGrpSpPr/>
          <p:nvPr/>
        </p:nvGrpSpPr>
        <p:grpSpPr>
          <a:xfrm>
            <a:off x="6034152" y="3030690"/>
            <a:ext cx="545292" cy="797743"/>
            <a:chOff x="4215237" y="7470420"/>
            <a:chExt cx="771525" cy="1128713"/>
          </a:xfrm>
        </p:grpSpPr>
        <p:sp>
          <p:nvSpPr>
            <p:cNvPr id="598"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99"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00" name="Group 599"/>
          <p:cNvGrpSpPr/>
          <p:nvPr/>
        </p:nvGrpSpPr>
        <p:grpSpPr>
          <a:xfrm>
            <a:off x="6034152" y="3030690"/>
            <a:ext cx="545292" cy="797742"/>
            <a:chOff x="4967712" y="7460895"/>
            <a:chExt cx="771525" cy="1128712"/>
          </a:xfrm>
        </p:grpSpPr>
        <p:sp>
          <p:nvSpPr>
            <p:cNvPr id="601"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02"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03" name="Group 602"/>
          <p:cNvGrpSpPr/>
          <p:nvPr/>
        </p:nvGrpSpPr>
        <p:grpSpPr>
          <a:xfrm>
            <a:off x="6034152" y="3030690"/>
            <a:ext cx="545292" cy="797743"/>
            <a:chOff x="5736062" y="7470420"/>
            <a:chExt cx="771525" cy="1128713"/>
          </a:xfrm>
        </p:grpSpPr>
        <p:sp>
          <p:nvSpPr>
            <p:cNvPr id="604"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05"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06" name="Group 605"/>
          <p:cNvGrpSpPr/>
          <p:nvPr/>
        </p:nvGrpSpPr>
        <p:grpSpPr>
          <a:xfrm>
            <a:off x="6034152" y="3030129"/>
            <a:ext cx="545292" cy="798865"/>
            <a:chOff x="6510762" y="7500582"/>
            <a:chExt cx="771525" cy="1130301"/>
          </a:xfrm>
        </p:grpSpPr>
        <p:sp>
          <p:nvSpPr>
            <p:cNvPr id="607"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08"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09" name="Group 608"/>
          <p:cNvGrpSpPr/>
          <p:nvPr/>
        </p:nvGrpSpPr>
        <p:grpSpPr>
          <a:xfrm>
            <a:off x="6034152" y="3030690"/>
            <a:ext cx="545292" cy="797743"/>
            <a:chOff x="7277524" y="7510107"/>
            <a:chExt cx="771525" cy="1128713"/>
          </a:xfrm>
        </p:grpSpPr>
        <p:sp>
          <p:nvSpPr>
            <p:cNvPr id="610" name="Freeform 84"/>
            <p:cNvSpPr>
              <a:spLocks/>
            </p:cNvSpPr>
            <p:nvPr/>
          </p:nvSpPr>
          <p:spPr bwMode="auto">
            <a:xfrm>
              <a:off x="7277524" y="7510107"/>
              <a:ext cx="771525" cy="1128713"/>
            </a:xfrm>
            <a:custGeom>
              <a:avLst/>
              <a:gdLst/>
              <a:ahLst/>
              <a:cxnLst/>
              <a:rect l="l" t="t" r="r" b="b"/>
              <a:pathLst>
                <a:path w="771525" h="1128713">
                  <a:moveTo>
                    <a:pt x="150813" y="1006475"/>
                  </a:moveTo>
                  <a:lnTo>
                    <a:pt x="544513" y="1006475"/>
                  </a:lnTo>
                  <a:lnTo>
                    <a:pt x="652463" y="1128713"/>
                  </a:lnTo>
                  <a:lnTo>
                    <a:pt x="20638" y="1128713"/>
                  </a:lnTo>
                  <a:close/>
                  <a:moveTo>
                    <a:pt x="679451" y="585788"/>
                  </a:moveTo>
                  <a:lnTo>
                    <a:pt x="719138" y="631826"/>
                  </a:lnTo>
                  <a:lnTo>
                    <a:pt x="676276" y="1106488"/>
                  </a:lnTo>
                  <a:lnTo>
                    <a:pt x="568325" y="984251"/>
                  </a:lnTo>
                  <a:lnTo>
                    <a:pt x="595313" y="663576"/>
                  </a:lnTo>
                  <a:close/>
                  <a:moveTo>
                    <a:pt x="92075" y="585788"/>
                  </a:moveTo>
                  <a:lnTo>
                    <a:pt x="160338" y="663576"/>
                  </a:lnTo>
                  <a:lnTo>
                    <a:pt x="133351" y="984251"/>
                  </a:lnTo>
                  <a:lnTo>
                    <a:pt x="0" y="1106488"/>
                  </a:lnTo>
                  <a:lnTo>
                    <a:pt x="42862" y="631826"/>
                  </a:lnTo>
                  <a:close/>
                  <a:moveTo>
                    <a:pt x="182563" y="503238"/>
                  </a:moveTo>
                  <a:lnTo>
                    <a:pt x="603251" y="503238"/>
                  </a:lnTo>
                  <a:lnTo>
                    <a:pt x="658813" y="565151"/>
                  </a:lnTo>
                  <a:lnTo>
                    <a:pt x="592138" y="625476"/>
                  </a:lnTo>
                  <a:lnTo>
                    <a:pt x="169863" y="625476"/>
                  </a:lnTo>
                  <a:lnTo>
                    <a:pt x="117475" y="565151"/>
                  </a:lnTo>
                  <a:close/>
                  <a:moveTo>
                    <a:pt x="771525" y="22225"/>
                  </a:moveTo>
                  <a:lnTo>
                    <a:pt x="730250" y="496888"/>
                  </a:lnTo>
                  <a:lnTo>
                    <a:pt x="684213" y="541338"/>
                  </a:lnTo>
                  <a:lnTo>
                    <a:pt x="612775" y="465138"/>
                  </a:lnTo>
                  <a:lnTo>
                    <a:pt x="641350" y="141288"/>
                  </a:lnTo>
                  <a:close/>
                  <a:moveTo>
                    <a:pt x="96837" y="22225"/>
                  </a:moveTo>
                  <a:lnTo>
                    <a:pt x="204788" y="141288"/>
                  </a:lnTo>
                  <a:lnTo>
                    <a:pt x="177801" y="465138"/>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11" name="Freeform 90"/>
            <p:cNvSpPr>
              <a:spLocks/>
            </p:cNvSpPr>
            <p:nvPr/>
          </p:nvSpPr>
          <p:spPr bwMode="auto">
            <a:xfrm>
              <a:off x="7298162" y="7510107"/>
              <a:ext cx="728662" cy="1128713"/>
            </a:xfrm>
            <a:custGeom>
              <a:avLst/>
              <a:gdLst/>
              <a:ahLst/>
              <a:cxnLst/>
              <a:rect l="l" t="t" r="r" b="b"/>
              <a:pathLst>
                <a:path w="728662" h="1128713">
                  <a:moveTo>
                    <a:pt x="130175" y="1006475"/>
                  </a:moveTo>
                  <a:lnTo>
                    <a:pt x="523875" y="1006475"/>
                  </a:lnTo>
                  <a:lnTo>
                    <a:pt x="631825" y="1128713"/>
                  </a:lnTo>
                  <a:lnTo>
                    <a:pt x="0" y="1128713"/>
                  </a:lnTo>
                  <a:close/>
                  <a:moveTo>
                    <a:pt x="658813" y="585788"/>
                  </a:moveTo>
                  <a:lnTo>
                    <a:pt x="698500" y="631826"/>
                  </a:lnTo>
                  <a:lnTo>
                    <a:pt x="655638" y="1106488"/>
                  </a:lnTo>
                  <a:lnTo>
                    <a:pt x="547687" y="984251"/>
                  </a:lnTo>
                  <a:lnTo>
                    <a:pt x="574675" y="663576"/>
                  </a:lnTo>
                  <a:close/>
                  <a:moveTo>
                    <a:pt x="161925" y="503238"/>
                  </a:moveTo>
                  <a:lnTo>
                    <a:pt x="582613" y="503238"/>
                  </a:lnTo>
                  <a:lnTo>
                    <a:pt x="638175" y="565151"/>
                  </a:lnTo>
                  <a:lnTo>
                    <a:pt x="571500" y="625476"/>
                  </a:lnTo>
                  <a:lnTo>
                    <a:pt x="149225" y="625476"/>
                  </a:lnTo>
                  <a:lnTo>
                    <a:pt x="96837" y="565151"/>
                  </a:lnTo>
                  <a:close/>
                  <a:moveTo>
                    <a:pt x="76199" y="22225"/>
                  </a:moveTo>
                  <a:lnTo>
                    <a:pt x="184150" y="141288"/>
                  </a:lnTo>
                  <a:lnTo>
                    <a:pt x="157163" y="465138"/>
                  </a:lnTo>
                  <a:lnTo>
                    <a:pt x="76199" y="541338"/>
                  </a:lnTo>
                  <a:lnTo>
                    <a:pt x="33337" y="496888"/>
                  </a:lnTo>
                  <a:close/>
                  <a:moveTo>
                    <a:pt x="100012" y="0"/>
                  </a:moveTo>
                  <a:lnTo>
                    <a:pt x="728662" y="0"/>
                  </a:lnTo>
                  <a:lnTo>
                    <a:pt x="600075" y="122238"/>
                  </a:lnTo>
                  <a:lnTo>
                    <a:pt x="211137"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12" name="Group 611"/>
          <p:cNvGrpSpPr/>
          <p:nvPr/>
        </p:nvGrpSpPr>
        <p:grpSpPr>
          <a:xfrm>
            <a:off x="6034152" y="3030129"/>
            <a:ext cx="545292" cy="798865"/>
            <a:chOff x="3350049" y="8684857"/>
            <a:chExt cx="771525" cy="1130301"/>
          </a:xfrm>
        </p:grpSpPr>
        <p:sp>
          <p:nvSpPr>
            <p:cNvPr id="613" name="Freeform 98"/>
            <p:cNvSpPr>
              <a:spLocks/>
            </p:cNvSpPr>
            <p:nvPr/>
          </p:nvSpPr>
          <p:spPr bwMode="auto">
            <a:xfrm>
              <a:off x="3350049"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0" y="985838"/>
                  </a:lnTo>
                  <a:lnTo>
                    <a:pt x="0" y="1108076"/>
                  </a:lnTo>
                  <a:lnTo>
                    <a:pt x="42863" y="633413"/>
                  </a:lnTo>
                  <a:close/>
                  <a:moveTo>
                    <a:pt x="182562" y="504825"/>
                  </a:moveTo>
                  <a:lnTo>
                    <a:pt x="603250" y="504825"/>
                  </a:lnTo>
                  <a:lnTo>
                    <a:pt x="658813" y="566738"/>
                  </a:lnTo>
                  <a:lnTo>
                    <a:pt x="592138" y="627063"/>
                  </a:lnTo>
                  <a:lnTo>
                    <a:pt x="168275" y="627063"/>
                  </a:lnTo>
                  <a:lnTo>
                    <a:pt x="117475" y="566738"/>
                  </a:lnTo>
                  <a:close/>
                  <a:moveTo>
                    <a:pt x="771525" y="22225"/>
                  </a:moveTo>
                  <a:lnTo>
                    <a:pt x="730250" y="498475"/>
                  </a:lnTo>
                  <a:lnTo>
                    <a:pt x="682625" y="542925"/>
                  </a:lnTo>
                  <a:lnTo>
                    <a:pt x="612775" y="466725"/>
                  </a:lnTo>
                  <a:lnTo>
                    <a:pt x="641350" y="142875"/>
                  </a:lnTo>
                  <a:close/>
                  <a:moveTo>
                    <a:pt x="95250" y="22225"/>
                  </a:moveTo>
                  <a:lnTo>
                    <a:pt x="204788" y="142875"/>
                  </a:lnTo>
                  <a:lnTo>
                    <a:pt x="177800" y="466725"/>
                  </a:lnTo>
                  <a:lnTo>
                    <a:pt x="95250" y="542925"/>
                  </a:lnTo>
                  <a:lnTo>
                    <a:pt x="53975" y="498475"/>
                  </a:lnTo>
                  <a:close/>
                  <a:moveTo>
                    <a:pt x="120650"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14" name="Freeform 103"/>
            <p:cNvSpPr>
              <a:spLocks/>
            </p:cNvSpPr>
            <p:nvPr/>
          </p:nvSpPr>
          <p:spPr bwMode="auto">
            <a:xfrm>
              <a:off x="3350049" y="8684857"/>
              <a:ext cx="749300" cy="1130301"/>
            </a:xfrm>
            <a:custGeom>
              <a:avLst/>
              <a:gdLst/>
              <a:ahLst/>
              <a:cxnLst/>
              <a:rect l="l" t="t" r="r" b="b"/>
              <a:pathLst>
                <a:path w="749300" h="1130301">
                  <a:moveTo>
                    <a:pt x="150812" y="1008063"/>
                  </a:moveTo>
                  <a:lnTo>
                    <a:pt x="542925"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1" y="985838"/>
                  </a:lnTo>
                  <a:lnTo>
                    <a:pt x="0" y="1108076"/>
                  </a:lnTo>
                  <a:lnTo>
                    <a:pt x="42863" y="633413"/>
                  </a:lnTo>
                  <a:close/>
                  <a:moveTo>
                    <a:pt x="182563" y="504825"/>
                  </a:moveTo>
                  <a:lnTo>
                    <a:pt x="603251" y="504825"/>
                  </a:lnTo>
                  <a:lnTo>
                    <a:pt x="658813" y="566738"/>
                  </a:lnTo>
                  <a:lnTo>
                    <a:pt x="592138" y="627063"/>
                  </a:lnTo>
                  <a:lnTo>
                    <a:pt x="168275" y="627063"/>
                  </a:lnTo>
                  <a:lnTo>
                    <a:pt x="117475" y="566738"/>
                  </a:lnTo>
                  <a:close/>
                  <a:moveTo>
                    <a:pt x="95250" y="22225"/>
                  </a:moveTo>
                  <a:lnTo>
                    <a:pt x="204788" y="142875"/>
                  </a:lnTo>
                  <a:lnTo>
                    <a:pt x="177801" y="466725"/>
                  </a:lnTo>
                  <a:lnTo>
                    <a:pt x="95250" y="542925"/>
                  </a:lnTo>
                  <a:lnTo>
                    <a:pt x="53975" y="498475"/>
                  </a:lnTo>
                  <a:close/>
                  <a:moveTo>
                    <a:pt x="120650" y="0"/>
                  </a:moveTo>
                  <a:lnTo>
                    <a:pt x="749300" y="0"/>
                  </a:lnTo>
                  <a:lnTo>
                    <a:pt x="620713"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15" name="Group 614"/>
          <p:cNvGrpSpPr/>
          <p:nvPr/>
        </p:nvGrpSpPr>
        <p:grpSpPr>
          <a:xfrm>
            <a:off x="6034152" y="3030690"/>
            <a:ext cx="545292" cy="797743"/>
            <a:chOff x="4116812" y="8694382"/>
            <a:chExt cx="771525" cy="1128713"/>
          </a:xfrm>
        </p:grpSpPr>
        <p:sp>
          <p:nvSpPr>
            <p:cNvPr id="616" name="Freeform 109"/>
            <p:cNvSpPr>
              <a:spLocks/>
            </p:cNvSpPr>
            <p:nvPr/>
          </p:nvSpPr>
          <p:spPr bwMode="auto">
            <a:xfrm>
              <a:off x="4116812" y="8694382"/>
              <a:ext cx="771525" cy="1128713"/>
            </a:xfrm>
            <a:custGeom>
              <a:avLst/>
              <a:gdLst/>
              <a:ahLst/>
              <a:cxnLst/>
              <a:rect l="l" t="t" r="r" b="b"/>
              <a:pathLst>
                <a:path w="771525" h="1128713">
                  <a:moveTo>
                    <a:pt x="150812" y="1008063"/>
                  </a:moveTo>
                  <a:lnTo>
                    <a:pt x="542925" y="1008063"/>
                  </a:lnTo>
                  <a:lnTo>
                    <a:pt x="652462" y="1128713"/>
                  </a:lnTo>
                  <a:lnTo>
                    <a:pt x="20637" y="1128713"/>
                  </a:lnTo>
                  <a:close/>
                  <a:moveTo>
                    <a:pt x="679451" y="585788"/>
                  </a:moveTo>
                  <a:lnTo>
                    <a:pt x="719138" y="631826"/>
                  </a:lnTo>
                  <a:lnTo>
                    <a:pt x="676276" y="1106488"/>
                  </a:lnTo>
                  <a:lnTo>
                    <a:pt x="568325" y="985838"/>
                  </a:lnTo>
                  <a:lnTo>
                    <a:pt x="593725" y="663576"/>
                  </a:lnTo>
                  <a:close/>
                  <a:moveTo>
                    <a:pt x="92075" y="585788"/>
                  </a:moveTo>
                  <a:lnTo>
                    <a:pt x="160338" y="663576"/>
                  </a:lnTo>
                  <a:lnTo>
                    <a:pt x="133351" y="985838"/>
                  </a:lnTo>
                  <a:lnTo>
                    <a:pt x="0" y="1106488"/>
                  </a:lnTo>
                  <a:lnTo>
                    <a:pt x="42863" y="631826"/>
                  </a:lnTo>
                  <a:close/>
                  <a:moveTo>
                    <a:pt x="182563" y="503238"/>
                  </a:moveTo>
                  <a:lnTo>
                    <a:pt x="603251" y="503238"/>
                  </a:lnTo>
                  <a:lnTo>
                    <a:pt x="658813" y="565151"/>
                  </a:lnTo>
                  <a:lnTo>
                    <a:pt x="592138" y="625476"/>
                  </a:lnTo>
                  <a:lnTo>
                    <a:pt x="168275" y="625476"/>
                  </a:lnTo>
                  <a:lnTo>
                    <a:pt x="117475" y="565151"/>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17" name="Freeform 112"/>
            <p:cNvSpPr>
              <a:spLocks/>
            </p:cNvSpPr>
            <p:nvPr/>
          </p:nvSpPr>
          <p:spPr bwMode="auto">
            <a:xfrm>
              <a:off x="4237462" y="8694382"/>
              <a:ext cx="650875" cy="1106488"/>
            </a:xfrm>
            <a:custGeom>
              <a:avLst/>
              <a:gdLst/>
              <a:ahLst/>
              <a:cxnLst/>
              <a:rect l="l" t="t" r="r" b="b"/>
              <a:pathLst>
                <a:path w="650875" h="1106488">
                  <a:moveTo>
                    <a:pt x="558801" y="585788"/>
                  </a:moveTo>
                  <a:lnTo>
                    <a:pt x="598488" y="631826"/>
                  </a:lnTo>
                  <a:lnTo>
                    <a:pt x="555626" y="1106488"/>
                  </a:lnTo>
                  <a:lnTo>
                    <a:pt x="447675" y="985838"/>
                  </a:lnTo>
                  <a:lnTo>
                    <a:pt x="473075" y="663576"/>
                  </a:lnTo>
                  <a:close/>
                  <a:moveTo>
                    <a:pt x="650875" y="22225"/>
                  </a:moveTo>
                  <a:lnTo>
                    <a:pt x="609600" y="496888"/>
                  </a:lnTo>
                  <a:lnTo>
                    <a:pt x="561975" y="541338"/>
                  </a:lnTo>
                  <a:lnTo>
                    <a:pt x="492125" y="466725"/>
                  </a:lnTo>
                  <a:lnTo>
                    <a:pt x="520700" y="142875"/>
                  </a:lnTo>
                  <a:close/>
                  <a:moveTo>
                    <a:pt x="0" y="0"/>
                  </a:moveTo>
                  <a:lnTo>
                    <a:pt x="628650" y="0"/>
                  </a:lnTo>
                  <a:lnTo>
                    <a:pt x="500063" y="122238"/>
                  </a:lnTo>
                  <a:lnTo>
                    <a:pt x="10953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18" name="Group 617"/>
          <p:cNvGrpSpPr/>
          <p:nvPr/>
        </p:nvGrpSpPr>
        <p:grpSpPr>
          <a:xfrm>
            <a:off x="6034152" y="3030690"/>
            <a:ext cx="545293" cy="797743"/>
            <a:chOff x="4937549" y="8676920"/>
            <a:chExt cx="771526" cy="1128713"/>
          </a:xfrm>
        </p:grpSpPr>
        <p:sp>
          <p:nvSpPr>
            <p:cNvPr id="619" name="Freeform 119"/>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20" name="Freeform 126"/>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21" name="Group 620"/>
          <p:cNvGrpSpPr/>
          <p:nvPr/>
        </p:nvGrpSpPr>
        <p:grpSpPr>
          <a:xfrm>
            <a:off x="6034152" y="3030129"/>
            <a:ext cx="545292" cy="798865"/>
            <a:chOff x="5704312" y="8684857"/>
            <a:chExt cx="771525" cy="1130301"/>
          </a:xfrm>
        </p:grpSpPr>
        <p:sp>
          <p:nvSpPr>
            <p:cNvPr id="622" name="Freeform 135"/>
            <p:cNvSpPr>
              <a:spLocks/>
            </p:cNvSpPr>
            <p:nvPr/>
          </p:nvSpPr>
          <p:spPr bwMode="auto">
            <a:xfrm>
              <a:off x="5704312"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7550" y="633413"/>
                  </a:lnTo>
                  <a:lnTo>
                    <a:pt x="676275" y="1108076"/>
                  </a:lnTo>
                  <a:lnTo>
                    <a:pt x="568325" y="985838"/>
                  </a:lnTo>
                  <a:lnTo>
                    <a:pt x="593725" y="663576"/>
                  </a:lnTo>
                  <a:close/>
                  <a:moveTo>
                    <a:pt x="90488" y="585788"/>
                  </a:moveTo>
                  <a:lnTo>
                    <a:pt x="160338" y="663576"/>
                  </a:lnTo>
                  <a:lnTo>
                    <a:pt x="133350" y="985838"/>
                  </a:lnTo>
                  <a:lnTo>
                    <a:pt x="0" y="1108076"/>
                  </a:lnTo>
                  <a:lnTo>
                    <a:pt x="42862" y="633413"/>
                  </a:lnTo>
                  <a:close/>
                  <a:moveTo>
                    <a:pt x="182562" y="504825"/>
                  </a:moveTo>
                  <a:lnTo>
                    <a:pt x="603250" y="504825"/>
                  </a:lnTo>
                  <a:lnTo>
                    <a:pt x="658813" y="566738"/>
                  </a:lnTo>
                  <a:lnTo>
                    <a:pt x="592138" y="627063"/>
                  </a:lnTo>
                  <a:lnTo>
                    <a:pt x="168275" y="627063"/>
                  </a:lnTo>
                  <a:lnTo>
                    <a:pt x="117475" y="566738"/>
                  </a:lnTo>
                  <a:close/>
                  <a:moveTo>
                    <a:pt x="771525" y="22225"/>
                  </a:moveTo>
                  <a:lnTo>
                    <a:pt x="728663" y="498475"/>
                  </a:lnTo>
                  <a:lnTo>
                    <a:pt x="682625" y="542925"/>
                  </a:lnTo>
                  <a:lnTo>
                    <a:pt x="611187" y="466725"/>
                  </a:lnTo>
                  <a:lnTo>
                    <a:pt x="641350" y="142875"/>
                  </a:lnTo>
                  <a:close/>
                  <a:moveTo>
                    <a:pt x="95250" y="22225"/>
                  </a:moveTo>
                  <a:lnTo>
                    <a:pt x="204788" y="142875"/>
                  </a:lnTo>
                  <a:lnTo>
                    <a:pt x="177800" y="466725"/>
                  </a:lnTo>
                  <a:lnTo>
                    <a:pt x="95250" y="542925"/>
                  </a:lnTo>
                  <a:lnTo>
                    <a:pt x="53975" y="498475"/>
                  </a:lnTo>
                  <a:close/>
                  <a:moveTo>
                    <a:pt x="119062"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23" name="Freeform 139"/>
            <p:cNvSpPr>
              <a:spLocks/>
            </p:cNvSpPr>
            <p:nvPr/>
          </p:nvSpPr>
          <p:spPr bwMode="auto">
            <a:xfrm>
              <a:off x="5724949" y="8684857"/>
              <a:ext cx="750888" cy="1130301"/>
            </a:xfrm>
            <a:custGeom>
              <a:avLst/>
              <a:gdLst/>
              <a:ahLst/>
              <a:cxnLst/>
              <a:rect l="l" t="t" r="r" b="b"/>
              <a:pathLst>
                <a:path w="750888" h="1130301">
                  <a:moveTo>
                    <a:pt x="130175" y="1008063"/>
                  </a:moveTo>
                  <a:lnTo>
                    <a:pt x="522288" y="1008063"/>
                  </a:lnTo>
                  <a:lnTo>
                    <a:pt x="631825" y="1130301"/>
                  </a:lnTo>
                  <a:lnTo>
                    <a:pt x="0" y="1130301"/>
                  </a:lnTo>
                  <a:close/>
                  <a:moveTo>
                    <a:pt x="657226" y="585788"/>
                  </a:moveTo>
                  <a:lnTo>
                    <a:pt x="696913" y="633413"/>
                  </a:lnTo>
                  <a:lnTo>
                    <a:pt x="655638" y="1108076"/>
                  </a:lnTo>
                  <a:lnTo>
                    <a:pt x="547688" y="985838"/>
                  </a:lnTo>
                  <a:lnTo>
                    <a:pt x="573088" y="663576"/>
                  </a:lnTo>
                  <a:close/>
                  <a:moveTo>
                    <a:pt x="161926" y="504825"/>
                  </a:moveTo>
                  <a:lnTo>
                    <a:pt x="582614" y="504825"/>
                  </a:lnTo>
                  <a:lnTo>
                    <a:pt x="638176" y="566738"/>
                  </a:lnTo>
                  <a:lnTo>
                    <a:pt x="571501" y="627063"/>
                  </a:lnTo>
                  <a:lnTo>
                    <a:pt x="147638" y="627063"/>
                  </a:lnTo>
                  <a:lnTo>
                    <a:pt x="96838" y="566738"/>
                  </a:lnTo>
                  <a:close/>
                  <a:moveTo>
                    <a:pt x="750888" y="22225"/>
                  </a:moveTo>
                  <a:lnTo>
                    <a:pt x="708026" y="498475"/>
                  </a:lnTo>
                  <a:lnTo>
                    <a:pt x="661988" y="542925"/>
                  </a:lnTo>
                  <a:lnTo>
                    <a:pt x="590550" y="466725"/>
                  </a:lnTo>
                  <a:lnTo>
                    <a:pt x="620713" y="142875"/>
                  </a:lnTo>
                  <a:close/>
                  <a:moveTo>
                    <a:pt x="74613" y="22225"/>
                  </a:moveTo>
                  <a:lnTo>
                    <a:pt x="184151" y="142875"/>
                  </a:lnTo>
                  <a:lnTo>
                    <a:pt x="157164" y="466725"/>
                  </a:lnTo>
                  <a:lnTo>
                    <a:pt x="74613" y="542925"/>
                  </a:lnTo>
                  <a:lnTo>
                    <a:pt x="33338" y="498475"/>
                  </a:lnTo>
                  <a:close/>
                  <a:moveTo>
                    <a:pt x="98425" y="0"/>
                  </a:moveTo>
                  <a:lnTo>
                    <a:pt x="728663" y="0"/>
                  </a:lnTo>
                  <a:lnTo>
                    <a:pt x="600076" y="122238"/>
                  </a:lnTo>
                  <a:lnTo>
                    <a:pt x="209550"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24" name="Group 623"/>
          <p:cNvGrpSpPr/>
          <p:nvPr/>
        </p:nvGrpSpPr>
        <p:grpSpPr>
          <a:xfrm>
            <a:off x="6034712" y="3030690"/>
            <a:ext cx="544172" cy="797743"/>
            <a:chOff x="3448473" y="7460894"/>
            <a:chExt cx="769939" cy="1128713"/>
          </a:xfrm>
        </p:grpSpPr>
        <p:sp>
          <p:nvSpPr>
            <p:cNvPr id="625"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26"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27" name="Group 626"/>
          <p:cNvGrpSpPr/>
          <p:nvPr/>
        </p:nvGrpSpPr>
        <p:grpSpPr>
          <a:xfrm>
            <a:off x="6034152" y="3030690"/>
            <a:ext cx="545292" cy="797743"/>
            <a:chOff x="4215237" y="7470420"/>
            <a:chExt cx="771525" cy="1128713"/>
          </a:xfrm>
        </p:grpSpPr>
        <p:sp>
          <p:nvSpPr>
            <p:cNvPr id="628"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29"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30" name="Group 629"/>
          <p:cNvGrpSpPr/>
          <p:nvPr/>
        </p:nvGrpSpPr>
        <p:grpSpPr>
          <a:xfrm>
            <a:off x="6034152" y="3030690"/>
            <a:ext cx="545292" cy="797742"/>
            <a:chOff x="4967712" y="7460895"/>
            <a:chExt cx="771525" cy="1128712"/>
          </a:xfrm>
        </p:grpSpPr>
        <p:sp>
          <p:nvSpPr>
            <p:cNvPr id="631"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32"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33" name="Group 632"/>
          <p:cNvGrpSpPr/>
          <p:nvPr/>
        </p:nvGrpSpPr>
        <p:grpSpPr>
          <a:xfrm>
            <a:off x="6034152" y="3030690"/>
            <a:ext cx="545292" cy="797743"/>
            <a:chOff x="5736062" y="7470420"/>
            <a:chExt cx="771525" cy="1128713"/>
          </a:xfrm>
        </p:grpSpPr>
        <p:sp>
          <p:nvSpPr>
            <p:cNvPr id="634"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35"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36" name="Group 635"/>
          <p:cNvGrpSpPr/>
          <p:nvPr/>
        </p:nvGrpSpPr>
        <p:grpSpPr>
          <a:xfrm>
            <a:off x="6034152" y="3030129"/>
            <a:ext cx="545292" cy="798865"/>
            <a:chOff x="6510762" y="7500582"/>
            <a:chExt cx="771525" cy="1130301"/>
          </a:xfrm>
        </p:grpSpPr>
        <p:sp>
          <p:nvSpPr>
            <p:cNvPr id="637"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38"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39" name="Group 638"/>
          <p:cNvGrpSpPr/>
          <p:nvPr/>
        </p:nvGrpSpPr>
        <p:grpSpPr>
          <a:xfrm>
            <a:off x="6034152" y="3030690"/>
            <a:ext cx="545292" cy="797743"/>
            <a:chOff x="7277524" y="7510107"/>
            <a:chExt cx="771525" cy="1128713"/>
          </a:xfrm>
        </p:grpSpPr>
        <p:sp>
          <p:nvSpPr>
            <p:cNvPr id="640" name="Freeform 84"/>
            <p:cNvSpPr>
              <a:spLocks/>
            </p:cNvSpPr>
            <p:nvPr/>
          </p:nvSpPr>
          <p:spPr bwMode="auto">
            <a:xfrm>
              <a:off x="7277524" y="7510107"/>
              <a:ext cx="771525" cy="1128713"/>
            </a:xfrm>
            <a:custGeom>
              <a:avLst/>
              <a:gdLst/>
              <a:ahLst/>
              <a:cxnLst/>
              <a:rect l="l" t="t" r="r" b="b"/>
              <a:pathLst>
                <a:path w="771525" h="1128713">
                  <a:moveTo>
                    <a:pt x="150813" y="1006475"/>
                  </a:moveTo>
                  <a:lnTo>
                    <a:pt x="544513" y="1006475"/>
                  </a:lnTo>
                  <a:lnTo>
                    <a:pt x="652463" y="1128713"/>
                  </a:lnTo>
                  <a:lnTo>
                    <a:pt x="20638" y="1128713"/>
                  </a:lnTo>
                  <a:close/>
                  <a:moveTo>
                    <a:pt x="679451" y="585788"/>
                  </a:moveTo>
                  <a:lnTo>
                    <a:pt x="719138" y="631826"/>
                  </a:lnTo>
                  <a:lnTo>
                    <a:pt x="676276" y="1106488"/>
                  </a:lnTo>
                  <a:lnTo>
                    <a:pt x="568325" y="984251"/>
                  </a:lnTo>
                  <a:lnTo>
                    <a:pt x="595313" y="663576"/>
                  </a:lnTo>
                  <a:close/>
                  <a:moveTo>
                    <a:pt x="92075" y="585788"/>
                  </a:moveTo>
                  <a:lnTo>
                    <a:pt x="160338" y="663576"/>
                  </a:lnTo>
                  <a:lnTo>
                    <a:pt x="133351" y="984251"/>
                  </a:lnTo>
                  <a:lnTo>
                    <a:pt x="0" y="1106488"/>
                  </a:lnTo>
                  <a:lnTo>
                    <a:pt x="42862" y="631826"/>
                  </a:lnTo>
                  <a:close/>
                  <a:moveTo>
                    <a:pt x="182563" y="503238"/>
                  </a:moveTo>
                  <a:lnTo>
                    <a:pt x="603251" y="503238"/>
                  </a:lnTo>
                  <a:lnTo>
                    <a:pt x="658813" y="565151"/>
                  </a:lnTo>
                  <a:lnTo>
                    <a:pt x="592138" y="625476"/>
                  </a:lnTo>
                  <a:lnTo>
                    <a:pt x="169863" y="625476"/>
                  </a:lnTo>
                  <a:lnTo>
                    <a:pt x="117475" y="565151"/>
                  </a:lnTo>
                  <a:close/>
                  <a:moveTo>
                    <a:pt x="771525" y="22225"/>
                  </a:moveTo>
                  <a:lnTo>
                    <a:pt x="730250" y="496888"/>
                  </a:lnTo>
                  <a:lnTo>
                    <a:pt x="684213" y="541338"/>
                  </a:lnTo>
                  <a:lnTo>
                    <a:pt x="612775" y="465138"/>
                  </a:lnTo>
                  <a:lnTo>
                    <a:pt x="641350" y="141288"/>
                  </a:lnTo>
                  <a:close/>
                  <a:moveTo>
                    <a:pt x="96837" y="22225"/>
                  </a:moveTo>
                  <a:lnTo>
                    <a:pt x="204788" y="141288"/>
                  </a:lnTo>
                  <a:lnTo>
                    <a:pt x="177801" y="465138"/>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41" name="Freeform 90"/>
            <p:cNvSpPr>
              <a:spLocks/>
            </p:cNvSpPr>
            <p:nvPr/>
          </p:nvSpPr>
          <p:spPr bwMode="auto">
            <a:xfrm>
              <a:off x="7298162" y="7510107"/>
              <a:ext cx="728662" cy="1128713"/>
            </a:xfrm>
            <a:custGeom>
              <a:avLst/>
              <a:gdLst/>
              <a:ahLst/>
              <a:cxnLst/>
              <a:rect l="l" t="t" r="r" b="b"/>
              <a:pathLst>
                <a:path w="728662" h="1128713">
                  <a:moveTo>
                    <a:pt x="130175" y="1006475"/>
                  </a:moveTo>
                  <a:lnTo>
                    <a:pt x="523875" y="1006475"/>
                  </a:lnTo>
                  <a:lnTo>
                    <a:pt x="631825" y="1128713"/>
                  </a:lnTo>
                  <a:lnTo>
                    <a:pt x="0" y="1128713"/>
                  </a:lnTo>
                  <a:close/>
                  <a:moveTo>
                    <a:pt x="658813" y="585788"/>
                  </a:moveTo>
                  <a:lnTo>
                    <a:pt x="698500" y="631826"/>
                  </a:lnTo>
                  <a:lnTo>
                    <a:pt x="655638" y="1106488"/>
                  </a:lnTo>
                  <a:lnTo>
                    <a:pt x="547687" y="984251"/>
                  </a:lnTo>
                  <a:lnTo>
                    <a:pt x="574675" y="663576"/>
                  </a:lnTo>
                  <a:close/>
                  <a:moveTo>
                    <a:pt x="161925" y="503238"/>
                  </a:moveTo>
                  <a:lnTo>
                    <a:pt x="582613" y="503238"/>
                  </a:lnTo>
                  <a:lnTo>
                    <a:pt x="638175" y="565151"/>
                  </a:lnTo>
                  <a:lnTo>
                    <a:pt x="571500" y="625476"/>
                  </a:lnTo>
                  <a:lnTo>
                    <a:pt x="149225" y="625476"/>
                  </a:lnTo>
                  <a:lnTo>
                    <a:pt x="96837" y="565151"/>
                  </a:lnTo>
                  <a:close/>
                  <a:moveTo>
                    <a:pt x="76199" y="22225"/>
                  </a:moveTo>
                  <a:lnTo>
                    <a:pt x="184150" y="141288"/>
                  </a:lnTo>
                  <a:lnTo>
                    <a:pt x="157163" y="465138"/>
                  </a:lnTo>
                  <a:lnTo>
                    <a:pt x="76199" y="541338"/>
                  </a:lnTo>
                  <a:lnTo>
                    <a:pt x="33337" y="496888"/>
                  </a:lnTo>
                  <a:close/>
                  <a:moveTo>
                    <a:pt x="100012" y="0"/>
                  </a:moveTo>
                  <a:lnTo>
                    <a:pt x="728662" y="0"/>
                  </a:lnTo>
                  <a:lnTo>
                    <a:pt x="600075" y="122238"/>
                  </a:lnTo>
                  <a:lnTo>
                    <a:pt x="211137"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42" name="Group 641"/>
          <p:cNvGrpSpPr/>
          <p:nvPr/>
        </p:nvGrpSpPr>
        <p:grpSpPr>
          <a:xfrm>
            <a:off x="6034152" y="3030129"/>
            <a:ext cx="545292" cy="798865"/>
            <a:chOff x="3350049" y="8684857"/>
            <a:chExt cx="771525" cy="1130301"/>
          </a:xfrm>
        </p:grpSpPr>
        <p:sp>
          <p:nvSpPr>
            <p:cNvPr id="643" name="Freeform 98"/>
            <p:cNvSpPr>
              <a:spLocks/>
            </p:cNvSpPr>
            <p:nvPr/>
          </p:nvSpPr>
          <p:spPr bwMode="auto">
            <a:xfrm>
              <a:off x="3350049"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0" y="985838"/>
                  </a:lnTo>
                  <a:lnTo>
                    <a:pt x="0" y="1108076"/>
                  </a:lnTo>
                  <a:lnTo>
                    <a:pt x="42863" y="633413"/>
                  </a:lnTo>
                  <a:close/>
                  <a:moveTo>
                    <a:pt x="182562" y="504825"/>
                  </a:moveTo>
                  <a:lnTo>
                    <a:pt x="603250" y="504825"/>
                  </a:lnTo>
                  <a:lnTo>
                    <a:pt x="658813" y="566738"/>
                  </a:lnTo>
                  <a:lnTo>
                    <a:pt x="592138" y="627063"/>
                  </a:lnTo>
                  <a:lnTo>
                    <a:pt x="168275" y="627063"/>
                  </a:lnTo>
                  <a:lnTo>
                    <a:pt x="117475" y="566738"/>
                  </a:lnTo>
                  <a:close/>
                  <a:moveTo>
                    <a:pt x="771525" y="22225"/>
                  </a:moveTo>
                  <a:lnTo>
                    <a:pt x="730250" y="498475"/>
                  </a:lnTo>
                  <a:lnTo>
                    <a:pt x="682625" y="542925"/>
                  </a:lnTo>
                  <a:lnTo>
                    <a:pt x="612775" y="466725"/>
                  </a:lnTo>
                  <a:lnTo>
                    <a:pt x="641350" y="142875"/>
                  </a:lnTo>
                  <a:close/>
                  <a:moveTo>
                    <a:pt x="95250" y="22225"/>
                  </a:moveTo>
                  <a:lnTo>
                    <a:pt x="204788" y="142875"/>
                  </a:lnTo>
                  <a:lnTo>
                    <a:pt x="177800" y="466725"/>
                  </a:lnTo>
                  <a:lnTo>
                    <a:pt x="95250" y="542925"/>
                  </a:lnTo>
                  <a:lnTo>
                    <a:pt x="53975" y="498475"/>
                  </a:lnTo>
                  <a:close/>
                  <a:moveTo>
                    <a:pt x="120650"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44" name="Freeform 103"/>
            <p:cNvSpPr>
              <a:spLocks/>
            </p:cNvSpPr>
            <p:nvPr/>
          </p:nvSpPr>
          <p:spPr bwMode="auto">
            <a:xfrm>
              <a:off x="3350049" y="8684857"/>
              <a:ext cx="749300" cy="1130301"/>
            </a:xfrm>
            <a:custGeom>
              <a:avLst/>
              <a:gdLst/>
              <a:ahLst/>
              <a:cxnLst/>
              <a:rect l="l" t="t" r="r" b="b"/>
              <a:pathLst>
                <a:path w="749300" h="1130301">
                  <a:moveTo>
                    <a:pt x="150812" y="1008063"/>
                  </a:moveTo>
                  <a:lnTo>
                    <a:pt x="542925"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1" y="985838"/>
                  </a:lnTo>
                  <a:lnTo>
                    <a:pt x="0" y="1108076"/>
                  </a:lnTo>
                  <a:lnTo>
                    <a:pt x="42863" y="633413"/>
                  </a:lnTo>
                  <a:close/>
                  <a:moveTo>
                    <a:pt x="182563" y="504825"/>
                  </a:moveTo>
                  <a:lnTo>
                    <a:pt x="603251" y="504825"/>
                  </a:lnTo>
                  <a:lnTo>
                    <a:pt x="658813" y="566738"/>
                  </a:lnTo>
                  <a:lnTo>
                    <a:pt x="592138" y="627063"/>
                  </a:lnTo>
                  <a:lnTo>
                    <a:pt x="168275" y="627063"/>
                  </a:lnTo>
                  <a:lnTo>
                    <a:pt x="117475" y="566738"/>
                  </a:lnTo>
                  <a:close/>
                  <a:moveTo>
                    <a:pt x="95250" y="22225"/>
                  </a:moveTo>
                  <a:lnTo>
                    <a:pt x="204788" y="142875"/>
                  </a:lnTo>
                  <a:lnTo>
                    <a:pt x="177801" y="466725"/>
                  </a:lnTo>
                  <a:lnTo>
                    <a:pt x="95250" y="542925"/>
                  </a:lnTo>
                  <a:lnTo>
                    <a:pt x="53975" y="498475"/>
                  </a:lnTo>
                  <a:close/>
                  <a:moveTo>
                    <a:pt x="120650" y="0"/>
                  </a:moveTo>
                  <a:lnTo>
                    <a:pt x="749300" y="0"/>
                  </a:lnTo>
                  <a:lnTo>
                    <a:pt x="620713"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45" name="Group 644"/>
          <p:cNvGrpSpPr/>
          <p:nvPr/>
        </p:nvGrpSpPr>
        <p:grpSpPr>
          <a:xfrm>
            <a:off x="6034152" y="3030690"/>
            <a:ext cx="545292" cy="797743"/>
            <a:chOff x="4116812" y="8694382"/>
            <a:chExt cx="771525" cy="1128713"/>
          </a:xfrm>
        </p:grpSpPr>
        <p:sp>
          <p:nvSpPr>
            <p:cNvPr id="646" name="Freeform 109"/>
            <p:cNvSpPr>
              <a:spLocks/>
            </p:cNvSpPr>
            <p:nvPr/>
          </p:nvSpPr>
          <p:spPr bwMode="auto">
            <a:xfrm>
              <a:off x="4116812" y="8694382"/>
              <a:ext cx="771525" cy="1128713"/>
            </a:xfrm>
            <a:custGeom>
              <a:avLst/>
              <a:gdLst/>
              <a:ahLst/>
              <a:cxnLst/>
              <a:rect l="l" t="t" r="r" b="b"/>
              <a:pathLst>
                <a:path w="771525" h="1128713">
                  <a:moveTo>
                    <a:pt x="150812" y="1008063"/>
                  </a:moveTo>
                  <a:lnTo>
                    <a:pt x="542925" y="1008063"/>
                  </a:lnTo>
                  <a:lnTo>
                    <a:pt x="652462" y="1128713"/>
                  </a:lnTo>
                  <a:lnTo>
                    <a:pt x="20637" y="1128713"/>
                  </a:lnTo>
                  <a:close/>
                  <a:moveTo>
                    <a:pt x="679451" y="585788"/>
                  </a:moveTo>
                  <a:lnTo>
                    <a:pt x="719138" y="631826"/>
                  </a:lnTo>
                  <a:lnTo>
                    <a:pt x="676276" y="1106488"/>
                  </a:lnTo>
                  <a:lnTo>
                    <a:pt x="568325" y="985838"/>
                  </a:lnTo>
                  <a:lnTo>
                    <a:pt x="593725" y="663576"/>
                  </a:lnTo>
                  <a:close/>
                  <a:moveTo>
                    <a:pt x="92075" y="585788"/>
                  </a:moveTo>
                  <a:lnTo>
                    <a:pt x="160338" y="663576"/>
                  </a:lnTo>
                  <a:lnTo>
                    <a:pt x="133351" y="985838"/>
                  </a:lnTo>
                  <a:lnTo>
                    <a:pt x="0" y="1106488"/>
                  </a:lnTo>
                  <a:lnTo>
                    <a:pt x="42863" y="631826"/>
                  </a:lnTo>
                  <a:close/>
                  <a:moveTo>
                    <a:pt x="182563" y="503238"/>
                  </a:moveTo>
                  <a:lnTo>
                    <a:pt x="603251" y="503238"/>
                  </a:lnTo>
                  <a:lnTo>
                    <a:pt x="658813" y="565151"/>
                  </a:lnTo>
                  <a:lnTo>
                    <a:pt x="592138" y="625476"/>
                  </a:lnTo>
                  <a:lnTo>
                    <a:pt x="168275" y="625476"/>
                  </a:lnTo>
                  <a:lnTo>
                    <a:pt x="117475" y="565151"/>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47" name="Freeform 112"/>
            <p:cNvSpPr>
              <a:spLocks/>
            </p:cNvSpPr>
            <p:nvPr/>
          </p:nvSpPr>
          <p:spPr bwMode="auto">
            <a:xfrm>
              <a:off x="4237462" y="8694382"/>
              <a:ext cx="650875" cy="1106488"/>
            </a:xfrm>
            <a:custGeom>
              <a:avLst/>
              <a:gdLst/>
              <a:ahLst/>
              <a:cxnLst/>
              <a:rect l="l" t="t" r="r" b="b"/>
              <a:pathLst>
                <a:path w="650875" h="1106488">
                  <a:moveTo>
                    <a:pt x="558801" y="585788"/>
                  </a:moveTo>
                  <a:lnTo>
                    <a:pt x="598488" y="631826"/>
                  </a:lnTo>
                  <a:lnTo>
                    <a:pt x="555626" y="1106488"/>
                  </a:lnTo>
                  <a:lnTo>
                    <a:pt x="447675" y="985838"/>
                  </a:lnTo>
                  <a:lnTo>
                    <a:pt x="473075" y="663576"/>
                  </a:lnTo>
                  <a:close/>
                  <a:moveTo>
                    <a:pt x="650875" y="22225"/>
                  </a:moveTo>
                  <a:lnTo>
                    <a:pt x="609600" y="496888"/>
                  </a:lnTo>
                  <a:lnTo>
                    <a:pt x="561975" y="541338"/>
                  </a:lnTo>
                  <a:lnTo>
                    <a:pt x="492125" y="466725"/>
                  </a:lnTo>
                  <a:lnTo>
                    <a:pt x="520700" y="142875"/>
                  </a:lnTo>
                  <a:close/>
                  <a:moveTo>
                    <a:pt x="0" y="0"/>
                  </a:moveTo>
                  <a:lnTo>
                    <a:pt x="628650" y="0"/>
                  </a:lnTo>
                  <a:lnTo>
                    <a:pt x="500063" y="122238"/>
                  </a:lnTo>
                  <a:lnTo>
                    <a:pt x="10953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48" name="Group 647"/>
          <p:cNvGrpSpPr/>
          <p:nvPr/>
        </p:nvGrpSpPr>
        <p:grpSpPr>
          <a:xfrm>
            <a:off x="6034152" y="3030690"/>
            <a:ext cx="545293" cy="797743"/>
            <a:chOff x="4937549" y="8676920"/>
            <a:chExt cx="771526" cy="1128713"/>
          </a:xfrm>
        </p:grpSpPr>
        <p:sp>
          <p:nvSpPr>
            <p:cNvPr id="649" name="Freeform 119"/>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50" name="Freeform 126"/>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51" name="Group 650"/>
          <p:cNvGrpSpPr/>
          <p:nvPr/>
        </p:nvGrpSpPr>
        <p:grpSpPr>
          <a:xfrm>
            <a:off x="6034152" y="3030129"/>
            <a:ext cx="545292" cy="798865"/>
            <a:chOff x="5704312" y="8684857"/>
            <a:chExt cx="771525" cy="1130301"/>
          </a:xfrm>
        </p:grpSpPr>
        <p:sp>
          <p:nvSpPr>
            <p:cNvPr id="652" name="Freeform 135"/>
            <p:cNvSpPr>
              <a:spLocks/>
            </p:cNvSpPr>
            <p:nvPr/>
          </p:nvSpPr>
          <p:spPr bwMode="auto">
            <a:xfrm>
              <a:off x="5704312"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7550" y="633413"/>
                  </a:lnTo>
                  <a:lnTo>
                    <a:pt x="676275" y="1108076"/>
                  </a:lnTo>
                  <a:lnTo>
                    <a:pt x="568325" y="985838"/>
                  </a:lnTo>
                  <a:lnTo>
                    <a:pt x="593725" y="663576"/>
                  </a:lnTo>
                  <a:close/>
                  <a:moveTo>
                    <a:pt x="90488" y="585788"/>
                  </a:moveTo>
                  <a:lnTo>
                    <a:pt x="160338" y="663576"/>
                  </a:lnTo>
                  <a:lnTo>
                    <a:pt x="133350" y="985838"/>
                  </a:lnTo>
                  <a:lnTo>
                    <a:pt x="0" y="1108076"/>
                  </a:lnTo>
                  <a:lnTo>
                    <a:pt x="42862" y="633413"/>
                  </a:lnTo>
                  <a:close/>
                  <a:moveTo>
                    <a:pt x="182562" y="504825"/>
                  </a:moveTo>
                  <a:lnTo>
                    <a:pt x="603250" y="504825"/>
                  </a:lnTo>
                  <a:lnTo>
                    <a:pt x="658813" y="566738"/>
                  </a:lnTo>
                  <a:lnTo>
                    <a:pt x="592138" y="627063"/>
                  </a:lnTo>
                  <a:lnTo>
                    <a:pt x="168275" y="627063"/>
                  </a:lnTo>
                  <a:lnTo>
                    <a:pt x="117475" y="566738"/>
                  </a:lnTo>
                  <a:close/>
                  <a:moveTo>
                    <a:pt x="771525" y="22225"/>
                  </a:moveTo>
                  <a:lnTo>
                    <a:pt x="728663" y="498475"/>
                  </a:lnTo>
                  <a:lnTo>
                    <a:pt x="682625" y="542925"/>
                  </a:lnTo>
                  <a:lnTo>
                    <a:pt x="611187" y="466725"/>
                  </a:lnTo>
                  <a:lnTo>
                    <a:pt x="641350" y="142875"/>
                  </a:lnTo>
                  <a:close/>
                  <a:moveTo>
                    <a:pt x="95250" y="22225"/>
                  </a:moveTo>
                  <a:lnTo>
                    <a:pt x="204788" y="142875"/>
                  </a:lnTo>
                  <a:lnTo>
                    <a:pt x="177800" y="466725"/>
                  </a:lnTo>
                  <a:lnTo>
                    <a:pt x="95250" y="542925"/>
                  </a:lnTo>
                  <a:lnTo>
                    <a:pt x="53975" y="498475"/>
                  </a:lnTo>
                  <a:close/>
                  <a:moveTo>
                    <a:pt x="119062"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53" name="Freeform 139"/>
            <p:cNvSpPr>
              <a:spLocks/>
            </p:cNvSpPr>
            <p:nvPr/>
          </p:nvSpPr>
          <p:spPr bwMode="auto">
            <a:xfrm>
              <a:off x="5724949" y="8684857"/>
              <a:ext cx="750888" cy="1130301"/>
            </a:xfrm>
            <a:custGeom>
              <a:avLst/>
              <a:gdLst/>
              <a:ahLst/>
              <a:cxnLst/>
              <a:rect l="l" t="t" r="r" b="b"/>
              <a:pathLst>
                <a:path w="750888" h="1130301">
                  <a:moveTo>
                    <a:pt x="130175" y="1008063"/>
                  </a:moveTo>
                  <a:lnTo>
                    <a:pt x="522288" y="1008063"/>
                  </a:lnTo>
                  <a:lnTo>
                    <a:pt x="631825" y="1130301"/>
                  </a:lnTo>
                  <a:lnTo>
                    <a:pt x="0" y="1130301"/>
                  </a:lnTo>
                  <a:close/>
                  <a:moveTo>
                    <a:pt x="657226" y="585788"/>
                  </a:moveTo>
                  <a:lnTo>
                    <a:pt x="696913" y="633413"/>
                  </a:lnTo>
                  <a:lnTo>
                    <a:pt x="655638" y="1108076"/>
                  </a:lnTo>
                  <a:lnTo>
                    <a:pt x="547688" y="985838"/>
                  </a:lnTo>
                  <a:lnTo>
                    <a:pt x="573088" y="663576"/>
                  </a:lnTo>
                  <a:close/>
                  <a:moveTo>
                    <a:pt x="161926" y="504825"/>
                  </a:moveTo>
                  <a:lnTo>
                    <a:pt x="582614" y="504825"/>
                  </a:lnTo>
                  <a:lnTo>
                    <a:pt x="638176" y="566738"/>
                  </a:lnTo>
                  <a:lnTo>
                    <a:pt x="571501" y="627063"/>
                  </a:lnTo>
                  <a:lnTo>
                    <a:pt x="147638" y="627063"/>
                  </a:lnTo>
                  <a:lnTo>
                    <a:pt x="96838" y="566738"/>
                  </a:lnTo>
                  <a:close/>
                  <a:moveTo>
                    <a:pt x="750888" y="22225"/>
                  </a:moveTo>
                  <a:lnTo>
                    <a:pt x="708026" y="498475"/>
                  </a:lnTo>
                  <a:lnTo>
                    <a:pt x="661988" y="542925"/>
                  </a:lnTo>
                  <a:lnTo>
                    <a:pt x="590550" y="466725"/>
                  </a:lnTo>
                  <a:lnTo>
                    <a:pt x="620713" y="142875"/>
                  </a:lnTo>
                  <a:close/>
                  <a:moveTo>
                    <a:pt x="74613" y="22225"/>
                  </a:moveTo>
                  <a:lnTo>
                    <a:pt x="184151" y="142875"/>
                  </a:lnTo>
                  <a:lnTo>
                    <a:pt x="157164" y="466725"/>
                  </a:lnTo>
                  <a:lnTo>
                    <a:pt x="74613" y="542925"/>
                  </a:lnTo>
                  <a:lnTo>
                    <a:pt x="33338" y="498475"/>
                  </a:lnTo>
                  <a:close/>
                  <a:moveTo>
                    <a:pt x="98425" y="0"/>
                  </a:moveTo>
                  <a:lnTo>
                    <a:pt x="728663" y="0"/>
                  </a:lnTo>
                  <a:lnTo>
                    <a:pt x="600076" y="122238"/>
                  </a:lnTo>
                  <a:lnTo>
                    <a:pt x="209550"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54" name="Group 653"/>
          <p:cNvGrpSpPr/>
          <p:nvPr/>
        </p:nvGrpSpPr>
        <p:grpSpPr>
          <a:xfrm>
            <a:off x="6034712" y="3030690"/>
            <a:ext cx="544172" cy="797743"/>
            <a:chOff x="3448473" y="7460894"/>
            <a:chExt cx="769939" cy="1128713"/>
          </a:xfrm>
        </p:grpSpPr>
        <p:sp>
          <p:nvSpPr>
            <p:cNvPr id="655"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56"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57" name="Group 656"/>
          <p:cNvGrpSpPr/>
          <p:nvPr/>
        </p:nvGrpSpPr>
        <p:grpSpPr>
          <a:xfrm>
            <a:off x="6034152" y="3030690"/>
            <a:ext cx="545292" cy="797743"/>
            <a:chOff x="4215237" y="7470420"/>
            <a:chExt cx="771525" cy="1128713"/>
          </a:xfrm>
        </p:grpSpPr>
        <p:sp>
          <p:nvSpPr>
            <p:cNvPr id="658"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59"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60" name="Group 659"/>
          <p:cNvGrpSpPr/>
          <p:nvPr/>
        </p:nvGrpSpPr>
        <p:grpSpPr>
          <a:xfrm>
            <a:off x="6034152" y="3030690"/>
            <a:ext cx="545292" cy="797742"/>
            <a:chOff x="4967712" y="7460895"/>
            <a:chExt cx="771525" cy="1128712"/>
          </a:xfrm>
        </p:grpSpPr>
        <p:sp>
          <p:nvSpPr>
            <p:cNvPr id="661"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62"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63" name="Group 662"/>
          <p:cNvGrpSpPr/>
          <p:nvPr/>
        </p:nvGrpSpPr>
        <p:grpSpPr>
          <a:xfrm>
            <a:off x="6034152" y="3030690"/>
            <a:ext cx="545292" cy="797743"/>
            <a:chOff x="5736062" y="7470420"/>
            <a:chExt cx="771525" cy="1128713"/>
          </a:xfrm>
        </p:grpSpPr>
        <p:sp>
          <p:nvSpPr>
            <p:cNvPr id="664"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65"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66" name="Group 665"/>
          <p:cNvGrpSpPr/>
          <p:nvPr/>
        </p:nvGrpSpPr>
        <p:grpSpPr>
          <a:xfrm>
            <a:off x="6034152" y="3030129"/>
            <a:ext cx="545292" cy="798865"/>
            <a:chOff x="6510762" y="7500582"/>
            <a:chExt cx="771525" cy="1130301"/>
          </a:xfrm>
        </p:grpSpPr>
        <p:sp>
          <p:nvSpPr>
            <p:cNvPr id="667"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68"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69" name="Group 668"/>
          <p:cNvGrpSpPr/>
          <p:nvPr/>
        </p:nvGrpSpPr>
        <p:grpSpPr>
          <a:xfrm>
            <a:off x="6034152" y="3030690"/>
            <a:ext cx="545292" cy="797743"/>
            <a:chOff x="7277524" y="7510107"/>
            <a:chExt cx="771525" cy="1128713"/>
          </a:xfrm>
        </p:grpSpPr>
        <p:sp>
          <p:nvSpPr>
            <p:cNvPr id="670" name="Freeform 84"/>
            <p:cNvSpPr>
              <a:spLocks/>
            </p:cNvSpPr>
            <p:nvPr/>
          </p:nvSpPr>
          <p:spPr bwMode="auto">
            <a:xfrm>
              <a:off x="7277524" y="7510107"/>
              <a:ext cx="771525" cy="1128713"/>
            </a:xfrm>
            <a:custGeom>
              <a:avLst/>
              <a:gdLst/>
              <a:ahLst/>
              <a:cxnLst/>
              <a:rect l="l" t="t" r="r" b="b"/>
              <a:pathLst>
                <a:path w="771525" h="1128713">
                  <a:moveTo>
                    <a:pt x="150813" y="1006475"/>
                  </a:moveTo>
                  <a:lnTo>
                    <a:pt x="544513" y="1006475"/>
                  </a:lnTo>
                  <a:lnTo>
                    <a:pt x="652463" y="1128713"/>
                  </a:lnTo>
                  <a:lnTo>
                    <a:pt x="20638" y="1128713"/>
                  </a:lnTo>
                  <a:close/>
                  <a:moveTo>
                    <a:pt x="679451" y="585788"/>
                  </a:moveTo>
                  <a:lnTo>
                    <a:pt x="719138" y="631826"/>
                  </a:lnTo>
                  <a:lnTo>
                    <a:pt x="676276" y="1106488"/>
                  </a:lnTo>
                  <a:lnTo>
                    <a:pt x="568325" y="984251"/>
                  </a:lnTo>
                  <a:lnTo>
                    <a:pt x="595313" y="663576"/>
                  </a:lnTo>
                  <a:close/>
                  <a:moveTo>
                    <a:pt x="92075" y="585788"/>
                  </a:moveTo>
                  <a:lnTo>
                    <a:pt x="160338" y="663576"/>
                  </a:lnTo>
                  <a:lnTo>
                    <a:pt x="133351" y="984251"/>
                  </a:lnTo>
                  <a:lnTo>
                    <a:pt x="0" y="1106488"/>
                  </a:lnTo>
                  <a:lnTo>
                    <a:pt x="42862" y="631826"/>
                  </a:lnTo>
                  <a:close/>
                  <a:moveTo>
                    <a:pt x="182563" y="503238"/>
                  </a:moveTo>
                  <a:lnTo>
                    <a:pt x="603251" y="503238"/>
                  </a:lnTo>
                  <a:lnTo>
                    <a:pt x="658813" y="565151"/>
                  </a:lnTo>
                  <a:lnTo>
                    <a:pt x="592138" y="625476"/>
                  </a:lnTo>
                  <a:lnTo>
                    <a:pt x="169863" y="625476"/>
                  </a:lnTo>
                  <a:lnTo>
                    <a:pt x="117475" y="565151"/>
                  </a:lnTo>
                  <a:close/>
                  <a:moveTo>
                    <a:pt x="771525" y="22225"/>
                  </a:moveTo>
                  <a:lnTo>
                    <a:pt x="730250" y="496888"/>
                  </a:lnTo>
                  <a:lnTo>
                    <a:pt x="684213" y="541338"/>
                  </a:lnTo>
                  <a:lnTo>
                    <a:pt x="612775" y="465138"/>
                  </a:lnTo>
                  <a:lnTo>
                    <a:pt x="641350" y="141288"/>
                  </a:lnTo>
                  <a:close/>
                  <a:moveTo>
                    <a:pt x="96837" y="22225"/>
                  </a:moveTo>
                  <a:lnTo>
                    <a:pt x="204788" y="141288"/>
                  </a:lnTo>
                  <a:lnTo>
                    <a:pt x="177801" y="465138"/>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71" name="Freeform 90"/>
            <p:cNvSpPr>
              <a:spLocks/>
            </p:cNvSpPr>
            <p:nvPr/>
          </p:nvSpPr>
          <p:spPr bwMode="auto">
            <a:xfrm>
              <a:off x="7298162" y="7510107"/>
              <a:ext cx="728662" cy="1128713"/>
            </a:xfrm>
            <a:custGeom>
              <a:avLst/>
              <a:gdLst/>
              <a:ahLst/>
              <a:cxnLst/>
              <a:rect l="l" t="t" r="r" b="b"/>
              <a:pathLst>
                <a:path w="728662" h="1128713">
                  <a:moveTo>
                    <a:pt x="130175" y="1006475"/>
                  </a:moveTo>
                  <a:lnTo>
                    <a:pt x="523875" y="1006475"/>
                  </a:lnTo>
                  <a:lnTo>
                    <a:pt x="631825" y="1128713"/>
                  </a:lnTo>
                  <a:lnTo>
                    <a:pt x="0" y="1128713"/>
                  </a:lnTo>
                  <a:close/>
                  <a:moveTo>
                    <a:pt x="658813" y="585788"/>
                  </a:moveTo>
                  <a:lnTo>
                    <a:pt x="698500" y="631826"/>
                  </a:lnTo>
                  <a:lnTo>
                    <a:pt x="655638" y="1106488"/>
                  </a:lnTo>
                  <a:lnTo>
                    <a:pt x="547687" y="984251"/>
                  </a:lnTo>
                  <a:lnTo>
                    <a:pt x="574675" y="663576"/>
                  </a:lnTo>
                  <a:close/>
                  <a:moveTo>
                    <a:pt x="161925" y="503238"/>
                  </a:moveTo>
                  <a:lnTo>
                    <a:pt x="582613" y="503238"/>
                  </a:lnTo>
                  <a:lnTo>
                    <a:pt x="638175" y="565151"/>
                  </a:lnTo>
                  <a:lnTo>
                    <a:pt x="571500" y="625476"/>
                  </a:lnTo>
                  <a:lnTo>
                    <a:pt x="149225" y="625476"/>
                  </a:lnTo>
                  <a:lnTo>
                    <a:pt x="96837" y="565151"/>
                  </a:lnTo>
                  <a:close/>
                  <a:moveTo>
                    <a:pt x="76199" y="22225"/>
                  </a:moveTo>
                  <a:lnTo>
                    <a:pt x="184150" y="141288"/>
                  </a:lnTo>
                  <a:lnTo>
                    <a:pt x="157163" y="465138"/>
                  </a:lnTo>
                  <a:lnTo>
                    <a:pt x="76199" y="541338"/>
                  </a:lnTo>
                  <a:lnTo>
                    <a:pt x="33337" y="496888"/>
                  </a:lnTo>
                  <a:close/>
                  <a:moveTo>
                    <a:pt x="100012" y="0"/>
                  </a:moveTo>
                  <a:lnTo>
                    <a:pt x="728662" y="0"/>
                  </a:lnTo>
                  <a:lnTo>
                    <a:pt x="600075" y="122238"/>
                  </a:lnTo>
                  <a:lnTo>
                    <a:pt x="211137"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72" name="Group 671"/>
          <p:cNvGrpSpPr/>
          <p:nvPr/>
        </p:nvGrpSpPr>
        <p:grpSpPr>
          <a:xfrm>
            <a:off x="6034152" y="3030129"/>
            <a:ext cx="545292" cy="798865"/>
            <a:chOff x="3350049" y="8684857"/>
            <a:chExt cx="771525" cy="1130301"/>
          </a:xfrm>
        </p:grpSpPr>
        <p:sp>
          <p:nvSpPr>
            <p:cNvPr id="673" name="Freeform 98"/>
            <p:cNvSpPr>
              <a:spLocks/>
            </p:cNvSpPr>
            <p:nvPr/>
          </p:nvSpPr>
          <p:spPr bwMode="auto">
            <a:xfrm>
              <a:off x="3350049"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0" y="985838"/>
                  </a:lnTo>
                  <a:lnTo>
                    <a:pt x="0" y="1108076"/>
                  </a:lnTo>
                  <a:lnTo>
                    <a:pt x="42863" y="633413"/>
                  </a:lnTo>
                  <a:close/>
                  <a:moveTo>
                    <a:pt x="182562" y="504825"/>
                  </a:moveTo>
                  <a:lnTo>
                    <a:pt x="603250" y="504825"/>
                  </a:lnTo>
                  <a:lnTo>
                    <a:pt x="658813" y="566738"/>
                  </a:lnTo>
                  <a:lnTo>
                    <a:pt x="592138" y="627063"/>
                  </a:lnTo>
                  <a:lnTo>
                    <a:pt x="168275" y="627063"/>
                  </a:lnTo>
                  <a:lnTo>
                    <a:pt x="117475" y="566738"/>
                  </a:lnTo>
                  <a:close/>
                  <a:moveTo>
                    <a:pt x="771525" y="22225"/>
                  </a:moveTo>
                  <a:lnTo>
                    <a:pt x="730250" y="498475"/>
                  </a:lnTo>
                  <a:lnTo>
                    <a:pt x="682625" y="542925"/>
                  </a:lnTo>
                  <a:lnTo>
                    <a:pt x="612775" y="466725"/>
                  </a:lnTo>
                  <a:lnTo>
                    <a:pt x="641350" y="142875"/>
                  </a:lnTo>
                  <a:close/>
                  <a:moveTo>
                    <a:pt x="95250" y="22225"/>
                  </a:moveTo>
                  <a:lnTo>
                    <a:pt x="204788" y="142875"/>
                  </a:lnTo>
                  <a:lnTo>
                    <a:pt x="177800" y="466725"/>
                  </a:lnTo>
                  <a:lnTo>
                    <a:pt x="95250" y="542925"/>
                  </a:lnTo>
                  <a:lnTo>
                    <a:pt x="53975" y="498475"/>
                  </a:lnTo>
                  <a:close/>
                  <a:moveTo>
                    <a:pt x="120650"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74" name="Freeform 103"/>
            <p:cNvSpPr>
              <a:spLocks/>
            </p:cNvSpPr>
            <p:nvPr/>
          </p:nvSpPr>
          <p:spPr bwMode="auto">
            <a:xfrm>
              <a:off x="3350049" y="8684857"/>
              <a:ext cx="749300" cy="1130301"/>
            </a:xfrm>
            <a:custGeom>
              <a:avLst/>
              <a:gdLst/>
              <a:ahLst/>
              <a:cxnLst/>
              <a:rect l="l" t="t" r="r" b="b"/>
              <a:pathLst>
                <a:path w="749300" h="1130301">
                  <a:moveTo>
                    <a:pt x="150812" y="1008063"/>
                  </a:moveTo>
                  <a:lnTo>
                    <a:pt x="542925"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1" y="985838"/>
                  </a:lnTo>
                  <a:lnTo>
                    <a:pt x="0" y="1108076"/>
                  </a:lnTo>
                  <a:lnTo>
                    <a:pt x="42863" y="633413"/>
                  </a:lnTo>
                  <a:close/>
                  <a:moveTo>
                    <a:pt x="182563" y="504825"/>
                  </a:moveTo>
                  <a:lnTo>
                    <a:pt x="603251" y="504825"/>
                  </a:lnTo>
                  <a:lnTo>
                    <a:pt x="658813" y="566738"/>
                  </a:lnTo>
                  <a:lnTo>
                    <a:pt x="592138" y="627063"/>
                  </a:lnTo>
                  <a:lnTo>
                    <a:pt x="168275" y="627063"/>
                  </a:lnTo>
                  <a:lnTo>
                    <a:pt x="117475" y="566738"/>
                  </a:lnTo>
                  <a:close/>
                  <a:moveTo>
                    <a:pt x="95250" y="22225"/>
                  </a:moveTo>
                  <a:lnTo>
                    <a:pt x="204788" y="142875"/>
                  </a:lnTo>
                  <a:lnTo>
                    <a:pt x="177801" y="466725"/>
                  </a:lnTo>
                  <a:lnTo>
                    <a:pt x="95250" y="542925"/>
                  </a:lnTo>
                  <a:lnTo>
                    <a:pt x="53975" y="498475"/>
                  </a:lnTo>
                  <a:close/>
                  <a:moveTo>
                    <a:pt x="120650" y="0"/>
                  </a:moveTo>
                  <a:lnTo>
                    <a:pt x="749300" y="0"/>
                  </a:lnTo>
                  <a:lnTo>
                    <a:pt x="620713"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75" name="Group 674"/>
          <p:cNvGrpSpPr/>
          <p:nvPr/>
        </p:nvGrpSpPr>
        <p:grpSpPr>
          <a:xfrm>
            <a:off x="6034152" y="3030690"/>
            <a:ext cx="545292" cy="797743"/>
            <a:chOff x="4116812" y="8694382"/>
            <a:chExt cx="771525" cy="1128713"/>
          </a:xfrm>
        </p:grpSpPr>
        <p:sp>
          <p:nvSpPr>
            <p:cNvPr id="676" name="Freeform 109"/>
            <p:cNvSpPr>
              <a:spLocks/>
            </p:cNvSpPr>
            <p:nvPr/>
          </p:nvSpPr>
          <p:spPr bwMode="auto">
            <a:xfrm>
              <a:off x="4116812" y="8694382"/>
              <a:ext cx="771525" cy="1128713"/>
            </a:xfrm>
            <a:custGeom>
              <a:avLst/>
              <a:gdLst/>
              <a:ahLst/>
              <a:cxnLst/>
              <a:rect l="l" t="t" r="r" b="b"/>
              <a:pathLst>
                <a:path w="771525" h="1128713">
                  <a:moveTo>
                    <a:pt x="150812" y="1008063"/>
                  </a:moveTo>
                  <a:lnTo>
                    <a:pt x="542925" y="1008063"/>
                  </a:lnTo>
                  <a:lnTo>
                    <a:pt x="652462" y="1128713"/>
                  </a:lnTo>
                  <a:lnTo>
                    <a:pt x="20637" y="1128713"/>
                  </a:lnTo>
                  <a:close/>
                  <a:moveTo>
                    <a:pt x="679451" y="585788"/>
                  </a:moveTo>
                  <a:lnTo>
                    <a:pt x="719138" y="631826"/>
                  </a:lnTo>
                  <a:lnTo>
                    <a:pt x="676276" y="1106488"/>
                  </a:lnTo>
                  <a:lnTo>
                    <a:pt x="568325" y="985838"/>
                  </a:lnTo>
                  <a:lnTo>
                    <a:pt x="593725" y="663576"/>
                  </a:lnTo>
                  <a:close/>
                  <a:moveTo>
                    <a:pt x="92075" y="585788"/>
                  </a:moveTo>
                  <a:lnTo>
                    <a:pt x="160338" y="663576"/>
                  </a:lnTo>
                  <a:lnTo>
                    <a:pt x="133351" y="985838"/>
                  </a:lnTo>
                  <a:lnTo>
                    <a:pt x="0" y="1106488"/>
                  </a:lnTo>
                  <a:lnTo>
                    <a:pt x="42863" y="631826"/>
                  </a:lnTo>
                  <a:close/>
                  <a:moveTo>
                    <a:pt x="182563" y="503238"/>
                  </a:moveTo>
                  <a:lnTo>
                    <a:pt x="603251" y="503238"/>
                  </a:lnTo>
                  <a:lnTo>
                    <a:pt x="658813" y="565151"/>
                  </a:lnTo>
                  <a:lnTo>
                    <a:pt x="592138" y="625476"/>
                  </a:lnTo>
                  <a:lnTo>
                    <a:pt x="168275" y="625476"/>
                  </a:lnTo>
                  <a:lnTo>
                    <a:pt x="117475" y="565151"/>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77" name="Freeform 112"/>
            <p:cNvSpPr>
              <a:spLocks/>
            </p:cNvSpPr>
            <p:nvPr/>
          </p:nvSpPr>
          <p:spPr bwMode="auto">
            <a:xfrm>
              <a:off x="4237462" y="8694382"/>
              <a:ext cx="650875" cy="1106488"/>
            </a:xfrm>
            <a:custGeom>
              <a:avLst/>
              <a:gdLst/>
              <a:ahLst/>
              <a:cxnLst/>
              <a:rect l="l" t="t" r="r" b="b"/>
              <a:pathLst>
                <a:path w="650875" h="1106488">
                  <a:moveTo>
                    <a:pt x="558801" y="585788"/>
                  </a:moveTo>
                  <a:lnTo>
                    <a:pt x="598488" y="631826"/>
                  </a:lnTo>
                  <a:lnTo>
                    <a:pt x="555626" y="1106488"/>
                  </a:lnTo>
                  <a:lnTo>
                    <a:pt x="447675" y="985838"/>
                  </a:lnTo>
                  <a:lnTo>
                    <a:pt x="473075" y="663576"/>
                  </a:lnTo>
                  <a:close/>
                  <a:moveTo>
                    <a:pt x="650875" y="22225"/>
                  </a:moveTo>
                  <a:lnTo>
                    <a:pt x="609600" y="496888"/>
                  </a:lnTo>
                  <a:lnTo>
                    <a:pt x="561975" y="541338"/>
                  </a:lnTo>
                  <a:lnTo>
                    <a:pt x="492125" y="466725"/>
                  </a:lnTo>
                  <a:lnTo>
                    <a:pt x="520700" y="142875"/>
                  </a:lnTo>
                  <a:close/>
                  <a:moveTo>
                    <a:pt x="0" y="0"/>
                  </a:moveTo>
                  <a:lnTo>
                    <a:pt x="628650" y="0"/>
                  </a:lnTo>
                  <a:lnTo>
                    <a:pt x="500063" y="122238"/>
                  </a:lnTo>
                  <a:lnTo>
                    <a:pt x="10953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78" name="Group 677"/>
          <p:cNvGrpSpPr/>
          <p:nvPr/>
        </p:nvGrpSpPr>
        <p:grpSpPr>
          <a:xfrm>
            <a:off x="6034152" y="3030690"/>
            <a:ext cx="545293" cy="797743"/>
            <a:chOff x="4937549" y="8676920"/>
            <a:chExt cx="771526" cy="1128713"/>
          </a:xfrm>
        </p:grpSpPr>
        <p:sp>
          <p:nvSpPr>
            <p:cNvPr id="679" name="Freeform 119"/>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80" name="Freeform 126"/>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81" name="Group 680"/>
          <p:cNvGrpSpPr/>
          <p:nvPr/>
        </p:nvGrpSpPr>
        <p:grpSpPr>
          <a:xfrm>
            <a:off x="6034152" y="3030129"/>
            <a:ext cx="545292" cy="798865"/>
            <a:chOff x="5704312" y="8684857"/>
            <a:chExt cx="771525" cy="1130301"/>
          </a:xfrm>
        </p:grpSpPr>
        <p:sp>
          <p:nvSpPr>
            <p:cNvPr id="682" name="Freeform 135"/>
            <p:cNvSpPr>
              <a:spLocks/>
            </p:cNvSpPr>
            <p:nvPr/>
          </p:nvSpPr>
          <p:spPr bwMode="auto">
            <a:xfrm>
              <a:off x="5704312"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7550" y="633413"/>
                  </a:lnTo>
                  <a:lnTo>
                    <a:pt x="676275" y="1108076"/>
                  </a:lnTo>
                  <a:lnTo>
                    <a:pt x="568325" y="985838"/>
                  </a:lnTo>
                  <a:lnTo>
                    <a:pt x="593725" y="663576"/>
                  </a:lnTo>
                  <a:close/>
                  <a:moveTo>
                    <a:pt x="90488" y="585788"/>
                  </a:moveTo>
                  <a:lnTo>
                    <a:pt x="160338" y="663576"/>
                  </a:lnTo>
                  <a:lnTo>
                    <a:pt x="133350" y="985838"/>
                  </a:lnTo>
                  <a:lnTo>
                    <a:pt x="0" y="1108076"/>
                  </a:lnTo>
                  <a:lnTo>
                    <a:pt x="42862" y="633413"/>
                  </a:lnTo>
                  <a:close/>
                  <a:moveTo>
                    <a:pt x="182562" y="504825"/>
                  </a:moveTo>
                  <a:lnTo>
                    <a:pt x="603250" y="504825"/>
                  </a:lnTo>
                  <a:lnTo>
                    <a:pt x="658813" y="566738"/>
                  </a:lnTo>
                  <a:lnTo>
                    <a:pt x="592138" y="627063"/>
                  </a:lnTo>
                  <a:lnTo>
                    <a:pt x="168275" y="627063"/>
                  </a:lnTo>
                  <a:lnTo>
                    <a:pt x="117475" y="566738"/>
                  </a:lnTo>
                  <a:close/>
                  <a:moveTo>
                    <a:pt x="771525" y="22225"/>
                  </a:moveTo>
                  <a:lnTo>
                    <a:pt x="728663" y="498475"/>
                  </a:lnTo>
                  <a:lnTo>
                    <a:pt x="682625" y="542925"/>
                  </a:lnTo>
                  <a:lnTo>
                    <a:pt x="611187" y="466725"/>
                  </a:lnTo>
                  <a:lnTo>
                    <a:pt x="641350" y="142875"/>
                  </a:lnTo>
                  <a:close/>
                  <a:moveTo>
                    <a:pt x="95250" y="22225"/>
                  </a:moveTo>
                  <a:lnTo>
                    <a:pt x="204788" y="142875"/>
                  </a:lnTo>
                  <a:lnTo>
                    <a:pt x="177800" y="466725"/>
                  </a:lnTo>
                  <a:lnTo>
                    <a:pt x="95250" y="542925"/>
                  </a:lnTo>
                  <a:lnTo>
                    <a:pt x="53975" y="498475"/>
                  </a:lnTo>
                  <a:close/>
                  <a:moveTo>
                    <a:pt x="119062"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83" name="Freeform 139"/>
            <p:cNvSpPr>
              <a:spLocks/>
            </p:cNvSpPr>
            <p:nvPr/>
          </p:nvSpPr>
          <p:spPr bwMode="auto">
            <a:xfrm>
              <a:off x="5724949" y="8684857"/>
              <a:ext cx="750888" cy="1130301"/>
            </a:xfrm>
            <a:custGeom>
              <a:avLst/>
              <a:gdLst/>
              <a:ahLst/>
              <a:cxnLst/>
              <a:rect l="l" t="t" r="r" b="b"/>
              <a:pathLst>
                <a:path w="750888" h="1130301">
                  <a:moveTo>
                    <a:pt x="130175" y="1008063"/>
                  </a:moveTo>
                  <a:lnTo>
                    <a:pt x="522288" y="1008063"/>
                  </a:lnTo>
                  <a:lnTo>
                    <a:pt x="631825" y="1130301"/>
                  </a:lnTo>
                  <a:lnTo>
                    <a:pt x="0" y="1130301"/>
                  </a:lnTo>
                  <a:close/>
                  <a:moveTo>
                    <a:pt x="657226" y="585788"/>
                  </a:moveTo>
                  <a:lnTo>
                    <a:pt x="696913" y="633413"/>
                  </a:lnTo>
                  <a:lnTo>
                    <a:pt x="655638" y="1108076"/>
                  </a:lnTo>
                  <a:lnTo>
                    <a:pt x="547688" y="985838"/>
                  </a:lnTo>
                  <a:lnTo>
                    <a:pt x="573088" y="663576"/>
                  </a:lnTo>
                  <a:close/>
                  <a:moveTo>
                    <a:pt x="161926" y="504825"/>
                  </a:moveTo>
                  <a:lnTo>
                    <a:pt x="582614" y="504825"/>
                  </a:lnTo>
                  <a:lnTo>
                    <a:pt x="638176" y="566738"/>
                  </a:lnTo>
                  <a:lnTo>
                    <a:pt x="571501" y="627063"/>
                  </a:lnTo>
                  <a:lnTo>
                    <a:pt x="147638" y="627063"/>
                  </a:lnTo>
                  <a:lnTo>
                    <a:pt x="96838" y="566738"/>
                  </a:lnTo>
                  <a:close/>
                  <a:moveTo>
                    <a:pt x="750888" y="22225"/>
                  </a:moveTo>
                  <a:lnTo>
                    <a:pt x="708026" y="498475"/>
                  </a:lnTo>
                  <a:lnTo>
                    <a:pt x="661988" y="542925"/>
                  </a:lnTo>
                  <a:lnTo>
                    <a:pt x="590550" y="466725"/>
                  </a:lnTo>
                  <a:lnTo>
                    <a:pt x="620713" y="142875"/>
                  </a:lnTo>
                  <a:close/>
                  <a:moveTo>
                    <a:pt x="74613" y="22225"/>
                  </a:moveTo>
                  <a:lnTo>
                    <a:pt x="184151" y="142875"/>
                  </a:lnTo>
                  <a:lnTo>
                    <a:pt x="157164" y="466725"/>
                  </a:lnTo>
                  <a:lnTo>
                    <a:pt x="74613" y="542925"/>
                  </a:lnTo>
                  <a:lnTo>
                    <a:pt x="33338" y="498475"/>
                  </a:lnTo>
                  <a:close/>
                  <a:moveTo>
                    <a:pt x="98425" y="0"/>
                  </a:moveTo>
                  <a:lnTo>
                    <a:pt x="728663" y="0"/>
                  </a:lnTo>
                  <a:lnTo>
                    <a:pt x="600076" y="122238"/>
                  </a:lnTo>
                  <a:lnTo>
                    <a:pt x="209550"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390" name="Group 389"/>
          <p:cNvGrpSpPr/>
          <p:nvPr/>
        </p:nvGrpSpPr>
        <p:grpSpPr>
          <a:xfrm>
            <a:off x="5437926" y="3030690"/>
            <a:ext cx="544172" cy="797743"/>
            <a:chOff x="3448473" y="7460894"/>
            <a:chExt cx="769939" cy="1128713"/>
          </a:xfrm>
        </p:grpSpPr>
        <p:sp>
          <p:nvSpPr>
            <p:cNvPr id="394"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95"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1029" name="Group 1028"/>
          <p:cNvGrpSpPr/>
          <p:nvPr/>
        </p:nvGrpSpPr>
        <p:grpSpPr>
          <a:xfrm>
            <a:off x="5437366" y="3030690"/>
            <a:ext cx="545292" cy="797743"/>
            <a:chOff x="7277524" y="7510107"/>
            <a:chExt cx="771525" cy="1128713"/>
          </a:xfrm>
        </p:grpSpPr>
        <p:sp>
          <p:nvSpPr>
            <p:cNvPr id="1030" name="Freeform 84"/>
            <p:cNvSpPr>
              <a:spLocks/>
            </p:cNvSpPr>
            <p:nvPr/>
          </p:nvSpPr>
          <p:spPr bwMode="auto">
            <a:xfrm>
              <a:off x="7277524" y="7510107"/>
              <a:ext cx="771525" cy="1128713"/>
            </a:xfrm>
            <a:custGeom>
              <a:avLst/>
              <a:gdLst/>
              <a:ahLst/>
              <a:cxnLst/>
              <a:rect l="l" t="t" r="r" b="b"/>
              <a:pathLst>
                <a:path w="771525" h="1128713">
                  <a:moveTo>
                    <a:pt x="150813" y="1006475"/>
                  </a:moveTo>
                  <a:lnTo>
                    <a:pt x="544513" y="1006475"/>
                  </a:lnTo>
                  <a:lnTo>
                    <a:pt x="652463" y="1128713"/>
                  </a:lnTo>
                  <a:lnTo>
                    <a:pt x="20638" y="1128713"/>
                  </a:lnTo>
                  <a:close/>
                  <a:moveTo>
                    <a:pt x="679451" y="585788"/>
                  </a:moveTo>
                  <a:lnTo>
                    <a:pt x="719138" y="631826"/>
                  </a:lnTo>
                  <a:lnTo>
                    <a:pt x="676276" y="1106488"/>
                  </a:lnTo>
                  <a:lnTo>
                    <a:pt x="568325" y="984251"/>
                  </a:lnTo>
                  <a:lnTo>
                    <a:pt x="595313" y="663576"/>
                  </a:lnTo>
                  <a:close/>
                  <a:moveTo>
                    <a:pt x="92075" y="585788"/>
                  </a:moveTo>
                  <a:lnTo>
                    <a:pt x="160338" y="663576"/>
                  </a:lnTo>
                  <a:lnTo>
                    <a:pt x="133351" y="984251"/>
                  </a:lnTo>
                  <a:lnTo>
                    <a:pt x="0" y="1106488"/>
                  </a:lnTo>
                  <a:lnTo>
                    <a:pt x="42862" y="631826"/>
                  </a:lnTo>
                  <a:close/>
                  <a:moveTo>
                    <a:pt x="182563" y="503238"/>
                  </a:moveTo>
                  <a:lnTo>
                    <a:pt x="603251" y="503238"/>
                  </a:lnTo>
                  <a:lnTo>
                    <a:pt x="658813" y="565151"/>
                  </a:lnTo>
                  <a:lnTo>
                    <a:pt x="592138" y="625476"/>
                  </a:lnTo>
                  <a:lnTo>
                    <a:pt x="169863" y="625476"/>
                  </a:lnTo>
                  <a:lnTo>
                    <a:pt x="117475" y="565151"/>
                  </a:lnTo>
                  <a:close/>
                  <a:moveTo>
                    <a:pt x="771525" y="22225"/>
                  </a:moveTo>
                  <a:lnTo>
                    <a:pt x="730250" y="496888"/>
                  </a:lnTo>
                  <a:lnTo>
                    <a:pt x="684213" y="541338"/>
                  </a:lnTo>
                  <a:lnTo>
                    <a:pt x="612775" y="465138"/>
                  </a:lnTo>
                  <a:lnTo>
                    <a:pt x="641350" y="141288"/>
                  </a:lnTo>
                  <a:close/>
                  <a:moveTo>
                    <a:pt x="96837" y="22225"/>
                  </a:moveTo>
                  <a:lnTo>
                    <a:pt x="204788" y="141288"/>
                  </a:lnTo>
                  <a:lnTo>
                    <a:pt x="177801" y="465138"/>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031" name="Freeform 90"/>
            <p:cNvSpPr>
              <a:spLocks/>
            </p:cNvSpPr>
            <p:nvPr/>
          </p:nvSpPr>
          <p:spPr bwMode="auto">
            <a:xfrm>
              <a:off x="7298162" y="7510107"/>
              <a:ext cx="728662" cy="1128713"/>
            </a:xfrm>
            <a:custGeom>
              <a:avLst/>
              <a:gdLst/>
              <a:ahLst/>
              <a:cxnLst/>
              <a:rect l="l" t="t" r="r" b="b"/>
              <a:pathLst>
                <a:path w="728662" h="1128713">
                  <a:moveTo>
                    <a:pt x="130175" y="1006475"/>
                  </a:moveTo>
                  <a:lnTo>
                    <a:pt x="523875" y="1006475"/>
                  </a:lnTo>
                  <a:lnTo>
                    <a:pt x="631825" y="1128713"/>
                  </a:lnTo>
                  <a:lnTo>
                    <a:pt x="0" y="1128713"/>
                  </a:lnTo>
                  <a:close/>
                  <a:moveTo>
                    <a:pt x="658813" y="585788"/>
                  </a:moveTo>
                  <a:lnTo>
                    <a:pt x="698500" y="631826"/>
                  </a:lnTo>
                  <a:lnTo>
                    <a:pt x="655638" y="1106488"/>
                  </a:lnTo>
                  <a:lnTo>
                    <a:pt x="547687" y="984251"/>
                  </a:lnTo>
                  <a:lnTo>
                    <a:pt x="574675" y="663576"/>
                  </a:lnTo>
                  <a:close/>
                  <a:moveTo>
                    <a:pt x="161925" y="503238"/>
                  </a:moveTo>
                  <a:lnTo>
                    <a:pt x="582613" y="503238"/>
                  </a:lnTo>
                  <a:lnTo>
                    <a:pt x="638175" y="565151"/>
                  </a:lnTo>
                  <a:lnTo>
                    <a:pt x="571500" y="625476"/>
                  </a:lnTo>
                  <a:lnTo>
                    <a:pt x="149225" y="625476"/>
                  </a:lnTo>
                  <a:lnTo>
                    <a:pt x="96837" y="565151"/>
                  </a:lnTo>
                  <a:close/>
                  <a:moveTo>
                    <a:pt x="76199" y="22225"/>
                  </a:moveTo>
                  <a:lnTo>
                    <a:pt x="184150" y="141288"/>
                  </a:lnTo>
                  <a:lnTo>
                    <a:pt x="157163" y="465138"/>
                  </a:lnTo>
                  <a:lnTo>
                    <a:pt x="76199" y="541338"/>
                  </a:lnTo>
                  <a:lnTo>
                    <a:pt x="33337" y="496888"/>
                  </a:lnTo>
                  <a:close/>
                  <a:moveTo>
                    <a:pt x="100012" y="0"/>
                  </a:moveTo>
                  <a:lnTo>
                    <a:pt x="728662" y="0"/>
                  </a:lnTo>
                  <a:lnTo>
                    <a:pt x="600075" y="122238"/>
                  </a:lnTo>
                  <a:lnTo>
                    <a:pt x="211137"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1026" name="Group 1025"/>
          <p:cNvGrpSpPr/>
          <p:nvPr/>
        </p:nvGrpSpPr>
        <p:grpSpPr>
          <a:xfrm>
            <a:off x="5437366" y="3030129"/>
            <a:ext cx="545292" cy="798865"/>
            <a:chOff x="6510762" y="7500582"/>
            <a:chExt cx="771525" cy="1130301"/>
          </a:xfrm>
        </p:grpSpPr>
        <p:sp>
          <p:nvSpPr>
            <p:cNvPr id="1027"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028"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1023" name="Group 1022"/>
          <p:cNvGrpSpPr/>
          <p:nvPr/>
        </p:nvGrpSpPr>
        <p:grpSpPr>
          <a:xfrm>
            <a:off x="5437366" y="3030690"/>
            <a:ext cx="545292" cy="797743"/>
            <a:chOff x="5736062" y="7470420"/>
            <a:chExt cx="771525" cy="1128713"/>
          </a:xfrm>
        </p:grpSpPr>
        <p:sp>
          <p:nvSpPr>
            <p:cNvPr id="1024"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025"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1017" name="Group 1016"/>
          <p:cNvGrpSpPr/>
          <p:nvPr/>
        </p:nvGrpSpPr>
        <p:grpSpPr>
          <a:xfrm>
            <a:off x="5437366" y="3030690"/>
            <a:ext cx="545292" cy="797743"/>
            <a:chOff x="4215237" y="7470420"/>
            <a:chExt cx="771525" cy="1128713"/>
          </a:xfrm>
        </p:grpSpPr>
        <p:sp>
          <p:nvSpPr>
            <p:cNvPr id="1018"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019"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1020" name="Group 1019"/>
          <p:cNvGrpSpPr/>
          <p:nvPr/>
        </p:nvGrpSpPr>
        <p:grpSpPr>
          <a:xfrm>
            <a:off x="5437366" y="3030690"/>
            <a:ext cx="545292" cy="797742"/>
            <a:chOff x="4967712" y="7460895"/>
            <a:chExt cx="771525" cy="1128712"/>
          </a:xfrm>
        </p:grpSpPr>
        <p:sp>
          <p:nvSpPr>
            <p:cNvPr id="1021"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022"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1014" name="Group 1013"/>
          <p:cNvGrpSpPr/>
          <p:nvPr/>
        </p:nvGrpSpPr>
        <p:grpSpPr>
          <a:xfrm>
            <a:off x="5437926" y="3030690"/>
            <a:ext cx="544172" cy="797743"/>
            <a:chOff x="3448473" y="7460894"/>
            <a:chExt cx="769939" cy="1128713"/>
          </a:xfrm>
        </p:grpSpPr>
        <p:sp>
          <p:nvSpPr>
            <p:cNvPr id="1015"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016"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58" name="Group 457"/>
          <p:cNvGrpSpPr/>
          <p:nvPr/>
        </p:nvGrpSpPr>
        <p:grpSpPr>
          <a:xfrm>
            <a:off x="4597187" y="3028446"/>
            <a:ext cx="545292" cy="798865"/>
            <a:chOff x="6510762" y="7500582"/>
            <a:chExt cx="771525" cy="1130301"/>
          </a:xfrm>
        </p:grpSpPr>
        <p:sp>
          <p:nvSpPr>
            <p:cNvPr id="459"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60"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55" name="Group 454"/>
          <p:cNvGrpSpPr/>
          <p:nvPr/>
        </p:nvGrpSpPr>
        <p:grpSpPr>
          <a:xfrm>
            <a:off x="4597187" y="3029007"/>
            <a:ext cx="545292" cy="797743"/>
            <a:chOff x="5736062" y="7470420"/>
            <a:chExt cx="771525" cy="1128713"/>
          </a:xfrm>
        </p:grpSpPr>
        <p:sp>
          <p:nvSpPr>
            <p:cNvPr id="456"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57"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spTree>
    <p:extLst>
      <p:ext uri="{BB962C8B-B14F-4D97-AF65-F5344CB8AC3E}">
        <p14:creationId xmlns:p14="http://schemas.microsoft.com/office/powerpoint/2010/main" val="2538262233"/>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45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55"/>
                                        </p:tgtEl>
                                        <p:attrNameLst>
                                          <p:attrName>style.visibility</p:attrName>
                                        </p:attrNameLst>
                                      </p:cBhvr>
                                      <p:to>
                                        <p:strVal val="visible"/>
                                      </p:to>
                                    </p:set>
                                  </p:childTnLst>
                                </p:cTn>
                              </p:par>
                            </p:childTnLst>
                          </p:cTn>
                        </p:par>
                        <p:par>
                          <p:cTn id="9" fill="hold">
                            <p:stCondLst>
                              <p:cond delay="0"/>
                            </p:stCondLst>
                            <p:childTnLst>
                              <p:par>
                                <p:cTn id="10" presetID="1" presetClass="exit" presetSubtype="0" fill="hold" nodeType="afterEffect">
                                  <p:stCondLst>
                                    <p:cond delay="0"/>
                                  </p:stCondLst>
                                  <p:childTnLst>
                                    <p:set>
                                      <p:cBhvr>
                                        <p:cTn id="11" dur="1" fill="hold">
                                          <p:stCondLst>
                                            <p:cond delay="0"/>
                                          </p:stCondLst>
                                        </p:cTn>
                                        <p:tgtEl>
                                          <p:spTgt spid="391"/>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390"/>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102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7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98"/>
                                        </p:tgtEl>
                                        <p:attrNameLst>
                                          <p:attrName>style.visibility</p:attrName>
                                        </p:attrNameLst>
                                      </p:cBhvr>
                                      <p:to>
                                        <p:strVal val="visible"/>
                                      </p:to>
                                    </p:set>
                                  </p:childTnLst>
                                </p:cTn>
                              </p:par>
                            </p:childTnLst>
                          </p:cTn>
                        </p:par>
                        <p:par>
                          <p:cTn id="20" fill="hold">
                            <p:stCondLst>
                              <p:cond delay="0"/>
                            </p:stCondLst>
                            <p:childTnLst>
                              <p:par>
                                <p:cTn id="21" presetID="1" presetClass="exit" presetSubtype="0" fill="hold" nodeType="afterEffect">
                                  <p:stCondLst>
                                    <p:cond delay="1000"/>
                                  </p:stCondLst>
                                  <p:childTnLst>
                                    <p:set>
                                      <p:cBhvr>
                                        <p:cTn id="22" dur="1" fill="hold">
                                          <p:stCondLst>
                                            <p:cond delay="0"/>
                                          </p:stCondLst>
                                        </p:cTn>
                                        <p:tgtEl>
                                          <p:spTgt spid="571"/>
                                        </p:tgtEl>
                                        <p:attrNameLst>
                                          <p:attrName>style.visibility</p:attrName>
                                        </p:attrNameLst>
                                      </p:cBhvr>
                                      <p:to>
                                        <p:strVal val="hidden"/>
                                      </p:to>
                                    </p:set>
                                  </p:childTnLst>
                                </p:cTn>
                              </p:par>
                              <p:par>
                                <p:cTn id="23" presetID="1" presetClass="entr" presetSubtype="0" fill="hold" nodeType="withEffect">
                                  <p:stCondLst>
                                    <p:cond delay="1000"/>
                                  </p:stCondLst>
                                  <p:childTnLst>
                                    <p:set>
                                      <p:cBhvr>
                                        <p:cTn id="24" dur="1" fill="hold">
                                          <p:stCondLst>
                                            <p:cond delay="0"/>
                                          </p:stCondLst>
                                        </p:cTn>
                                        <p:tgtEl>
                                          <p:spTgt spid="570"/>
                                        </p:tgtEl>
                                        <p:attrNameLst>
                                          <p:attrName>style.visibility</p:attrName>
                                        </p:attrNameLst>
                                      </p:cBhvr>
                                      <p:to>
                                        <p:strVal val="visible"/>
                                      </p:to>
                                    </p:set>
                                  </p:childTnLst>
                                </p:cTn>
                              </p:par>
                              <p:par>
                                <p:cTn id="25" presetID="1" presetClass="entr" presetSubtype="0" fill="hold" nodeType="withEffect">
                                  <p:stCondLst>
                                    <p:cond delay="1000"/>
                                  </p:stCondLst>
                                  <p:childTnLst>
                                    <p:set>
                                      <p:cBhvr>
                                        <p:cTn id="26" dur="1" fill="hold">
                                          <p:stCondLst>
                                            <p:cond delay="0"/>
                                          </p:stCondLst>
                                        </p:cTn>
                                        <p:tgtEl>
                                          <p:spTgt spid="201"/>
                                        </p:tgtEl>
                                        <p:attrNameLst>
                                          <p:attrName>style.visibility</p:attrName>
                                        </p:attrNameLst>
                                      </p:cBhvr>
                                      <p:to>
                                        <p:strVal val="visible"/>
                                      </p:to>
                                    </p:set>
                                  </p:childTnLst>
                                </p:cTn>
                              </p:par>
                            </p:childTnLst>
                          </p:cTn>
                        </p:par>
                        <p:par>
                          <p:cTn id="27" fill="hold">
                            <p:stCondLst>
                              <p:cond delay="1000"/>
                            </p:stCondLst>
                            <p:childTnLst>
                              <p:par>
                                <p:cTn id="28" presetID="1" presetClass="exit" presetSubtype="0" fill="hold" nodeType="afterEffect">
                                  <p:stCondLst>
                                    <p:cond delay="1000"/>
                                  </p:stCondLst>
                                  <p:childTnLst>
                                    <p:set>
                                      <p:cBhvr>
                                        <p:cTn id="29" dur="1" fill="hold">
                                          <p:stCondLst>
                                            <p:cond delay="0"/>
                                          </p:stCondLst>
                                        </p:cTn>
                                        <p:tgtEl>
                                          <p:spTgt spid="570"/>
                                        </p:tgtEl>
                                        <p:attrNameLst>
                                          <p:attrName>style.visibility</p:attrName>
                                        </p:attrNameLst>
                                      </p:cBhvr>
                                      <p:to>
                                        <p:strVal val="hidden"/>
                                      </p:to>
                                    </p:set>
                                  </p:childTnLst>
                                </p:cTn>
                              </p:par>
                              <p:par>
                                <p:cTn id="30" presetID="1" presetClass="entr" presetSubtype="0" fill="hold" nodeType="withEffect">
                                  <p:stCondLst>
                                    <p:cond delay="1000"/>
                                  </p:stCondLst>
                                  <p:childTnLst>
                                    <p:set>
                                      <p:cBhvr>
                                        <p:cTn id="31" dur="1" fill="hold">
                                          <p:stCondLst>
                                            <p:cond delay="0"/>
                                          </p:stCondLst>
                                        </p:cTn>
                                        <p:tgtEl>
                                          <p:spTgt spid="569"/>
                                        </p:tgtEl>
                                        <p:attrNameLst>
                                          <p:attrName>style.visibility</p:attrName>
                                        </p:attrNameLst>
                                      </p:cBhvr>
                                      <p:to>
                                        <p:strVal val="visible"/>
                                      </p:to>
                                    </p:set>
                                  </p:childTnLst>
                                </p:cTn>
                              </p:par>
                              <p:par>
                                <p:cTn id="32" presetID="1" presetClass="entr" presetSubtype="0" fill="hold" nodeType="withEffect">
                                  <p:stCondLst>
                                    <p:cond delay="1000"/>
                                  </p:stCondLst>
                                  <p:childTnLst>
                                    <p:set>
                                      <p:cBhvr>
                                        <p:cTn id="33" dur="1" fill="hold">
                                          <p:stCondLst>
                                            <p:cond delay="0"/>
                                          </p:stCondLst>
                                        </p:cTn>
                                        <p:tgtEl>
                                          <p:spTgt spid="254"/>
                                        </p:tgtEl>
                                        <p:attrNameLst>
                                          <p:attrName>style.visibility</p:attrName>
                                        </p:attrNameLst>
                                      </p:cBhvr>
                                      <p:to>
                                        <p:strVal val="visible"/>
                                      </p:to>
                                    </p:set>
                                  </p:childTnLst>
                                </p:cTn>
                              </p:par>
                            </p:childTnLst>
                          </p:cTn>
                        </p:par>
                        <p:par>
                          <p:cTn id="34" fill="hold">
                            <p:stCondLst>
                              <p:cond delay="2000"/>
                            </p:stCondLst>
                            <p:childTnLst>
                              <p:par>
                                <p:cTn id="35" presetID="1" presetClass="exit" presetSubtype="0" fill="hold" nodeType="afterEffect">
                                  <p:stCondLst>
                                    <p:cond delay="1000"/>
                                  </p:stCondLst>
                                  <p:childTnLst>
                                    <p:set>
                                      <p:cBhvr>
                                        <p:cTn id="36" dur="1" fill="hold">
                                          <p:stCondLst>
                                            <p:cond delay="0"/>
                                          </p:stCondLst>
                                        </p:cTn>
                                        <p:tgtEl>
                                          <p:spTgt spid="569"/>
                                        </p:tgtEl>
                                        <p:attrNameLst>
                                          <p:attrName>style.visibility</p:attrName>
                                        </p:attrNameLst>
                                      </p:cBhvr>
                                      <p:to>
                                        <p:strVal val="hidden"/>
                                      </p:to>
                                    </p:set>
                                  </p:childTnLst>
                                </p:cTn>
                              </p:par>
                              <p:par>
                                <p:cTn id="37" presetID="1" presetClass="entr" presetSubtype="0" fill="hold" nodeType="withEffect">
                                  <p:stCondLst>
                                    <p:cond delay="1000"/>
                                  </p:stCondLst>
                                  <p:childTnLst>
                                    <p:set>
                                      <p:cBhvr>
                                        <p:cTn id="38" dur="1" fill="hold">
                                          <p:stCondLst>
                                            <p:cond delay="0"/>
                                          </p:stCondLst>
                                        </p:cTn>
                                        <p:tgtEl>
                                          <p:spTgt spid="568"/>
                                        </p:tgtEl>
                                        <p:attrNameLst>
                                          <p:attrName>style.visibility</p:attrName>
                                        </p:attrNameLst>
                                      </p:cBhvr>
                                      <p:to>
                                        <p:strVal val="visible"/>
                                      </p:to>
                                    </p:set>
                                  </p:childTnLst>
                                </p:cTn>
                              </p:par>
                              <p:par>
                                <p:cTn id="39" presetID="1" presetClass="entr" presetSubtype="0" fill="hold" nodeType="withEffect">
                                  <p:stCondLst>
                                    <p:cond delay="1000"/>
                                  </p:stCondLst>
                                  <p:childTnLst>
                                    <p:set>
                                      <p:cBhvr>
                                        <p:cTn id="40" dur="1" fill="hold">
                                          <p:stCondLst>
                                            <p:cond delay="0"/>
                                          </p:stCondLst>
                                        </p:cTn>
                                        <p:tgtEl>
                                          <p:spTgt spid="255"/>
                                        </p:tgtEl>
                                        <p:attrNameLst>
                                          <p:attrName>style.visibility</p:attrName>
                                        </p:attrNameLst>
                                      </p:cBhvr>
                                      <p:to>
                                        <p:strVal val="visible"/>
                                      </p:to>
                                    </p:set>
                                  </p:childTnLst>
                                </p:cTn>
                              </p:par>
                            </p:childTnLst>
                          </p:cTn>
                        </p:par>
                        <p:par>
                          <p:cTn id="41" fill="hold">
                            <p:stCondLst>
                              <p:cond delay="3000"/>
                            </p:stCondLst>
                            <p:childTnLst>
                              <p:par>
                                <p:cTn id="42" presetID="1" presetClass="exit" presetSubtype="0" fill="hold" nodeType="afterEffect">
                                  <p:stCondLst>
                                    <p:cond delay="1000"/>
                                  </p:stCondLst>
                                  <p:childTnLst>
                                    <p:set>
                                      <p:cBhvr>
                                        <p:cTn id="43" dur="1" fill="hold">
                                          <p:stCondLst>
                                            <p:cond delay="0"/>
                                          </p:stCondLst>
                                        </p:cTn>
                                        <p:tgtEl>
                                          <p:spTgt spid="568"/>
                                        </p:tgtEl>
                                        <p:attrNameLst>
                                          <p:attrName>style.visibility</p:attrName>
                                        </p:attrNameLst>
                                      </p:cBhvr>
                                      <p:to>
                                        <p:strVal val="hidden"/>
                                      </p:to>
                                    </p:set>
                                  </p:childTnLst>
                                </p:cTn>
                              </p:par>
                              <p:par>
                                <p:cTn id="44" presetID="1" presetClass="entr" presetSubtype="0" fill="hold" nodeType="withEffect">
                                  <p:stCondLst>
                                    <p:cond delay="1000"/>
                                  </p:stCondLst>
                                  <p:childTnLst>
                                    <p:set>
                                      <p:cBhvr>
                                        <p:cTn id="45" dur="1" fill="hold">
                                          <p:stCondLst>
                                            <p:cond delay="0"/>
                                          </p:stCondLst>
                                        </p:cTn>
                                        <p:tgtEl>
                                          <p:spTgt spid="567"/>
                                        </p:tgtEl>
                                        <p:attrNameLst>
                                          <p:attrName>style.visibility</p:attrName>
                                        </p:attrNameLst>
                                      </p:cBhvr>
                                      <p:to>
                                        <p:strVal val="visible"/>
                                      </p:to>
                                    </p:set>
                                  </p:childTnLst>
                                </p:cTn>
                              </p:par>
                              <p:par>
                                <p:cTn id="46" presetID="1" presetClass="entr" presetSubtype="0" fill="hold" nodeType="withEffect">
                                  <p:stCondLst>
                                    <p:cond delay="1000"/>
                                  </p:stCondLst>
                                  <p:childTnLst>
                                    <p:set>
                                      <p:cBhvr>
                                        <p:cTn id="47" dur="1" fill="hold">
                                          <p:stCondLst>
                                            <p:cond delay="0"/>
                                          </p:stCondLst>
                                        </p:cTn>
                                        <p:tgtEl>
                                          <p:spTgt spid="256"/>
                                        </p:tgtEl>
                                        <p:attrNameLst>
                                          <p:attrName>style.visibility</p:attrName>
                                        </p:attrNameLst>
                                      </p:cBhvr>
                                      <p:to>
                                        <p:strVal val="visible"/>
                                      </p:to>
                                    </p:set>
                                  </p:childTnLst>
                                </p:cTn>
                              </p:par>
                              <p:par>
                                <p:cTn id="48" presetID="1" presetClass="exit" presetSubtype="0" fill="hold" nodeType="withEffect">
                                  <p:stCondLst>
                                    <p:cond delay="2000"/>
                                  </p:stCondLst>
                                  <p:childTnLst>
                                    <p:set>
                                      <p:cBhvr>
                                        <p:cTn id="49" dur="1" fill="hold">
                                          <p:stCondLst>
                                            <p:cond delay="0"/>
                                          </p:stCondLst>
                                        </p:cTn>
                                        <p:tgtEl>
                                          <p:spTgt spid="567"/>
                                        </p:tgtEl>
                                        <p:attrNameLst>
                                          <p:attrName>style.visibility</p:attrName>
                                        </p:attrNameLst>
                                      </p:cBhvr>
                                      <p:to>
                                        <p:strVal val="hidden"/>
                                      </p:to>
                                    </p:set>
                                  </p:childTnLst>
                                </p:cTn>
                              </p:par>
                              <p:par>
                                <p:cTn id="50" presetID="1" presetClass="entr" presetSubtype="0" fill="hold" nodeType="withEffect">
                                  <p:stCondLst>
                                    <p:cond delay="2000"/>
                                  </p:stCondLst>
                                  <p:childTnLst>
                                    <p:set>
                                      <p:cBhvr>
                                        <p:cTn id="51" dur="1" fill="hold">
                                          <p:stCondLst>
                                            <p:cond delay="0"/>
                                          </p:stCondLst>
                                        </p:cTn>
                                        <p:tgtEl>
                                          <p:spTgt spid="566"/>
                                        </p:tgtEl>
                                        <p:attrNameLst>
                                          <p:attrName>style.visibility</p:attrName>
                                        </p:attrNameLst>
                                      </p:cBhvr>
                                      <p:to>
                                        <p:strVal val="visible"/>
                                      </p:to>
                                    </p:set>
                                  </p:childTnLst>
                                </p:cTn>
                              </p:par>
                              <p:par>
                                <p:cTn id="52" presetID="1" presetClass="entr" presetSubtype="0" fill="hold" nodeType="withEffect">
                                  <p:stCondLst>
                                    <p:cond delay="2000"/>
                                  </p:stCondLst>
                                  <p:childTnLst>
                                    <p:set>
                                      <p:cBhvr>
                                        <p:cTn id="53" dur="1" fill="hold">
                                          <p:stCondLst>
                                            <p:cond delay="0"/>
                                          </p:stCondLst>
                                        </p:cTn>
                                        <p:tgtEl>
                                          <p:spTgt spid="257"/>
                                        </p:tgtEl>
                                        <p:attrNameLst>
                                          <p:attrName>style.visibility</p:attrName>
                                        </p:attrNameLst>
                                      </p:cBhvr>
                                      <p:to>
                                        <p:strVal val="visible"/>
                                      </p:to>
                                    </p:set>
                                  </p:childTnLst>
                                </p:cTn>
                              </p:par>
                              <p:par>
                                <p:cTn id="54" presetID="1" presetClass="exit" presetSubtype="0" fill="hold" nodeType="withEffect">
                                  <p:stCondLst>
                                    <p:cond delay="3000"/>
                                  </p:stCondLst>
                                  <p:childTnLst>
                                    <p:set>
                                      <p:cBhvr>
                                        <p:cTn id="55" dur="1" fill="hold">
                                          <p:stCondLst>
                                            <p:cond delay="0"/>
                                          </p:stCondLst>
                                        </p:cTn>
                                        <p:tgtEl>
                                          <p:spTgt spid="566"/>
                                        </p:tgtEl>
                                        <p:attrNameLst>
                                          <p:attrName>style.visibility</p:attrName>
                                        </p:attrNameLst>
                                      </p:cBhvr>
                                      <p:to>
                                        <p:strVal val="hidden"/>
                                      </p:to>
                                    </p:set>
                                  </p:childTnLst>
                                </p:cTn>
                              </p:par>
                              <p:par>
                                <p:cTn id="56" presetID="1" presetClass="entr" presetSubtype="0" fill="hold" nodeType="withEffect">
                                  <p:stCondLst>
                                    <p:cond delay="3000"/>
                                  </p:stCondLst>
                                  <p:childTnLst>
                                    <p:set>
                                      <p:cBhvr>
                                        <p:cTn id="57" dur="1" fill="hold">
                                          <p:stCondLst>
                                            <p:cond delay="0"/>
                                          </p:stCondLst>
                                        </p:cTn>
                                        <p:tgtEl>
                                          <p:spTgt spid="565"/>
                                        </p:tgtEl>
                                        <p:attrNameLst>
                                          <p:attrName>style.visibility</p:attrName>
                                        </p:attrNameLst>
                                      </p:cBhvr>
                                      <p:to>
                                        <p:strVal val="visible"/>
                                      </p:to>
                                    </p:set>
                                  </p:childTnLst>
                                </p:cTn>
                              </p:par>
                              <p:par>
                                <p:cTn id="58" presetID="1" presetClass="entr" presetSubtype="0" fill="hold" nodeType="withEffect">
                                  <p:stCondLst>
                                    <p:cond delay="3000"/>
                                  </p:stCondLst>
                                  <p:childTnLst>
                                    <p:set>
                                      <p:cBhvr>
                                        <p:cTn id="59" dur="1" fill="hold">
                                          <p:stCondLst>
                                            <p:cond delay="0"/>
                                          </p:stCondLst>
                                        </p:cTn>
                                        <p:tgtEl>
                                          <p:spTgt spid="258"/>
                                        </p:tgtEl>
                                        <p:attrNameLst>
                                          <p:attrName>style.visibility</p:attrName>
                                        </p:attrNameLst>
                                      </p:cBhvr>
                                      <p:to>
                                        <p:strVal val="visible"/>
                                      </p:to>
                                    </p:set>
                                  </p:childTnLst>
                                </p:cTn>
                              </p:par>
                              <p:par>
                                <p:cTn id="60" presetID="1" presetClass="exit" presetSubtype="0" fill="hold" nodeType="withEffect">
                                  <p:stCondLst>
                                    <p:cond delay="4000"/>
                                  </p:stCondLst>
                                  <p:childTnLst>
                                    <p:set>
                                      <p:cBhvr>
                                        <p:cTn id="61" dur="1" fill="hold">
                                          <p:stCondLst>
                                            <p:cond delay="0"/>
                                          </p:stCondLst>
                                        </p:cTn>
                                        <p:tgtEl>
                                          <p:spTgt spid="565"/>
                                        </p:tgtEl>
                                        <p:attrNameLst>
                                          <p:attrName>style.visibility</p:attrName>
                                        </p:attrNameLst>
                                      </p:cBhvr>
                                      <p:to>
                                        <p:strVal val="hidden"/>
                                      </p:to>
                                    </p:set>
                                  </p:childTnLst>
                                </p:cTn>
                              </p:par>
                              <p:par>
                                <p:cTn id="62" presetID="1" presetClass="entr" presetSubtype="0" fill="hold" nodeType="withEffect">
                                  <p:stCondLst>
                                    <p:cond delay="4000"/>
                                  </p:stCondLst>
                                  <p:childTnLst>
                                    <p:set>
                                      <p:cBhvr>
                                        <p:cTn id="63" dur="1" fill="hold">
                                          <p:stCondLst>
                                            <p:cond delay="0"/>
                                          </p:stCondLst>
                                        </p:cTn>
                                        <p:tgtEl>
                                          <p:spTgt spid="564"/>
                                        </p:tgtEl>
                                        <p:attrNameLst>
                                          <p:attrName>style.visibility</p:attrName>
                                        </p:attrNameLst>
                                      </p:cBhvr>
                                      <p:to>
                                        <p:strVal val="visible"/>
                                      </p:to>
                                    </p:set>
                                  </p:childTnLst>
                                </p:cTn>
                              </p:par>
                              <p:par>
                                <p:cTn id="64" presetID="1" presetClass="entr" presetSubtype="0" fill="hold" nodeType="withEffect">
                                  <p:stCondLst>
                                    <p:cond delay="4000"/>
                                  </p:stCondLst>
                                  <p:childTnLst>
                                    <p:set>
                                      <p:cBhvr>
                                        <p:cTn id="65" dur="1" fill="hold">
                                          <p:stCondLst>
                                            <p:cond delay="0"/>
                                          </p:stCondLst>
                                        </p:cTn>
                                        <p:tgtEl>
                                          <p:spTgt spid="259"/>
                                        </p:tgtEl>
                                        <p:attrNameLst>
                                          <p:attrName>style.visibility</p:attrName>
                                        </p:attrNameLst>
                                      </p:cBhvr>
                                      <p:to>
                                        <p:strVal val="visible"/>
                                      </p:to>
                                    </p:set>
                                  </p:childTnLst>
                                </p:cTn>
                              </p:par>
                              <p:par>
                                <p:cTn id="66" presetID="1" presetClass="exit" presetSubtype="0" fill="hold" nodeType="withEffect">
                                  <p:stCondLst>
                                    <p:cond delay="5000"/>
                                  </p:stCondLst>
                                  <p:childTnLst>
                                    <p:set>
                                      <p:cBhvr>
                                        <p:cTn id="67" dur="1" fill="hold">
                                          <p:stCondLst>
                                            <p:cond delay="0"/>
                                          </p:stCondLst>
                                        </p:cTn>
                                        <p:tgtEl>
                                          <p:spTgt spid="564"/>
                                        </p:tgtEl>
                                        <p:attrNameLst>
                                          <p:attrName>style.visibility</p:attrName>
                                        </p:attrNameLst>
                                      </p:cBhvr>
                                      <p:to>
                                        <p:strVal val="hidden"/>
                                      </p:to>
                                    </p:set>
                                  </p:childTnLst>
                                </p:cTn>
                              </p:par>
                              <p:par>
                                <p:cTn id="68" presetID="1" presetClass="entr" presetSubtype="0" fill="hold" nodeType="withEffect">
                                  <p:stCondLst>
                                    <p:cond delay="5000"/>
                                  </p:stCondLst>
                                  <p:childTnLst>
                                    <p:set>
                                      <p:cBhvr>
                                        <p:cTn id="69" dur="1" fill="hold">
                                          <p:stCondLst>
                                            <p:cond delay="0"/>
                                          </p:stCondLst>
                                        </p:cTn>
                                        <p:tgtEl>
                                          <p:spTgt spid="260"/>
                                        </p:tgtEl>
                                        <p:attrNameLst>
                                          <p:attrName>style.visibility</p:attrName>
                                        </p:attrNameLst>
                                      </p:cBhvr>
                                      <p:to>
                                        <p:strVal val="visible"/>
                                      </p:to>
                                    </p:set>
                                  </p:childTnLst>
                                </p:cTn>
                              </p:par>
                              <p:par>
                                <p:cTn id="70" presetID="1" presetClass="entr" presetSubtype="0" fill="hold" nodeType="withEffect">
                                  <p:stCondLst>
                                    <p:cond delay="5000"/>
                                  </p:stCondLst>
                                  <p:childTnLst>
                                    <p:set>
                                      <p:cBhvr>
                                        <p:cTn id="71" dur="1" fill="hold">
                                          <p:stCondLst>
                                            <p:cond delay="0"/>
                                          </p:stCondLst>
                                        </p:cTn>
                                        <p:tgtEl>
                                          <p:spTgt spid="563"/>
                                        </p:tgtEl>
                                        <p:attrNameLst>
                                          <p:attrName>style.visibility</p:attrName>
                                        </p:attrNameLst>
                                      </p:cBhvr>
                                      <p:to>
                                        <p:strVal val="visible"/>
                                      </p:to>
                                    </p:set>
                                  </p:childTnLst>
                                </p:cTn>
                              </p:par>
                              <p:par>
                                <p:cTn id="72" presetID="1" presetClass="exit" presetSubtype="0" fill="hold" nodeType="withEffect">
                                  <p:stCondLst>
                                    <p:cond delay="6000"/>
                                  </p:stCondLst>
                                  <p:childTnLst>
                                    <p:set>
                                      <p:cBhvr>
                                        <p:cTn id="73" dur="1" fill="hold">
                                          <p:stCondLst>
                                            <p:cond delay="0"/>
                                          </p:stCondLst>
                                        </p:cTn>
                                        <p:tgtEl>
                                          <p:spTgt spid="563"/>
                                        </p:tgtEl>
                                        <p:attrNameLst>
                                          <p:attrName>style.visibility</p:attrName>
                                        </p:attrNameLst>
                                      </p:cBhvr>
                                      <p:to>
                                        <p:strVal val="hidden"/>
                                      </p:to>
                                    </p:set>
                                  </p:childTnLst>
                                </p:cTn>
                              </p:par>
                              <p:par>
                                <p:cTn id="74" presetID="1" presetClass="entr" presetSubtype="0" fill="hold" nodeType="withEffect">
                                  <p:stCondLst>
                                    <p:cond delay="6000"/>
                                  </p:stCondLst>
                                  <p:childTnLst>
                                    <p:set>
                                      <p:cBhvr>
                                        <p:cTn id="75" dur="1" fill="hold">
                                          <p:stCondLst>
                                            <p:cond delay="0"/>
                                          </p:stCondLst>
                                        </p:cTn>
                                        <p:tgtEl>
                                          <p:spTgt spid="562"/>
                                        </p:tgtEl>
                                        <p:attrNameLst>
                                          <p:attrName>style.visibility</p:attrName>
                                        </p:attrNameLst>
                                      </p:cBhvr>
                                      <p:to>
                                        <p:strVal val="visible"/>
                                      </p:to>
                                    </p:set>
                                  </p:childTnLst>
                                </p:cTn>
                              </p:par>
                              <p:par>
                                <p:cTn id="76" presetID="1" presetClass="entr" presetSubtype="0" fill="hold" nodeType="withEffect">
                                  <p:stCondLst>
                                    <p:cond delay="6000"/>
                                  </p:stCondLst>
                                  <p:childTnLst>
                                    <p:set>
                                      <p:cBhvr>
                                        <p:cTn id="77" dur="1" fill="hold">
                                          <p:stCondLst>
                                            <p:cond delay="0"/>
                                          </p:stCondLst>
                                        </p:cTn>
                                        <p:tgtEl>
                                          <p:spTgt spid="253"/>
                                        </p:tgtEl>
                                        <p:attrNameLst>
                                          <p:attrName>style.visibility</p:attrName>
                                        </p:attrNameLst>
                                      </p:cBhvr>
                                      <p:to>
                                        <p:strVal val="visible"/>
                                      </p:to>
                                    </p:set>
                                  </p:childTnLst>
                                </p:cTn>
                              </p:par>
                              <p:par>
                                <p:cTn id="78" presetID="1" presetClass="exit" presetSubtype="0" fill="hold" nodeType="withEffect">
                                  <p:stCondLst>
                                    <p:cond delay="7000"/>
                                  </p:stCondLst>
                                  <p:childTnLst>
                                    <p:set>
                                      <p:cBhvr>
                                        <p:cTn id="79" dur="1" fill="hold">
                                          <p:stCondLst>
                                            <p:cond delay="0"/>
                                          </p:stCondLst>
                                        </p:cTn>
                                        <p:tgtEl>
                                          <p:spTgt spid="562"/>
                                        </p:tgtEl>
                                        <p:attrNameLst>
                                          <p:attrName>style.visibility</p:attrName>
                                        </p:attrNameLst>
                                      </p:cBhvr>
                                      <p:to>
                                        <p:strVal val="hidden"/>
                                      </p:to>
                                    </p:set>
                                  </p:childTnLst>
                                </p:cTn>
                              </p:par>
                              <p:par>
                                <p:cTn id="80" presetID="1" presetClass="exit" presetSubtype="0" fill="hold" nodeType="withEffect">
                                  <p:stCondLst>
                                    <p:cond delay="7000"/>
                                  </p:stCondLst>
                                  <p:childTnLst>
                                    <p:set>
                                      <p:cBhvr>
                                        <p:cTn id="81" dur="1" fill="hold">
                                          <p:stCondLst>
                                            <p:cond delay="0"/>
                                          </p:stCondLst>
                                        </p:cTn>
                                        <p:tgtEl>
                                          <p:spTgt spid="1029"/>
                                        </p:tgtEl>
                                        <p:attrNameLst>
                                          <p:attrName>style.visibility</p:attrName>
                                        </p:attrNameLst>
                                      </p:cBhvr>
                                      <p:to>
                                        <p:strVal val="hidden"/>
                                      </p:to>
                                    </p:set>
                                  </p:childTnLst>
                                </p:cTn>
                              </p:par>
                              <p:par>
                                <p:cTn id="82" presetID="1" presetClass="entr" presetSubtype="0" fill="hold" nodeType="withEffect">
                                  <p:stCondLst>
                                    <p:cond delay="7000"/>
                                  </p:stCondLst>
                                  <p:childTnLst>
                                    <p:set>
                                      <p:cBhvr>
                                        <p:cTn id="83" dur="1" fill="hold">
                                          <p:stCondLst>
                                            <p:cond delay="0"/>
                                          </p:stCondLst>
                                        </p:cTn>
                                        <p:tgtEl>
                                          <p:spTgt spid="252"/>
                                        </p:tgtEl>
                                        <p:attrNameLst>
                                          <p:attrName>style.visibility</p:attrName>
                                        </p:attrNameLst>
                                      </p:cBhvr>
                                      <p:to>
                                        <p:strVal val="visible"/>
                                      </p:to>
                                    </p:set>
                                  </p:childTnLst>
                                </p:cTn>
                              </p:par>
                              <p:par>
                                <p:cTn id="84" presetID="1" presetClass="entr" presetSubtype="0" fill="hold" nodeType="withEffect">
                                  <p:stCondLst>
                                    <p:cond delay="7000"/>
                                  </p:stCondLst>
                                  <p:childTnLst>
                                    <p:set>
                                      <p:cBhvr>
                                        <p:cTn id="85" dur="1" fill="hold">
                                          <p:stCondLst>
                                            <p:cond delay="0"/>
                                          </p:stCondLst>
                                        </p:cTn>
                                        <p:tgtEl>
                                          <p:spTgt spid="1026"/>
                                        </p:tgtEl>
                                        <p:attrNameLst>
                                          <p:attrName>style.visibility</p:attrName>
                                        </p:attrNameLst>
                                      </p:cBhvr>
                                      <p:to>
                                        <p:strVal val="visible"/>
                                      </p:to>
                                    </p:set>
                                  </p:childTnLst>
                                </p:cTn>
                              </p:par>
                              <p:par>
                                <p:cTn id="86" presetID="1" presetClass="entr" presetSubtype="0" fill="hold" nodeType="withEffect">
                                  <p:stCondLst>
                                    <p:cond delay="7000"/>
                                  </p:stCondLst>
                                  <p:childTnLst>
                                    <p:set>
                                      <p:cBhvr>
                                        <p:cTn id="87" dur="1" fill="hold">
                                          <p:stCondLst>
                                            <p:cond delay="0"/>
                                          </p:stCondLst>
                                        </p:cTn>
                                        <p:tgtEl>
                                          <p:spTgt spid="434"/>
                                        </p:tgtEl>
                                        <p:attrNameLst>
                                          <p:attrName>style.visibility</p:attrName>
                                        </p:attrNameLst>
                                      </p:cBhvr>
                                      <p:to>
                                        <p:strVal val="visible"/>
                                      </p:to>
                                    </p:set>
                                  </p:childTnLst>
                                </p:cTn>
                              </p:par>
                            </p:childTnLst>
                          </p:cTn>
                        </p:par>
                        <p:par>
                          <p:cTn id="88" fill="hold">
                            <p:stCondLst>
                              <p:cond delay="10000"/>
                            </p:stCondLst>
                            <p:childTnLst>
                              <p:par>
                                <p:cTn id="89" presetID="1" presetClass="exit" presetSubtype="0" fill="hold" nodeType="afterEffect">
                                  <p:stCondLst>
                                    <p:cond delay="1000"/>
                                  </p:stCondLst>
                                  <p:childTnLst>
                                    <p:set>
                                      <p:cBhvr>
                                        <p:cTn id="90" dur="1" fill="hold">
                                          <p:stCondLst>
                                            <p:cond delay="0"/>
                                          </p:stCondLst>
                                        </p:cTn>
                                        <p:tgtEl>
                                          <p:spTgt spid="434"/>
                                        </p:tgtEl>
                                        <p:attrNameLst>
                                          <p:attrName>style.visibility</p:attrName>
                                        </p:attrNameLst>
                                      </p:cBhvr>
                                      <p:to>
                                        <p:strVal val="hidden"/>
                                      </p:to>
                                    </p:set>
                                  </p:childTnLst>
                                </p:cTn>
                              </p:par>
                              <p:par>
                                <p:cTn id="91" presetID="1" presetClass="entr" presetSubtype="0" fill="hold" nodeType="withEffect">
                                  <p:stCondLst>
                                    <p:cond delay="1000"/>
                                  </p:stCondLst>
                                  <p:childTnLst>
                                    <p:set>
                                      <p:cBhvr>
                                        <p:cTn id="92" dur="1" fill="hold">
                                          <p:stCondLst>
                                            <p:cond delay="0"/>
                                          </p:stCondLst>
                                        </p:cTn>
                                        <p:tgtEl>
                                          <p:spTgt spid="431"/>
                                        </p:tgtEl>
                                        <p:attrNameLst>
                                          <p:attrName>style.visibility</p:attrName>
                                        </p:attrNameLst>
                                      </p:cBhvr>
                                      <p:to>
                                        <p:strVal val="visible"/>
                                      </p:to>
                                    </p:set>
                                  </p:childTnLst>
                                </p:cTn>
                              </p:par>
                              <p:par>
                                <p:cTn id="93" presetID="1" presetClass="entr" presetSubtype="0" fill="hold" nodeType="withEffect">
                                  <p:stCondLst>
                                    <p:cond delay="1000"/>
                                  </p:stCondLst>
                                  <p:childTnLst>
                                    <p:set>
                                      <p:cBhvr>
                                        <p:cTn id="94" dur="1" fill="hold">
                                          <p:stCondLst>
                                            <p:cond delay="0"/>
                                          </p:stCondLst>
                                        </p:cTn>
                                        <p:tgtEl>
                                          <p:spTgt spid="251"/>
                                        </p:tgtEl>
                                        <p:attrNameLst>
                                          <p:attrName>style.visibility</p:attrName>
                                        </p:attrNameLst>
                                      </p:cBhvr>
                                      <p:to>
                                        <p:strVal val="visible"/>
                                      </p:to>
                                    </p:set>
                                  </p:childTnLst>
                                </p:cTn>
                              </p:par>
                            </p:childTnLst>
                          </p:cTn>
                        </p:par>
                        <p:par>
                          <p:cTn id="95" fill="hold">
                            <p:stCondLst>
                              <p:cond delay="11000"/>
                            </p:stCondLst>
                            <p:childTnLst>
                              <p:par>
                                <p:cTn id="96" presetID="1" presetClass="exit" presetSubtype="0" fill="hold" nodeType="afterEffect">
                                  <p:stCondLst>
                                    <p:cond delay="1000"/>
                                  </p:stCondLst>
                                  <p:childTnLst>
                                    <p:set>
                                      <p:cBhvr>
                                        <p:cTn id="97" dur="1" fill="hold">
                                          <p:stCondLst>
                                            <p:cond delay="0"/>
                                          </p:stCondLst>
                                        </p:cTn>
                                        <p:tgtEl>
                                          <p:spTgt spid="431"/>
                                        </p:tgtEl>
                                        <p:attrNameLst>
                                          <p:attrName>style.visibility</p:attrName>
                                        </p:attrNameLst>
                                      </p:cBhvr>
                                      <p:to>
                                        <p:strVal val="hidden"/>
                                      </p:to>
                                    </p:set>
                                  </p:childTnLst>
                                </p:cTn>
                              </p:par>
                              <p:par>
                                <p:cTn id="98" presetID="1" presetClass="entr" presetSubtype="0" fill="hold" nodeType="withEffect">
                                  <p:stCondLst>
                                    <p:cond delay="1000"/>
                                  </p:stCondLst>
                                  <p:childTnLst>
                                    <p:set>
                                      <p:cBhvr>
                                        <p:cTn id="99" dur="1" fill="hold">
                                          <p:stCondLst>
                                            <p:cond delay="0"/>
                                          </p:stCondLst>
                                        </p:cTn>
                                        <p:tgtEl>
                                          <p:spTgt spid="428"/>
                                        </p:tgtEl>
                                        <p:attrNameLst>
                                          <p:attrName>style.visibility</p:attrName>
                                        </p:attrNameLst>
                                      </p:cBhvr>
                                      <p:to>
                                        <p:strVal val="visible"/>
                                      </p:to>
                                    </p:set>
                                  </p:childTnLst>
                                </p:cTn>
                              </p:par>
                              <p:par>
                                <p:cTn id="100" presetID="1" presetClass="entr" presetSubtype="0" fill="hold" nodeType="withEffect">
                                  <p:stCondLst>
                                    <p:cond delay="1000"/>
                                  </p:stCondLst>
                                  <p:childTnLst>
                                    <p:set>
                                      <p:cBhvr>
                                        <p:cTn id="101" dur="1" fill="hold">
                                          <p:stCondLst>
                                            <p:cond delay="0"/>
                                          </p:stCondLst>
                                        </p:cTn>
                                        <p:tgtEl>
                                          <p:spTgt spid="250"/>
                                        </p:tgtEl>
                                        <p:attrNameLst>
                                          <p:attrName>style.visibility</p:attrName>
                                        </p:attrNameLst>
                                      </p:cBhvr>
                                      <p:to>
                                        <p:strVal val="visible"/>
                                      </p:to>
                                    </p:set>
                                  </p:childTnLst>
                                </p:cTn>
                              </p:par>
                            </p:childTnLst>
                          </p:cTn>
                        </p:par>
                        <p:par>
                          <p:cTn id="102" fill="hold">
                            <p:stCondLst>
                              <p:cond delay="12000"/>
                            </p:stCondLst>
                            <p:childTnLst>
                              <p:par>
                                <p:cTn id="103" presetID="1" presetClass="exit" presetSubtype="0" fill="hold" nodeType="afterEffect">
                                  <p:stCondLst>
                                    <p:cond delay="1000"/>
                                  </p:stCondLst>
                                  <p:childTnLst>
                                    <p:set>
                                      <p:cBhvr>
                                        <p:cTn id="104" dur="1" fill="hold">
                                          <p:stCondLst>
                                            <p:cond delay="0"/>
                                          </p:stCondLst>
                                        </p:cTn>
                                        <p:tgtEl>
                                          <p:spTgt spid="428"/>
                                        </p:tgtEl>
                                        <p:attrNameLst>
                                          <p:attrName>style.visibility</p:attrName>
                                        </p:attrNameLst>
                                      </p:cBhvr>
                                      <p:to>
                                        <p:strVal val="hidden"/>
                                      </p:to>
                                    </p:set>
                                  </p:childTnLst>
                                </p:cTn>
                              </p:par>
                              <p:par>
                                <p:cTn id="105" presetID="1" presetClass="entr" presetSubtype="0" fill="hold" nodeType="withEffect">
                                  <p:stCondLst>
                                    <p:cond delay="1000"/>
                                  </p:stCondLst>
                                  <p:childTnLst>
                                    <p:set>
                                      <p:cBhvr>
                                        <p:cTn id="106" dur="1" fill="hold">
                                          <p:stCondLst>
                                            <p:cond delay="0"/>
                                          </p:stCondLst>
                                        </p:cTn>
                                        <p:tgtEl>
                                          <p:spTgt spid="425"/>
                                        </p:tgtEl>
                                        <p:attrNameLst>
                                          <p:attrName>style.visibility</p:attrName>
                                        </p:attrNameLst>
                                      </p:cBhvr>
                                      <p:to>
                                        <p:strVal val="visible"/>
                                      </p:to>
                                    </p:set>
                                  </p:childTnLst>
                                </p:cTn>
                              </p:par>
                              <p:par>
                                <p:cTn id="107" presetID="1" presetClass="entr" presetSubtype="0" fill="hold" nodeType="withEffect">
                                  <p:stCondLst>
                                    <p:cond delay="1000"/>
                                  </p:stCondLst>
                                  <p:childTnLst>
                                    <p:set>
                                      <p:cBhvr>
                                        <p:cTn id="108" dur="1" fill="hold">
                                          <p:stCondLst>
                                            <p:cond delay="0"/>
                                          </p:stCondLst>
                                        </p:cTn>
                                        <p:tgtEl>
                                          <p:spTgt spid="249"/>
                                        </p:tgtEl>
                                        <p:attrNameLst>
                                          <p:attrName>style.visibility</p:attrName>
                                        </p:attrNameLst>
                                      </p:cBhvr>
                                      <p:to>
                                        <p:strVal val="visible"/>
                                      </p:to>
                                    </p:set>
                                  </p:childTnLst>
                                </p:cTn>
                              </p:par>
                            </p:childTnLst>
                          </p:cTn>
                        </p:par>
                        <p:par>
                          <p:cTn id="109" fill="hold">
                            <p:stCondLst>
                              <p:cond delay="13000"/>
                            </p:stCondLst>
                            <p:childTnLst>
                              <p:par>
                                <p:cTn id="110" presetID="1" presetClass="exit" presetSubtype="0" fill="hold" nodeType="afterEffect">
                                  <p:stCondLst>
                                    <p:cond delay="1000"/>
                                  </p:stCondLst>
                                  <p:childTnLst>
                                    <p:set>
                                      <p:cBhvr>
                                        <p:cTn id="111" dur="1" fill="hold">
                                          <p:stCondLst>
                                            <p:cond delay="0"/>
                                          </p:stCondLst>
                                        </p:cTn>
                                        <p:tgtEl>
                                          <p:spTgt spid="425"/>
                                        </p:tgtEl>
                                        <p:attrNameLst>
                                          <p:attrName>style.visibility</p:attrName>
                                        </p:attrNameLst>
                                      </p:cBhvr>
                                      <p:to>
                                        <p:strVal val="hidden"/>
                                      </p:to>
                                    </p:set>
                                  </p:childTnLst>
                                </p:cTn>
                              </p:par>
                              <p:par>
                                <p:cTn id="112" presetID="1" presetClass="entr" presetSubtype="0" fill="hold" nodeType="withEffect">
                                  <p:stCondLst>
                                    <p:cond delay="1000"/>
                                  </p:stCondLst>
                                  <p:childTnLst>
                                    <p:set>
                                      <p:cBhvr>
                                        <p:cTn id="113" dur="1" fill="hold">
                                          <p:stCondLst>
                                            <p:cond delay="0"/>
                                          </p:stCondLst>
                                        </p:cTn>
                                        <p:tgtEl>
                                          <p:spTgt spid="422"/>
                                        </p:tgtEl>
                                        <p:attrNameLst>
                                          <p:attrName>style.visibility</p:attrName>
                                        </p:attrNameLst>
                                      </p:cBhvr>
                                      <p:to>
                                        <p:strVal val="visible"/>
                                      </p:to>
                                    </p:set>
                                  </p:childTnLst>
                                </p:cTn>
                              </p:par>
                              <p:par>
                                <p:cTn id="114" presetID="1" presetClass="entr" presetSubtype="0" fill="hold" nodeType="withEffect">
                                  <p:stCondLst>
                                    <p:cond delay="1000"/>
                                  </p:stCondLst>
                                  <p:childTnLst>
                                    <p:set>
                                      <p:cBhvr>
                                        <p:cTn id="115" dur="1" fill="hold">
                                          <p:stCondLst>
                                            <p:cond delay="0"/>
                                          </p:stCondLst>
                                        </p:cTn>
                                        <p:tgtEl>
                                          <p:spTgt spid="248"/>
                                        </p:tgtEl>
                                        <p:attrNameLst>
                                          <p:attrName>style.visibility</p:attrName>
                                        </p:attrNameLst>
                                      </p:cBhvr>
                                      <p:to>
                                        <p:strVal val="visible"/>
                                      </p:to>
                                    </p:set>
                                  </p:childTnLst>
                                </p:cTn>
                              </p:par>
                              <p:par>
                                <p:cTn id="116" presetID="1" presetClass="exit" presetSubtype="0" fill="hold" nodeType="withEffect">
                                  <p:stCondLst>
                                    <p:cond delay="2000"/>
                                  </p:stCondLst>
                                  <p:childTnLst>
                                    <p:set>
                                      <p:cBhvr>
                                        <p:cTn id="117" dur="1" fill="hold">
                                          <p:stCondLst>
                                            <p:cond delay="0"/>
                                          </p:stCondLst>
                                        </p:cTn>
                                        <p:tgtEl>
                                          <p:spTgt spid="422"/>
                                        </p:tgtEl>
                                        <p:attrNameLst>
                                          <p:attrName>style.visibility</p:attrName>
                                        </p:attrNameLst>
                                      </p:cBhvr>
                                      <p:to>
                                        <p:strVal val="hidden"/>
                                      </p:to>
                                    </p:set>
                                  </p:childTnLst>
                                </p:cTn>
                              </p:par>
                              <p:par>
                                <p:cTn id="118" presetID="1" presetClass="entr" presetSubtype="0" fill="hold" nodeType="withEffect">
                                  <p:stCondLst>
                                    <p:cond delay="2000"/>
                                  </p:stCondLst>
                                  <p:childTnLst>
                                    <p:set>
                                      <p:cBhvr>
                                        <p:cTn id="119" dur="1" fill="hold">
                                          <p:stCondLst>
                                            <p:cond delay="0"/>
                                          </p:stCondLst>
                                        </p:cTn>
                                        <p:tgtEl>
                                          <p:spTgt spid="419"/>
                                        </p:tgtEl>
                                        <p:attrNameLst>
                                          <p:attrName>style.visibility</p:attrName>
                                        </p:attrNameLst>
                                      </p:cBhvr>
                                      <p:to>
                                        <p:strVal val="visible"/>
                                      </p:to>
                                    </p:set>
                                  </p:childTnLst>
                                </p:cTn>
                              </p:par>
                              <p:par>
                                <p:cTn id="120" presetID="1" presetClass="entr" presetSubtype="0" fill="hold" nodeType="withEffect">
                                  <p:stCondLst>
                                    <p:cond delay="2000"/>
                                  </p:stCondLst>
                                  <p:childTnLst>
                                    <p:set>
                                      <p:cBhvr>
                                        <p:cTn id="121" dur="1" fill="hold">
                                          <p:stCondLst>
                                            <p:cond delay="0"/>
                                          </p:stCondLst>
                                        </p:cTn>
                                        <p:tgtEl>
                                          <p:spTgt spid="247"/>
                                        </p:tgtEl>
                                        <p:attrNameLst>
                                          <p:attrName>style.visibility</p:attrName>
                                        </p:attrNameLst>
                                      </p:cBhvr>
                                      <p:to>
                                        <p:strVal val="visible"/>
                                      </p:to>
                                    </p:set>
                                  </p:childTnLst>
                                </p:cTn>
                              </p:par>
                              <p:par>
                                <p:cTn id="122" presetID="1" presetClass="exit" presetSubtype="0" fill="hold" nodeType="withEffect">
                                  <p:stCondLst>
                                    <p:cond delay="3000"/>
                                  </p:stCondLst>
                                  <p:childTnLst>
                                    <p:set>
                                      <p:cBhvr>
                                        <p:cTn id="123" dur="1" fill="hold">
                                          <p:stCondLst>
                                            <p:cond delay="0"/>
                                          </p:stCondLst>
                                        </p:cTn>
                                        <p:tgtEl>
                                          <p:spTgt spid="419"/>
                                        </p:tgtEl>
                                        <p:attrNameLst>
                                          <p:attrName>style.visibility</p:attrName>
                                        </p:attrNameLst>
                                      </p:cBhvr>
                                      <p:to>
                                        <p:strVal val="hidden"/>
                                      </p:to>
                                    </p:set>
                                  </p:childTnLst>
                                </p:cTn>
                              </p:par>
                              <p:par>
                                <p:cTn id="124" presetID="1" presetClass="entr" presetSubtype="0" fill="hold" nodeType="withEffect">
                                  <p:stCondLst>
                                    <p:cond delay="3000"/>
                                  </p:stCondLst>
                                  <p:childTnLst>
                                    <p:set>
                                      <p:cBhvr>
                                        <p:cTn id="125" dur="1" fill="hold">
                                          <p:stCondLst>
                                            <p:cond delay="0"/>
                                          </p:stCondLst>
                                        </p:cTn>
                                        <p:tgtEl>
                                          <p:spTgt spid="416"/>
                                        </p:tgtEl>
                                        <p:attrNameLst>
                                          <p:attrName>style.visibility</p:attrName>
                                        </p:attrNameLst>
                                      </p:cBhvr>
                                      <p:to>
                                        <p:strVal val="visible"/>
                                      </p:to>
                                    </p:set>
                                  </p:childTnLst>
                                </p:cTn>
                              </p:par>
                              <p:par>
                                <p:cTn id="126" presetID="1" presetClass="entr" presetSubtype="0" fill="hold" nodeType="withEffect">
                                  <p:stCondLst>
                                    <p:cond delay="3000"/>
                                  </p:stCondLst>
                                  <p:childTnLst>
                                    <p:set>
                                      <p:cBhvr>
                                        <p:cTn id="127" dur="1" fill="hold">
                                          <p:stCondLst>
                                            <p:cond delay="0"/>
                                          </p:stCondLst>
                                        </p:cTn>
                                        <p:tgtEl>
                                          <p:spTgt spid="246"/>
                                        </p:tgtEl>
                                        <p:attrNameLst>
                                          <p:attrName>style.visibility</p:attrName>
                                        </p:attrNameLst>
                                      </p:cBhvr>
                                      <p:to>
                                        <p:strVal val="visible"/>
                                      </p:to>
                                    </p:set>
                                  </p:childTnLst>
                                </p:cTn>
                              </p:par>
                              <p:par>
                                <p:cTn id="128" presetID="1" presetClass="exit" presetSubtype="0" fill="hold" nodeType="withEffect">
                                  <p:stCondLst>
                                    <p:cond delay="4000"/>
                                  </p:stCondLst>
                                  <p:childTnLst>
                                    <p:set>
                                      <p:cBhvr>
                                        <p:cTn id="129" dur="1" fill="hold">
                                          <p:stCondLst>
                                            <p:cond delay="0"/>
                                          </p:stCondLst>
                                        </p:cTn>
                                        <p:tgtEl>
                                          <p:spTgt spid="416"/>
                                        </p:tgtEl>
                                        <p:attrNameLst>
                                          <p:attrName>style.visibility</p:attrName>
                                        </p:attrNameLst>
                                      </p:cBhvr>
                                      <p:to>
                                        <p:strVal val="hidden"/>
                                      </p:to>
                                    </p:set>
                                  </p:childTnLst>
                                </p:cTn>
                              </p:par>
                              <p:par>
                                <p:cTn id="130" presetID="1" presetClass="entr" presetSubtype="0" fill="hold" nodeType="withEffect">
                                  <p:stCondLst>
                                    <p:cond delay="4000"/>
                                  </p:stCondLst>
                                  <p:childTnLst>
                                    <p:set>
                                      <p:cBhvr>
                                        <p:cTn id="131" dur="1" fill="hold">
                                          <p:stCondLst>
                                            <p:cond delay="0"/>
                                          </p:stCondLst>
                                        </p:cTn>
                                        <p:tgtEl>
                                          <p:spTgt spid="413"/>
                                        </p:tgtEl>
                                        <p:attrNameLst>
                                          <p:attrName>style.visibility</p:attrName>
                                        </p:attrNameLst>
                                      </p:cBhvr>
                                      <p:to>
                                        <p:strVal val="visible"/>
                                      </p:to>
                                    </p:set>
                                  </p:childTnLst>
                                </p:cTn>
                              </p:par>
                              <p:par>
                                <p:cTn id="132" presetID="1" presetClass="entr" presetSubtype="0" fill="hold" nodeType="withEffect">
                                  <p:stCondLst>
                                    <p:cond delay="4000"/>
                                  </p:stCondLst>
                                  <p:childTnLst>
                                    <p:set>
                                      <p:cBhvr>
                                        <p:cTn id="133" dur="1" fill="hold">
                                          <p:stCondLst>
                                            <p:cond delay="0"/>
                                          </p:stCondLst>
                                        </p:cTn>
                                        <p:tgtEl>
                                          <p:spTgt spid="245"/>
                                        </p:tgtEl>
                                        <p:attrNameLst>
                                          <p:attrName>style.visibility</p:attrName>
                                        </p:attrNameLst>
                                      </p:cBhvr>
                                      <p:to>
                                        <p:strVal val="visible"/>
                                      </p:to>
                                    </p:set>
                                  </p:childTnLst>
                                </p:cTn>
                              </p:par>
                              <p:par>
                                <p:cTn id="134" presetID="1" presetClass="exit" presetSubtype="0" fill="hold" nodeType="withEffect">
                                  <p:stCondLst>
                                    <p:cond delay="5000"/>
                                  </p:stCondLst>
                                  <p:childTnLst>
                                    <p:set>
                                      <p:cBhvr>
                                        <p:cTn id="135" dur="1" fill="hold">
                                          <p:stCondLst>
                                            <p:cond delay="0"/>
                                          </p:stCondLst>
                                        </p:cTn>
                                        <p:tgtEl>
                                          <p:spTgt spid="413"/>
                                        </p:tgtEl>
                                        <p:attrNameLst>
                                          <p:attrName>style.visibility</p:attrName>
                                        </p:attrNameLst>
                                      </p:cBhvr>
                                      <p:to>
                                        <p:strVal val="hidden"/>
                                      </p:to>
                                    </p:set>
                                  </p:childTnLst>
                                </p:cTn>
                              </p:par>
                              <p:par>
                                <p:cTn id="136" presetID="1" presetClass="entr" presetSubtype="0" fill="hold" nodeType="withEffect">
                                  <p:stCondLst>
                                    <p:cond delay="5000"/>
                                  </p:stCondLst>
                                  <p:childTnLst>
                                    <p:set>
                                      <p:cBhvr>
                                        <p:cTn id="137" dur="1" fill="hold">
                                          <p:stCondLst>
                                            <p:cond delay="0"/>
                                          </p:stCondLst>
                                        </p:cTn>
                                        <p:tgtEl>
                                          <p:spTgt spid="410"/>
                                        </p:tgtEl>
                                        <p:attrNameLst>
                                          <p:attrName>style.visibility</p:attrName>
                                        </p:attrNameLst>
                                      </p:cBhvr>
                                      <p:to>
                                        <p:strVal val="visible"/>
                                      </p:to>
                                    </p:set>
                                  </p:childTnLst>
                                </p:cTn>
                              </p:par>
                              <p:par>
                                <p:cTn id="138" presetID="1" presetClass="entr" presetSubtype="0" fill="hold" nodeType="withEffect">
                                  <p:stCondLst>
                                    <p:cond delay="5000"/>
                                  </p:stCondLst>
                                  <p:childTnLst>
                                    <p:set>
                                      <p:cBhvr>
                                        <p:cTn id="139" dur="1" fill="hold">
                                          <p:stCondLst>
                                            <p:cond delay="0"/>
                                          </p:stCondLst>
                                        </p:cTn>
                                        <p:tgtEl>
                                          <p:spTgt spid="244"/>
                                        </p:tgtEl>
                                        <p:attrNameLst>
                                          <p:attrName>style.visibility</p:attrName>
                                        </p:attrNameLst>
                                      </p:cBhvr>
                                      <p:to>
                                        <p:strVal val="visible"/>
                                      </p:to>
                                    </p:set>
                                  </p:childTnLst>
                                </p:cTn>
                              </p:par>
                              <p:par>
                                <p:cTn id="140" presetID="1" presetClass="exit" presetSubtype="0" fill="hold" nodeType="withEffect">
                                  <p:stCondLst>
                                    <p:cond delay="6000"/>
                                  </p:stCondLst>
                                  <p:childTnLst>
                                    <p:set>
                                      <p:cBhvr>
                                        <p:cTn id="141" dur="1" fill="hold">
                                          <p:stCondLst>
                                            <p:cond delay="0"/>
                                          </p:stCondLst>
                                        </p:cTn>
                                        <p:tgtEl>
                                          <p:spTgt spid="410"/>
                                        </p:tgtEl>
                                        <p:attrNameLst>
                                          <p:attrName>style.visibility</p:attrName>
                                        </p:attrNameLst>
                                      </p:cBhvr>
                                      <p:to>
                                        <p:strVal val="hidden"/>
                                      </p:to>
                                    </p:set>
                                  </p:childTnLst>
                                </p:cTn>
                              </p:par>
                              <p:par>
                                <p:cTn id="142" presetID="1" presetClass="entr" presetSubtype="0" fill="hold" nodeType="withEffect">
                                  <p:stCondLst>
                                    <p:cond delay="6000"/>
                                  </p:stCondLst>
                                  <p:childTnLst>
                                    <p:set>
                                      <p:cBhvr>
                                        <p:cTn id="143" dur="1" fill="hold">
                                          <p:stCondLst>
                                            <p:cond delay="0"/>
                                          </p:stCondLst>
                                        </p:cTn>
                                        <p:tgtEl>
                                          <p:spTgt spid="407"/>
                                        </p:tgtEl>
                                        <p:attrNameLst>
                                          <p:attrName>style.visibility</p:attrName>
                                        </p:attrNameLst>
                                      </p:cBhvr>
                                      <p:to>
                                        <p:strVal val="visible"/>
                                      </p:to>
                                    </p:set>
                                  </p:childTnLst>
                                </p:cTn>
                              </p:par>
                              <p:par>
                                <p:cTn id="144" presetID="1" presetClass="entr" presetSubtype="0" fill="hold" nodeType="withEffect">
                                  <p:stCondLst>
                                    <p:cond delay="6000"/>
                                  </p:stCondLst>
                                  <p:childTnLst>
                                    <p:set>
                                      <p:cBhvr>
                                        <p:cTn id="145" dur="1" fill="hold">
                                          <p:stCondLst>
                                            <p:cond delay="0"/>
                                          </p:stCondLst>
                                        </p:cTn>
                                        <p:tgtEl>
                                          <p:spTgt spid="243"/>
                                        </p:tgtEl>
                                        <p:attrNameLst>
                                          <p:attrName>style.visibility</p:attrName>
                                        </p:attrNameLst>
                                      </p:cBhvr>
                                      <p:to>
                                        <p:strVal val="visible"/>
                                      </p:to>
                                    </p:set>
                                  </p:childTnLst>
                                </p:cTn>
                              </p:par>
                              <p:par>
                                <p:cTn id="146" presetID="1" presetClass="exit" presetSubtype="0" fill="hold" nodeType="withEffect">
                                  <p:stCondLst>
                                    <p:cond delay="7000"/>
                                  </p:stCondLst>
                                  <p:childTnLst>
                                    <p:set>
                                      <p:cBhvr>
                                        <p:cTn id="147" dur="1" fill="hold">
                                          <p:stCondLst>
                                            <p:cond delay="0"/>
                                          </p:stCondLst>
                                        </p:cTn>
                                        <p:tgtEl>
                                          <p:spTgt spid="407"/>
                                        </p:tgtEl>
                                        <p:attrNameLst>
                                          <p:attrName>style.visibility</p:attrName>
                                        </p:attrNameLst>
                                      </p:cBhvr>
                                      <p:to>
                                        <p:strVal val="hidden"/>
                                      </p:to>
                                    </p:set>
                                  </p:childTnLst>
                                </p:cTn>
                              </p:par>
                              <p:par>
                                <p:cTn id="148" presetID="1" presetClass="exit" presetSubtype="0" fill="hold" nodeType="withEffect">
                                  <p:stCondLst>
                                    <p:cond delay="7000"/>
                                  </p:stCondLst>
                                  <p:childTnLst>
                                    <p:set>
                                      <p:cBhvr>
                                        <p:cTn id="149" dur="1" fill="hold">
                                          <p:stCondLst>
                                            <p:cond delay="0"/>
                                          </p:stCondLst>
                                        </p:cTn>
                                        <p:tgtEl>
                                          <p:spTgt spid="1026"/>
                                        </p:tgtEl>
                                        <p:attrNameLst>
                                          <p:attrName>style.visibility</p:attrName>
                                        </p:attrNameLst>
                                      </p:cBhvr>
                                      <p:to>
                                        <p:strVal val="hidden"/>
                                      </p:to>
                                    </p:set>
                                  </p:childTnLst>
                                </p:cTn>
                              </p:par>
                              <p:par>
                                <p:cTn id="150" presetID="1" presetClass="entr" presetSubtype="0" fill="hold" nodeType="withEffect">
                                  <p:stCondLst>
                                    <p:cond delay="7000"/>
                                  </p:stCondLst>
                                  <p:childTnLst>
                                    <p:set>
                                      <p:cBhvr>
                                        <p:cTn id="151" dur="1" fill="hold">
                                          <p:stCondLst>
                                            <p:cond delay="0"/>
                                          </p:stCondLst>
                                        </p:cTn>
                                        <p:tgtEl>
                                          <p:spTgt spid="242"/>
                                        </p:tgtEl>
                                        <p:attrNameLst>
                                          <p:attrName>style.visibility</p:attrName>
                                        </p:attrNameLst>
                                      </p:cBhvr>
                                      <p:to>
                                        <p:strVal val="visible"/>
                                      </p:to>
                                    </p:set>
                                  </p:childTnLst>
                                </p:cTn>
                              </p:par>
                              <p:par>
                                <p:cTn id="152" presetID="1" presetClass="entr" presetSubtype="0" fill="hold" nodeType="withEffect">
                                  <p:stCondLst>
                                    <p:cond delay="7000"/>
                                  </p:stCondLst>
                                  <p:childTnLst>
                                    <p:set>
                                      <p:cBhvr>
                                        <p:cTn id="153" dur="1" fill="hold">
                                          <p:stCondLst>
                                            <p:cond delay="0"/>
                                          </p:stCondLst>
                                        </p:cTn>
                                        <p:tgtEl>
                                          <p:spTgt spid="1023"/>
                                        </p:tgtEl>
                                        <p:attrNameLst>
                                          <p:attrName>style.visibility</p:attrName>
                                        </p:attrNameLst>
                                      </p:cBhvr>
                                      <p:to>
                                        <p:strVal val="visible"/>
                                      </p:to>
                                    </p:set>
                                  </p:childTnLst>
                                </p:cTn>
                              </p:par>
                              <p:par>
                                <p:cTn id="154" presetID="1" presetClass="entr" presetSubtype="0" fill="hold" nodeType="withEffect">
                                  <p:stCondLst>
                                    <p:cond delay="7000"/>
                                  </p:stCondLst>
                                  <p:childTnLst>
                                    <p:set>
                                      <p:cBhvr>
                                        <p:cTn id="155" dur="1" fill="hold">
                                          <p:stCondLst>
                                            <p:cond delay="0"/>
                                          </p:stCondLst>
                                        </p:cTn>
                                        <p:tgtEl>
                                          <p:spTgt spid="591"/>
                                        </p:tgtEl>
                                        <p:attrNameLst>
                                          <p:attrName>style.visibility</p:attrName>
                                        </p:attrNameLst>
                                      </p:cBhvr>
                                      <p:to>
                                        <p:strVal val="visible"/>
                                      </p:to>
                                    </p:set>
                                  </p:childTnLst>
                                </p:cTn>
                              </p:par>
                            </p:childTnLst>
                          </p:cTn>
                        </p:par>
                        <p:par>
                          <p:cTn id="156" fill="hold">
                            <p:stCondLst>
                              <p:cond delay="20000"/>
                            </p:stCondLst>
                            <p:childTnLst>
                              <p:par>
                                <p:cTn id="157" presetID="1" presetClass="exit" presetSubtype="0" fill="hold" nodeType="afterEffect">
                                  <p:stCondLst>
                                    <p:cond delay="1000"/>
                                  </p:stCondLst>
                                  <p:childTnLst>
                                    <p:set>
                                      <p:cBhvr>
                                        <p:cTn id="158" dur="1" fill="hold">
                                          <p:stCondLst>
                                            <p:cond delay="0"/>
                                          </p:stCondLst>
                                        </p:cTn>
                                        <p:tgtEl>
                                          <p:spTgt spid="591"/>
                                        </p:tgtEl>
                                        <p:attrNameLst>
                                          <p:attrName>style.visibility</p:attrName>
                                        </p:attrNameLst>
                                      </p:cBhvr>
                                      <p:to>
                                        <p:strVal val="hidden"/>
                                      </p:to>
                                    </p:set>
                                  </p:childTnLst>
                                </p:cTn>
                              </p:par>
                              <p:par>
                                <p:cTn id="159" presetID="1" presetClass="entr" presetSubtype="0" fill="hold" nodeType="withEffect">
                                  <p:stCondLst>
                                    <p:cond delay="1000"/>
                                  </p:stCondLst>
                                  <p:childTnLst>
                                    <p:set>
                                      <p:cBhvr>
                                        <p:cTn id="160" dur="1" fill="hold">
                                          <p:stCondLst>
                                            <p:cond delay="0"/>
                                          </p:stCondLst>
                                        </p:cTn>
                                        <p:tgtEl>
                                          <p:spTgt spid="588"/>
                                        </p:tgtEl>
                                        <p:attrNameLst>
                                          <p:attrName>style.visibility</p:attrName>
                                        </p:attrNameLst>
                                      </p:cBhvr>
                                      <p:to>
                                        <p:strVal val="visible"/>
                                      </p:to>
                                    </p:set>
                                  </p:childTnLst>
                                </p:cTn>
                              </p:par>
                              <p:par>
                                <p:cTn id="161" presetID="1" presetClass="entr" presetSubtype="0" fill="hold" nodeType="withEffect">
                                  <p:stCondLst>
                                    <p:cond delay="1000"/>
                                  </p:stCondLst>
                                  <p:childTnLst>
                                    <p:set>
                                      <p:cBhvr>
                                        <p:cTn id="162" dur="1" fill="hold">
                                          <p:stCondLst>
                                            <p:cond delay="0"/>
                                          </p:stCondLst>
                                        </p:cTn>
                                        <p:tgtEl>
                                          <p:spTgt spid="241"/>
                                        </p:tgtEl>
                                        <p:attrNameLst>
                                          <p:attrName>style.visibility</p:attrName>
                                        </p:attrNameLst>
                                      </p:cBhvr>
                                      <p:to>
                                        <p:strVal val="visible"/>
                                      </p:to>
                                    </p:set>
                                  </p:childTnLst>
                                </p:cTn>
                              </p:par>
                            </p:childTnLst>
                          </p:cTn>
                        </p:par>
                        <p:par>
                          <p:cTn id="163" fill="hold">
                            <p:stCondLst>
                              <p:cond delay="21000"/>
                            </p:stCondLst>
                            <p:childTnLst>
                              <p:par>
                                <p:cTn id="164" presetID="1" presetClass="exit" presetSubtype="0" fill="hold" nodeType="afterEffect">
                                  <p:stCondLst>
                                    <p:cond delay="1000"/>
                                  </p:stCondLst>
                                  <p:childTnLst>
                                    <p:set>
                                      <p:cBhvr>
                                        <p:cTn id="165" dur="1" fill="hold">
                                          <p:stCondLst>
                                            <p:cond delay="0"/>
                                          </p:stCondLst>
                                        </p:cTn>
                                        <p:tgtEl>
                                          <p:spTgt spid="588"/>
                                        </p:tgtEl>
                                        <p:attrNameLst>
                                          <p:attrName>style.visibility</p:attrName>
                                        </p:attrNameLst>
                                      </p:cBhvr>
                                      <p:to>
                                        <p:strVal val="hidden"/>
                                      </p:to>
                                    </p:set>
                                  </p:childTnLst>
                                </p:cTn>
                              </p:par>
                              <p:par>
                                <p:cTn id="166" presetID="1" presetClass="entr" presetSubtype="0" fill="hold" nodeType="withEffect">
                                  <p:stCondLst>
                                    <p:cond delay="1000"/>
                                  </p:stCondLst>
                                  <p:childTnLst>
                                    <p:set>
                                      <p:cBhvr>
                                        <p:cTn id="167" dur="1" fill="hold">
                                          <p:stCondLst>
                                            <p:cond delay="0"/>
                                          </p:stCondLst>
                                        </p:cTn>
                                        <p:tgtEl>
                                          <p:spTgt spid="585"/>
                                        </p:tgtEl>
                                        <p:attrNameLst>
                                          <p:attrName>style.visibility</p:attrName>
                                        </p:attrNameLst>
                                      </p:cBhvr>
                                      <p:to>
                                        <p:strVal val="visible"/>
                                      </p:to>
                                    </p:set>
                                  </p:childTnLst>
                                </p:cTn>
                              </p:par>
                              <p:par>
                                <p:cTn id="168" presetID="1" presetClass="entr" presetSubtype="0" fill="hold" nodeType="withEffect">
                                  <p:stCondLst>
                                    <p:cond delay="1000"/>
                                  </p:stCondLst>
                                  <p:childTnLst>
                                    <p:set>
                                      <p:cBhvr>
                                        <p:cTn id="169" dur="1" fill="hold">
                                          <p:stCondLst>
                                            <p:cond delay="0"/>
                                          </p:stCondLst>
                                        </p:cTn>
                                        <p:tgtEl>
                                          <p:spTgt spid="240"/>
                                        </p:tgtEl>
                                        <p:attrNameLst>
                                          <p:attrName>style.visibility</p:attrName>
                                        </p:attrNameLst>
                                      </p:cBhvr>
                                      <p:to>
                                        <p:strVal val="visible"/>
                                      </p:to>
                                    </p:set>
                                  </p:childTnLst>
                                </p:cTn>
                              </p:par>
                            </p:childTnLst>
                          </p:cTn>
                        </p:par>
                        <p:par>
                          <p:cTn id="170" fill="hold">
                            <p:stCondLst>
                              <p:cond delay="22000"/>
                            </p:stCondLst>
                            <p:childTnLst>
                              <p:par>
                                <p:cTn id="171" presetID="1" presetClass="exit" presetSubtype="0" fill="hold" nodeType="afterEffect">
                                  <p:stCondLst>
                                    <p:cond delay="1000"/>
                                  </p:stCondLst>
                                  <p:childTnLst>
                                    <p:set>
                                      <p:cBhvr>
                                        <p:cTn id="172" dur="1" fill="hold">
                                          <p:stCondLst>
                                            <p:cond delay="0"/>
                                          </p:stCondLst>
                                        </p:cTn>
                                        <p:tgtEl>
                                          <p:spTgt spid="585"/>
                                        </p:tgtEl>
                                        <p:attrNameLst>
                                          <p:attrName>style.visibility</p:attrName>
                                        </p:attrNameLst>
                                      </p:cBhvr>
                                      <p:to>
                                        <p:strVal val="hidden"/>
                                      </p:to>
                                    </p:set>
                                  </p:childTnLst>
                                </p:cTn>
                              </p:par>
                              <p:par>
                                <p:cTn id="173" presetID="1" presetClass="entr" presetSubtype="0" fill="hold" nodeType="withEffect">
                                  <p:stCondLst>
                                    <p:cond delay="1000"/>
                                  </p:stCondLst>
                                  <p:childTnLst>
                                    <p:set>
                                      <p:cBhvr>
                                        <p:cTn id="174" dur="1" fill="hold">
                                          <p:stCondLst>
                                            <p:cond delay="0"/>
                                          </p:stCondLst>
                                        </p:cTn>
                                        <p:tgtEl>
                                          <p:spTgt spid="582"/>
                                        </p:tgtEl>
                                        <p:attrNameLst>
                                          <p:attrName>style.visibility</p:attrName>
                                        </p:attrNameLst>
                                      </p:cBhvr>
                                      <p:to>
                                        <p:strVal val="visible"/>
                                      </p:to>
                                    </p:set>
                                  </p:childTnLst>
                                </p:cTn>
                              </p:par>
                              <p:par>
                                <p:cTn id="175" presetID="1" presetClass="entr" presetSubtype="0" fill="hold" nodeType="withEffect">
                                  <p:stCondLst>
                                    <p:cond delay="1000"/>
                                  </p:stCondLst>
                                  <p:childTnLst>
                                    <p:set>
                                      <p:cBhvr>
                                        <p:cTn id="176" dur="1" fill="hold">
                                          <p:stCondLst>
                                            <p:cond delay="0"/>
                                          </p:stCondLst>
                                        </p:cTn>
                                        <p:tgtEl>
                                          <p:spTgt spid="239"/>
                                        </p:tgtEl>
                                        <p:attrNameLst>
                                          <p:attrName>style.visibility</p:attrName>
                                        </p:attrNameLst>
                                      </p:cBhvr>
                                      <p:to>
                                        <p:strVal val="visible"/>
                                      </p:to>
                                    </p:set>
                                  </p:childTnLst>
                                </p:cTn>
                              </p:par>
                            </p:childTnLst>
                          </p:cTn>
                        </p:par>
                        <p:par>
                          <p:cTn id="177" fill="hold">
                            <p:stCondLst>
                              <p:cond delay="23000"/>
                            </p:stCondLst>
                            <p:childTnLst>
                              <p:par>
                                <p:cTn id="178" presetID="1" presetClass="exit" presetSubtype="0" fill="hold" nodeType="afterEffect">
                                  <p:stCondLst>
                                    <p:cond delay="1000"/>
                                  </p:stCondLst>
                                  <p:childTnLst>
                                    <p:set>
                                      <p:cBhvr>
                                        <p:cTn id="179" dur="1" fill="hold">
                                          <p:stCondLst>
                                            <p:cond delay="0"/>
                                          </p:stCondLst>
                                        </p:cTn>
                                        <p:tgtEl>
                                          <p:spTgt spid="582"/>
                                        </p:tgtEl>
                                        <p:attrNameLst>
                                          <p:attrName>style.visibility</p:attrName>
                                        </p:attrNameLst>
                                      </p:cBhvr>
                                      <p:to>
                                        <p:strVal val="hidden"/>
                                      </p:to>
                                    </p:set>
                                  </p:childTnLst>
                                </p:cTn>
                              </p:par>
                              <p:par>
                                <p:cTn id="180" presetID="1" presetClass="entr" presetSubtype="0" fill="hold" nodeType="withEffect">
                                  <p:stCondLst>
                                    <p:cond delay="1000"/>
                                  </p:stCondLst>
                                  <p:childTnLst>
                                    <p:set>
                                      <p:cBhvr>
                                        <p:cTn id="181" dur="1" fill="hold">
                                          <p:stCondLst>
                                            <p:cond delay="0"/>
                                          </p:stCondLst>
                                        </p:cTn>
                                        <p:tgtEl>
                                          <p:spTgt spid="579"/>
                                        </p:tgtEl>
                                        <p:attrNameLst>
                                          <p:attrName>style.visibility</p:attrName>
                                        </p:attrNameLst>
                                      </p:cBhvr>
                                      <p:to>
                                        <p:strVal val="visible"/>
                                      </p:to>
                                    </p:set>
                                  </p:childTnLst>
                                </p:cTn>
                              </p:par>
                              <p:par>
                                <p:cTn id="182" presetID="1" presetClass="entr" presetSubtype="0" fill="hold" nodeType="withEffect">
                                  <p:stCondLst>
                                    <p:cond delay="1000"/>
                                  </p:stCondLst>
                                  <p:childTnLst>
                                    <p:set>
                                      <p:cBhvr>
                                        <p:cTn id="183" dur="1" fill="hold">
                                          <p:stCondLst>
                                            <p:cond delay="0"/>
                                          </p:stCondLst>
                                        </p:cTn>
                                        <p:tgtEl>
                                          <p:spTgt spid="238"/>
                                        </p:tgtEl>
                                        <p:attrNameLst>
                                          <p:attrName>style.visibility</p:attrName>
                                        </p:attrNameLst>
                                      </p:cBhvr>
                                      <p:to>
                                        <p:strVal val="visible"/>
                                      </p:to>
                                    </p:set>
                                  </p:childTnLst>
                                </p:cTn>
                              </p:par>
                              <p:par>
                                <p:cTn id="184" presetID="1" presetClass="exit" presetSubtype="0" fill="hold" nodeType="withEffect">
                                  <p:stCondLst>
                                    <p:cond delay="2000"/>
                                  </p:stCondLst>
                                  <p:childTnLst>
                                    <p:set>
                                      <p:cBhvr>
                                        <p:cTn id="185" dur="1" fill="hold">
                                          <p:stCondLst>
                                            <p:cond delay="0"/>
                                          </p:stCondLst>
                                        </p:cTn>
                                        <p:tgtEl>
                                          <p:spTgt spid="579"/>
                                        </p:tgtEl>
                                        <p:attrNameLst>
                                          <p:attrName>style.visibility</p:attrName>
                                        </p:attrNameLst>
                                      </p:cBhvr>
                                      <p:to>
                                        <p:strVal val="hidden"/>
                                      </p:to>
                                    </p:set>
                                  </p:childTnLst>
                                </p:cTn>
                              </p:par>
                              <p:par>
                                <p:cTn id="186" presetID="1" presetClass="entr" presetSubtype="0" fill="hold" nodeType="withEffect">
                                  <p:stCondLst>
                                    <p:cond delay="2000"/>
                                  </p:stCondLst>
                                  <p:childTnLst>
                                    <p:set>
                                      <p:cBhvr>
                                        <p:cTn id="187" dur="1" fill="hold">
                                          <p:stCondLst>
                                            <p:cond delay="0"/>
                                          </p:stCondLst>
                                        </p:cTn>
                                        <p:tgtEl>
                                          <p:spTgt spid="576"/>
                                        </p:tgtEl>
                                        <p:attrNameLst>
                                          <p:attrName>style.visibility</p:attrName>
                                        </p:attrNameLst>
                                      </p:cBhvr>
                                      <p:to>
                                        <p:strVal val="visible"/>
                                      </p:to>
                                    </p:set>
                                  </p:childTnLst>
                                </p:cTn>
                              </p:par>
                              <p:par>
                                <p:cTn id="188" presetID="1" presetClass="entr" presetSubtype="0" fill="hold" nodeType="withEffect">
                                  <p:stCondLst>
                                    <p:cond delay="2000"/>
                                  </p:stCondLst>
                                  <p:childTnLst>
                                    <p:set>
                                      <p:cBhvr>
                                        <p:cTn id="189" dur="1" fill="hold">
                                          <p:stCondLst>
                                            <p:cond delay="0"/>
                                          </p:stCondLst>
                                        </p:cTn>
                                        <p:tgtEl>
                                          <p:spTgt spid="236"/>
                                        </p:tgtEl>
                                        <p:attrNameLst>
                                          <p:attrName>style.visibility</p:attrName>
                                        </p:attrNameLst>
                                      </p:cBhvr>
                                      <p:to>
                                        <p:strVal val="visible"/>
                                      </p:to>
                                    </p:set>
                                  </p:childTnLst>
                                </p:cTn>
                              </p:par>
                              <p:par>
                                <p:cTn id="190" presetID="1" presetClass="exit" presetSubtype="0" fill="hold" nodeType="withEffect">
                                  <p:stCondLst>
                                    <p:cond delay="3000"/>
                                  </p:stCondLst>
                                  <p:childTnLst>
                                    <p:set>
                                      <p:cBhvr>
                                        <p:cTn id="191" dur="1" fill="hold">
                                          <p:stCondLst>
                                            <p:cond delay="0"/>
                                          </p:stCondLst>
                                        </p:cTn>
                                        <p:tgtEl>
                                          <p:spTgt spid="576"/>
                                        </p:tgtEl>
                                        <p:attrNameLst>
                                          <p:attrName>style.visibility</p:attrName>
                                        </p:attrNameLst>
                                      </p:cBhvr>
                                      <p:to>
                                        <p:strVal val="hidden"/>
                                      </p:to>
                                    </p:set>
                                  </p:childTnLst>
                                </p:cTn>
                              </p:par>
                              <p:par>
                                <p:cTn id="192" presetID="1" presetClass="entr" presetSubtype="0" fill="hold" nodeType="withEffect">
                                  <p:stCondLst>
                                    <p:cond delay="3000"/>
                                  </p:stCondLst>
                                  <p:childTnLst>
                                    <p:set>
                                      <p:cBhvr>
                                        <p:cTn id="193" dur="1" fill="hold">
                                          <p:stCondLst>
                                            <p:cond delay="0"/>
                                          </p:stCondLst>
                                        </p:cTn>
                                        <p:tgtEl>
                                          <p:spTgt spid="446"/>
                                        </p:tgtEl>
                                        <p:attrNameLst>
                                          <p:attrName>style.visibility</p:attrName>
                                        </p:attrNameLst>
                                      </p:cBhvr>
                                      <p:to>
                                        <p:strVal val="visible"/>
                                      </p:to>
                                    </p:set>
                                  </p:childTnLst>
                                </p:cTn>
                              </p:par>
                              <p:par>
                                <p:cTn id="194" presetID="1" presetClass="entr" presetSubtype="0" fill="hold" nodeType="withEffect">
                                  <p:stCondLst>
                                    <p:cond delay="3000"/>
                                  </p:stCondLst>
                                  <p:childTnLst>
                                    <p:set>
                                      <p:cBhvr>
                                        <p:cTn id="195" dur="1" fill="hold">
                                          <p:stCondLst>
                                            <p:cond delay="0"/>
                                          </p:stCondLst>
                                        </p:cTn>
                                        <p:tgtEl>
                                          <p:spTgt spid="237"/>
                                        </p:tgtEl>
                                        <p:attrNameLst>
                                          <p:attrName>style.visibility</p:attrName>
                                        </p:attrNameLst>
                                      </p:cBhvr>
                                      <p:to>
                                        <p:strVal val="visible"/>
                                      </p:to>
                                    </p:set>
                                  </p:childTnLst>
                                </p:cTn>
                              </p:par>
                              <p:par>
                                <p:cTn id="196" presetID="1" presetClass="exit" presetSubtype="0" fill="hold" nodeType="withEffect">
                                  <p:stCondLst>
                                    <p:cond delay="4000"/>
                                  </p:stCondLst>
                                  <p:childTnLst>
                                    <p:set>
                                      <p:cBhvr>
                                        <p:cTn id="197" dur="1" fill="hold">
                                          <p:stCondLst>
                                            <p:cond delay="0"/>
                                          </p:stCondLst>
                                        </p:cTn>
                                        <p:tgtEl>
                                          <p:spTgt spid="446"/>
                                        </p:tgtEl>
                                        <p:attrNameLst>
                                          <p:attrName>style.visibility</p:attrName>
                                        </p:attrNameLst>
                                      </p:cBhvr>
                                      <p:to>
                                        <p:strVal val="hidden"/>
                                      </p:to>
                                    </p:set>
                                  </p:childTnLst>
                                </p:cTn>
                              </p:par>
                              <p:par>
                                <p:cTn id="198" presetID="1" presetClass="entr" presetSubtype="0" fill="hold" nodeType="withEffect">
                                  <p:stCondLst>
                                    <p:cond delay="4000"/>
                                  </p:stCondLst>
                                  <p:childTnLst>
                                    <p:set>
                                      <p:cBhvr>
                                        <p:cTn id="199" dur="1" fill="hold">
                                          <p:stCondLst>
                                            <p:cond delay="0"/>
                                          </p:stCondLst>
                                        </p:cTn>
                                        <p:tgtEl>
                                          <p:spTgt spid="443"/>
                                        </p:tgtEl>
                                        <p:attrNameLst>
                                          <p:attrName>style.visibility</p:attrName>
                                        </p:attrNameLst>
                                      </p:cBhvr>
                                      <p:to>
                                        <p:strVal val="visible"/>
                                      </p:to>
                                    </p:set>
                                  </p:childTnLst>
                                </p:cTn>
                              </p:par>
                              <p:par>
                                <p:cTn id="200" presetID="1" presetClass="entr" presetSubtype="0" fill="hold" nodeType="withEffect">
                                  <p:stCondLst>
                                    <p:cond delay="4000"/>
                                  </p:stCondLst>
                                  <p:childTnLst>
                                    <p:set>
                                      <p:cBhvr>
                                        <p:cTn id="201" dur="1" fill="hold">
                                          <p:stCondLst>
                                            <p:cond delay="0"/>
                                          </p:stCondLst>
                                        </p:cTn>
                                        <p:tgtEl>
                                          <p:spTgt spid="235"/>
                                        </p:tgtEl>
                                        <p:attrNameLst>
                                          <p:attrName>style.visibility</p:attrName>
                                        </p:attrNameLst>
                                      </p:cBhvr>
                                      <p:to>
                                        <p:strVal val="visible"/>
                                      </p:to>
                                    </p:set>
                                  </p:childTnLst>
                                </p:cTn>
                              </p:par>
                              <p:par>
                                <p:cTn id="202" presetID="1" presetClass="exit" presetSubtype="0" fill="hold" nodeType="withEffect">
                                  <p:stCondLst>
                                    <p:cond delay="5000"/>
                                  </p:stCondLst>
                                  <p:childTnLst>
                                    <p:set>
                                      <p:cBhvr>
                                        <p:cTn id="203" dur="1" fill="hold">
                                          <p:stCondLst>
                                            <p:cond delay="0"/>
                                          </p:stCondLst>
                                        </p:cTn>
                                        <p:tgtEl>
                                          <p:spTgt spid="443"/>
                                        </p:tgtEl>
                                        <p:attrNameLst>
                                          <p:attrName>style.visibility</p:attrName>
                                        </p:attrNameLst>
                                      </p:cBhvr>
                                      <p:to>
                                        <p:strVal val="hidden"/>
                                      </p:to>
                                    </p:set>
                                  </p:childTnLst>
                                </p:cTn>
                              </p:par>
                              <p:par>
                                <p:cTn id="204" presetID="1" presetClass="entr" presetSubtype="0" fill="hold" nodeType="withEffect">
                                  <p:stCondLst>
                                    <p:cond delay="5000"/>
                                  </p:stCondLst>
                                  <p:childTnLst>
                                    <p:set>
                                      <p:cBhvr>
                                        <p:cTn id="205" dur="1" fill="hold">
                                          <p:stCondLst>
                                            <p:cond delay="0"/>
                                          </p:stCondLst>
                                        </p:cTn>
                                        <p:tgtEl>
                                          <p:spTgt spid="440"/>
                                        </p:tgtEl>
                                        <p:attrNameLst>
                                          <p:attrName>style.visibility</p:attrName>
                                        </p:attrNameLst>
                                      </p:cBhvr>
                                      <p:to>
                                        <p:strVal val="visible"/>
                                      </p:to>
                                    </p:set>
                                  </p:childTnLst>
                                </p:cTn>
                              </p:par>
                              <p:par>
                                <p:cTn id="206" presetID="1" presetClass="entr" presetSubtype="0" fill="hold" nodeType="withEffect">
                                  <p:stCondLst>
                                    <p:cond delay="5000"/>
                                  </p:stCondLst>
                                  <p:childTnLst>
                                    <p:set>
                                      <p:cBhvr>
                                        <p:cTn id="207" dur="1" fill="hold">
                                          <p:stCondLst>
                                            <p:cond delay="0"/>
                                          </p:stCondLst>
                                        </p:cTn>
                                        <p:tgtEl>
                                          <p:spTgt spid="234"/>
                                        </p:tgtEl>
                                        <p:attrNameLst>
                                          <p:attrName>style.visibility</p:attrName>
                                        </p:attrNameLst>
                                      </p:cBhvr>
                                      <p:to>
                                        <p:strVal val="visible"/>
                                      </p:to>
                                    </p:set>
                                  </p:childTnLst>
                                </p:cTn>
                              </p:par>
                              <p:par>
                                <p:cTn id="208" presetID="1" presetClass="exit" presetSubtype="0" fill="hold" nodeType="withEffect">
                                  <p:stCondLst>
                                    <p:cond delay="6000"/>
                                  </p:stCondLst>
                                  <p:childTnLst>
                                    <p:set>
                                      <p:cBhvr>
                                        <p:cTn id="209" dur="1" fill="hold">
                                          <p:stCondLst>
                                            <p:cond delay="0"/>
                                          </p:stCondLst>
                                        </p:cTn>
                                        <p:tgtEl>
                                          <p:spTgt spid="440"/>
                                        </p:tgtEl>
                                        <p:attrNameLst>
                                          <p:attrName>style.visibility</p:attrName>
                                        </p:attrNameLst>
                                      </p:cBhvr>
                                      <p:to>
                                        <p:strVal val="hidden"/>
                                      </p:to>
                                    </p:set>
                                  </p:childTnLst>
                                </p:cTn>
                              </p:par>
                              <p:par>
                                <p:cTn id="210" presetID="1" presetClass="entr" presetSubtype="0" fill="hold" nodeType="withEffect">
                                  <p:stCondLst>
                                    <p:cond delay="6000"/>
                                  </p:stCondLst>
                                  <p:childTnLst>
                                    <p:set>
                                      <p:cBhvr>
                                        <p:cTn id="211" dur="1" fill="hold">
                                          <p:stCondLst>
                                            <p:cond delay="0"/>
                                          </p:stCondLst>
                                        </p:cTn>
                                        <p:tgtEl>
                                          <p:spTgt spid="233"/>
                                        </p:tgtEl>
                                        <p:attrNameLst>
                                          <p:attrName>style.visibility</p:attrName>
                                        </p:attrNameLst>
                                      </p:cBhvr>
                                      <p:to>
                                        <p:strVal val="visible"/>
                                      </p:to>
                                    </p:set>
                                  </p:childTnLst>
                                </p:cTn>
                              </p:par>
                              <p:par>
                                <p:cTn id="212" presetID="1" presetClass="entr" presetSubtype="0" fill="hold" nodeType="withEffect">
                                  <p:stCondLst>
                                    <p:cond delay="6000"/>
                                  </p:stCondLst>
                                  <p:childTnLst>
                                    <p:set>
                                      <p:cBhvr>
                                        <p:cTn id="213" dur="1" fill="hold">
                                          <p:stCondLst>
                                            <p:cond delay="0"/>
                                          </p:stCondLst>
                                        </p:cTn>
                                        <p:tgtEl>
                                          <p:spTgt spid="437"/>
                                        </p:tgtEl>
                                        <p:attrNameLst>
                                          <p:attrName>style.visibility</p:attrName>
                                        </p:attrNameLst>
                                      </p:cBhvr>
                                      <p:to>
                                        <p:strVal val="visible"/>
                                      </p:to>
                                    </p:set>
                                  </p:childTnLst>
                                </p:cTn>
                              </p:par>
                              <p:par>
                                <p:cTn id="214" presetID="1" presetClass="exit" presetSubtype="0" fill="hold" nodeType="withEffect">
                                  <p:stCondLst>
                                    <p:cond delay="7000"/>
                                  </p:stCondLst>
                                  <p:childTnLst>
                                    <p:set>
                                      <p:cBhvr>
                                        <p:cTn id="215" dur="1" fill="hold">
                                          <p:stCondLst>
                                            <p:cond delay="0"/>
                                          </p:stCondLst>
                                        </p:cTn>
                                        <p:tgtEl>
                                          <p:spTgt spid="437"/>
                                        </p:tgtEl>
                                        <p:attrNameLst>
                                          <p:attrName>style.visibility</p:attrName>
                                        </p:attrNameLst>
                                      </p:cBhvr>
                                      <p:to>
                                        <p:strVal val="hidden"/>
                                      </p:to>
                                    </p:set>
                                  </p:childTnLst>
                                </p:cTn>
                              </p:par>
                              <p:par>
                                <p:cTn id="216" presetID="1" presetClass="entr" presetSubtype="0" fill="hold" nodeType="withEffect">
                                  <p:stCondLst>
                                    <p:cond delay="7000"/>
                                  </p:stCondLst>
                                  <p:childTnLst>
                                    <p:set>
                                      <p:cBhvr>
                                        <p:cTn id="217" dur="1" fill="hold">
                                          <p:stCondLst>
                                            <p:cond delay="0"/>
                                          </p:stCondLst>
                                        </p:cTn>
                                        <p:tgtEl>
                                          <p:spTgt spid="232"/>
                                        </p:tgtEl>
                                        <p:attrNameLst>
                                          <p:attrName>style.visibility</p:attrName>
                                        </p:attrNameLst>
                                      </p:cBhvr>
                                      <p:to>
                                        <p:strVal val="visible"/>
                                      </p:to>
                                    </p:set>
                                  </p:childTnLst>
                                </p:cTn>
                              </p:par>
                              <p:par>
                                <p:cTn id="218" presetID="1" presetClass="exit" presetSubtype="0" fill="hold" nodeType="withEffect">
                                  <p:stCondLst>
                                    <p:cond delay="7000"/>
                                  </p:stCondLst>
                                  <p:childTnLst>
                                    <p:set>
                                      <p:cBhvr>
                                        <p:cTn id="219" dur="1" fill="hold">
                                          <p:stCondLst>
                                            <p:cond delay="0"/>
                                          </p:stCondLst>
                                        </p:cTn>
                                        <p:tgtEl>
                                          <p:spTgt spid="1023"/>
                                        </p:tgtEl>
                                        <p:attrNameLst>
                                          <p:attrName>style.visibility</p:attrName>
                                        </p:attrNameLst>
                                      </p:cBhvr>
                                      <p:to>
                                        <p:strVal val="hidden"/>
                                      </p:to>
                                    </p:set>
                                  </p:childTnLst>
                                </p:cTn>
                              </p:par>
                              <p:par>
                                <p:cTn id="220" presetID="1" presetClass="entr" presetSubtype="0" fill="hold" nodeType="withEffect">
                                  <p:stCondLst>
                                    <p:cond delay="7000"/>
                                  </p:stCondLst>
                                  <p:childTnLst>
                                    <p:set>
                                      <p:cBhvr>
                                        <p:cTn id="221" dur="1" fill="hold">
                                          <p:stCondLst>
                                            <p:cond delay="0"/>
                                          </p:stCondLst>
                                        </p:cTn>
                                        <p:tgtEl>
                                          <p:spTgt spid="1020"/>
                                        </p:tgtEl>
                                        <p:attrNameLst>
                                          <p:attrName>style.visibility</p:attrName>
                                        </p:attrNameLst>
                                      </p:cBhvr>
                                      <p:to>
                                        <p:strVal val="visible"/>
                                      </p:to>
                                    </p:set>
                                  </p:childTnLst>
                                </p:cTn>
                              </p:par>
                              <p:par>
                                <p:cTn id="222" presetID="1" presetClass="entr" presetSubtype="0" fill="hold" nodeType="withEffect">
                                  <p:stCondLst>
                                    <p:cond delay="7000"/>
                                  </p:stCondLst>
                                  <p:childTnLst>
                                    <p:set>
                                      <p:cBhvr>
                                        <p:cTn id="223" dur="1" fill="hold">
                                          <p:stCondLst>
                                            <p:cond delay="0"/>
                                          </p:stCondLst>
                                        </p:cTn>
                                        <p:tgtEl>
                                          <p:spTgt spid="621"/>
                                        </p:tgtEl>
                                        <p:attrNameLst>
                                          <p:attrName>style.visibility</p:attrName>
                                        </p:attrNameLst>
                                      </p:cBhvr>
                                      <p:to>
                                        <p:strVal val="visible"/>
                                      </p:to>
                                    </p:set>
                                  </p:childTnLst>
                                </p:cTn>
                              </p:par>
                            </p:childTnLst>
                          </p:cTn>
                        </p:par>
                        <p:par>
                          <p:cTn id="224" fill="hold">
                            <p:stCondLst>
                              <p:cond delay="30000"/>
                            </p:stCondLst>
                            <p:childTnLst>
                              <p:par>
                                <p:cTn id="225" presetID="1" presetClass="exit" presetSubtype="0" fill="hold" nodeType="afterEffect">
                                  <p:stCondLst>
                                    <p:cond delay="1000"/>
                                  </p:stCondLst>
                                  <p:childTnLst>
                                    <p:set>
                                      <p:cBhvr>
                                        <p:cTn id="226" dur="1" fill="hold">
                                          <p:stCondLst>
                                            <p:cond delay="0"/>
                                          </p:stCondLst>
                                        </p:cTn>
                                        <p:tgtEl>
                                          <p:spTgt spid="621"/>
                                        </p:tgtEl>
                                        <p:attrNameLst>
                                          <p:attrName>style.visibility</p:attrName>
                                        </p:attrNameLst>
                                      </p:cBhvr>
                                      <p:to>
                                        <p:strVal val="hidden"/>
                                      </p:to>
                                    </p:set>
                                  </p:childTnLst>
                                </p:cTn>
                              </p:par>
                              <p:par>
                                <p:cTn id="227" presetID="1" presetClass="entr" presetSubtype="0" fill="hold" nodeType="withEffect">
                                  <p:stCondLst>
                                    <p:cond delay="1000"/>
                                  </p:stCondLst>
                                  <p:childTnLst>
                                    <p:set>
                                      <p:cBhvr>
                                        <p:cTn id="228" dur="1" fill="hold">
                                          <p:stCondLst>
                                            <p:cond delay="0"/>
                                          </p:stCondLst>
                                        </p:cTn>
                                        <p:tgtEl>
                                          <p:spTgt spid="618"/>
                                        </p:tgtEl>
                                        <p:attrNameLst>
                                          <p:attrName>style.visibility</p:attrName>
                                        </p:attrNameLst>
                                      </p:cBhvr>
                                      <p:to>
                                        <p:strVal val="visible"/>
                                      </p:to>
                                    </p:set>
                                  </p:childTnLst>
                                </p:cTn>
                              </p:par>
                              <p:par>
                                <p:cTn id="229" presetID="1" presetClass="entr" presetSubtype="0" fill="hold" nodeType="withEffect">
                                  <p:stCondLst>
                                    <p:cond delay="1000"/>
                                  </p:stCondLst>
                                  <p:childTnLst>
                                    <p:set>
                                      <p:cBhvr>
                                        <p:cTn id="230" dur="1" fill="hold">
                                          <p:stCondLst>
                                            <p:cond delay="0"/>
                                          </p:stCondLst>
                                        </p:cTn>
                                        <p:tgtEl>
                                          <p:spTgt spid="231"/>
                                        </p:tgtEl>
                                        <p:attrNameLst>
                                          <p:attrName>style.visibility</p:attrName>
                                        </p:attrNameLst>
                                      </p:cBhvr>
                                      <p:to>
                                        <p:strVal val="visible"/>
                                      </p:to>
                                    </p:set>
                                  </p:childTnLst>
                                </p:cTn>
                              </p:par>
                            </p:childTnLst>
                          </p:cTn>
                        </p:par>
                        <p:par>
                          <p:cTn id="231" fill="hold">
                            <p:stCondLst>
                              <p:cond delay="31000"/>
                            </p:stCondLst>
                            <p:childTnLst>
                              <p:par>
                                <p:cTn id="232" presetID="1" presetClass="exit" presetSubtype="0" fill="hold" nodeType="afterEffect">
                                  <p:stCondLst>
                                    <p:cond delay="1000"/>
                                  </p:stCondLst>
                                  <p:childTnLst>
                                    <p:set>
                                      <p:cBhvr>
                                        <p:cTn id="233" dur="1" fill="hold">
                                          <p:stCondLst>
                                            <p:cond delay="0"/>
                                          </p:stCondLst>
                                        </p:cTn>
                                        <p:tgtEl>
                                          <p:spTgt spid="618"/>
                                        </p:tgtEl>
                                        <p:attrNameLst>
                                          <p:attrName>style.visibility</p:attrName>
                                        </p:attrNameLst>
                                      </p:cBhvr>
                                      <p:to>
                                        <p:strVal val="hidden"/>
                                      </p:to>
                                    </p:set>
                                  </p:childTnLst>
                                </p:cTn>
                              </p:par>
                              <p:par>
                                <p:cTn id="234" presetID="1" presetClass="entr" presetSubtype="0" fill="hold" nodeType="withEffect">
                                  <p:stCondLst>
                                    <p:cond delay="1000"/>
                                  </p:stCondLst>
                                  <p:childTnLst>
                                    <p:set>
                                      <p:cBhvr>
                                        <p:cTn id="235" dur="1" fill="hold">
                                          <p:stCondLst>
                                            <p:cond delay="0"/>
                                          </p:stCondLst>
                                        </p:cTn>
                                        <p:tgtEl>
                                          <p:spTgt spid="615"/>
                                        </p:tgtEl>
                                        <p:attrNameLst>
                                          <p:attrName>style.visibility</p:attrName>
                                        </p:attrNameLst>
                                      </p:cBhvr>
                                      <p:to>
                                        <p:strVal val="visible"/>
                                      </p:to>
                                    </p:set>
                                  </p:childTnLst>
                                </p:cTn>
                              </p:par>
                              <p:par>
                                <p:cTn id="236" presetID="1" presetClass="entr" presetSubtype="0" fill="hold" nodeType="withEffect">
                                  <p:stCondLst>
                                    <p:cond delay="1000"/>
                                  </p:stCondLst>
                                  <p:childTnLst>
                                    <p:set>
                                      <p:cBhvr>
                                        <p:cTn id="237" dur="1" fill="hold">
                                          <p:stCondLst>
                                            <p:cond delay="0"/>
                                          </p:stCondLst>
                                        </p:cTn>
                                        <p:tgtEl>
                                          <p:spTgt spid="230"/>
                                        </p:tgtEl>
                                        <p:attrNameLst>
                                          <p:attrName>style.visibility</p:attrName>
                                        </p:attrNameLst>
                                      </p:cBhvr>
                                      <p:to>
                                        <p:strVal val="visible"/>
                                      </p:to>
                                    </p:set>
                                  </p:childTnLst>
                                </p:cTn>
                              </p:par>
                            </p:childTnLst>
                          </p:cTn>
                        </p:par>
                        <p:par>
                          <p:cTn id="238" fill="hold">
                            <p:stCondLst>
                              <p:cond delay="32000"/>
                            </p:stCondLst>
                            <p:childTnLst>
                              <p:par>
                                <p:cTn id="239" presetID="1" presetClass="exit" presetSubtype="0" fill="hold" nodeType="afterEffect">
                                  <p:stCondLst>
                                    <p:cond delay="1000"/>
                                  </p:stCondLst>
                                  <p:childTnLst>
                                    <p:set>
                                      <p:cBhvr>
                                        <p:cTn id="240" dur="1" fill="hold">
                                          <p:stCondLst>
                                            <p:cond delay="0"/>
                                          </p:stCondLst>
                                        </p:cTn>
                                        <p:tgtEl>
                                          <p:spTgt spid="615"/>
                                        </p:tgtEl>
                                        <p:attrNameLst>
                                          <p:attrName>style.visibility</p:attrName>
                                        </p:attrNameLst>
                                      </p:cBhvr>
                                      <p:to>
                                        <p:strVal val="hidden"/>
                                      </p:to>
                                    </p:set>
                                  </p:childTnLst>
                                </p:cTn>
                              </p:par>
                              <p:par>
                                <p:cTn id="241" presetID="1" presetClass="entr" presetSubtype="0" fill="hold" nodeType="withEffect">
                                  <p:stCondLst>
                                    <p:cond delay="1000"/>
                                  </p:stCondLst>
                                  <p:childTnLst>
                                    <p:set>
                                      <p:cBhvr>
                                        <p:cTn id="242" dur="1" fill="hold">
                                          <p:stCondLst>
                                            <p:cond delay="0"/>
                                          </p:stCondLst>
                                        </p:cTn>
                                        <p:tgtEl>
                                          <p:spTgt spid="612"/>
                                        </p:tgtEl>
                                        <p:attrNameLst>
                                          <p:attrName>style.visibility</p:attrName>
                                        </p:attrNameLst>
                                      </p:cBhvr>
                                      <p:to>
                                        <p:strVal val="visible"/>
                                      </p:to>
                                    </p:set>
                                  </p:childTnLst>
                                </p:cTn>
                              </p:par>
                              <p:par>
                                <p:cTn id="243" presetID="1" presetClass="entr" presetSubtype="0" fill="hold" nodeType="withEffect">
                                  <p:stCondLst>
                                    <p:cond delay="1000"/>
                                  </p:stCondLst>
                                  <p:childTnLst>
                                    <p:set>
                                      <p:cBhvr>
                                        <p:cTn id="244" dur="1" fill="hold">
                                          <p:stCondLst>
                                            <p:cond delay="0"/>
                                          </p:stCondLst>
                                        </p:cTn>
                                        <p:tgtEl>
                                          <p:spTgt spid="229"/>
                                        </p:tgtEl>
                                        <p:attrNameLst>
                                          <p:attrName>style.visibility</p:attrName>
                                        </p:attrNameLst>
                                      </p:cBhvr>
                                      <p:to>
                                        <p:strVal val="visible"/>
                                      </p:to>
                                    </p:set>
                                  </p:childTnLst>
                                </p:cTn>
                              </p:par>
                            </p:childTnLst>
                          </p:cTn>
                        </p:par>
                        <p:par>
                          <p:cTn id="245" fill="hold">
                            <p:stCondLst>
                              <p:cond delay="33000"/>
                            </p:stCondLst>
                            <p:childTnLst>
                              <p:par>
                                <p:cTn id="246" presetID="1" presetClass="exit" presetSubtype="0" fill="hold" nodeType="afterEffect">
                                  <p:stCondLst>
                                    <p:cond delay="1000"/>
                                  </p:stCondLst>
                                  <p:childTnLst>
                                    <p:set>
                                      <p:cBhvr>
                                        <p:cTn id="247" dur="1" fill="hold">
                                          <p:stCondLst>
                                            <p:cond delay="0"/>
                                          </p:stCondLst>
                                        </p:cTn>
                                        <p:tgtEl>
                                          <p:spTgt spid="612"/>
                                        </p:tgtEl>
                                        <p:attrNameLst>
                                          <p:attrName>style.visibility</p:attrName>
                                        </p:attrNameLst>
                                      </p:cBhvr>
                                      <p:to>
                                        <p:strVal val="hidden"/>
                                      </p:to>
                                    </p:set>
                                  </p:childTnLst>
                                </p:cTn>
                              </p:par>
                              <p:par>
                                <p:cTn id="248" presetID="1" presetClass="entr" presetSubtype="0" fill="hold" nodeType="withEffect">
                                  <p:stCondLst>
                                    <p:cond delay="1000"/>
                                  </p:stCondLst>
                                  <p:childTnLst>
                                    <p:set>
                                      <p:cBhvr>
                                        <p:cTn id="249" dur="1" fill="hold">
                                          <p:stCondLst>
                                            <p:cond delay="0"/>
                                          </p:stCondLst>
                                        </p:cTn>
                                        <p:tgtEl>
                                          <p:spTgt spid="609"/>
                                        </p:tgtEl>
                                        <p:attrNameLst>
                                          <p:attrName>style.visibility</p:attrName>
                                        </p:attrNameLst>
                                      </p:cBhvr>
                                      <p:to>
                                        <p:strVal val="visible"/>
                                      </p:to>
                                    </p:set>
                                  </p:childTnLst>
                                </p:cTn>
                              </p:par>
                              <p:par>
                                <p:cTn id="250" presetID="1" presetClass="entr" presetSubtype="0" fill="hold" nodeType="withEffect">
                                  <p:stCondLst>
                                    <p:cond delay="1000"/>
                                  </p:stCondLst>
                                  <p:childTnLst>
                                    <p:set>
                                      <p:cBhvr>
                                        <p:cTn id="251" dur="1" fill="hold">
                                          <p:stCondLst>
                                            <p:cond delay="0"/>
                                          </p:stCondLst>
                                        </p:cTn>
                                        <p:tgtEl>
                                          <p:spTgt spid="228"/>
                                        </p:tgtEl>
                                        <p:attrNameLst>
                                          <p:attrName>style.visibility</p:attrName>
                                        </p:attrNameLst>
                                      </p:cBhvr>
                                      <p:to>
                                        <p:strVal val="visible"/>
                                      </p:to>
                                    </p:set>
                                  </p:childTnLst>
                                </p:cTn>
                              </p:par>
                              <p:par>
                                <p:cTn id="252" presetID="1" presetClass="exit" presetSubtype="0" fill="hold" nodeType="withEffect">
                                  <p:stCondLst>
                                    <p:cond delay="2000"/>
                                  </p:stCondLst>
                                  <p:childTnLst>
                                    <p:set>
                                      <p:cBhvr>
                                        <p:cTn id="253" dur="1" fill="hold">
                                          <p:stCondLst>
                                            <p:cond delay="0"/>
                                          </p:stCondLst>
                                        </p:cTn>
                                        <p:tgtEl>
                                          <p:spTgt spid="609"/>
                                        </p:tgtEl>
                                        <p:attrNameLst>
                                          <p:attrName>style.visibility</p:attrName>
                                        </p:attrNameLst>
                                      </p:cBhvr>
                                      <p:to>
                                        <p:strVal val="hidden"/>
                                      </p:to>
                                    </p:set>
                                  </p:childTnLst>
                                </p:cTn>
                              </p:par>
                              <p:par>
                                <p:cTn id="254" presetID="1" presetClass="entr" presetSubtype="0" fill="hold" nodeType="withEffect">
                                  <p:stCondLst>
                                    <p:cond delay="2000"/>
                                  </p:stCondLst>
                                  <p:childTnLst>
                                    <p:set>
                                      <p:cBhvr>
                                        <p:cTn id="255" dur="1" fill="hold">
                                          <p:stCondLst>
                                            <p:cond delay="0"/>
                                          </p:stCondLst>
                                        </p:cTn>
                                        <p:tgtEl>
                                          <p:spTgt spid="227"/>
                                        </p:tgtEl>
                                        <p:attrNameLst>
                                          <p:attrName>style.visibility</p:attrName>
                                        </p:attrNameLst>
                                      </p:cBhvr>
                                      <p:to>
                                        <p:strVal val="visible"/>
                                      </p:to>
                                    </p:set>
                                  </p:childTnLst>
                                </p:cTn>
                              </p:par>
                              <p:par>
                                <p:cTn id="256" presetID="1" presetClass="entr" presetSubtype="0" fill="hold" nodeType="withEffect">
                                  <p:stCondLst>
                                    <p:cond delay="2000"/>
                                  </p:stCondLst>
                                  <p:childTnLst>
                                    <p:set>
                                      <p:cBhvr>
                                        <p:cTn id="257" dur="1" fill="hold">
                                          <p:stCondLst>
                                            <p:cond delay="0"/>
                                          </p:stCondLst>
                                        </p:cTn>
                                        <p:tgtEl>
                                          <p:spTgt spid="606"/>
                                        </p:tgtEl>
                                        <p:attrNameLst>
                                          <p:attrName>style.visibility</p:attrName>
                                        </p:attrNameLst>
                                      </p:cBhvr>
                                      <p:to>
                                        <p:strVal val="visible"/>
                                      </p:to>
                                    </p:set>
                                  </p:childTnLst>
                                </p:cTn>
                              </p:par>
                              <p:par>
                                <p:cTn id="258" presetID="1" presetClass="exit" presetSubtype="0" fill="hold" nodeType="withEffect">
                                  <p:stCondLst>
                                    <p:cond delay="3000"/>
                                  </p:stCondLst>
                                  <p:childTnLst>
                                    <p:set>
                                      <p:cBhvr>
                                        <p:cTn id="259" dur="1" fill="hold">
                                          <p:stCondLst>
                                            <p:cond delay="0"/>
                                          </p:stCondLst>
                                        </p:cTn>
                                        <p:tgtEl>
                                          <p:spTgt spid="606"/>
                                        </p:tgtEl>
                                        <p:attrNameLst>
                                          <p:attrName>style.visibility</p:attrName>
                                        </p:attrNameLst>
                                      </p:cBhvr>
                                      <p:to>
                                        <p:strVal val="hidden"/>
                                      </p:to>
                                    </p:set>
                                  </p:childTnLst>
                                </p:cTn>
                              </p:par>
                              <p:par>
                                <p:cTn id="260" presetID="1" presetClass="entr" presetSubtype="0" fill="hold" nodeType="withEffect">
                                  <p:stCondLst>
                                    <p:cond delay="3000"/>
                                  </p:stCondLst>
                                  <p:childTnLst>
                                    <p:set>
                                      <p:cBhvr>
                                        <p:cTn id="261" dur="1" fill="hold">
                                          <p:stCondLst>
                                            <p:cond delay="0"/>
                                          </p:stCondLst>
                                        </p:cTn>
                                        <p:tgtEl>
                                          <p:spTgt spid="603"/>
                                        </p:tgtEl>
                                        <p:attrNameLst>
                                          <p:attrName>style.visibility</p:attrName>
                                        </p:attrNameLst>
                                      </p:cBhvr>
                                      <p:to>
                                        <p:strVal val="visible"/>
                                      </p:to>
                                    </p:set>
                                  </p:childTnLst>
                                </p:cTn>
                              </p:par>
                              <p:par>
                                <p:cTn id="262" presetID="1" presetClass="entr" presetSubtype="0" fill="hold" nodeType="withEffect">
                                  <p:stCondLst>
                                    <p:cond delay="3000"/>
                                  </p:stCondLst>
                                  <p:childTnLst>
                                    <p:set>
                                      <p:cBhvr>
                                        <p:cTn id="263" dur="1" fill="hold">
                                          <p:stCondLst>
                                            <p:cond delay="0"/>
                                          </p:stCondLst>
                                        </p:cTn>
                                        <p:tgtEl>
                                          <p:spTgt spid="226"/>
                                        </p:tgtEl>
                                        <p:attrNameLst>
                                          <p:attrName>style.visibility</p:attrName>
                                        </p:attrNameLst>
                                      </p:cBhvr>
                                      <p:to>
                                        <p:strVal val="visible"/>
                                      </p:to>
                                    </p:set>
                                  </p:childTnLst>
                                </p:cTn>
                              </p:par>
                              <p:par>
                                <p:cTn id="264" presetID="1" presetClass="exit" presetSubtype="0" fill="hold" nodeType="withEffect">
                                  <p:stCondLst>
                                    <p:cond delay="4000"/>
                                  </p:stCondLst>
                                  <p:childTnLst>
                                    <p:set>
                                      <p:cBhvr>
                                        <p:cTn id="265" dur="1" fill="hold">
                                          <p:stCondLst>
                                            <p:cond delay="0"/>
                                          </p:stCondLst>
                                        </p:cTn>
                                        <p:tgtEl>
                                          <p:spTgt spid="603"/>
                                        </p:tgtEl>
                                        <p:attrNameLst>
                                          <p:attrName>style.visibility</p:attrName>
                                        </p:attrNameLst>
                                      </p:cBhvr>
                                      <p:to>
                                        <p:strVal val="hidden"/>
                                      </p:to>
                                    </p:set>
                                  </p:childTnLst>
                                </p:cTn>
                              </p:par>
                              <p:par>
                                <p:cTn id="266" presetID="1" presetClass="entr" presetSubtype="0" fill="hold" nodeType="withEffect">
                                  <p:stCondLst>
                                    <p:cond delay="4000"/>
                                  </p:stCondLst>
                                  <p:childTnLst>
                                    <p:set>
                                      <p:cBhvr>
                                        <p:cTn id="267" dur="1" fill="hold">
                                          <p:stCondLst>
                                            <p:cond delay="0"/>
                                          </p:stCondLst>
                                        </p:cTn>
                                        <p:tgtEl>
                                          <p:spTgt spid="600"/>
                                        </p:tgtEl>
                                        <p:attrNameLst>
                                          <p:attrName>style.visibility</p:attrName>
                                        </p:attrNameLst>
                                      </p:cBhvr>
                                      <p:to>
                                        <p:strVal val="visible"/>
                                      </p:to>
                                    </p:set>
                                  </p:childTnLst>
                                </p:cTn>
                              </p:par>
                              <p:par>
                                <p:cTn id="268" presetID="1" presetClass="entr" presetSubtype="0" fill="hold" nodeType="withEffect">
                                  <p:stCondLst>
                                    <p:cond delay="4000"/>
                                  </p:stCondLst>
                                  <p:childTnLst>
                                    <p:set>
                                      <p:cBhvr>
                                        <p:cTn id="269" dur="1" fill="hold">
                                          <p:stCondLst>
                                            <p:cond delay="0"/>
                                          </p:stCondLst>
                                        </p:cTn>
                                        <p:tgtEl>
                                          <p:spTgt spid="225"/>
                                        </p:tgtEl>
                                        <p:attrNameLst>
                                          <p:attrName>style.visibility</p:attrName>
                                        </p:attrNameLst>
                                      </p:cBhvr>
                                      <p:to>
                                        <p:strVal val="visible"/>
                                      </p:to>
                                    </p:set>
                                  </p:childTnLst>
                                </p:cTn>
                              </p:par>
                              <p:par>
                                <p:cTn id="270" presetID="1" presetClass="exit" presetSubtype="0" fill="hold" nodeType="withEffect">
                                  <p:stCondLst>
                                    <p:cond delay="5000"/>
                                  </p:stCondLst>
                                  <p:childTnLst>
                                    <p:set>
                                      <p:cBhvr>
                                        <p:cTn id="271" dur="1" fill="hold">
                                          <p:stCondLst>
                                            <p:cond delay="0"/>
                                          </p:stCondLst>
                                        </p:cTn>
                                        <p:tgtEl>
                                          <p:spTgt spid="600"/>
                                        </p:tgtEl>
                                        <p:attrNameLst>
                                          <p:attrName>style.visibility</p:attrName>
                                        </p:attrNameLst>
                                      </p:cBhvr>
                                      <p:to>
                                        <p:strVal val="hidden"/>
                                      </p:to>
                                    </p:set>
                                  </p:childTnLst>
                                </p:cTn>
                              </p:par>
                              <p:par>
                                <p:cTn id="272" presetID="1" presetClass="entr" presetSubtype="0" fill="hold" nodeType="withEffect">
                                  <p:stCondLst>
                                    <p:cond delay="5000"/>
                                  </p:stCondLst>
                                  <p:childTnLst>
                                    <p:set>
                                      <p:cBhvr>
                                        <p:cTn id="273" dur="1" fill="hold">
                                          <p:stCondLst>
                                            <p:cond delay="0"/>
                                          </p:stCondLst>
                                        </p:cTn>
                                        <p:tgtEl>
                                          <p:spTgt spid="597"/>
                                        </p:tgtEl>
                                        <p:attrNameLst>
                                          <p:attrName>style.visibility</p:attrName>
                                        </p:attrNameLst>
                                      </p:cBhvr>
                                      <p:to>
                                        <p:strVal val="visible"/>
                                      </p:to>
                                    </p:set>
                                  </p:childTnLst>
                                </p:cTn>
                              </p:par>
                              <p:par>
                                <p:cTn id="274" presetID="1" presetClass="entr" presetSubtype="0" fill="hold" nodeType="withEffect">
                                  <p:stCondLst>
                                    <p:cond delay="5000"/>
                                  </p:stCondLst>
                                  <p:childTnLst>
                                    <p:set>
                                      <p:cBhvr>
                                        <p:cTn id="275" dur="1" fill="hold">
                                          <p:stCondLst>
                                            <p:cond delay="0"/>
                                          </p:stCondLst>
                                        </p:cTn>
                                        <p:tgtEl>
                                          <p:spTgt spid="224"/>
                                        </p:tgtEl>
                                        <p:attrNameLst>
                                          <p:attrName>style.visibility</p:attrName>
                                        </p:attrNameLst>
                                      </p:cBhvr>
                                      <p:to>
                                        <p:strVal val="visible"/>
                                      </p:to>
                                    </p:set>
                                  </p:childTnLst>
                                </p:cTn>
                              </p:par>
                              <p:par>
                                <p:cTn id="276" presetID="1" presetClass="exit" presetSubtype="0" fill="hold" nodeType="withEffect">
                                  <p:stCondLst>
                                    <p:cond delay="6000"/>
                                  </p:stCondLst>
                                  <p:childTnLst>
                                    <p:set>
                                      <p:cBhvr>
                                        <p:cTn id="277" dur="1" fill="hold">
                                          <p:stCondLst>
                                            <p:cond delay="0"/>
                                          </p:stCondLst>
                                        </p:cTn>
                                        <p:tgtEl>
                                          <p:spTgt spid="597"/>
                                        </p:tgtEl>
                                        <p:attrNameLst>
                                          <p:attrName>style.visibility</p:attrName>
                                        </p:attrNameLst>
                                      </p:cBhvr>
                                      <p:to>
                                        <p:strVal val="hidden"/>
                                      </p:to>
                                    </p:set>
                                  </p:childTnLst>
                                </p:cTn>
                              </p:par>
                              <p:par>
                                <p:cTn id="278" presetID="1" presetClass="entr" presetSubtype="0" fill="hold" nodeType="withEffect">
                                  <p:stCondLst>
                                    <p:cond delay="6000"/>
                                  </p:stCondLst>
                                  <p:childTnLst>
                                    <p:set>
                                      <p:cBhvr>
                                        <p:cTn id="279" dur="1" fill="hold">
                                          <p:stCondLst>
                                            <p:cond delay="0"/>
                                          </p:stCondLst>
                                        </p:cTn>
                                        <p:tgtEl>
                                          <p:spTgt spid="594"/>
                                        </p:tgtEl>
                                        <p:attrNameLst>
                                          <p:attrName>style.visibility</p:attrName>
                                        </p:attrNameLst>
                                      </p:cBhvr>
                                      <p:to>
                                        <p:strVal val="visible"/>
                                      </p:to>
                                    </p:set>
                                  </p:childTnLst>
                                </p:cTn>
                              </p:par>
                              <p:par>
                                <p:cTn id="280" presetID="1" presetClass="entr" presetSubtype="0" fill="hold" nodeType="withEffect">
                                  <p:stCondLst>
                                    <p:cond delay="6000"/>
                                  </p:stCondLst>
                                  <p:childTnLst>
                                    <p:set>
                                      <p:cBhvr>
                                        <p:cTn id="281" dur="1" fill="hold">
                                          <p:stCondLst>
                                            <p:cond delay="0"/>
                                          </p:stCondLst>
                                        </p:cTn>
                                        <p:tgtEl>
                                          <p:spTgt spid="223"/>
                                        </p:tgtEl>
                                        <p:attrNameLst>
                                          <p:attrName>style.visibility</p:attrName>
                                        </p:attrNameLst>
                                      </p:cBhvr>
                                      <p:to>
                                        <p:strVal val="visible"/>
                                      </p:to>
                                    </p:set>
                                  </p:childTnLst>
                                </p:cTn>
                              </p:par>
                              <p:par>
                                <p:cTn id="282" presetID="1" presetClass="exit" presetSubtype="0" fill="hold" nodeType="withEffect">
                                  <p:stCondLst>
                                    <p:cond delay="7000"/>
                                  </p:stCondLst>
                                  <p:childTnLst>
                                    <p:set>
                                      <p:cBhvr>
                                        <p:cTn id="283" dur="1" fill="hold">
                                          <p:stCondLst>
                                            <p:cond delay="0"/>
                                          </p:stCondLst>
                                        </p:cTn>
                                        <p:tgtEl>
                                          <p:spTgt spid="594"/>
                                        </p:tgtEl>
                                        <p:attrNameLst>
                                          <p:attrName>style.visibility</p:attrName>
                                        </p:attrNameLst>
                                      </p:cBhvr>
                                      <p:to>
                                        <p:strVal val="hidden"/>
                                      </p:to>
                                    </p:set>
                                  </p:childTnLst>
                                </p:cTn>
                              </p:par>
                              <p:par>
                                <p:cTn id="284" presetID="1" presetClass="entr" presetSubtype="0" fill="hold" nodeType="withEffect">
                                  <p:stCondLst>
                                    <p:cond delay="7000"/>
                                  </p:stCondLst>
                                  <p:childTnLst>
                                    <p:set>
                                      <p:cBhvr>
                                        <p:cTn id="285" dur="1" fill="hold">
                                          <p:stCondLst>
                                            <p:cond delay="0"/>
                                          </p:stCondLst>
                                        </p:cTn>
                                        <p:tgtEl>
                                          <p:spTgt spid="651"/>
                                        </p:tgtEl>
                                        <p:attrNameLst>
                                          <p:attrName>style.visibility</p:attrName>
                                        </p:attrNameLst>
                                      </p:cBhvr>
                                      <p:to>
                                        <p:strVal val="visible"/>
                                      </p:to>
                                    </p:set>
                                  </p:childTnLst>
                                </p:cTn>
                              </p:par>
                              <p:par>
                                <p:cTn id="286" presetID="1" presetClass="exit" presetSubtype="0" fill="hold" nodeType="withEffect">
                                  <p:stCondLst>
                                    <p:cond delay="7000"/>
                                  </p:stCondLst>
                                  <p:childTnLst>
                                    <p:set>
                                      <p:cBhvr>
                                        <p:cTn id="287" dur="1" fill="hold">
                                          <p:stCondLst>
                                            <p:cond delay="0"/>
                                          </p:stCondLst>
                                        </p:cTn>
                                        <p:tgtEl>
                                          <p:spTgt spid="1020"/>
                                        </p:tgtEl>
                                        <p:attrNameLst>
                                          <p:attrName>style.visibility</p:attrName>
                                        </p:attrNameLst>
                                      </p:cBhvr>
                                      <p:to>
                                        <p:strVal val="hidden"/>
                                      </p:to>
                                    </p:set>
                                  </p:childTnLst>
                                </p:cTn>
                              </p:par>
                              <p:par>
                                <p:cTn id="288" presetID="1" presetClass="entr" presetSubtype="0" fill="hold" nodeType="withEffect">
                                  <p:stCondLst>
                                    <p:cond delay="7000"/>
                                  </p:stCondLst>
                                  <p:childTnLst>
                                    <p:set>
                                      <p:cBhvr>
                                        <p:cTn id="289" dur="1" fill="hold">
                                          <p:stCondLst>
                                            <p:cond delay="0"/>
                                          </p:stCondLst>
                                        </p:cTn>
                                        <p:tgtEl>
                                          <p:spTgt spid="222"/>
                                        </p:tgtEl>
                                        <p:attrNameLst>
                                          <p:attrName>style.visibility</p:attrName>
                                        </p:attrNameLst>
                                      </p:cBhvr>
                                      <p:to>
                                        <p:strVal val="visible"/>
                                      </p:to>
                                    </p:set>
                                  </p:childTnLst>
                                </p:cTn>
                              </p:par>
                              <p:par>
                                <p:cTn id="290" presetID="1" presetClass="entr" presetSubtype="0" fill="hold" nodeType="withEffect">
                                  <p:stCondLst>
                                    <p:cond delay="7000"/>
                                  </p:stCondLst>
                                  <p:childTnLst>
                                    <p:set>
                                      <p:cBhvr>
                                        <p:cTn id="291" dur="1" fill="hold">
                                          <p:stCondLst>
                                            <p:cond delay="0"/>
                                          </p:stCondLst>
                                        </p:cTn>
                                        <p:tgtEl>
                                          <p:spTgt spid="1017"/>
                                        </p:tgtEl>
                                        <p:attrNameLst>
                                          <p:attrName>style.visibility</p:attrName>
                                        </p:attrNameLst>
                                      </p:cBhvr>
                                      <p:to>
                                        <p:strVal val="visible"/>
                                      </p:to>
                                    </p:set>
                                  </p:childTnLst>
                                </p:cTn>
                              </p:par>
                            </p:childTnLst>
                          </p:cTn>
                        </p:par>
                        <p:par>
                          <p:cTn id="292" fill="hold">
                            <p:stCondLst>
                              <p:cond delay="40000"/>
                            </p:stCondLst>
                            <p:childTnLst>
                              <p:par>
                                <p:cTn id="293" presetID="1" presetClass="exit" presetSubtype="0" fill="hold" nodeType="afterEffect">
                                  <p:stCondLst>
                                    <p:cond delay="1000"/>
                                  </p:stCondLst>
                                  <p:childTnLst>
                                    <p:set>
                                      <p:cBhvr>
                                        <p:cTn id="294" dur="1" fill="hold">
                                          <p:stCondLst>
                                            <p:cond delay="0"/>
                                          </p:stCondLst>
                                        </p:cTn>
                                        <p:tgtEl>
                                          <p:spTgt spid="651"/>
                                        </p:tgtEl>
                                        <p:attrNameLst>
                                          <p:attrName>style.visibility</p:attrName>
                                        </p:attrNameLst>
                                      </p:cBhvr>
                                      <p:to>
                                        <p:strVal val="hidden"/>
                                      </p:to>
                                    </p:set>
                                  </p:childTnLst>
                                </p:cTn>
                              </p:par>
                              <p:par>
                                <p:cTn id="295" presetID="1" presetClass="entr" presetSubtype="0" fill="hold" nodeType="withEffect">
                                  <p:stCondLst>
                                    <p:cond delay="1000"/>
                                  </p:stCondLst>
                                  <p:childTnLst>
                                    <p:set>
                                      <p:cBhvr>
                                        <p:cTn id="296" dur="1" fill="hold">
                                          <p:stCondLst>
                                            <p:cond delay="0"/>
                                          </p:stCondLst>
                                        </p:cTn>
                                        <p:tgtEl>
                                          <p:spTgt spid="648"/>
                                        </p:tgtEl>
                                        <p:attrNameLst>
                                          <p:attrName>style.visibility</p:attrName>
                                        </p:attrNameLst>
                                      </p:cBhvr>
                                      <p:to>
                                        <p:strVal val="visible"/>
                                      </p:to>
                                    </p:set>
                                  </p:childTnLst>
                                </p:cTn>
                              </p:par>
                              <p:par>
                                <p:cTn id="297" presetID="1" presetClass="entr" presetSubtype="0" fill="hold" nodeType="withEffect">
                                  <p:stCondLst>
                                    <p:cond delay="1000"/>
                                  </p:stCondLst>
                                  <p:childTnLst>
                                    <p:set>
                                      <p:cBhvr>
                                        <p:cTn id="298" dur="1" fill="hold">
                                          <p:stCondLst>
                                            <p:cond delay="0"/>
                                          </p:stCondLst>
                                        </p:cTn>
                                        <p:tgtEl>
                                          <p:spTgt spid="221"/>
                                        </p:tgtEl>
                                        <p:attrNameLst>
                                          <p:attrName>style.visibility</p:attrName>
                                        </p:attrNameLst>
                                      </p:cBhvr>
                                      <p:to>
                                        <p:strVal val="visible"/>
                                      </p:to>
                                    </p:set>
                                  </p:childTnLst>
                                </p:cTn>
                              </p:par>
                            </p:childTnLst>
                          </p:cTn>
                        </p:par>
                        <p:par>
                          <p:cTn id="299" fill="hold">
                            <p:stCondLst>
                              <p:cond delay="41000"/>
                            </p:stCondLst>
                            <p:childTnLst>
                              <p:par>
                                <p:cTn id="300" presetID="1" presetClass="exit" presetSubtype="0" fill="hold" nodeType="afterEffect">
                                  <p:stCondLst>
                                    <p:cond delay="1000"/>
                                  </p:stCondLst>
                                  <p:childTnLst>
                                    <p:set>
                                      <p:cBhvr>
                                        <p:cTn id="301" dur="1" fill="hold">
                                          <p:stCondLst>
                                            <p:cond delay="0"/>
                                          </p:stCondLst>
                                        </p:cTn>
                                        <p:tgtEl>
                                          <p:spTgt spid="648"/>
                                        </p:tgtEl>
                                        <p:attrNameLst>
                                          <p:attrName>style.visibility</p:attrName>
                                        </p:attrNameLst>
                                      </p:cBhvr>
                                      <p:to>
                                        <p:strVal val="hidden"/>
                                      </p:to>
                                    </p:set>
                                  </p:childTnLst>
                                </p:cTn>
                              </p:par>
                              <p:par>
                                <p:cTn id="302" presetID="1" presetClass="entr" presetSubtype="0" fill="hold" nodeType="withEffect">
                                  <p:stCondLst>
                                    <p:cond delay="1000"/>
                                  </p:stCondLst>
                                  <p:childTnLst>
                                    <p:set>
                                      <p:cBhvr>
                                        <p:cTn id="303" dur="1" fill="hold">
                                          <p:stCondLst>
                                            <p:cond delay="0"/>
                                          </p:stCondLst>
                                        </p:cTn>
                                        <p:tgtEl>
                                          <p:spTgt spid="645"/>
                                        </p:tgtEl>
                                        <p:attrNameLst>
                                          <p:attrName>style.visibility</p:attrName>
                                        </p:attrNameLst>
                                      </p:cBhvr>
                                      <p:to>
                                        <p:strVal val="visible"/>
                                      </p:to>
                                    </p:set>
                                  </p:childTnLst>
                                </p:cTn>
                              </p:par>
                              <p:par>
                                <p:cTn id="304" presetID="1" presetClass="entr" presetSubtype="0" fill="hold" nodeType="withEffect">
                                  <p:stCondLst>
                                    <p:cond delay="1000"/>
                                  </p:stCondLst>
                                  <p:childTnLst>
                                    <p:set>
                                      <p:cBhvr>
                                        <p:cTn id="305" dur="1" fill="hold">
                                          <p:stCondLst>
                                            <p:cond delay="0"/>
                                          </p:stCondLst>
                                        </p:cTn>
                                        <p:tgtEl>
                                          <p:spTgt spid="220"/>
                                        </p:tgtEl>
                                        <p:attrNameLst>
                                          <p:attrName>style.visibility</p:attrName>
                                        </p:attrNameLst>
                                      </p:cBhvr>
                                      <p:to>
                                        <p:strVal val="visible"/>
                                      </p:to>
                                    </p:set>
                                  </p:childTnLst>
                                </p:cTn>
                              </p:par>
                            </p:childTnLst>
                          </p:cTn>
                        </p:par>
                        <p:par>
                          <p:cTn id="306" fill="hold">
                            <p:stCondLst>
                              <p:cond delay="42000"/>
                            </p:stCondLst>
                            <p:childTnLst>
                              <p:par>
                                <p:cTn id="307" presetID="1" presetClass="exit" presetSubtype="0" fill="hold" nodeType="afterEffect">
                                  <p:stCondLst>
                                    <p:cond delay="1000"/>
                                  </p:stCondLst>
                                  <p:childTnLst>
                                    <p:set>
                                      <p:cBhvr>
                                        <p:cTn id="308" dur="1" fill="hold">
                                          <p:stCondLst>
                                            <p:cond delay="0"/>
                                          </p:stCondLst>
                                        </p:cTn>
                                        <p:tgtEl>
                                          <p:spTgt spid="645"/>
                                        </p:tgtEl>
                                        <p:attrNameLst>
                                          <p:attrName>style.visibility</p:attrName>
                                        </p:attrNameLst>
                                      </p:cBhvr>
                                      <p:to>
                                        <p:strVal val="hidden"/>
                                      </p:to>
                                    </p:set>
                                  </p:childTnLst>
                                </p:cTn>
                              </p:par>
                              <p:par>
                                <p:cTn id="309" presetID="1" presetClass="entr" presetSubtype="0" fill="hold" nodeType="withEffect">
                                  <p:stCondLst>
                                    <p:cond delay="1000"/>
                                  </p:stCondLst>
                                  <p:childTnLst>
                                    <p:set>
                                      <p:cBhvr>
                                        <p:cTn id="310" dur="1" fill="hold">
                                          <p:stCondLst>
                                            <p:cond delay="0"/>
                                          </p:stCondLst>
                                        </p:cTn>
                                        <p:tgtEl>
                                          <p:spTgt spid="642"/>
                                        </p:tgtEl>
                                        <p:attrNameLst>
                                          <p:attrName>style.visibility</p:attrName>
                                        </p:attrNameLst>
                                      </p:cBhvr>
                                      <p:to>
                                        <p:strVal val="visible"/>
                                      </p:to>
                                    </p:set>
                                  </p:childTnLst>
                                </p:cTn>
                              </p:par>
                              <p:par>
                                <p:cTn id="311" presetID="1" presetClass="entr" presetSubtype="0" fill="hold" nodeType="withEffect">
                                  <p:stCondLst>
                                    <p:cond delay="1000"/>
                                  </p:stCondLst>
                                  <p:childTnLst>
                                    <p:set>
                                      <p:cBhvr>
                                        <p:cTn id="312" dur="1" fill="hold">
                                          <p:stCondLst>
                                            <p:cond delay="0"/>
                                          </p:stCondLst>
                                        </p:cTn>
                                        <p:tgtEl>
                                          <p:spTgt spid="219"/>
                                        </p:tgtEl>
                                        <p:attrNameLst>
                                          <p:attrName>style.visibility</p:attrName>
                                        </p:attrNameLst>
                                      </p:cBhvr>
                                      <p:to>
                                        <p:strVal val="visible"/>
                                      </p:to>
                                    </p:set>
                                  </p:childTnLst>
                                </p:cTn>
                              </p:par>
                            </p:childTnLst>
                          </p:cTn>
                        </p:par>
                        <p:par>
                          <p:cTn id="313" fill="hold">
                            <p:stCondLst>
                              <p:cond delay="43000"/>
                            </p:stCondLst>
                            <p:childTnLst>
                              <p:par>
                                <p:cTn id="314" presetID="1" presetClass="exit" presetSubtype="0" fill="hold" nodeType="afterEffect">
                                  <p:stCondLst>
                                    <p:cond delay="1000"/>
                                  </p:stCondLst>
                                  <p:childTnLst>
                                    <p:set>
                                      <p:cBhvr>
                                        <p:cTn id="315" dur="1" fill="hold">
                                          <p:stCondLst>
                                            <p:cond delay="0"/>
                                          </p:stCondLst>
                                        </p:cTn>
                                        <p:tgtEl>
                                          <p:spTgt spid="642"/>
                                        </p:tgtEl>
                                        <p:attrNameLst>
                                          <p:attrName>style.visibility</p:attrName>
                                        </p:attrNameLst>
                                      </p:cBhvr>
                                      <p:to>
                                        <p:strVal val="hidden"/>
                                      </p:to>
                                    </p:set>
                                  </p:childTnLst>
                                </p:cTn>
                              </p:par>
                              <p:par>
                                <p:cTn id="316" presetID="1" presetClass="entr" presetSubtype="0" fill="hold" nodeType="withEffect">
                                  <p:stCondLst>
                                    <p:cond delay="1000"/>
                                  </p:stCondLst>
                                  <p:childTnLst>
                                    <p:set>
                                      <p:cBhvr>
                                        <p:cTn id="317" dur="1" fill="hold">
                                          <p:stCondLst>
                                            <p:cond delay="0"/>
                                          </p:stCondLst>
                                        </p:cTn>
                                        <p:tgtEl>
                                          <p:spTgt spid="639"/>
                                        </p:tgtEl>
                                        <p:attrNameLst>
                                          <p:attrName>style.visibility</p:attrName>
                                        </p:attrNameLst>
                                      </p:cBhvr>
                                      <p:to>
                                        <p:strVal val="visible"/>
                                      </p:to>
                                    </p:set>
                                  </p:childTnLst>
                                </p:cTn>
                              </p:par>
                              <p:par>
                                <p:cTn id="318" presetID="1" presetClass="entr" presetSubtype="0" fill="hold" nodeType="withEffect">
                                  <p:stCondLst>
                                    <p:cond delay="1000"/>
                                  </p:stCondLst>
                                  <p:childTnLst>
                                    <p:set>
                                      <p:cBhvr>
                                        <p:cTn id="319" dur="1" fill="hold">
                                          <p:stCondLst>
                                            <p:cond delay="0"/>
                                          </p:stCondLst>
                                        </p:cTn>
                                        <p:tgtEl>
                                          <p:spTgt spid="218"/>
                                        </p:tgtEl>
                                        <p:attrNameLst>
                                          <p:attrName>style.visibility</p:attrName>
                                        </p:attrNameLst>
                                      </p:cBhvr>
                                      <p:to>
                                        <p:strVal val="visible"/>
                                      </p:to>
                                    </p:set>
                                  </p:childTnLst>
                                </p:cTn>
                              </p:par>
                              <p:par>
                                <p:cTn id="320" presetID="1" presetClass="exit" presetSubtype="0" fill="hold" nodeType="withEffect">
                                  <p:stCondLst>
                                    <p:cond delay="2000"/>
                                  </p:stCondLst>
                                  <p:childTnLst>
                                    <p:set>
                                      <p:cBhvr>
                                        <p:cTn id="321" dur="1" fill="hold">
                                          <p:stCondLst>
                                            <p:cond delay="0"/>
                                          </p:stCondLst>
                                        </p:cTn>
                                        <p:tgtEl>
                                          <p:spTgt spid="639"/>
                                        </p:tgtEl>
                                        <p:attrNameLst>
                                          <p:attrName>style.visibility</p:attrName>
                                        </p:attrNameLst>
                                      </p:cBhvr>
                                      <p:to>
                                        <p:strVal val="hidden"/>
                                      </p:to>
                                    </p:set>
                                  </p:childTnLst>
                                </p:cTn>
                              </p:par>
                              <p:par>
                                <p:cTn id="322" presetID="1" presetClass="entr" presetSubtype="0" fill="hold" nodeType="withEffect">
                                  <p:stCondLst>
                                    <p:cond delay="2000"/>
                                  </p:stCondLst>
                                  <p:childTnLst>
                                    <p:set>
                                      <p:cBhvr>
                                        <p:cTn id="323" dur="1" fill="hold">
                                          <p:stCondLst>
                                            <p:cond delay="0"/>
                                          </p:stCondLst>
                                        </p:cTn>
                                        <p:tgtEl>
                                          <p:spTgt spid="636"/>
                                        </p:tgtEl>
                                        <p:attrNameLst>
                                          <p:attrName>style.visibility</p:attrName>
                                        </p:attrNameLst>
                                      </p:cBhvr>
                                      <p:to>
                                        <p:strVal val="visible"/>
                                      </p:to>
                                    </p:set>
                                  </p:childTnLst>
                                </p:cTn>
                              </p:par>
                              <p:par>
                                <p:cTn id="324" presetID="1" presetClass="entr" presetSubtype="0" fill="hold" nodeType="withEffect">
                                  <p:stCondLst>
                                    <p:cond delay="2000"/>
                                  </p:stCondLst>
                                  <p:childTnLst>
                                    <p:set>
                                      <p:cBhvr>
                                        <p:cTn id="325" dur="1" fill="hold">
                                          <p:stCondLst>
                                            <p:cond delay="0"/>
                                          </p:stCondLst>
                                        </p:cTn>
                                        <p:tgtEl>
                                          <p:spTgt spid="203"/>
                                        </p:tgtEl>
                                        <p:attrNameLst>
                                          <p:attrName>style.visibility</p:attrName>
                                        </p:attrNameLst>
                                      </p:cBhvr>
                                      <p:to>
                                        <p:strVal val="visible"/>
                                      </p:to>
                                    </p:set>
                                  </p:childTnLst>
                                </p:cTn>
                              </p:par>
                              <p:par>
                                <p:cTn id="326" presetID="1" presetClass="exit" presetSubtype="0" fill="hold" nodeType="withEffect">
                                  <p:stCondLst>
                                    <p:cond delay="3000"/>
                                  </p:stCondLst>
                                  <p:childTnLst>
                                    <p:set>
                                      <p:cBhvr>
                                        <p:cTn id="327" dur="1" fill="hold">
                                          <p:stCondLst>
                                            <p:cond delay="0"/>
                                          </p:stCondLst>
                                        </p:cTn>
                                        <p:tgtEl>
                                          <p:spTgt spid="636"/>
                                        </p:tgtEl>
                                        <p:attrNameLst>
                                          <p:attrName>style.visibility</p:attrName>
                                        </p:attrNameLst>
                                      </p:cBhvr>
                                      <p:to>
                                        <p:strVal val="hidden"/>
                                      </p:to>
                                    </p:set>
                                  </p:childTnLst>
                                </p:cTn>
                              </p:par>
                              <p:par>
                                <p:cTn id="328" presetID="1" presetClass="entr" presetSubtype="0" fill="hold" nodeType="withEffect">
                                  <p:stCondLst>
                                    <p:cond delay="3000"/>
                                  </p:stCondLst>
                                  <p:childTnLst>
                                    <p:set>
                                      <p:cBhvr>
                                        <p:cTn id="329" dur="1" fill="hold">
                                          <p:stCondLst>
                                            <p:cond delay="0"/>
                                          </p:stCondLst>
                                        </p:cTn>
                                        <p:tgtEl>
                                          <p:spTgt spid="633"/>
                                        </p:tgtEl>
                                        <p:attrNameLst>
                                          <p:attrName>style.visibility</p:attrName>
                                        </p:attrNameLst>
                                      </p:cBhvr>
                                      <p:to>
                                        <p:strVal val="visible"/>
                                      </p:to>
                                    </p:set>
                                  </p:childTnLst>
                                </p:cTn>
                              </p:par>
                              <p:par>
                                <p:cTn id="330" presetID="1" presetClass="entr" presetSubtype="0" fill="hold" nodeType="withEffect">
                                  <p:stCondLst>
                                    <p:cond delay="3000"/>
                                  </p:stCondLst>
                                  <p:childTnLst>
                                    <p:set>
                                      <p:cBhvr>
                                        <p:cTn id="331" dur="1" fill="hold">
                                          <p:stCondLst>
                                            <p:cond delay="0"/>
                                          </p:stCondLst>
                                        </p:cTn>
                                        <p:tgtEl>
                                          <p:spTgt spid="204"/>
                                        </p:tgtEl>
                                        <p:attrNameLst>
                                          <p:attrName>style.visibility</p:attrName>
                                        </p:attrNameLst>
                                      </p:cBhvr>
                                      <p:to>
                                        <p:strVal val="visible"/>
                                      </p:to>
                                    </p:set>
                                  </p:childTnLst>
                                </p:cTn>
                              </p:par>
                              <p:par>
                                <p:cTn id="332" presetID="1" presetClass="exit" presetSubtype="0" fill="hold" nodeType="withEffect">
                                  <p:stCondLst>
                                    <p:cond delay="4000"/>
                                  </p:stCondLst>
                                  <p:childTnLst>
                                    <p:set>
                                      <p:cBhvr>
                                        <p:cTn id="333" dur="1" fill="hold">
                                          <p:stCondLst>
                                            <p:cond delay="0"/>
                                          </p:stCondLst>
                                        </p:cTn>
                                        <p:tgtEl>
                                          <p:spTgt spid="633"/>
                                        </p:tgtEl>
                                        <p:attrNameLst>
                                          <p:attrName>style.visibility</p:attrName>
                                        </p:attrNameLst>
                                      </p:cBhvr>
                                      <p:to>
                                        <p:strVal val="hidden"/>
                                      </p:to>
                                    </p:set>
                                  </p:childTnLst>
                                </p:cTn>
                              </p:par>
                              <p:par>
                                <p:cTn id="334" presetID="1" presetClass="entr" presetSubtype="0" fill="hold" nodeType="withEffect">
                                  <p:stCondLst>
                                    <p:cond delay="4000"/>
                                  </p:stCondLst>
                                  <p:childTnLst>
                                    <p:set>
                                      <p:cBhvr>
                                        <p:cTn id="335" dur="1" fill="hold">
                                          <p:stCondLst>
                                            <p:cond delay="0"/>
                                          </p:stCondLst>
                                        </p:cTn>
                                        <p:tgtEl>
                                          <p:spTgt spid="630"/>
                                        </p:tgtEl>
                                        <p:attrNameLst>
                                          <p:attrName>style.visibility</p:attrName>
                                        </p:attrNameLst>
                                      </p:cBhvr>
                                      <p:to>
                                        <p:strVal val="visible"/>
                                      </p:to>
                                    </p:set>
                                  </p:childTnLst>
                                </p:cTn>
                              </p:par>
                              <p:par>
                                <p:cTn id="336" presetID="1" presetClass="entr" presetSubtype="0" fill="hold" nodeType="withEffect">
                                  <p:stCondLst>
                                    <p:cond delay="4000"/>
                                  </p:stCondLst>
                                  <p:childTnLst>
                                    <p:set>
                                      <p:cBhvr>
                                        <p:cTn id="337" dur="1" fill="hold">
                                          <p:stCondLst>
                                            <p:cond delay="0"/>
                                          </p:stCondLst>
                                        </p:cTn>
                                        <p:tgtEl>
                                          <p:spTgt spid="211"/>
                                        </p:tgtEl>
                                        <p:attrNameLst>
                                          <p:attrName>style.visibility</p:attrName>
                                        </p:attrNameLst>
                                      </p:cBhvr>
                                      <p:to>
                                        <p:strVal val="visible"/>
                                      </p:to>
                                    </p:set>
                                  </p:childTnLst>
                                </p:cTn>
                              </p:par>
                              <p:par>
                                <p:cTn id="338" presetID="1" presetClass="exit" presetSubtype="0" fill="hold" nodeType="withEffect">
                                  <p:stCondLst>
                                    <p:cond delay="5000"/>
                                  </p:stCondLst>
                                  <p:childTnLst>
                                    <p:set>
                                      <p:cBhvr>
                                        <p:cTn id="339" dur="1" fill="hold">
                                          <p:stCondLst>
                                            <p:cond delay="0"/>
                                          </p:stCondLst>
                                        </p:cTn>
                                        <p:tgtEl>
                                          <p:spTgt spid="630"/>
                                        </p:tgtEl>
                                        <p:attrNameLst>
                                          <p:attrName>style.visibility</p:attrName>
                                        </p:attrNameLst>
                                      </p:cBhvr>
                                      <p:to>
                                        <p:strVal val="hidden"/>
                                      </p:to>
                                    </p:set>
                                  </p:childTnLst>
                                </p:cTn>
                              </p:par>
                              <p:par>
                                <p:cTn id="340" presetID="1" presetClass="entr" presetSubtype="0" fill="hold" nodeType="withEffect">
                                  <p:stCondLst>
                                    <p:cond delay="5000"/>
                                  </p:stCondLst>
                                  <p:childTnLst>
                                    <p:set>
                                      <p:cBhvr>
                                        <p:cTn id="341" dur="1" fill="hold">
                                          <p:stCondLst>
                                            <p:cond delay="0"/>
                                          </p:stCondLst>
                                        </p:cTn>
                                        <p:tgtEl>
                                          <p:spTgt spid="627"/>
                                        </p:tgtEl>
                                        <p:attrNameLst>
                                          <p:attrName>style.visibility</p:attrName>
                                        </p:attrNameLst>
                                      </p:cBhvr>
                                      <p:to>
                                        <p:strVal val="visible"/>
                                      </p:to>
                                    </p:set>
                                  </p:childTnLst>
                                </p:cTn>
                              </p:par>
                              <p:par>
                                <p:cTn id="342" presetID="1" presetClass="entr" presetSubtype="0" fill="hold" nodeType="withEffect">
                                  <p:stCondLst>
                                    <p:cond delay="5000"/>
                                  </p:stCondLst>
                                  <p:childTnLst>
                                    <p:set>
                                      <p:cBhvr>
                                        <p:cTn id="343" dur="1" fill="hold">
                                          <p:stCondLst>
                                            <p:cond delay="0"/>
                                          </p:stCondLst>
                                        </p:cTn>
                                        <p:tgtEl>
                                          <p:spTgt spid="212"/>
                                        </p:tgtEl>
                                        <p:attrNameLst>
                                          <p:attrName>style.visibility</p:attrName>
                                        </p:attrNameLst>
                                      </p:cBhvr>
                                      <p:to>
                                        <p:strVal val="visible"/>
                                      </p:to>
                                    </p:set>
                                  </p:childTnLst>
                                </p:cTn>
                              </p:par>
                              <p:par>
                                <p:cTn id="344" presetID="1" presetClass="exit" presetSubtype="0" fill="hold" nodeType="withEffect">
                                  <p:stCondLst>
                                    <p:cond delay="6000"/>
                                  </p:stCondLst>
                                  <p:childTnLst>
                                    <p:set>
                                      <p:cBhvr>
                                        <p:cTn id="345" dur="1" fill="hold">
                                          <p:stCondLst>
                                            <p:cond delay="0"/>
                                          </p:stCondLst>
                                        </p:cTn>
                                        <p:tgtEl>
                                          <p:spTgt spid="627"/>
                                        </p:tgtEl>
                                        <p:attrNameLst>
                                          <p:attrName>style.visibility</p:attrName>
                                        </p:attrNameLst>
                                      </p:cBhvr>
                                      <p:to>
                                        <p:strVal val="hidden"/>
                                      </p:to>
                                    </p:set>
                                  </p:childTnLst>
                                </p:cTn>
                              </p:par>
                              <p:par>
                                <p:cTn id="346" presetID="1" presetClass="entr" presetSubtype="0" fill="hold" nodeType="withEffect">
                                  <p:stCondLst>
                                    <p:cond delay="6000"/>
                                  </p:stCondLst>
                                  <p:childTnLst>
                                    <p:set>
                                      <p:cBhvr>
                                        <p:cTn id="347" dur="1" fill="hold">
                                          <p:stCondLst>
                                            <p:cond delay="0"/>
                                          </p:stCondLst>
                                        </p:cTn>
                                        <p:tgtEl>
                                          <p:spTgt spid="624"/>
                                        </p:tgtEl>
                                        <p:attrNameLst>
                                          <p:attrName>style.visibility</p:attrName>
                                        </p:attrNameLst>
                                      </p:cBhvr>
                                      <p:to>
                                        <p:strVal val="visible"/>
                                      </p:to>
                                    </p:set>
                                  </p:childTnLst>
                                </p:cTn>
                              </p:par>
                              <p:par>
                                <p:cTn id="348" presetID="1" presetClass="entr" presetSubtype="0" fill="hold" nodeType="withEffect">
                                  <p:stCondLst>
                                    <p:cond delay="6000"/>
                                  </p:stCondLst>
                                  <p:childTnLst>
                                    <p:set>
                                      <p:cBhvr>
                                        <p:cTn id="349" dur="1" fill="hold">
                                          <p:stCondLst>
                                            <p:cond delay="0"/>
                                          </p:stCondLst>
                                        </p:cTn>
                                        <p:tgtEl>
                                          <p:spTgt spid="213"/>
                                        </p:tgtEl>
                                        <p:attrNameLst>
                                          <p:attrName>style.visibility</p:attrName>
                                        </p:attrNameLst>
                                      </p:cBhvr>
                                      <p:to>
                                        <p:strVal val="visible"/>
                                      </p:to>
                                    </p:set>
                                  </p:childTnLst>
                                </p:cTn>
                              </p:par>
                              <p:par>
                                <p:cTn id="350" presetID="1" presetClass="exit" presetSubtype="0" fill="hold" nodeType="withEffect">
                                  <p:stCondLst>
                                    <p:cond delay="7000"/>
                                  </p:stCondLst>
                                  <p:childTnLst>
                                    <p:set>
                                      <p:cBhvr>
                                        <p:cTn id="351" dur="1" fill="hold">
                                          <p:stCondLst>
                                            <p:cond delay="0"/>
                                          </p:stCondLst>
                                        </p:cTn>
                                        <p:tgtEl>
                                          <p:spTgt spid="624"/>
                                        </p:tgtEl>
                                        <p:attrNameLst>
                                          <p:attrName>style.visibility</p:attrName>
                                        </p:attrNameLst>
                                      </p:cBhvr>
                                      <p:to>
                                        <p:strVal val="hidden"/>
                                      </p:to>
                                    </p:set>
                                  </p:childTnLst>
                                </p:cTn>
                              </p:par>
                              <p:par>
                                <p:cTn id="352" presetID="1" presetClass="exit" presetSubtype="0" fill="hold" nodeType="withEffect">
                                  <p:stCondLst>
                                    <p:cond delay="7000"/>
                                  </p:stCondLst>
                                  <p:childTnLst>
                                    <p:set>
                                      <p:cBhvr>
                                        <p:cTn id="353" dur="1" fill="hold">
                                          <p:stCondLst>
                                            <p:cond delay="0"/>
                                          </p:stCondLst>
                                        </p:cTn>
                                        <p:tgtEl>
                                          <p:spTgt spid="1017"/>
                                        </p:tgtEl>
                                        <p:attrNameLst>
                                          <p:attrName>style.visibility</p:attrName>
                                        </p:attrNameLst>
                                      </p:cBhvr>
                                      <p:to>
                                        <p:strVal val="hidden"/>
                                      </p:to>
                                    </p:set>
                                  </p:childTnLst>
                                </p:cTn>
                              </p:par>
                              <p:par>
                                <p:cTn id="354" presetID="1" presetClass="entr" presetSubtype="0" fill="hold" nodeType="withEffect">
                                  <p:stCondLst>
                                    <p:cond delay="7000"/>
                                  </p:stCondLst>
                                  <p:childTnLst>
                                    <p:set>
                                      <p:cBhvr>
                                        <p:cTn id="355" dur="1" fill="hold">
                                          <p:stCondLst>
                                            <p:cond delay="0"/>
                                          </p:stCondLst>
                                        </p:cTn>
                                        <p:tgtEl>
                                          <p:spTgt spid="214"/>
                                        </p:tgtEl>
                                        <p:attrNameLst>
                                          <p:attrName>style.visibility</p:attrName>
                                        </p:attrNameLst>
                                      </p:cBhvr>
                                      <p:to>
                                        <p:strVal val="visible"/>
                                      </p:to>
                                    </p:set>
                                  </p:childTnLst>
                                </p:cTn>
                              </p:par>
                              <p:par>
                                <p:cTn id="356" presetID="1" presetClass="entr" presetSubtype="0" fill="hold" nodeType="withEffect">
                                  <p:stCondLst>
                                    <p:cond delay="7000"/>
                                  </p:stCondLst>
                                  <p:childTnLst>
                                    <p:set>
                                      <p:cBhvr>
                                        <p:cTn id="357" dur="1" fill="hold">
                                          <p:stCondLst>
                                            <p:cond delay="0"/>
                                          </p:stCondLst>
                                        </p:cTn>
                                        <p:tgtEl>
                                          <p:spTgt spid="1014"/>
                                        </p:tgtEl>
                                        <p:attrNameLst>
                                          <p:attrName>style.visibility</p:attrName>
                                        </p:attrNameLst>
                                      </p:cBhvr>
                                      <p:to>
                                        <p:strVal val="visible"/>
                                      </p:to>
                                    </p:set>
                                  </p:childTnLst>
                                </p:cTn>
                              </p:par>
                              <p:par>
                                <p:cTn id="358" presetID="1" presetClass="entr" presetSubtype="0" fill="hold" nodeType="withEffect">
                                  <p:stCondLst>
                                    <p:cond delay="7000"/>
                                  </p:stCondLst>
                                  <p:childTnLst>
                                    <p:set>
                                      <p:cBhvr>
                                        <p:cTn id="359" dur="1" fill="hold">
                                          <p:stCondLst>
                                            <p:cond delay="0"/>
                                          </p:stCondLst>
                                        </p:cTn>
                                        <p:tgtEl>
                                          <p:spTgt spid="681"/>
                                        </p:tgtEl>
                                        <p:attrNameLst>
                                          <p:attrName>style.visibility</p:attrName>
                                        </p:attrNameLst>
                                      </p:cBhvr>
                                      <p:to>
                                        <p:strVal val="visible"/>
                                      </p:to>
                                    </p:set>
                                  </p:childTnLst>
                                </p:cTn>
                              </p:par>
                            </p:childTnLst>
                          </p:cTn>
                        </p:par>
                        <p:par>
                          <p:cTn id="360" fill="hold">
                            <p:stCondLst>
                              <p:cond delay="50000"/>
                            </p:stCondLst>
                            <p:childTnLst>
                              <p:par>
                                <p:cTn id="361" presetID="1" presetClass="exit" presetSubtype="0" fill="hold" nodeType="afterEffect">
                                  <p:stCondLst>
                                    <p:cond delay="1000"/>
                                  </p:stCondLst>
                                  <p:childTnLst>
                                    <p:set>
                                      <p:cBhvr>
                                        <p:cTn id="362" dur="1" fill="hold">
                                          <p:stCondLst>
                                            <p:cond delay="0"/>
                                          </p:stCondLst>
                                        </p:cTn>
                                        <p:tgtEl>
                                          <p:spTgt spid="681"/>
                                        </p:tgtEl>
                                        <p:attrNameLst>
                                          <p:attrName>style.visibility</p:attrName>
                                        </p:attrNameLst>
                                      </p:cBhvr>
                                      <p:to>
                                        <p:strVal val="hidden"/>
                                      </p:to>
                                    </p:set>
                                  </p:childTnLst>
                                </p:cTn>
                              </p:par>
                              <p:par>
                                <p:cTn id="363" presetID="1" presetClass="entr" presetSubtype="0" fill="hold" nodeType="withEffect">
                                  <p:stCondLst>
                                    <p:cond delay="1000"/>
                                  </p:stCondLst>
                                  <p:childTnLst>
                                    <p:set>
                                      <p:cBhvr>
                                        <p:cTn id="364" dur="1" fill="hold">
                                          <p:stCondLst>
                                            <p:cond delay="0"/>
                                          </p:stCondLst>
                                        </p:cTn>
                                        <p:tgtEl>
                                          <p:spTgt spid="678"/>
                                        </p:tgtEl>
                                        <p:attrNameLst>
                                          <p:attrName>style.visibility</p:attrName>
                                        </p:attrNameLst>
                                      </p:cBhvr>
                                      <p:to>
                                        <p:strVal val="visible"/>
                                      </p:to>
                                    </p:set>
                                  </p:childTnLst>
                                </p:cTn>
                              </p:par>
                              <p:par>
                                <p:cTn id="365" presetID="1" presetClass="entr" presetSubtype="0" fill="hold" nodeType="withEffect">
                                  <p:stCondLst>
                                    <p:cond delay="1000"/>
                                  </p:stCondLst>
                                  <p:childTnLst>
                                    <p:set>
                                      <p:cBhvr>
                                        <p:cTn id="366" dur="1" fill="hold">
                                          <p:stCondLst>
                                            <p:cond delay="0"/>
                                          </p:stCondLst>
                                        </p:cTn>
                                        <p:tgtEl>
                                          <p:spTgt spid="215"/>
                                        </p:tgtEl>
                                        <p:attrNameLst>
                                          <p:attrName>style.visibility</p:attrName>
                                        </p:attrNameLst>
                                      </p:cBhvr>
                                      <p:to>
                                        <p:strVal val="visible"/>
                                      </p:to>
                                    </p:set>
                                  </p:childTnLst>
                                </p:cTn>
                              </p:par>
                            </p:childTnLst>
                          </p:cTn>
                        </p:par>
                        <p:par>
                          <p:cTn id="367" fill="hold">
                            <p:stCondLst>
                              <p:cond delay="51000"/>
                            </p:stCondLst>
                            <p:childTnLst>
                              <p:par>
                                <p:cTn id="368" presetID="1" presetClass="exit" presetSubtype="0" fill="hold" nodeType="afterEffect">
                                  <p:stCondLst>
                                    <p:cond delay="1000"/>
                                  </p:stCondLst>
                                  <p:childTnLst>
                                    <p:set>
                                      <p:cBhvr>
                                        <p:cTn id="369" dur="1" fill="hold">
                                          <p:stCondLst>
                                            <p:cond delay="0"/>
                                          </p:stCondLst>
                                        </p:cTn>
                                        <p:tgtEl>
                                          <p:spTgt spid="678"/>
                                        </p:tgtEl>
                                        <p:attrNameLst>
                                          <p:attrName>style.visibility</p:attrName>
                                        </p:attrNameLst>
                                      </p:cBhvr>
                                      <p:to>
                                        <p:strVal val="hidden"/>
                                      </p:to>
                                    </p:set>
                                  </p:childTnLst>
                                </p:cTn>
                              </p:par>
                              <p:par>
                                <p:cTn id="370" presetID="1" presetClass="entr" presetSubtype="0" fill="hold" nodeType="withEffect">
                                  <p:stCondLst>
                                    <p:cond delay="1000"/>
                                  </p:stCondLst>
                                  <p:childTnLst>
                                    <p:set>
                                      <p:cBhvr>
                                        <p:cTn id="371" dur="1" fill="hold">
                                          <p:stCondLst>
                                            <p:cond delay="0"/>
                                          </p:stCondLst>
                                        </p:cTn>
                                        <p:tgtEl>
                                          <p:spTgt spid="675"/>
                                        </p:tgtEl>
                                        <p:attrNameLst>
                                          <p:attrName>style.visibility</p:attrName>
                                        </p:attrNameLst>
                                      </p:cBhvr>
                                      <p:to>
                                        <p:strVal val="visible"/>
                                      </p:to>
                                    </p:set>
                                  </p:childTnLst>
                                </p:cTn>
                              </p:par>
                              <p:par>
                                <p:cTn id="372" presetID="1" presetClass="entr" presetSubtype="0" fill="hold" nodeType="withEffect">
                                  <p:stCondLst>
                                    <p:cond delay="1000"/>
                                  </p:stCondLst>
                                  <p:childTnLst>
                                    <p:set>
                                      <p:cBhvr>
                                        <p:cTn id="373" dur="1" fill="hold">
                                          <p:stCondLst>
                                            <p:cond delay="0"/>
                                          </p:stCondLst>
                                        </p:cTn>
                                        <p:tgtEl>
                                          <p:spTgt spid="216"/>
                                        </p:tgtEl>
                                        <p:attrNameLst>
                                          <p:attrName>style.visibility</p:attrName>
                                        </p:attrNameLst>
                                      </p:cBhvr>
                                      <p:to>
                                        <p:strVal val="visible"/>
                                      </p:to>
                                    </p:set>
                                  </p:childTnLst>
                                </p:cTn>
                              </p:par>
                            </p:childTnLst>
                          </p:cTn>
                        </p:par>
                        <p:par>
                          <p:cTn id="374" fill="hold">
                            <p:stCondLst>
                              <p:cond delay="52000"/>
                            </p:stCondLst>
                            <p:childTnLst>
                              <p:par>
                                <p:cTn id="375" presetID="1" presetClass="exit" presetSubtype="0" fill="hold" nodeType="afterEffect">
                                  <p:stCondLst>
                                    <p:cond delay="1000"/>
                                  </p:stCondLst>
                                  <p:childTnLst>
                                    <p:set>
                                      <p:cBhvr>
                                        <p:cTn id="376" dur="1" fill="hold">
                                          <p:stCondLst>
                                            <p:cond delay="0"/>
                                          </p:stCondLst>
                                        </p:cTn>
                                        <p:tgtEl>
                                          <p:spTgt spid="675"/>
                                        </p:tgtEl>
                                        <p:attrNameLst>
                                          <p:attrName>style.visibility</p:attrName>
                                        </p:attrNameLst>
                                      </p:cBhvr>
                                      <p:to>
                                        <p:strVal val="hidden"/>
                                      </p:to>
                                    </p:set>
                                  </p:childTnLst>
                                </p:cTn>
                              </p:par>
                              <p:par>
                                <p:cTn id="377" presetID="1" presetClass="entr" presetSubtype="0" fill="hold" nodeType="withEffect">
                                  <p:stCondLst>
                                    <p:cond delay="1000"/>
                                  </p:stCondLst>
                                  <p:childTnLst>
                                    <p:set>
                                      <p:cBhvr>
                                        <p:cTn id="378" dur="1" fill="hold">
                                          <p:stCondLst>
                                            <p:cond delay="0"/>
                                          </p:stCondLst>
                                        </p:cTn>
                                        <p:tgtEl>
                                          <p:spTgt spid="672"/>
                                        </p:tgtEl>
                                        <p:attrNameLst>
                                          <p:attrName>style.visibility</p:attrName>
                                        </p:attrNameLst>
                                      </p:cBhvr>
                                      <p:to>
                                        <p:strVal val="visible"/>
                                      </p:to>
                                    </p:set>
                                  </p:childTnLst>
                                </p:cTn>
                              </p:par>
                              <p:par>
                                <p:cTn id="379" presetID="1" presetClass="entr" presetSubtype="0" fill="hold" nodeType="withEffect">
                                  <p:stCondLst>
                                    <p:cond delay="1000"/>
                                  </p:stCondLst>
                                  <p:childTnLst>
                                    <p:set>
                                      <p:cBhvr>
                                        <p:cTn id="380" dur="1" fill="hold">
                                          <p:stCondLst>
                                            <p:cond delay="0"/>
                                          </p:stCondLst>
                                        </p:cTn>
                                        <p:tgtEl>
                                          <p:spTgt spid="217"/>
                                        </p:tgtEl>
                                        <p:attrNameLst>
                                          <p:attrName>style.visibility</p:attrName>
                                        </p:attrNameLst>
                                      </p:cBhvr>
                                      <p:to>
                                        <p:strVal val="visible"/>
                                      </p:to>
                                    </p:set>
                                  </p:childTnLst>
                                </p:cTn>
                              </p:par>
                            </p:childTnLst>
                          </p:cTn>
                        </p:par>
                        <p:par>
                          <p:cTn id="381" fill="hold">
                            <p:stCondLst>
                              <p:cond delay="53000"/>
                            </p:stCondLst>
                            <p:childTnLst>
                              <p:par>
                                <p:cTn id="382" presetID="1" presetClass="exit" presetSubtype="0" fill="hold" nodeType="afterEffect">
                                  <p:stCondLst>
                                    <p:cond delay="1000"/>
                                  </p:stCondLst>
                                  <p:childTnLst>
                                    <p:set>
                                      <p:cBhvr>
                                        <p:cTn id="383" dur="1" fill="hold">
                                          <p:stCondLst>
                                            <p:cond delay="0"/>
                                          </p:stCondLst>
                                        </p:cTn>
                                        <p:tgtEl>
                                          <p:spTgt spid="672"/>
                                        </p:tgtEl>
                                        <p:attrNameLst>
                                          <p:attrName>style.visibility</p:attrName>
                                        </p:attrNameLst>
                                      </p:cBhvr>
                                      <p:to>
                                        <p:strVal val="hidden"/>
                                      </p:to>
                                    </p:set>
                                  </p:childTnLst>
                                </p:cTn>
                              </p:par>
                              <p:par>
                                <p:cTn id="384" presetID="1" presetClass="entr" presetSubtype="0" fill="hold" nodeType="withEffect">
                                  <p:stCondLst>
                                    <p:cond delay="1000"/>
                                  </p:stCondLst>
                                  <p:childTnLst>
                                    <p:set>
                                      <p:cBhvr>
                                        <p:cTn id="385" dur="1" fill="hold">
                                          <p:stCondLst>
                                            <p:cond delay="0"/>
                                          </p:stCondLst>
                                        </p:cTn>
                                        <p:tgtEl>
                                          <p:spTgt spid="669"/>
                                        </p:tgtEl>
                                        <p:attrNameLst>
                                          <p:attrName>style.visibility</p:attrName>
                                        </p:attrNameLst>
                                      </p:cBhvr>
                                      <p:to>
                                        <p:strVal val="visible"/>
                                      </p:to>
                                    </p:set>
                                  </p:childTnLst>
                                </p:cTn>
                              </p:par>
                              <p:par>
                                <p:cTn id="386" presetID="1" presetClass="entr" presetSubtype="0" fill="hold" nodeType="withEffect">
                                  <p:stCondLst>
                                    <p:cond delay="1000"/>
                                  </p:stCondLst>
                                  <p:childTnLst>
                                    <p:set>
                                      <p:cBhvr>
                                        <p:cTn id="387" dur="1" fill="hold">
                                          <p:stCondLst>
                                            <p:cond delay="0"/>
                                          </p:stCondLst>
                                        </p:cTn>
                                        <p:tgtEl>
                                          <p:spTgt spid="209"/>
                                        </p:tgtEl>
                                        <p:attrNameLst>
                                          <p:attrName>style.visibility</p:attrName>
                                        </p:attrNameLst>
                                      </p:cBhvr>
                                      <p:to>
                                        <p:strVal val="visible"/>
                                      </p:to>
                                    </p:set>
                                  </p:childTnLst>
                                </p:cTn>
                              </p:par>
                              <p:par>
                                <p:cTn id="388" presetID="1" presetClass="exit" presetSubtype="0" fill="hold" nodeType="withEffect">
                                  <p:stCondLst>
                                    <p:cond delay="2000"/>
                                  </p:stCondLst>
                                  <p:childTnLst>
                                    <p:set>
                                      <p:cBhvr>
                                        <p:cTn id="389" dur="1" fill="hold">
                                          <p:stCondLst>
                                            <p:cond delay="0"/>
                                          </p:stCondLst>
                                        </p:cTn>
                                        <p:tgtEl>
                                          <p:spTgt spid="669"/>
                                        </p:tgtEl>
                                        <p:attrNameLst>
                                          <p:attrName>style.visibility</p:attrName>
                                        </p:attrNameLst>
                                      </p:cBhvr>
                                      <p:to>
                                        <p:strVal val="hidden"/>
                                      </p:to>
                                    </p:set>
                                  </p:childTnLst>
                                </p:cTn>
                              </p:par>
                              <p:par>
                                <p:cTn id="390" presetID="1" presetClass="entr" presetSubtype="0" fill="hold" nodeType="withEffect">
                                  <p:stCondLst>
                                    <p:cond delay="2000"/>
                                  </p:stCondLst>
                                  <p:childTnLst>
                                    <p:set>
                                      <p:cBhvr>
                                        <p:cTn id="391" dur="1" fill="hold">
                                          <p:stCondLst>
                                            <p:cond delay="0"/>
                                          </p:stCondLst>
                                        </p:cTn>
                                        <p:tgtEl>
                                          <p:spTgt spid="666"/>
                                        </p:tgtEl>
                                        <p:attrNameLst>
                                          <p:attrName>style.visibility</p:attrName>
                                        </p:attrNameLst>
                                      </p:cBhvr>
                                      <p:to>
                                        <p:strVal val="visible"/>
                                      </p:to>
                                    </p:set>
                                  </p:childTnLst>
                                </p:cTn>
                              </p:par>
                              <p:par>
                                <p:cTn id="392" presetID="1" presetClass="entr" presetSubtype="0" fill="hold" nodeType="withEffect">
                                  <p:stCondLst>
                                    <p:cond delay="2000"/>
                                  </p:stCondLst>
                                  <p:childTnLst>
                                    <p:set>
                                      <p:cBhvr>
                                        <p:cTn id="393" dur="1" fill="hold">
                                          <p:stCondLst>
                                            <p:cond delay="0"/>
                                          </p:stCondLst>
                                        </p:cTn>
                                        <p:tgtEl>
                                          <p:spTgt spid="208"/>
                                        </p:tgtEl>
                                        <p:attrNameLst>
                                          <p:attrName>style.visibility</p:attrName>
                                        </p:attrNameLst>
                                      </p:cBhvr>
                                      <p:to>
                                        <p:strVal val="visible"/>
                                      </p:to>
                                    </p:set>
                                  </p:childTnLst>
                                </p:cTn>
                              </p:par>
                              <p:par>
                                <p:cTn id="394" presetID="1" presetClass="exit" presetSubtype="0" fill="hold" nodeType="withEffect">
                                  <p:stCondLst>
                                    <p:cond delay="3000"/>
                                  </p:stCondLst>
                                  <p:childTnLst>
                                    <p:set>
                                      <p:cBhvr>
                                        <p:cTn id="395" dur="1" fill="hold">
                                          <p:stCondLst>
                                            <p:cond delay="0"/>
                                          </p:stCondLst>
                                        </p:cTn>
                                        <p:tgtEl>
                                          <p:spTgt spid="666"/>
                                        </p:tgtEl>
                                        <p:attrNameLst>
                                          <p:attrName>style.visibility</p:attrName>
                                        </p:attrNameLst>
                                      </p:cBhvr>
                                      <p:to>
                                        <p:strVal val="hidden"/>
                                      </p:to>
                                    </p:set>
                                  </p:childTnLst>
                                </p:cTn>
                              </p:par>
                              <p:par>
                                <p:cTn id="396" presetID="1" presetClass="entr" presetSubtype="0" fill="hold" nodeType="withEffect">
                                  <p:stCondLst>
                                    <p:cond delay="3000"/>
                                  </p:stCondLst>
                                  <p:childTnLst>
                                    <p:set>
                                      <p:cBhvr>
                                        <p:cTn id="397" dur="1" fill="hold">
                                          <p:stCondLst>
                                            <p:cond delay="0"/>
                                          </p:stCondLst>
                                        </p:cTn>
                                        <p:tgtEl>
                                          <p:spTgt spid="663"/>
                                        </p:tgtEl>
                                        <p:attrNameLst>
                                          <p:attrName>style.visibility</p:attrName>
                                        </p:attrNameLst>
                                      </p:cBhvr>
                                      <p:to>
                                        <p:strVal val="visible"/>
                                      </p:to>
                                    </p:set>
                                  </p:childTnLst>
                                </p:cTn>
                              </p:par>
                              <p:par>
                                <p:cTn id="398" presetID="1" presetClass="entr" presetSubtype="0" fill="hold" nodeType="withEffect">
                                  <p:stCondLst>
                                    <p:cond delay="3000"/>
                                  </p:stCondLst>
                                  <p:childTnLst>
                                    <p:set>
                                      <p:cBhvr>
                                        <p:cTn id="399" dur="1" fill="hold">
                                          <p:stCondLst>
                                            <p:cond delay="0"/>
                                          </p:stCondLst>
                                        </p:cTn>
                                        <p:tgtEl>
                                          <p:spTgt spid="207"/>
                                        </p:tgtEl>
                                        <p:attrNameLst>
                                          <p:attrName>style.visibility</p:attrName>
                                        </p:attrNameLst>
                                      </p:cBhvr>
                                      <p:to>
                                        <p:strVal val="visible"/>
                                      </p:to>
                                    </p:set>
                                  </p:childTnLst>
                                </p:cTn>
                              </p:par>
                              <p:par>
                                <p:cTn id="400" presetID="1" presetClass="exit" presetSubtype="0" fill="hold" nodeType="withEffect">
                                  <p:stCondLst>
                                    <p:cond delay="4000"/>
                                  </p:stCondLst>
                                  <p:childTnLst>
                                    <p:set>
                                      <p:cBhvr>
                                        <p:cTn id="401" dur="1" fill="hold">
                                          <p:stCondLst>
                                            <p:cond delay="0"/>
                                          </p:stCondLst>
                                        </p:cTn>
                                        <p:tgtEl>
                                          <p:spTgt spid="663"/>
                                        </p:tgtEl>
                                        <p:attrNameLst>
                                          <p:attrName>style.visibility</p:attrName>
                                        </p:attrNameLst>
                                      </p:cBhvr>
                                      <p:to>
                                        <p:strVal val="hidden"/>
                                      </p:to>
                                    </p:set>
                                  </p:childTnLst>
                                </p:cTn>
                              </p:par>
                              <p:par>
                                <p:cTn id="402" presetID="1" presetClass="entr" presetSubtype="0" fill="hold" nodeType="withEffect">
                                  <p:stCondLst>
                                    <p:cond delay="4000"/>
                                  </p:stCondLst>
                                  <p:childTnLst>
                                    <p:set>
                                      <p:cBhvr>
                                        <p:cTn id="403" dur="1" fill="hold">
                                          <p:stCondLst>
                                            <p:cond delay="0"/>
                                          </p:stCondLst>
                                        </p:cTn>
                                        <p:tgtEl>
                                          <p:spTgt spid="660"/>
                                        </p:tgtEl>
                                        <p:attrNameLst>
                                          <p:attrName>style.visibility</p:attrName>
                                        </p:attrNameLst>
                                      </p:cBhvr>
                                      <p:to>
                                        <p:strVal val="visible"/>
                                      </p:to>
                                    </p:set>
                                  </p:childTnLst>
                                </p:cTn>
                              </p:par>
                              <p:par>
                                <p:cTn id="404" presetID="1" presetClass="entr" presetSubtype="0" fill="hold" nodeType="withEffect">
                                  <p:stCondLst>
                                    <p:cond delay="4000"/>
                                  </p:stCondLst>
                                  <p:childTnLst>
                                    <p:set>
                                      <p:cBhvr>
                                        <p:cTn id="405" dur="1" fill="hold">
                                          <p:stCondLst>
                                            <p:cond delay="0"/>
                                          </p:stCondLst>
                                        </p:cTn>
                                        <p:tgtEl>
                                          <p:spTgt spid="205"/>
                                        </p:tgtEl>
                                        <p:attrNameLst>
                                          <p:attrName>style.visibility</p:attrName>
                                        </p:attrNameLst>
                                      </p:cBhvr>
                                      <p:to>
                                        <p:strVal val="visible"/>
                                      </p:to>
                                    </p:set>
                                  </p:childTnLst>
                                </p:cTn>
                              </p:par>
                              <p:par>
                                <p:cTn id="406" presetID="1" presetClass="exit" presetSubtype="0" fill="hold" nodeType="withEffect">
                                  <p:stCondLst>
                                    <p:cond delay="5000"/>
                                  </p:stCondLst>
                                  <p:childTnLst>
                                    <p:set>
                                      <p:cBhvr>
                                        <p:cTn id="407" dur="1" fill="hold">
                                          <p:stCondLst>
                                            <p:cond delay="0"/>
                                          </p:stCondLst>
                                        </p:cTn>
                                        <p:tgtEl>
                                          <p:spTgt spid="660"/>
                                        </p:tgtEl>
                                        <p:attrNameLst>
                                          <p:attrName>style.visibility</p:attrName>
                                        </p:attrNameLst>
                                      </p:cBhvr>
                                      <p:to>
                                        <p:strVal val="hidden"/>
                                      </p:to>
                                    </p:set>
                                  </p:childTnLst>
                                </p:cTn>
                              </p:par>
                              <p:par>
                                <p:cTn id="408" presetID="1" presetClass="entr" presetSubtype="0" fill="hold" nodeType="withEffect">
                                  <p:stCondLst>
                                    <p:cond delay="5000"/>
                                  </p:stCondLst>
                                  <p:childTnLst>
                                    <p:set>
                                      <p:cBhvr>
                                        <p:cTn id="409" dur="1" fill="hold">
                                          <p:stCondLst>
                                            <p:cond delay="0"/>
                                          </p:stCondLst>
                                        </p:cTn>
                                        <p:tgtEl>
                                          <p:spTgt spid="657"/>
                                        </p:tgtEl>
                                        <p:attrNameLst>
                                          <p:attrName>style.visibility</p:attrName>
                                        </p:attrNameLst>
                                      </p:cBhvr>
                                      <p:to>
                                        <p:strVal val="visible"/>
                                      </p:to>
                                    </p:set>
                                  </p:childTnLst>
                                </p:cTn>
                              </p:par>
                              <p:par>
                                <p:cTn id="410" presetID="1" presetClass="entr" presetSubtype="0" fill="hold" nodeType="withEffect">
                                  <p:stCondLst>
                                    <p:cond delay="5000"/>
                                  </p:stCondLst>
                                  <p:childTnLst>
                                    <p:set>
                                      <p:cBhvr>
                                        <p:cTn id="411" dur="1" fill="hold">
                                          <p:stCondLst>
                                            <p:cond delay="0"/>
                                          </p:stCondLst>
                                        </p:cTn>
                                        <p:tgtEl>
                                          <p:spTgt spid="206"/>
                                        </p:tgtEl>
                                        <p:attrNameLst>
                                          <p:attrName>style.visibility</p:attrName>
                                        </p:attrNameLst>
                                      </p:cBhvr>
                                      <p:to>
                                        <p:strVal val="visible"/>
                                      </p:to>
                                    </p:set>
                                  </p:childTnLst>
                                </p:cTn>
                              </p:par>
                              <p:par>
                                <p:cTn id="412" presetID="1" presetClass="exit" presetSubtype="0" fill="hold" nodeType="withEffect">
                                  <p:stCondLst>
                                    <p:cond delay="6000"/>
                                  </p:stCondLst>
                                  <p:childTnLst>
                                    <p:set>
                                      <p:cBhvr>
                                        <p:cTn id="413" dur="1" fill="hold">
                                          <p:stCondLst>
                                            <p:cond delay="0"/>
                                          </p:stCondLst>
                                        </p:cTn>
                                        <p:tgtEl>
                                          <p:spTgt spid="657"/>
                                        </p:tgtEl>
                                        <p:attrNameLst>
                                          <p:attrName>style.visibility</p:attrName>
                                        </p:attrNameLst>
                                      </p:cBhvr>
                                      <p:to>
                                        <p:strVal val="hidden"/>
                                      </p:to>
                                    </p:set>
                                  </p:childTnLst>
                                </p:cTn>
                              </p:par>
                              <p:par>
                                <p:cTn id="414" presetID="1" presetClass="entr" presetSubtype="0" fill="hold" nodeType="withEffect">
                                  <p:stCondLst>
                                    <p:cond delay="6000"/>
                                  </p:stCondLst>
                                  <p:childTnLst>
                                    <p:set>
                                      <p:cBhvr>
                                        <p:cTn id="415" dur="1" fill="hold">
                                          <p:stCondLst>
                                            <p:cond delay="0"/>
                                          </p:stCondLst>
                                        </p:cTn>
                                        <p:tgtEl>
                                          <p:spTgt spid="654"/>
                                        </p:tgtEl>
                                        <p:attrNameLst>
                                          <p:attrName>style.visibility</p:attrName>
                                        </p:attrNameLst>
                                      </p:cBhvr>
                                      <p:to>
                                        <p:strVal val="visible"/>
                                      </p:to>
                                    </p:set>
                                  </p:childTnLst>
                                </p:cTn>
                              </p:par>
                              <p:par>
                                <p:cTn id="416" presetID="1" presetClass="entr" presetSubtype="0" fill="hold" nodeType="withEffect">
                                  <p:stCondLst>
                                    <p:cond delay="6000"/>
                                  </p:stCondLst>
                                  <p:childTnLst>
                                    <p:set>
                                      <p:cBhvr>
                                        <p:cTn id="417"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Freeform 5"/>
          <p:cNvSpPr>
            <a:spLocks/>
          </p:cNvSpPr>
          <p:nvPr/>
        </p:nvSpPr>
        <p:spPr bwMode="auto">
          <a:xfrm>
            <a:off x="1356739" y="212834"/>
            <a:ext cx="6433778" cy="6433842"/>
          </a:xfrm>
          <a:custGeom>
            <a:avLst/>
            <a:gdLst/>
            <a:ahLst/>
            <a:cxnLst/>
            <a:rect l="l" t="t" r="r" b="b"/>
            <a:pathLst>
              <a:path w="6433778" h="6433842">
                <a:moveTo>
                  <a:pt x="3055993" y="6300598"/>
                </a:moveTo>
                <a:cubicBezTo>
                  <a:pt x="3092788" y="6300598"/>
                  <a:pt x="3122616" y="6330426"/>
                  <a:pt x="3122616" y="6367220"/>
                </a:cubicBezTo>
                <a:cubicBezTo>
                  <a:pt x="3122616" y="6404014"/>
                  <a:pt x="3092788" y="6433842"/>
                  <a:pt x="3055993" y="6433842"/>
                </a:cubicBezTo>
                <a:cubicBezTo>
                  <a:pt x="3019198" y="6433842"/>
                  <a:pt x="2989370" y="6404014"/>
                  <a:pt x="2989370" y="6367220"/>
                </a:cubicBezTo>
                <a:cubicBezTo>
                  <a:pt x="2989370" y="6330426"/>
                  <a:pt x="3019198" y="6300598"/>
                  <a:pt x="3055993" y="6300598"/>
                </a:cubicBezTo>
                <a:close/>
                <a:moveTo>
                  <a:pt x="3377329" y="6299753"/>
                </a:moveTo>
                <a:cubicBezTo>
                  <a:pt x="3379790" y="6299753"/>
                  <a:pt x="3382251" y="6299753"/>
                  <a:pt x="3384712" y="6299753"/>
                </a:cubicBezTo>
                <a:cubicBezTo>
                  <a:pt x="3419165" y="6299753"/>
                  <a:pt x="3447465" y="6325662"/>
                  <a:pt x="3451157" y="6358972"/>
                </a:cubicBezTo>
                <a:cubicBezTo>
                  <a:pt x="3452387" y="6377478"/>
                  <a:pt x="3447465" y="6394751"/>
                  <a:pt x="3436391" y="6408322"/>
                </a:cubicBezTo>
                <a:cubicBezTo>
                  <a:pt x="3425317" y="6421893"/>
                  <a:pt x="3409321" y="6430529"/>
                  <a:pt x="3392095" y="6432996"/>
                </a:cubicBezTo>
                <a:cubicBezTo>
                  <a:pt x="3389634" y="6432996"/>
                  <a:pt x="3387173" y="6432996"/>
                  <a:pt x="3384712" y="6432996"/>
                </a:cubicBezTo>
                <a:cubicBezTo>
                  <a:pt x="3350259" y="6432996"/>
                  <a:pt x="3321959" y="6407088"/>
                  <a:pt x="3318268" y="6373777"/>
                </a:cubicBezTo>
                <a:cubicBezTo>
                  <a:pt x="3314576" y="6336765"/>
                  <a:pt x="3341646" y="6303454"/>
                  <a:pt x="3377329" y="6299753"/>
                </a:cubicBezTo>
                <a:close/>
                <a:moveTo>
                  <a:pt x="2728861" y="6266524"/>
                </a:moveTo>
                <a:cubicBezTo>
                  <a:pt x="2731341" y="6266524"/>
                  <a:pt x="2733820" y="6266524"/>
                  <a:pt x="2736300" y="6266524"/>
                </a:cubicBezTo>
                <a:cubicBezTo>
                  <a:pt x="2772254" y="6270225"/>
                  <a:pt x="2799529" y="6303536"/>
                  <a:pt x="2795810" y="6340548"/>
                </a:cubicBezTo>
                <a:cubicBezTo>
                  <a:pt x="2792090" y="6373859"/>
                  <a:pt x="2763575" y="6399767"/>
                  <a:pt x="2728861" y="6399767"/>
                </a:cubicBezTo>
                <a:cubicBezTo>
                  <a:pt x="2726381" y="6399767"/>
                  <a:pt x="2723902" y="6399767"/>
                  <a:pt x="2721422" y="6399767"/>
                </a:cubicBezTo>
                <a:cubicBezTo>
                  <a:pt x="2704065" y="6397300"/>
                  <a:pt x="2687948" y="6388664"/>
                  <a:pt x="2676790" y="6375093"/>
                </a:cubicBezTo>
                <a:cubicBezTo>
                  <a:pt x="2665632" y="6361522"/>
                  <a:pt x="2659433" y="6344249"/>
                  <a:pt x="2661912" y="6325743"/>
                </a:cubicBezTo>
                <a:cubicBezTo>
                  <a:pt x="2665632" y="6292433"/>
                  <a:pt x="2694147" y="6266524"/>
                  <a:pt x="2728861" y="6266524"/>
                </a:cubicBezTo>
                <a:close/>
                <a:moveTo>
                  <a:pt x="3717148" y="6265935"/>
                </a:moveTo>
                <a:cubicBezTo>
                  <a:pt x="3748100" y="6265935"/>
                  <a:pt x="3775338" y="6288142"/>
                  <a:pt x="3782767" y="6318986"/>
                </a:cubicBezTo>
                <a:cubicBezTo>
                  <a:pt x="3790195" y="6354764"/>
                  <a:pt x="3766671" y="6390542"/>
                  <a:pt x="3730767" y="6397945"/>
                </a:cubicBezTo>
                <a:cubicBezTo>
                  <a:pt x="3725814" y="6399178"/>
                  <a:pt x="3722100" y="6399178"/>
                  <a:pt x="3717148" y="6399178"/>
                </a:cubicBezTo>
                <a:cubicBezTo>
                  <a:pt x="3684957" y="6399178"/>
                  <a:pt x="3657719" y="6376971"/>
                  <a:pt x="3651529" y="6346128"/>
                </a:cubicBezTo>
                <a:cubicBezTo>
                  <a:pt x="3647814" y="6328856"/>
                  <a:pt x="3650290" y="6311583"/>
                  <a:pt x="3660195" y="6296779"/>
                </a:cubicBezTo>
                <a:cubicBezTo>
                  <a:pt x="3670100" y="6280740"/>
                  <a:pt x="3684957" y="6270870"/>
                  <a:pt x="3703529" y="6267169"/>
                </a:cubicBezTo>
                <a:cubicBezTo>
                  <a:pt x="3707243" y="6265935"/>
                  <a:pt x="3712195" y="6265935"/>
                  <a:pt x="3717148" y="6265935"/>
                </a:cubicBezTo>
                <a:close/>
                <a:moveTo>
                  <a:pt x="2404662" y="6199154"/>
                </a:moveTo>
                <a:cubicBezTo>
                  <a:pt x="2409584" y="6199154"/>
                  <a:pt x="2414506" y="6199154"/>
                  <a:pt x="2418197" y="6200388"/>
                </a:cubicBezTo>
                <a:cubicBezTo>
                  <a:pt x="2436654" y="6204089"/>
                  <a:pt x="2451420" y="6213959"/>
                  <a:pt x="2461263" y="6229998"/>
                </a:cubicBezTo>
                <a:cubicBezTo>
                  <a:pt x="2469876" y="6244802"/>
                  <a:pt x="2473568" y="6262075"/>
                  <a:pt x="2469876" y="6279347"/>
                </a:cubicBezTo>
                <a:cubicBezTo>
                  <a:pt x="2463724" y="6310190"/>
                  <a:pt x="2436654" y="6332397"/>
                  <a:pt x="2404662" y="6332397"/>
                </a:cubicBezTo>
                <a:cubicBezTo>
                  <a:pt x="2399741" y="6332397"/>
                  <a:pt x="2396049" y="6332397"/>
                  <a:pt x="2391127" y="6331164"/>
                </a:cubicBezTo>
                <a:cubicBezTo>
                  <a:pt x="2373901" y="6327462"/>
                  <a:pt x="2359136" y="6317592"/>
                  <a:pt x="2349292" y="6301554"/>
                </a:cubicBezTo>
                <a:cubicBezTo>
                  <a:pt x="2339448" y="6286749"/>
                  <a:pt x="2335757" y="6269477"/>
                  <a:pt x="2339448" y="6252205"/>
                </a:cubicBezTo>
                <a:cubicBezTo>
                  <a:pt x="2345601" y="6221361"/>
                  <a:pt x="2373901" y="6199154"/>
                  <a:pt x="2404662" y="6199154"/>
                </a:cubicBezTo>
                <a:close/>
                <a:moveTo>
                  <a:pt x="4034818" y="6195989"/>
                </a:moveTo>
                <a:cubicBezTo>
                  <a:pt x="4063256" y="6195989"/>
                  <a:pt x="4089222" y="6214495"/>
                  <a:pt x="4097877" y="6241637"/>
                </a:cubicBezTo>
                <a:cubicBezTo>
                  <a:pt x="4104059" y="6258910"/>
                  <a:pt x="4101586" y="6276182"/>
                  <a:pt x="4094168" y="6292220"/>
                </a:cubicBezTo>
                <a:cubicBezTo>
                  <a:pt x="4085512" y="6308259"/>
                  <a:pt x="4071911" y="6320596"/>
                  <a:pt x="4054601" y="6325531"/>
                </a:cubicBezTo>
                <a:cubicBezTo>
                  <a:pt x="4048419" y="6327999"/>
                  <a:pt x="4041000" y="6329232"/>
                  <a:pt x="4034818" y="6329232"/>
                </a:cubicBezTo>
                <a:cubicBezTo>
                  <a:pt x="4005143" y="6329232"/>
                  <a:pt x="3979177" y="6310726"/>
                  <a:pt x="3970522" y="6283584"/>
                </a:cubicBezTo>
                <a:cubicBezTo>
                  <a:pt x="3959394" y="6247806"/>
                  <a:pt x="3979177" y="6210794"/>
                  <a:pt x="4013798" y="6198457"/>
                </a:cubicBezTo>
                <a:cubicBezTo>
                  <a:pt x="4019980" y="6197223"/>
                  <a:pt x="4027399" y="6195989"/>
                  <a:pt x="4034818" y="6195989"/>
                </a:cubicBezTo>
                <a:close/>
                <a:moveTo>
                  <a:pt x="2093603" y="6097669"/>
                </a:moveTo>
                <a:cubicBezTo>
                  <a:pt x="2100983" y="6097669"/>
                  <a:pt x="2108363" y="6098903"/>
                  <a:pt x="2114513" y="6100137"/>
                </a:cubicBezTo>
                <a:cubicBezTo>
                  <a:pt x="2148952" y="6112474"/>
                  <a:pt x="2168631" y="6149486"/>
                  <a:pt x="2157561" y="6185265"/>
                </a:cubicBezTo>
                <a:cubicBezTo>
                  <a:pt x="2148952" y="6212407"/>
                  <a:pt x="2123122" y="6230913"/>
                  <a:pt x="2093603" y="6230913"/>
                </a:cubicBezTo>
                <a:cubicBezTo>
                  <a:pt x="2087454" y="6230913"/>
                  <a:pt x="2080074" y="6229679"/>
                  <a:pt x="2073924" y="6227212"/>
                </a:cubicBezTo>
                <a:cubicBezTo>
                  <a:pt x="2056705" y="6222277"/>
                  <a:pt x="2043175" y="6209940"/>
                  <a:pt x="2034566" y="6193901"/>
                </a:cubicBezTo>
                <a:cubicBezTo>
                  <a:pt x="2025956" y="6177862"/>
                  <a:pt x="2024726" y="6160590"/>
                  <a:pt x="2030876" y="6143318"/>
                </a:cubicBezTo>
                <a:cubicBezTo>
                  <a:pt x="2039485" y="6116175"/>
                  <a:pt x="2065314" y="6097669"/>
                  <a:pt x="2093603" y="6097669"/>
                </a:cubicBezTo>
                <a:close/>
                <a:moveTo>
                  <a:pt x="4351030" y="6093441"/>
                </a:moveTo>
                <a:cubicBezTo>
                  <a:pt x="4378194" y="6093441"/>
                  <a:pt x="4401653" y="6108331"/>
                  <a:pt x="4412765" y="6133146"/>
                </a:cubicBezTo>
                <a:cubicBezTo>
                  <a:pt x="4420173" y="6149277"/>
                  <a:pt x="4420173" y="6167888"/>
                  <a:pt x="4414000" y="6184019"/>
                </a:cubicBezTo>
                <a:cubicBezTo>
                  <a:pt x="4407826" y="6201390"/>
                  <a:pt x="4395479" y="6213798"/>
                  <a:pt x="4378194" y="6221242"/>
                </a:cubicBezTo>
                <a:cubicBezTo>
                  <a:pt x="4369551" y="6224965"/>
                  <a:pt x="4360908" y="6227446"/>
                  <a:pt x="4352265" y="6227446"/>
                </a:cubicBezTo>
                <a:cubicBezTo>
                  <a:pt x="4325102" y="6227446"/>
                  <a:pt x="4301643" y="6211316"/>
                  <a:pt x="4290530" y="6187741"/>
                </a:cubicBezTo>
                <a:cubicBezTo>
                  <a:pt x="4283122" y="6171611"/>
                  <a:pt x="4283122" y="6152999"/>
                  <a:pt x="4289296" y="6135628"/>
                </a:cubicBezTo>
                <a:cubicBezTo>
                  <a:pt x="4295469" y="6119498"/>
                  <a:pt x="4307816" y="6105849"/>
                  <a:pt x="4323867" y="6098404"/>
                </a:cubicBezTo>
                <a:cubicBezTo>
                  <a:pt x="4332510" y="6094682"/>
                  <a:pt x="4342388" y="6093441"/>
                  <a:pt x="4351030" y="6093441"/>
                </a:cubicBezTo>
                <a:close/>
                <a:moveTo>
                  <a:pt x="1789376" y="5963223"/>
                </a:moveTo>
                <a:cubicBezTo>
                  <a:pt x="1797999" y="5963223"/>
                  <a:pt x="1807854" y="5964464"/>
                  <a:pt x="1816477" y="5968186"/>
                </a:cubicBezTo>
                <a:cubicBezTo>
                  <a:pt x="1849737" y="5983076"/>
                  <a:pt x="1864519" y="6024022"/>
                  <a:pt x="1849737" y="6057523"/>
                </a:cubicBezTo>
                <a:cubicBezTo>
                  <a:pt x="1838650" y="6081098"/>
                  <a:pt x="1815245" y="6097228"/>
                  <a:pt x="1788144" y="6097228"/>
                </a:cubicBezTo>
                <a:cubicBezTo>
                  <a:pt x="1779521" y="6097228"/>
                  <a:pt x="1769666" y="6094747"/>
                  <a:pt x="1761043" y="6091024"/>
                </a:cubicBezTo>
                <a:cubicBezTo>
                  <a:pt x="1727783" y="6076135"/>
                  <a:pt x="1713001" y="6036430"/>
                  <a:pt x="1727783" y="6002928"/>
                </a:cubicBezTo>
                <a:cubicBezTo>
                  <a:pt x="1738870" y="5978113"/>
                  <a:pt x="1762275" y="5963223"/>
                  <a:pt x="1789376" y="5963223"/>
                </a:cubicBezTo>
                <a:close/>
                <a:moveTo>
                  <a:pt x="4649132" y="5957775"/>
                </a:moveTo>
                <a:cubicBezTo>
                  <a:pt x="4672548" y="5957775"/>
                  <a:pt x="4694732" y="5971375"/>
                  <a:pt x="4707056" y="5991158"/>
                </a:cubicBezTo>
                <a:cubicBezTo>
                  <a:pt x="4715683" y="6007231"/>
                  <a:pt x="4718148" y="6025776"/>
                  <a:pt x="4713219" y="6043086"/>
                </a:cubicBezTo>
                <a:cubicBezTo>
                  <a:pt x="4708289" y="6060395"/>
                  <a:pt x="4697197" y="6073995"/>
                  <a:pt x="4682408" y="6082650"/>
                </a:cubicBezTo>
                <a:cubicBezTo>
                  <a:pt x="4672548" y="6088832"/>
                  <a:pt x="4660224" y="6092541"/>
                  <a:pt x="4649132" y="6092541"/>
                </a:cubicBezTo>
                <a:cubicBezTo>
                  <a:pt x="4624483" y="6092541"/>
                  <a:pt x="4602300" y="6078941"/>
                  <a:pt x="4591208" y="6059159"/>
                </a:cubicBezTo>
                <a:cubicBezTo>
                  <a:pt x="4572721" y="6027013"/>
                  <a:pt x="4583813" y="5986212"/>
                  <a:pt x="4615856" y="5967666"/>
                </a:cubicBezTo>
                <a:cubicBezTo>
                  <a:pt x="4625716" y="5961484"/>
                  <a:pt x="4636808" y="5957775"/>
                  <a:pt x="4649132" y="5957775"/>
                </a:cubicBezTo>
                <a:close/>
                <a:moveTo>
                  <a:pt x="1502271" y="5798073"/>
                </a:moveTo>
                <a:cubicBezTo>
                  <a:pt x="1514644" y="5798073"/>
                  <a:pt x="1525779" y="5801782"/>
                  <a:pt x="1535677" y="5807964"/>
                </a:cubicBezTo>
                <a:cubicBezTo>
                  <a:pt x="1551762" y="5816619"/>
                  <a:pt x="1562897" y="5831456"/>
                  <a:pt x="1567846" y="5848765"/>
                </a:cubicBezTo>
                <a:cubicBezTo>
                  <a:pt x="1571558" y="5866074"/>
                  <a:pt x="1569083" y="5883384"/>
                  <a:pt x="1560423" y="5899457"/>
                </a:cubicBezTo>
                <a:cubicBezTo>
                  <a:pt x="1548050" y="5919239"/>
                  <a:pt x="1525779" y="5932839"/>
                  <a:pt x="1502271" y="5932839"/>
                </a:cubicBezTo>
                <a:cubicBezTo>
                  <a:pt x="1491136" y="5932839"/>
                  <a:pt x="1478763" y="5929130"/>
                  <a:pt x="1468865" y="5924185"/>
                </a:cubicBezTo>
                <a:cubicBezTo>
                  <a:pt x="1454018" y="5914293"/>
                  <a:pt x="1442883" y="5900693"/>
                  <a:pt x="1437934" y="5883384"/>
                </a:cubicBezTo>
                <a:cubicBezTo>
                  <a:pt x="1432985" y="5866074"/>
                  <a:pt x="1435459" y="5847529"/>
                  <a:pt x="1444120" y="5831456"/>
                </a:cubicBezTo>
                <a:cubicBezTo>
                  <a:pt x="1456493" y="5811673"/>
                  <a:pt x="1478763" y="5798073"/>
                  <a:pt x="1502271" y="5798073"/>
                </a:cubicBezTo>
                <a:close/>
                <a:moveTo>
                  <a:pt x="4934291" y="5793438"/>
                </a:moveTo>
                <a:cubicBezTo>
                  <a:pt x="4956547" y="5793438"/>
                  <a:pt x="4976330" y="5803308"/>
                  <a:pt x="4988695" y="5820580"/>
                </a:cubicBezTo>
                <a:cubicBezTo>
                  <a:pt x="4999823" y="5835385"/>
                  <a:pt x="5003532" y="5852657"/>
                  <a:pt x="5001059" y="5869930"/>
                </a:cubicBezTo>
                <a:cubicBezTo>
                  <a:pt x="4998586" y="5888436"/>
                  <a:pt x="4988695" y="5903240"/>
                  <a:pt x="4973857" y="5914344"/>
                </a:cubicBezTo>
                <a:cubicBezTo>
                  <a:pt x="4962729" y="5921746"/>
                  <a:pt x="4949128" y="5926681"/>
                  <a:pt x="4934291" y="5926681"/>
                </a:cubicBezTo>
                <a:cubicBezTo>
                  <a:pt x="4913271" y="5926681"/>
                  <a:pt x="4893488" y="5916811"/>
                  <a:pt x="4879887" y="5899539"/>
                </a:cubicBezTo>
                <a:cubicBezTo>
                  <a:pt x="4858867" y="5868696"/>
                  <a:pt x="4865050" y="5826749"/>
                  <a:pt x="4894724" y="5805776"/>
                </a:cubicBezTo>
                <a:cubicBezTo>
                  <a:pt x="4907089" y="5797139"/>
                  <a:pt x="4920690" y="5793438"/>
                  <a:pt x="4934291" y="5793438"/>
                </a:cubicBezTo>
                <a:close/>
                <a:moveTo>
                  <a:pt x="1239563" y="5606024"/>
                </a:moveTo>
                <a:cubicBezTo>
                  <a:pt x="1253093" y="5606024"/>
                  <a:pt x="1266623" y="5609725"/>
                  <a:pt x="1277692" y="5618362"/>
                </a:cubicBezTo>
                <a:cubicBezTo>
                  <a:pt x="1308441" y="5639335"/>
                  <a:pt x="1314591" y="5681282"/>
                  <a:pt x="1292452" y="5712126"/>
                </a:cubicBezTo>
                <a:cubicBezTo>
                  <a:pt x="1280152" y="5729398"/>
                  <a:pt x="1260473" y="5739268"/>
                  <a:pt x="1239563" y="5739268"/>
                </a:cubicBezTo>
                <a:cubicBezTo>
                  <a:pt x="1224804" y="5739268"/>
                  <a:pt x="1211274" y="5734333"/>
                  <a:pt x="1200205" y="5726931"/>
                </a:cubicBezTo>
                <a:cubicBezTo>
                  <a:pt x="1185445" y="5715827"/>
                  <a:pt x="1175606" y="5701022"/>
                  <a:pt x="1173146" y="5682516"/>
                </a:cubicBezTo>
                <a:cubicBezTo>
                  <a:pt x="1170686" y="5665244"/>
                  <a:pt x="1174376" y="5647971"/>
                  <a:pt x="1185445" y="5633167"/>
                </a:cubicBezTo>
                <a:cubicBezTo>
                  <a:pt x="1197745" y="5615894"/>
                  <a:pt x="1217424" y="5606024"/>
                  <a:pt x="1239563" y="5606024"/>
                </a:cubicBezTo>
                <a:close/>
                <a:moveTo>
                  <a:pt x="5201674" y="5598793"/>
                </a:moveTo>
                <a:cubicBezTo>
                  <a:pt x="5220146" y="5598793"/>
                  <a:pt x="5238618" y="5606196"/>
                  <a:pt x="5250932" y="5621001"/>
                </a:cubicBezTo>
                <a:cubicBezTo>
                  <a:pt x="5263247" y="5633338"/>
                  <a:pt x="5269404" y="5650610"/>
                  <a:pt x="5268173" y="5669116"/>
                </a:cubicBezTo>
                <a:cubicBezTo>
                  <a:pt x="5266941" y="5686389"/>
                  <a:pt x="5259553" y="5703661"/>
                  <a:pt x="5246006" y="5714765"/>
                </a:cubicBezTo>
                <a:cubicBezTo>
                  <a:pt x="5233692" y="5725869"/>
                  <a:pt x="5217683" y="5732037"/>
                  <a:pt x="5201674" y="5732037"/>
                </a:cubicBezTo>
                <a:cubicBezTo>
                  <a:pt x="5183202" y="5732037"/>
                  <a:pt x="5164730" y="5724635"/>
                  <a:pt x="5152415" y="5709830"/>
                </a:cubicBezTo>
                <a:cubicBezTo>
                  <a:pt x="5127786" y="5682688"/>
                  <a:pt x="5130249" y="5640740"/>
                  <a:pt x="5157341" y="5616066"/>
                </a:cubicBezTo>
                <a:cubicBezTo>
                  <a:pt x="5169656" y="5604962"/>
                  <a:pt x="5185665" y="5598793"/>
                  <a:pt x="5201674" y="5598793"/>
                </a:cubicBezTo>
                <a:close/>
                <a:moveTo>
                  <a:pt x="990006" y="5384958"/>
                </a:moveTo>
                <a:cubicBezTo>
                  <a:pt x="1006113" y="5384958"/>
                  <a:pt x="1022220" y="5391127"/>
                  <a:pt x="1034610" y="5402231"/>
                </a:cubicBezTo>
                <a:cubicBezTo>
                  <a:pt x="1048239" y="5413334"/>
                  <a:pt x="1055673" y="5430607"/>
                  <a:pt x="1056912" y="5447879"/>
                </a:cubicBezTo>
                <a:cubicBezTo>
                  <a:pt x="1058151" y="5466385"/>
                  <a:pt x="1051956" y="5483658"/>
                  <a:pt x="1039566" y="5495995"/>
                </a:cubicBezTo>
                <a:cubicBezTo>
                  <a:pt x="1027176" y="5510800"/>
                  <a:pt x="1008591" y="5518202"/>
                  <a:pt x="990006" y="5518202"/>
                </a:cubicBezTo>
                <a:cubicBezTo>
                  <a:pt x="973899" y="5518202"/>
                  <a:pt x="957792" y="5512034"/>
                  <a:pt x="945402" y="5500930"/>
                </a:cubicBezTo>
                <a:cubicBezTo>
                  <a:pt x="931773" y="5489826"/>
                  <a:pt x="924339" y="5472554"/>
                  <a:pt x="923100" y="5455281"/>
                </a:cubicBezTo>
                <a:cubicBezTo>
                  <a:pt x="921861" y="5436775"/>
                  <a:pt x="928056" y="5419503"/>
                  <a:pt x="940446" y="5407166"/>
                </a:cubicBezTo>
                <a:cubicBezTo>
                  <a:pt x="952836" y="5392361"/>
                  <a:pt x="971421" y="5384958"/>
                  <a:pt x="990006" y="5384958"/>
                </a:cubicBezTo>
                <a:close/>
                <a:moveTo>
                  <a:pt x="5447282" y="5375988"/>
                </a:moveTo>
                <a:cubicBezTo>
                  <a:pt x="5463323" y="5375988"/>
                  <a:pt x="5479365" y="5382157"/>
                  <a:pt x="5491705" y="5393260"/>
                </a:cubicBezTo>
                <a:cubicBezTo>
                  <a:pt x="5505278" y="5405598"/>
                  <a:pt x="5512682" y="5421636"/>
                  <a:pt x="5513916" y="5438909"/>
                </a:cubicBezTo>
                <a:cubicBezTo>
                  <a:pt x="5515150" y="5457415"/>
                  <a:pt x="5508980" y="5474687"/>
                  <a:pt x="5496641" y="5488258"/>
                </a:cubicBezTo>
                <a:cubicBezTo>
                  <a:pt x="5484301" y="5501829"/>
                  <a:pt x="5465791" y="5509231"/>
                  <a:pt x="5447282" y="5509231"/>
                </a:cubicBezTo>
                <a:cubicBezTo>
                  <a:pt x="5430006" y="5509231"/>
                  <a:pt x="5413964" y="5504296"/>
                  <a:pt x="5401625" y="5493193"/>
                </a:cubicBezTo>
                <a:cubicBezTo>
                  <a:pt x="5374477" y="5468518"/>
                  <a:pt x="5372009" y="5425338"/>
                  <a:pt x="5396689" y="5398195"/>
                </a:cubicBezTo>
                <a:cubicBezTo>
                  <a:pt x="5410262" y="5384624"/>
                  <a:pt x="5427538" y="5375988"/>
                  <a:pt x="5447282" y="5375988"/>
                </a:cubicBezTo>
                <a:close/>
                <a:moveTo>
                  <a:pt x="768073" y="5138428"/>
                </a:moveTo>
                <a:cubicBezTo>
                  <a:pt x="787786" y="5138428"/>
                  <a:pt x="805035" y="5147064"/>
                  <a:pt x="817356" y="5160636"/>
                </a:cubicBezTo>
                <a:cubicBezTo>
                  <a:pt x="829677" y="5174207"/>
                  <a:pt x="835837" y="5191479"/>
                  <a:pt x="834605" y="5208751"/>
                </a:cubicBezTo>
                <a:cubicBezTo>
                  <a:pt x="834605" y="5227258"/>
                  <a:pt x="825980" y="5243296"/>
                  <a:pt x="812427" y="5255634"/>
                </a:cubicBezTo>
                <a:cubicBezTo>
                  <a:pt x="801339" y="5266737"/>
                  <a:pt x="785322" y="5271672"/>
                  <a:pt x="768073" y="5271672"/>
                </a:cubicBezTo>
                <a:cubicBezTo>
                  <a:pt x="749592" y="5271672"/>
                  <a:pt x="731111" y="5264270"/>
                  <a:pt x="718790" y="5250699"/>
                </a:cubicBezTo>
                <a:cubicBezTo>
                  <a:pt x="706469" y="5237128"/>
                  <a:pt x="700309" y="5219855"/>
                  <a:pt x="701541" y="5201349"/>
                </a:cubicBezTo>
                <a:cubicBezTo>
                  <a:pt x="702773" y="5184077"/>
                  <a:pt x="710165" y="5168038"/>
                  <a:pt x="723718" y="5155701"/>
                </a:cubicBezTo>
                <a:cubicBezTo>
                  <a:pt x="736039" y="5144597"/>
                  <a:pt x="752056" y="5138428"/>
                  <a:pt x="768073" y="5138428"/>
                </a:cubicBezTo>
                <a:close/>
                <a:moveTo>
                  <a:pt x="5671203" y="5130842"/>
                </a:moveTo>
                <a:cubicBezTo>
                  <a:pt x="5684784" y="5130842"/>
                  <a:pt x="5698366" y="5135788"/>
                  <a:pt x="5709478" y="5144442"/>
                </a:cubicBezTo>
                <a:cubicBezTo>
                  <a:pt x="5724294" y="5154334"/>
                  <a:pt x="5734172" y="5170407"/>
                  <a:pt x="5736641" y="5187716"/>
                </a:cubicBezTo>
                <a:cubicBezTo>
                  <a:pt x="5739110" y="5205025"/>
                  <a:pt x="5735406" y="5223571"/>
                  <a:pt x="5724294" y="5237171"/>
                </a:cubicBezTo>
                <a:cubicBezTo>
                  <a:pt x="5711947" y="5254481"/>
                  <a:pt x="5692192" y="5265608"/>
                  <a:pt x="5669968" y="5265608"/>
                </a:cubicBezTo>
                <a:cubicBezTo>
                  <a:pt x="5656386" y="5265608"/>
                  <a:pt x="5642805" y="5260663"/>
                  <a:pt x="5631693" y="5252008"/>
                </a:cubicBezTo>
                <a:cubicBezTo>
                  <a:pt x="5616876" y="5242117"/>
                  <a:pt x="5606999" y="5226044"/>
                  <a:pt x="5604530" y="5208735"/>
                </a:cubicBezTo>
                <a:cubicBezTo>
                  <a:pt x="5602060" y="5191425"/>
                  <a:pt x="5605764" y="5172879"/>
                  <a:pt x="5616876" y="5159279"/>
                </a:cubicBezTo>
                <a:cubicBezTo>
                  <a:pt x="5629223" y="5141970"/>
                  <a:pt x="5648978" y="5130842"/>
                  <a:pt x="5671203" y="5130842"/>
                </a:cubicBezTo>
                <a:close/>
                <a:moveTo>
                  <a:pt x="573528" y="4871896"/>
                </a:moveTo>
                <a:cubicBezTo>
                  <a:pt x="595629" y="4871896"/>
                  <a:pt x="615274" y="4883024"/>
                  <a:pt x="627553" y="4900333"/>
                </a:cubicBezTo>
                <a:cubicBezTo>
                  <a:pt x="638603" y="4913933"/>
                  <a:pt x="642287" y="4932479"/>
                  <a:pt x="639831" y="4949789"/>
                </a:cubicBezTo>
                <a:cubicBezTo>
                  <a:pt x="637375" y="4967098"/>
                  <a:pt x="627553" y="4983171"/>
                  <a:pt x="612819" y="4993062"/>
                </a:cubicBezTo>
                <a:cubicBezTo>
                  <a:pt x="601768" y="5001717"/>
                  <a:pt x="588262" y="5006662"/>
                  <a:pt x="574756" y="5006662"/>
                </a:cubicBezTo>
                <a:cubicBezTo>
                  <a:pt x="552655" y="5006662"/>
                  <a:pt x="533009" y="4995535"/>
                  <a:pt x="520731" y="4978225"/>
                </a:cubicBezTo>
                <a:cubicBezTo>
                  <a:pt x="509680" y="4964625"/>
                  <a:pt x="505997" y="4946079"/>
                  <a:pt x="508452" y="4928770"/>
                </a:cubicBezTo>
                <a:cubicBezTo>
                  <a:pt x="510908" y="4911461"/>
                  <a:pt x="520731" y="4895388"/>
                  <a:pt x="535465" y="4885496"/>
                </a:cubicBezTo>
                <a:cubicBezTo>
                  <a:pt x="546515" y="4876842"/>
                  <a:pt x="560022" y="4871896"/>
                  <a:pt x="573528" y="4871896"/>
                </a:cubicBezTo>
                <a:close/>
                <a:moveTo>
                  <a:pt x="5858778" y="4863221"/>
                </a:moveTo>
                <a:cubicBezTo>
                  <a:pt x="5871102" y="4863221"/>
                  <a:pt x="5882194" y="4865703"/>
                  <a:pt x="5892054" y="4871907"/>
                </a:cubicBezTo>
                <a:cubicBezTo>
                  <a:pt x="5908075" y="4880592"/>
                  <a:pt x="5919167" y="4895482"/>
                  <a:pt x="5924097" y="4912853"/>
                </a:cubicBezTo>
                <a:cubicBezTo>
                  <a:pt x="5927794" y="4930224"/>
                  <a:pt x="5925329" y="4948836"/>
                  <a:pt x="5916702" y="4963725"/>
                </a:cubicBezTo>
                <a:cubicBezTo>
                  <a:pt x="5905610" y="4984818"/>
                  <a:pt x="5883427" y="4997226"/>
                  <a:pt x="5858778" y="4997226"/>
                </a:cubicBezTo>
                <a:cubicBezTo>
                  <a:pt x="5847686" y="4997226"/>
                  <a:pt x="5835362" y="4994745"/>
                  <a:pt x="5825502" y="4988541"/>
                </a:cubicBezTo>
                <a:cubicBezTo>
                  <a:pt x="5793459" y="4969929"/>
                  <a:pt x="5782367" y="4928983"/>
                  <a:pt x="5800854" y="4896722"/>
                </a:cubicBezTo>
                <a:cubicBezTo>
                  <a:pt x="5813178" y="4875629"/>
                  <a:pt x="5835362" y="4863221"/>
                  <a:pt x="5858778" y="4863221"/>
                </a:cubicBezTo>
                <a:close/>
                <a:moveTo>
                  <a:pt x="409835" y="4586552"/>
                </a:moveTo>
                <a:cubicBezTo>
                  <a:pt x="433343" y="4586552"/>
                  <a:pt x="455614" y="4598960"/>
                  <a:pt x="467986" y="4620053"/>
                </a:cubicBezTo>
                <a:cubicBezTo>
                  <a:pt x="476647" y="4634943"/>
                  <a:pt x="479122" y="4653555"/>
                  <a:pt x="474173" y="4670926"/>
                </a:cubicBezTo>
                <a:cubicBezTo>
                  <a:pt x="469224" y="4688297"/>
                  <a:pt x="458088" y="4703186"/>
                  <a:pt x="443241" y="4711872"/>
                </a:cubicBezTo>
                <a:cubicBezTo>
                  <a:pt x="433343" y="4718076"/>
                  <a:pt x="420971" y="4720557"/>
                  <a:pt x="409835" y="4720557"/>
                </a:cubicBezTo>
                <a:cubicBezTo>
                  <a:pt x="385090" y="4720557"/>
                  <a:pt x="362819" y="4708149"/>
                  <a:pt x="351684" y="4687056"/>
                </a:cubicBezTo>
                <a:cubicBezTo>
                  <a:pt x="343023" y="4672167"/>
                  <a:pt x="340549" y="4653555"/>
                  <a:pt x="344261" y="4636184"/>
                </a:cubicBezTo>
                <a:cubicBezTo>
                  <a:pt x="349210" y="4618813"/>
                  <a:pt x="360345" y="4603923"/>
                  <a:pt x="376429" y="4595238"/>
                </a:cubicBezTo>
                <a:cubicBezTo>
                  <a:pt x="386327" y="4589034"/>
                  <a:pt x="397463" y="4586552"/>
                  <a:pt x="409835" y="4586552"/>
                </a:cubicBezTo>
                <a:close/>
                <a:moveTo>
                  <a:pt x="6029102" y="4579141"/>
                </a:moveTo>
                <a:cubicBezTo>
                  <a:pt x="6037697" y="4579141"/>
                  <a:pt x="6047520" y="4580375"/>
                  <a:pt x="6056115" y="4584076"/>
                </a:cubicBezTo>
                <a:cubicBezTo>
                  <a:pt x="6072076" y="4591479"/>
                  <a:pt x="6084355" y="4605050"/>
                  <a:pt x="6090494" y="4621088"/>
                </a:cubicBezTo>
                <a:cubicBezTo>
                  <a:pt x="6096633" y="4638361"/>
                  <a:pt x="6096633" y="4656867"/>
                  <a:pt x="6089266" y="4672906"/>
                </a:cubicBezTo>
                <a:cubicBezTo>
                  <a:pt x="6078216" y="4696347"/>
                  <a:pt x="6054887" y="4712385"/>
                  <a:pt x="6027874" y="4712385"/>
                </a:cubicBezTo>
                <a:cubicBezTo>
                  <a:pt x="6019279" y="4712385"/>
                  <a:pt x="6009457" y="4709918"/>
                  <a:pt x="6000862" y="4706217"/>
                </a:cubicBezTo>
                <a:cubicBezTo>
                  <a:pt x="5984900" y="4698814"/>
                  <a:pt x="5972622" y="4686477"/>
                  <a:pt x="5966482" y="4669204"/>
                </a:cubicBezTo>
                <a:cubicBezTo>
                  <a:pt x="5960343" y="4653166"/>
                  <a:pt x="5960343" y="4634660"/>
                  <a:pt x="5967710" y="4618621"/>
                </a:cubicBezTo>
                <a:cubicBezTo>
                  <a:pt x="5978761" y="4593946"/>
                  <a:pt x="6002090" y="4579141"/>
                  <a:pt x="6029102" y="4579141"/>
                </a:cubicBezTo>
                <a:close/>
                <a:moveTo>
                  <a:pt x="277679" y="4287168"/>
                </a:moveTo>
                <a:cubicBezTo>
                  <a:pt x="304881" y="4287168"/>
                  <a:pt x="328373" y="4301973"/>
                  <a:pt x="339501" y="4326648"/>
                </a:cubicBezTo>
                <a:cubicBezTo>
                  <a:pt x="354339" y="4359958"/>
                  <a:pt x="339501" y="4399438"/>
                  <a:pt x="304881" y="4414243"/>
                </a:cubicBezTo>
                <a:cubicBezTo>
                  <a:pt x="296226" y="4417944"/>
                  <a:pt x="287570" y="4420411"/>
                  <a:pt x="278915" y="4420411"/>
                </a:cubicBezTo>
                <a:cubicBezTo>
                  <a:pt x="251713" y="4420411"/>
                  <a:pt x="228221" y="4404373"/>
                  <a:pt x="217093" y="4380932"/>
                </a:cubicBezTo>
                <a:cubicBezTo>
                  <a:pt x="209674" y="4364893"/>
                  <a:pt x="209674" y="4346387"/>
                  <a:pt x="215856" y="4329115"/>
                </a:cubicBezTo>
                <a:cubicBezTo>
                  <a:pt x="222038" y="4313077"/>
                  <a:pt x="234403" y="4299506"/>
                  <a:pt x="250477" y="4292103"/>
                </a:cubicBezTo>
                <a:cubicBezTo>
                  <a:pt x="259132" y="4288402"/>
                  <a:pt x="269024" y="4287168"/>
                  <a:pt x="277679" y="4287168"/>
                </a:cubicBezTo>
                <a:close/>
                <a:moveTo>
                  <a:pt x="6159673" y="4275657"/>
                </a:moveTo>
                <a:cubicBezTo>
                  <a:pt x="6165843" y="4275657"/>
                  <a:pt x="6173246" y="4276891"/>
                  <a:pt x="6179416" y="4278125"/>
                </a:cubicBezTo>
                <a:cubicBezTo>
                  <a:pt x="6196692" y="4284293"/>
                  <a:pt x="6210266" y="4295397"/>
                  <a:pt x="6218903" y="4311435"/>
                </a:cubicBezTo>
                <a:cubicBezTo>
                  <a:pt x="6226307" y="4327474"/>
                  <a:pt x="6227541" y="4345980"/>
                  <a:pt x="6222605" y="4363252"/>
                </a:cubicBezTo>
                <a:cubicBezTo>
                  <a:pt x="6213968" y="4390394"/>
                  <a:pt x="6188054" y="4408900"/>
                  <a:pt x="6158439" y="4408900"/>
                </a:cubicBezTo>
                <a:cubicBezTo>
                  <a:pt x="6152269" y="4408900"/>
                  <a:pt x="6144865" y="4407667"/>
                  <a:pt x="6138695" y="4405199"/>
                </a:cubicBezTo>
                <a:cubicBezTo>
                  <a:pt x="6102910" y="4394095"/>
                  <a:pt x="6084400" y="4357084"/>
                  <a:pt x="6095506" y="4321305"/>
                </a:cubicBezTo>
                <a:cubicBezTo>
                  <a:pt x="6104144" y="4294163"/>
                  <a:pt x="6130057" y="4275657"/>
                  <a:pt x="6159673" y="4275657"/>
                </a:cubicBezTo>
                <a:close/>
                <a:moveTo>
                  <a:pt x="174129" y="3971881"/>
                </a:moveTo>
                <a:cubicBezTo>
                  <a:pt x="203804" y="3971881"/>
                  <a:pt x="229770" y="3990387"/>
                  <a:pt x="238425" y="4017529"/>
                </a:cubicBezTo>
                <a:cubicBezTo>
                  <a:pt x="249553" y="4053308"/>
                  <a:pt x="231006" y="4090319"/>
                  <a:pt x="195149" y="4101423"/>
                </a:cubicBezTo>
                <a:cubicBezTo>
                  <a:pt x="188967" y="4103891"/>
                  <a:pt x="181548" y="4105124"/>
                  <a:pt x="175366" y="4105124"/>
                </a:cubicBezTo>
                <a:cubicBezTo>
                  <a:pt x="175359" y="4105124"/>
                  <a:pt x="175274" y="4105124"/>
                  <a:pt x="174129" y="4105124"/>
                </a:cubicBezTo>
                <a:cubicBezTo>
                  <a:pt x="145691" y="4105124"/>
                  <a:pt x="119725" y="4086618"/>
                  <a:pt x="111070" y="4059476"/>
                </a:cubicBezTo>
                <a:cubicBezTo>
                  <a:pt x="104888" y="4042204"/>
                  <a:pt x="107361" y="4023698"/>
                  <a:pt x="114779" y="4007659"/>
                </a:cubicBezTo>
                <a:cubicBezTo>
                  <a:pt x="123435" y="3991621"/>
                  <a:pt x="137036" y="3980517"/>
                  <a:pt x="154346" y="3974349"/>
                </a:cubicBezTo>
                <a:cubicBezTo>
                  <a:pt x="160528" y="3973115"/>
                  <a:pt x="167947" y="3971881"/>
                  <a:pt x="174129" y="3971881"/>
                </a:cubicBezTo>
                <a:close/>
                <a:moveTo>
                  <a:pt x="6262794" y="3961491"/>
                </a:moveTo>
                <a:cubicBezTo>
                  <a:pt x="6266489" y="3961491"/>
                  <a:pt x="6271415" y="3961491"/>
                  <a:pt x="6276341" y="3962725"/>
                </a:cubicBezTo>
                <a:cubicBezTo>
                  <a:pt x="6293581" y="3966426"/>
                  <a:pt x="6308358" y="3976296"/>
                  <a:pt x="6318210" y="3992335"/>
                </a:cubicBezTo>
                <a:cubicBezTo>
                  <a:pt x="6328062" y="4007140"/>
                  <a:pt x="6331756" y="4024412"/>
                  <a:pt x="6328062" y="4041684"/>
                </a:cubicBezTo>
                <a:cubicBezTo>
                  <a:pt x="6320673" y="4072528"/>
                  <a:pt x="6293581" y="4094735"/>
                  <a:pt x="6262794" y="4094735"/>
                </a:cubicBezTo>
                <a:cubicBezTo>
                  <a:pt x="6257869" y="4094735"/>
                  <a:pt x="6252943" y="4094735"/>
                  <a:pt x="6248017" y="4093501"/>
                </a:cubicBezTo>
                <a:cubicBezTo>
                  <a:pt x="6212305" y="4086099"/>
                  <a:pt x="6190138" y="4050321"/>
                  <a:pt x="6197527" y="4014542"/>
                </a:cubicBezTo>
                <a:cubicBezTo>
                  <a:pt x="6203684" y="3983699"/>
                  <a:pt x="6230776" y="3961491"/>
                  <a:pt x="6262794" y="3961491"/>
                </a:cubicBezTo>
                <a:close/>
                <a:moveTo>
                  <a:pt x="101454" y="3648532"/>
                </a:moveTo>
                <a:cubicBezTo>
                  <a:pt x="133624" y="3648532"/>
                  <a:pt x="160844" y="3670739"/>
                  <a:pt x="167030" y="3701583"/>
                </a:cubicBezTo>
                <a:cubicBezTo>
                  <a:pt x="170742" y="3718855"/>
                  <a:pt x="168267" y="3736128"/>
                  <a:pt x="158369" y="3752166"/>
                </a:cubicBezTo>
                <a:cubicBezTo>
                  <a:pt x="148471" y="3766971"/>
                  <a:pt x="133624" y="3776841"/>
                  <a:pt x="116302" y="3780542"/>
                </a:cubicBezTo>
                <a:cubicBezTo>
                  <a:pt x="111353" y="3781776"/>
                  <a:pt x="106403" y="3781776"/>
                  <a:pt x="101454" y="3781776"/>
                </a:cubicBezTo>
                <a:cubicBezTo>
                  <a:pt x="70522" y="3781776"/>
                  <a:pt x="43302" y="3759569"/>
                  <a:pt x="35879" y="3728725"/>
                </a:cubicBezTo>
                <a:cubicBezTo>
                  <a:pt x="32167" y="3711453"/>
                  <a:pt x="35879" y="3694181"/>
                  <a:pt x="45777" y="3679376"/>
                </a:cubicBezTo>
                <a:cubicBezTo>
                  <a:pt x="55675" y="3663337"/>
                  <a:pt x="70522" y="3653467"/>
                  <a:pt x="87844" y="3649766"/>
                </a:cubicBezTo>
                <a:cubicBezTo>
                  <a:pt x="92793" y="3648532"/>
                  <a:pt x="96505" y="3648532"/>
                  <a:pt x="101454" y="3648532"/>
                </a:cubicBezTo>
                <a:close/>
                <a:moveTo>
                  <a:pt x="6331984" y="3638450"/>
                </a:moveTo>
                <a:lnTo>
                  <a:pt x="6338157" y="3638450"/>
                </a:lnTo>
                <a:cubicBezTo>
                  <a:pt x="6356677" y="3640923"/>
                  <a:pt x="6372728" y="3649578"/>
                  <a:pt x="6383840" y="3663178"/>
                </a:cubicBezTo>
                <a:cubicBezTo>
                  <a:pt x="6394953" y="3678014"/>
                  <a:pt x="6399891" y="3695324"/>
                  <a:pt x="6398657" y="3712633"/>
                </a:cubicBezTo>
                <a:cubicBezTo>
                  <a:pt x="6394953" y="3747252"/>
                  <a:pt x="6366555" y="3773216"/>
                  <a:pt x="6331984" y="3773216"/>
                </a:cubicBezTo>
                <a:cubicBezTo>
                  <a:pt x="6329514" y="3773216"/>
                  <a:pt x="6327045" y="3771980"/>
                  <a:pt x="6324575" y="3771980"/>
                </a:cubicBezTo>
                <a:cubicBezTo>
                  <a:pt x="6307290" y="3770743"/>
                  <a:pt x="6291239" y="3762089"/>
                  <a:pt x="6280127" y="3747252"/>
                </a:cubicBezTo>
                <a:cubicBezTo>
                  <a:pt x="6269015" y="3733652"/>
                  <a:pt x="6262841" y="3716342"/>
                  <a:pt x="6265311" y="3699033"/>
                </a:cubicBezTo>
                <a:cubicBezTo>
                  <a:pt x="6269015" y="3664414"/>
                  <a:pt x="6297412" y="3638450"/>
                  <a:pt x="6331984" y="3638450"/>
                </a:cubicBezTo>
                <a:close/>
                <a:moveTo>
                  <a:pt x="62230" y="3320295"/>
                </a:moveTo>
                <a:cubicBezTo>
                  <a:pt x="63460" y="3320295"/>
                  <a:pt x="65921" y="3320295"/>
                  <a:pt x="68382" y="3320295"/>
                </a:cubicBezTo>
                <a:cubicBezTo>
                  <a:pt x="102835" y="3320295"/>
                  <a:pt x="131136" y="3346259"/>
                  <a:pt x="134827" y="3380878"/>
                </a:cubicBezTo>
                <a:cubicBezTo>
                  <a:pt x="138519" y="3416733"/>
                  <a:pt x="112679" y="3450116"/>
                  <a:pt x="75765" y="3453825"/>
                </a:cubicBezTo>
                <a:cubicBezTo>
                  <a:pt x="73304" y="3453825"/>
                  <a:pt x="70843" y="3455061"/>
                  <a:pt x="68382" y="3455061"/>
                </a:cubicBezTo>
                <a:cubicBezTo>
                  <a:pt x="33929" y="3455061"/>
                  <a:pt x="5629" y="3429097"/>
                  <a:pt x="1937" y="3394478"/>
                </a:cubicBezTo>
                <a:cubicBezTo>
                  <a:pt x="707" y="3377169"/>
                  <a:pt x="5629" y="3359859"/>
                  <a:pt x="16703" y="3345023"/>
                </a:cubicBezTo>
                <a:cubicBezTo>
                  <a:pt x="27777" y="3331423"/>
                  <a:pt x="43773" y="3322768"/>
                  <a:pt x="62230" y="3320295"/>
                </a:cubicBezTo>
                <a:close/>
                <a:moveTo>
                  <a:pt x="6366395" y="3309190"/>
                </a:moveTo>
                <a:cubicBezTo>
                  <a:pt x="6403610" y="3309190"/>
                  <a:pt x="6433778" y="3339188"/>
                  <a:pt x="6433778" y="3376193"/>
                </a:cubicBezTo>
                <a:cubicBezTo>
                  <a:pt x="6433778" y="3413198"/>
                  <a:pt x="6403610" y="3443196"/>
                  <a:pt x="6366395" y="3443196"/>
                </a:cubicBezTo>
                <a:cubicBezTo>
                  <a:pt x="6329180" y="3443196"/>
                  <a:pt x="6299012" y="3413198"/>
                  <a:pt x="6299012" y="3376193"/>
                </a:cubicBezTo>
                <a:cubicBezTo>
                  <a:pt x="6299012" y="3339188"/>
                  <a:pt x="6329180" y="3309190"/>
                  <a:pt x="6366395" y="3309190"/>
                </a:cubicBezTo>
                <a:close/>
                <a:moveTo>
                  <a:pt x="66765" y="2989142"/>
                </a:moveTo>
                <a:cubicBezTo>
                  <a:pt x="103856" y="2989142"/>
                  <a:pt x="134766" y="3018921"/>
                  <a:pt x="134766" y="3056145"/>
                </a:cubicBezTo>
                <a:cubicBezTo>
                  <a:pt x="134766" y="3093368"/>
                  <a:pt x="103856" y="3123147"/>
                  <a:pt x="66765" y="3123147"/>
                </a:cubicBezTo>
                <a:cubicBezTo>
                  <a:pt x="30909" y="3123147"/>
                  <a:pt x="0" y="3093368"/>
                  <a:pt x="0" y="3056145"/>
                </a:cubicBezTo>
                <a:cubicBezTo>
                  <a:pt x="0" y="3038774"/>
                  <a:pt x="7418" y="3021403"/>
                  <a:pt x="19782" y="3008995"/>
                </a:cubicBezTo>
                <a:cubicBezTo>
                  <a:pt x="32146" y="2996587"/>
                  <a:pt x="49455" y="2989142"/>
                  <a:pt x="66765" y="2989142"/>
                </a:cubicBezTo>
                <a:close/>
                <a:moveTo>
                  <a:pt x="6358257" y="2979702"/>
                </a:moveTo>
                <a:cubicBezTo>
                  <a:pt x="6360728" y="2979702"/>
                  <a:pt x="6363200" y="2979702"/>
                  <a:pt x="6365671" y="2979702"/>
                </a:cubicBezTo>
                <a:cubicBezTo>
                  <a:pt x="6400268" y="2979702"/>
                  <a:pt x="6428687" y="3005611"/>
                  <a:pt x="6432393" y="3038922"/>
                </a:cubicBezTo>
                <a:cubicBezTo>
                  <a:pt x="6436100" y="3075934"/>
                  <a:pt x="6408917" y="3109245"/>
                  <a:pt x="6371849" y="3112946"/>
                </a:cubicBezTo>
                <a:cubicBezTo>
                  <a:pt x="6370613" y="3112946"/>
                  <a:pt x="6368142" y="3112946"/>
                  <a:pt x="6365671" y="3112946"/>
                </a:cubicBezTo>
                <a:cubicBezTo>
                  <a:pt x="6331074" y="3112946"/>
                  <a:pt x="6302655" y="3087038"/>
                  <a:pt x="6298948" y="3053727"/>
                </a:cubicBezTo>
                <a:cubicBezTo>
                  <a:pt x="6295241" y="3016714"/>
                  <a:pt x="6321189" y="2983403"/>
                  <a:pt x="6358257" y="2979702"/>
                </a:cubicBezTo>
                <a:close/>
                <a:moveTo>
                  <a:pt x="101893" y="2661508"/>
                </a:moveTo>
                <a:cubicBezTo>
                  <a:pt x="104354" y="2661508"/>
                  <a:pt x="106815" y="2661508"/>
                  <a:pt x="109276" y="2661508"/>
                </a:cubicBezTo>
                <a:cubicBezTo>
                  <a:pt x="146189" y="2665209"/>
                  <a:pt x="172029" y="2698520"/>
                  <a:pt x="168337" y="2735532"/>
                </a:cubicBezTo>
                <a:cubicBezTo>
                  <a:pt x="164646" y="2768843"/>
                  <a:pt x="136346" y="2794751"/>
                  <a:pt x="101893" y="2794751"/>
                </a:cubicBezTo>
                <a:lnTo>
                  <a:pt x="95741" y="2794751"/>
                </a:lnTo>
                <a:cubicBezTo>
                  <a:pt x="77284" y="2793517"/>
                  <a:pt x="61288" y="2784881"/>
                  <a:pt x="50214" y="2770076"/>
                </a:cubicBezTo>
                <a:cubicBezTo>
                  <a:pt x="39140" y="2756505"/>
                  <a:pt x="34218" y="2739233"/>
                  <a:pt x="35448" y="2721961"/>
                </a:cubicBezTo>
                <a:cubicBezTo>
                  <a:pt x="39140" y="2687416"/>
                  <a:pt x="67440" y="2661508"/>
                  <a:pt x="101893" y="2661508"/>
                </a:cubicBezTo>
                <a:close/>
                <a:moveTo>
                  <a:pt x="6330481" y="2651264"/>
                </a:moveTo>
                <a:cubicBezTo>
                  <a:pt x="6361353" y="2651264"/>
                  <a:pt x="6388520" y="2673519"/>
                  <a:pt x="6395929" y="2704429"/>
                </a:cubicBezTo>
                <a:cubicBezTo>
                  <a:pt x="6403338" y="2740284"/>
                  <a:pt x="6379876" y="2776139"/>
                  <a:pt x="6344065" y="2783557"/>
                </a:cubicBezTo>
                <a:cubicBezTo>
                  <a:pt x="6339125" y="2784794"/>
                  <a:pt x="6334186" y="2786030"/>
                  <a:pt x="6330481" y="2786030"/>
                </a:cubicBezTo>
                <a:cubicBezTo>
                  <a:pt x="6298375" y="2786030"/>
                  <a:pt x="6271208" y="2763775"/>
                  <a:pt x="6265033" y="2732866"/>
                </a:cubicBezTo>
                <a:cubicBezTo>
                  <a:pt x="6256389" y="2697010"/>
                  <a:pt x="6279852" y="2661155"/>
                  <a:pt x="6315663" y="2652501"/>
                </a:cubicBezTo>
                <a:cubicBezTo>
                  <a:pt x="6320602" y="2652501"/>
                  <a:pt x="6325542" y="2651264"/>
                  <a:pt x="6330481" y="2651264"/>
                </a:cubicBezTo>
                <a:close/>
                <a:moveTo>
                  <a:pt x="170100" y="2338386"/>
                </a:moveTo>
                <a:cubicBezTo>
                  <a:pt x="175053" y="2338386"/>
                  <a:pt x="180005" y="2339623"/>
                  <a:pt x="184957" y="2339623"/>
                </a:cubicBezTo>
                <a:cubicBezTo>
                  <a:pt x="220862" y="2348277"/>
                  <a:pt x="243148" y="2384132"/>
                  <a:pt x="235719" y="2419988"/>
                </a:cubicBezTo>
                <a:cubicBezTo>
                  <a:pt x="229529" y="2450897"/>
                  <a:pt x="202291" y="2473152"/>
                  <a:pt x="170100" y="2473152"/>
                </a:cubicBezTo>
                <a:cubicBezTo>
                  <a:pt x="165148" y="2473152"/>
                  <a:pt x="161434" y="2471916"/>
                  <a:pt x="156481" y="2470679"/>
                </a:cubicBezTo>
                <a:cubicBezTo>
                  <a:pt x="139148" y="2466970"/>
                  <a:pt x="124291" y="2457079"/>
                  <a:pt x="114386" y="2442243"/>
                </a:cubicBezTo>
                <a:cubicBezTo>
                  <a:pt x="104481" y="2427406"/>
                  <a:pt x="100767" y="2408860"/>
                  <a:pt x="104481" y="2391551"/>
                </a:cubicBezTo>
                <a:cubicBezTo>
                  <a:pt x="111910" y="2360641"/>
                  <a:pt x="139148" y="2338386"/>
                  <a:pt x="170100" y="2338386"/>
                </a:cubicBezTo>
                <a:close/>
                <a:moveTo>
                  <a:pt x="6260617" y="2328278"/>
                </a:moveTo>
                <a:cubicBezTo>
                  <a:pt x="6290217" y="2328278"/>
                  <a:pt x="6316117" y="2346824"/>
                  <a:pt x="6324750" y="2375261"/>
                </a:cubicBezTo>
                <a:cubicBezTo>
                  <a:pt x="6335850" y="2409880"/>
                  <a:pt x="6317350" y="2448208"/>
                  <a:pt x="6281584" y="2459335"/>
                </a:cubicBezTo>
                <a:cubicBezTo>
                  <a:pt x="6275417" y="2461808"/>
                  <a:pt x="6268017" y="2463044"/>
                  <a:pt x="6261850" y="2463044"/>
                </a:cubicBezTo>
                <a:cubicBezTo>
                  <a:pt x="6232250" y="2463044"/>
                  <a:pt x="6206351" y="2444498"/>
                  <a:pt x="6197717" y="2416061"/>
                </a:cubicBezTo>
                <a:cubicBezTo>
                  <a:pt x="6186617" y="2381443"/>
                  <a:pt x="6205117" y="2343115"/>
                  <a:pt x="6240884" y="2331987"/>
                </a:cubicBezTo>
                <a:cubicBezTo>
                  <a:pt x="6247050" y="2329515"/>
                  <a:pt x="6254450" y="2328278"/>
                  <a:pt x="6260617" y="2328278"/>
                </a:cubicBezTo>
                <a:close/>
                <a:moveTo>
                  <a:pt x="271213" y="2023899"/>
                </a:moveTo>
                <a:cubicBezTo>
                  <a:pt x="277411" y="2023899"/>
                  <a:pt x="284848" y="2025136"/>
                  <a:pt x="291047" y="2027608"/>
                </a:cubicBezTo>
                <a:cubicBezTo>
                  <a:pt x="326996" y="2038736"/>
                  <a:pt x="345590" y="2077064"/>
                  <a:pt x="334433" y="2111682"/>
                </a:cubicBezTo>
                <a:cubicBezTo>
                  <a:pt x="325756" y="2140119"/>
                  <a:pt x="299724" y="2158665"/>
                  <a:pt x="269973" y="2158665"/>
                </a:cubicBezTo>
                <a:cubicBezTo>
                  <a:pt x="263775" y="2158665"/>
                  <a:pt x="256337" y="2157429"/>
                  <a:pt x="250139" y="2154956"/>
                </a:cubicBezTo>
                <a:cubicBezTo>
                  <a:pt x="214190" y="2143829"/>
                  <a:pt x="195596" y="2105501"/>
                  <a:pt x="206752" y="2070882"/>
                </a:cubicBezTo>
                <a:cubicBezTo>
                  <a:pt x="215430" y="2042445"/>
                  <a:pt x="241462" y="2023899"/>
                  <a:pt x="271213" y="2023899"/>
                </a:cubicBezTo>
                <a:close/>
                <a:moveTo>
                  <a:pt x="6158130" y="2015460"/>
                </a:moveTo>
                <a:cubicBezTo>
                  <a:pt x="6185231" y="2015460"/>
                  <a:pt x="6208636" y="2030265"/>
                  <a:pt x="6219723" y="2054940"/>
                </a:cubicBezTo>
                <a:cubicBezTo>
                  <a:pt x="6234505" y="2088251"/>
                  <a:pt x="6219723" y="2127731"/>
                  <a:pt x="6186463" y="2142535"/>
                </a:cubicBezTo>
                <a:cubicBezTo>
                  <a:pt x="6177840" y="2146237"/>
                  <a:pt x="6167985" y="2148704"/>
                  <a:pt x="6159362" y="2148704"/>
                </a:cubicBezTo>
                <a:cubicBezTo>
                  <a:pt x="6132261" y="2148704"/>
                  <a:pt x="6108856" y="2132665"/>
                  <a:pt x="6097769" y="2109224"/>
                </a:cubicBezTo>
                <a:cubicBezTo>
                  <a:pt x="6082987" y="2075913"/>
                  <a:pt x="6097769" y="2035200"/>
                  <a:pt x="6131030" y="2020395"/>
                </a:cubicBezTo>
                <a:cubicBezTo>
                  <a:pt x="6139653" y="2016694"/>
                  <a:pt x="6149507" y="2015460"/>
                  <a:pt x="6158130" y="2015460"/>
                </a:cubicBezTo>
                <a:close/>
                <a:moveTo>
                  <a:pt x="409174" y="1723487"/>
                </a:moveTo>
                <a:cubicBezTo>
                  <a:pt x="417829" y="1723487"/>
                  <a:pt x="426485" y="1724721"/>
                  <a:pt x="435140" y="1728422"/>
                </a:cubicBezTo>
                <a:cubicBezTo>
                  <a:pt x="469760" y="1743227"/>
                  <a:pt x="484598" y="1783940"/>
                  <a:pt x="469760" y="1817251"/>
                </a:cubicBezTo>
                <a:cubicBezTo>
                  <a:pt x="458632" y="1840692"/>
                  <a:pt x="435140" y="1856730"/>
                  <a:pt x="407938" y="1856730"/>
                </a:cubicBezTo>
                <a:cubicBezTo>
                  <a:pt x="399283" y="1856730"/>
                  <a:pt x="389391" y="1854263"/>
                  <a:pt x="380736" y="1850561"/>
                </a:cubicBezTo>
                <a:cubicBezTo>
                  <a:pt x="364662" y="1843159"/>
                  <a:pt x="352297" y="1830822"/>
                  <a:pt x="346115" y="1813549"/>
                </a:cubicBezTo>
                <a:cubicBezTo>
                  <a:pt x="339933" y="1797511"/>
                  <a:pt x="339933" y="1779005"/>
                  <a:pt x="347352" y="1762966"/>
                </a:cubicBezTo>
                <a:cubicBezTo>
                  <a:pt x="358480" y="1738292"/>
                  <a:pt x="381972" y="1723487"/>
                  <a:pt x="409174" y="1723487"/>
                </a:cubicBezTo>
                <a:close/>
                <a:moveTo>
                  <a:pt x="6018842" y="1712922"/>
                </a:moveTo>
                <a:cubicBezTo>
                  <a:pt x="6043491" y="1712922"/>
                  <a:pt x="6065674" y="1726446"/>
                  <a:pt x="6076766" y="1746116"/>
                </a:cubicBezTo>
                <a:cubicBezTo>
                  <a:pt x="6085393" y="1762098"/>
                  <a:pt x="6087858" y="1780539"/>
                  <a:pt x="6084161" y="1797751"/>
                </a:cubicBezTo>
                <a:cubicBezTo>
                  <a:pt x="6079231" y="1814963"/>
                  <a:pt x="6068139" y="1828486"/>
                  <a:pt x="6052118" y="1837092"/>
                </a:cubicBezTo>
                <a:cubicBezTo>
                  <a:pt x="6042258" y="1843239"/>
                  <a:pt x="6031166" y="1846927"/>
                  <a:pt x="6018842" y="1846927"/>
                </a:cubicBezTo>
                <a:cubicBezTo>
                  <a:pt x="5995426" y="1846927"/>
                  <a:pt x="5973242" y="1833404"/>
                  <a:pt x="5960918" y="1813733"/>
                </a:cubicBezTo>
                <a:cubicBezTo>
                  <a:pt x="5942431" y="1781769"/>
                  <a:pt x="5953523" y="1741198"/>
                  <a:pt x="5985566" y="1722757"/>
                </a:cubicBezTo>
                <a:cubicBezTo>
                  <a:pt x="5995426" y="1716610"/>
                  <a:pt x="6007750" y="1712922"/>
                  <a:pt x="6018842" y="1712922"/>
                </a:cubicBezTo>
                <a:close/>
                <a:moveTo>
                  <a:pt x="565687" y="1435850"/>
                </a:moveTo>
                <a:cubicBezTo>
                  <a:pt x="576837" y="1435850"/>
                  <a:pt x="589226" y="1439538"/>
                  <a:pt x="599137" y="1445685"/>
                </a:cubicBezTo>
                <a:cubicBezTo>
                  <a:pt x="614004" y="1454291"/>
                  <a:pt x="625154" y="1467815"/>
                  <a:pt x="630109" y="1485026"/>
                </a:cubicBezTo>
                <a:cubicBezTo>
                  <a:pt x="635065" y="1502238"/>
                  <a:pt x="632587" y="1520679"/>
                  <a:pt x="623915" y="1536661"/>
                </a:cubicBezTo>
                <a:cubicBezTo>
                  <a:pt x="611526" y="1556332"/>
                  <a:pt x="589226" y="1569855"/>
                  <a:pt x="565687" y="1569855"/>
                </a:cubicBezTo>
                <a:cubicBezTo>
                  <a:pt x="553299" y="1569855"/>
                  <a:pt x="542149" y="1566167"/>
                  <a:pt x="532238" y="1560020"/>
                </a:cubicBezTo>
                <a:cubicBezTo>
                  <a:pt x="500027" y="1541579"/>
                  <a:pt x="488877" y="1501008"/>
                  <a:pt x="507460" y="1469044"/>
                </a:cubicBezTo>
                <a:cubicBezTo>
                  <a:pt x="518610" y="1449374"/>
                  <a:pt x="540910" y="1435850"/>
                  <a:pt x="565687" y="1435850"/>
                </a:cubicBezTo>
                <a:close/>
                <a:moveTo>
                  <a:pt x="5858145" y="1427981"/>
                </a:moveTo>
                <a:cubicBezTo>
                  <a:pt x="5880429" y="1427981"/>
                  <a:pt x="5900238" y="1437851"/>
                  <a:pt x="5912619" y="1455123"/>
                </a:cubicBezTo>
                <a:cubicBezTo>
                  <a:pt x="5934903" y="1484733"/>
                  <a:pt x="5927475" y="1526680"/>
                  <a:pt x="5897762" y="1548888"/>
                </a:cubicBezTo>
                <a:cubicBezTo>
                  <a:pt x="5886620" y="1557524"/>
                  <a:pt x="5873001" y="1561225"/>
                  <a:pt x="5859383" y="1561225"/>
                </a:cubicBezTo>
                <a:cubicBezTo>
                  <a:pt x="5837098" y="1561225"/>
                  <a:pt x="5817289" y="1551355"/>
                  <a:pt x="5804909" y="1534083"/>
                </a:cubicBezTo>
                <a:cubicBezTo>
                  <a:pt x="5782624" y="1504473"/>
                  <a:pt x="5788814" y="1462526"/>
                  <a:pt x="5819765" y="1440318"/>
                </a:cubicBezTo>
                <a:cubicBezTo>
                  <a:pt x="5830908" y="1431682"/>
                  <a:pt x="5844526" y="1427981"/>
                  <a:pt x="5858145" y="1427981"/>
                </a:cubicBezTo>
                <a:close/>
                <a:moveTo>
                  <a:pt x="762934" y="1169035"/>
                </a:moveTo>
                <a:cubicBezTo>
                  <a:pt x="776440" y="1169035"/>
                  <a:pt x="789946" y="1172736"/>
                  <a:pt x="800997" y="1181372"/>
                </a:cubicBezTo>
                <a:cubicBezTo>
                  <a:pt x="815731" y="1192476"/>
                  <a:pt x="825554" y="1207281"/>
                  <a:pt x="828009" y="1224553"/>
                </a:cubicBezTo>
                <a:cubicBezTo>
                  <a:pt x="830465" y="1243060"/>
                  <a:pt x="826781" y="1260332"/>
                  <a:pt x="815731" y="1275137"/>
                </a:cubicBezTo>
                <a:cubicBezTo>
                  <a:pt x="803452" y="1292409"/>
                  <a:pt x="783807" y="1302279"/>
                  <a:pt x="761706" y="1302279"/>
                </a:cubicBezTo>
                <a:cubicBezTo>
                  <a:pt x="748200" y="1302279"/>
                  <a:pt x="734693" y="1298578"/>
                  <a:pt x="723643" y="1289942"/>
                </a:cubicBezTo>
                <a:cubicBezTo>
                  <a:pt x="708909" y="1278838"/>
                  <a:pt x="699086" y="1264033"/>
                  <a:pt x="696630" y="1245527"/>
                </a:cubicBezTo>
                <a:cubicBezTo>
                  <a:pt x="694175" y="1228255"/>
                  <a:pt x="697858" y="1210982"/>
                  <a:pt x="708909" y="1196177"/>
                </a:cubicBezTo>
                <a:cubicBezTo>
                  <a:pt x="721187" y="1178905"/>
                  <a:pt x="740833" y="1169035"/>
                  <a:pt x="762934" y="1169035"/>
                </a:cubicBezTo>
                <a:close/>
                <a:moveTo>
                  <a:pt x="5668159" y="1160948"/>
                </a:moveTo>
                <a:cubicBezTo>
                  <a:pt x="5686730" y="1160948"/>
                  <a:pt x="5705301" y="1169584"/>
                  <a:pt x="5717682" y="1183155"/>
                </a:cubicBezTo>
                <a:cubicBezTo>
                  <a:pt x="5742444" y="1210297"/>
                  <a:pt x="5739968" y="1253478"/>
                  <a:pt x="5712730" y="1278153"/>
                </a:cubicBezTo>
                <a:cubicBezTo>
                  <a:pt x="5700349" y="1288022"/>
                  <a:pt x="5684254" y="1294191"/>
                  <a:pt x="5668159" y="1294191"/>
                </a:cubicBezTo>
                <a:cubicBezTo>
                  <a:pt x="5648349" y="1294191"/>
                  <a:pt x="5631016" y="1286789"/>
                  <a:pt x="5617397" y="1271984"/>
                </a:cubicBezTo>
                <a:cubicBezTo>
                  <a:pt x="5606254" y="1259647"/>
                  <a:pt x="5600063" y="1242374"/>
                  <a:pt x="5601301" y="1223868"/>
                </a:cubicBezTo>
                <a:cubicBezTo>
                  <a:pt x="5601301" y="1206596"/>
                  <a:pt x="5609968" y="1190558"/>
                  <a:pt x="5622349" y="1178220"/>
                </a:cubicBezTo>
                <a:cubicBezTo>
                  <a:pt x="5634730" y="1167117"/>
                  <a:pt x="5650825" y="1160948"/>
                  <a:pt x="5668159" y="1160948"/>
                </a:cubicBezTo>
                <a:close/>
                <a:moveTo>
                  <a:pt x="982271" y="922703"/>
                </a:moveTo>
                <a:cubicBezTo>
                  <a:pt x="999520" y="922703"/>
                  <a:pt x="1015537" y="928872"/>
                  <a:pt x="1026625" y="939975"/>
                </a:cubicBezTo>
                <a:cubicBezTo>
                  <a:pt x="1040178" y="952313"/>
                  <a:pt x="1048803" y="968351"/>
                  <a:pt x="1048803" y="985624"/>
                </a:cubicBezTo>
                <a:cubicBezTo>
                  <a:pt x="1050035" y="1004130"/>
                  <a:pt x="1043875" y="1021402"/>
                  <a:pt x="1032786" y="1033740"/>
                </a:cubicBezTo>
                <a:cubicBezTo>
                  <a:pt x="1019233" y="1048545"/>
                  <a:pt x="1001984" y="1055947"/>
                  <a:pt x="982271" y="1055947"/>
                </a:cubicBezTo>
                <a:cubicBezTo>
                  <a:pt x="966254" y="1055947"/>
                  <a:pt x="950237" y="1049778"/>
                  <a:pt x="937916" y="1039908"/>
                </a:cubicBezTo>
                <a:cubicBezTo>
                  <a:pt x="924363" y="1027571"/>
                  <a:pt x="916971" y="1011532"/>
                  <a:pt x="915739" y="993026"/>
                </a:cubicBezTo>
                <a:cubicBezTo>
                  <a:pt x="914507" y="975754"/>
                  <a:pt x="920667" y="958482"/>
                  <a:pt x="932988" y="944910"/>
                </a:cubicBezTo>
                <a:cubicBezTo>
                  <a:pt x="945309" y="931339"/>
                  <a:pt x="963790" y="922703"/>
                  <a:pt x="982271" y="922703"/>
                </a:cubicBezTo>
                <a:close/>
                <a:moveTo>
                  <a:pt x="5442899" y="914919"/>
                </a:moveTo>
                <a:cubicBezTo>
                  <a:pt x="5458901" y="914919"/>
                  <a:pt x="5474903" y="921101"/>
                  <a:pt x="5487212" y="932228"/>
                </a:cubicBezTo>
                <a:cubicBezTo>
                  <a:pt x="5514292" y="956956"/>
                  <a:pt x="5516754" y="1000230"/>
                  <a:pt x="5492136" y="1027430"/>
                </a:cubicBezTo>
                <a:cubicBezTo>
                  <a:pt x="5479827" y="1041030"/>
                  <a:pt x="5461363" y="1049685"/>
                  <a:pt x="5442899" y="1049685"/>
                </a:cubicBezTo>
                <a:cubicBezTo>
                  <a:pt x="5426897" y="1049685"/>
                  <a:pt x="5410895" y="1043503"/>
                  <a:pt x="5398586" y="1032376"/>
                </a:cubicBezTo>
                <a:cubicBezTo>
                  <a:pt x="5371506" y="1007648"/>
                  <a:pt x="5369044" y="964374"/>
                  <a:pt x="5393663" y="937174"/>
                </a:cubicBezTo>
                <a:cubicBezTo>
                  <a:pt x="5405972" y="923574"/>
                  <a:pt x="5424435" y="914919"/>
                  <a:pt x="5442899" y="914919"/>
                </a:cubicBezTo>
                <a:close/>
                <a:moveTo>
                  <a:pt x="1224721" y="700440"/>
                </a:moveTo>
                <a:cubicBezTo>
                  <a:pt x="1243292" y="700440"/>
                  <a:pt x="1261863" y="709095"/>
                  <a:pt x="1274244" y="722695"/>
                </a:cubicBezTo>
                <a:cubicBezTo>
                  <a:pt x="1286625" y="736295"/>
                  <a:pt x="1292816" y="753605"/>
                  <a:pt x="1291578" y="770914"/>
                </a:cubicBezTo>
                <a:cubicBezTo>
                  <a:pt x="1290340" y="789460"/>
                  <a:pt x="1282911" y="805533"/>
                  <a:pt x="1269292" y="817897"/>
                </a:cubicBezTo>
                <a:cubicBezTo>
                  <a:pt x="1256911" y="829024"/>
                  <a:pt x="1240816" y="835206"/>
                  <a:pt x="1224721" y="835206"/>
                </a:cubicBezTo>
                <a:cubicBezTo>
                  <a:pt x="1206149" y="835206"/>
                  <a:pt x="1187578" y="826551"/>
                  <a:pt x="1175197" y="812951"/>
                </a:cubicBezTo>
                <a:cubicBezTo>
                  <a:pt x="1150435" y="785751"/>
                  <a:pt x="1151673" y="742477"/>
                  <a:pt x="1180149" y="717750"/>
                </a:cubicBezTo>
                <a:cubicBezTo>
                  <a:pt x="1192530" y="706622"/>
                  <a:pt x="1207387" y="700440"/>
                  <a:pt x="1224721" y="700440"/>
                </a:cubicBezTo>
                <a:close/>
                <a:moveTo>
                  <a:pt x="5196704" y="696562"/>
                </a:moveTo>
                <a:cubicBezTo>
                  <a:pt x="5211487" y="696562"/>
                  <a:pt x="5225037" y="700263"/>
                  <a:pt x="5236124" y="708900"/>
                </a:cubicBezTo>
                <a:cubicBezTo>
                  <a:pt x="5265688" y="731107"/>
                  <a:pt x="5273079" y="771820"/>
                  <a:pt x="5250906" y="802664"/>
                </a:cubicBezTo>
                <a:cubicBezTo>
                  <a:pt x="5238587" y="819936"/>
                  <a:pt x="5218878" y="829806"/>
                  <a:pt x="5196704" y="829806"/>
                </a:cubicBezTo>
                <a:cubicBezTo>
                  <a:pt x="5183154" y="829806"/>
                  <a:pt x="5169604" y="824871"/>
                  <a:pt x="5157285" y="817469"/>
                </a:cubicBezTo>
                <a:cubicBezTo>
                  <a:pt x="5127721" y="795261"/>
                  <a:pt x="5121561" y="753314"/>
                  <a:pt x="5142503" y="723704"/>
                </a:cubicBezTo>
                <a:cubicBezTo>
                  <a:pt x="5156053" y="706432"/>
                  <a:pt x="5175763" y="696562"/>
                  <a:pt x="5196704" y="696562"/>
                </a:cubicBezTo>
                <a:close/>
                <a:moveTo>
                  <a:pt x="1490891" y="508023"/>
                </a:moveTo>
                <a:cubicBezTo>
                  <a:pt x="1511911" y="508023"/>
                  <a:pt x="1531694" y="517893"/>
                  <a:pt x="1544058" y="535165"/>
                </a:cubicBezTo>
                <a:cubicBezTo>
                  <a:pt x="1555187" y="549970"/>
                  <a:pt x="1558896" y="567242"/>
                  <a:pt x="1556423" y="584514"/>
                </a:cubicBezTo>
                <a:cubicBezTo>
                  <a:pt x="1553950" y="603020"/>
                  <a:pt x="1544058" y="617825"/>
                  <a:pt x="1529221" y="628929"/>
                </a:cubicBezTo>
                <a:cubicBezTo>
                  <a:pt x="1518093" y="636331"/>
                  <a:pt x="1504492" y="641266"/>
                  <a:pt x="1490891" y="641266"/>
                </a:cubicBezTo>
                <a:cubicBezTo>
                  <a:pt x="1468635" y="641266"/>
                  <a:pt x="1448852" y="631396"/>
                  <a:pt x="1436487" y="614124"/>
                </a:cubicBezTo>
                <a:cubicBezTo>
                  <a:pt x="1414231" y="583281"/>
                  <a:pt x="1421650" y="542568"/>
                  <a:pt x="1451324" y="520360"/>
                </a:cubicBezTo>
                <a:cubicBezTo>
                  <a:pt x="1462453" y="511724"/>
                  <a:pt x="1476054" y="508023"/>
                  <a:pt x="1490891" y="508023"/>
                </a:cubicBezTo>
                <a:close/>
                <a:moveTo>
                  <a:pt x="4930634" y="501805"/>
                </a:moveTo>
                <a:cubicBezTo>
                  <a:pt x="4941742" y="501805"/>
                  <a:pt x="4954084" y="504272"/>
                  <a:pt x="4963957" y="510441"/>
                </a:cubicBezTo>
                <a:cubicBezTo>
                  <a:pt x="4996047" y="528947"/>
                  <a:pt x="5007154" y="569660"/>
                  <a:pt x="4988641" y="601737"/>
                </a:cubicBezTo>
                <a:cubicBezTo>
                  <a:pt x="4976299" y="622711"/>
                  <a:pt x="4954084" y="635048"/>
                  <a:pt x="4930634" y="635048"/>
                </a:cubicBezTo>
                <a:cubicBezTo>
                  <a:pt x="4918292" y="635048"/>
                  <a:pt x="4907185" y="632581"/>
                  <a:pt x="4897311" y="626412"/>
                </a:cubicBezTo>
                <a:cubicBezTo>
                  <a:pt x="4865222" y="607906"/>
                  <a:pt x="4854114" y="567193"/>
                  <a:pt x="4872627" y="535116"/>
                </a:cubicBezTo>
                <a:cubicBezTo>
                  <a:pt x="4883735" y="514142"/>
                  <a:pt x="4905950" y="501805"/>
                  <a:pt x="4930634" y="501805"/>
                </a:cubicBezTo>
                <a:close/>
                <a:moveTo>
                  <a:pt x="1776106" y="341337"/>
                </a:moveTo>
                <a:cubicBezTo>
                  <a:pt x="1799522" y="341337"/>
                  <a:pt x="1822938" y="353674"/>
                  <a:pt x="1834030" y="374648"/>
                </a:cubicBezTo>
                <a:cubicBezTo>
                  <a:pt x="1842657" y="389453"/>
                  <a:pt x="1845122" y="407959"/>
                  <a:pt x="1841425" y="425231"/>
                </a:cubicBezTo>
                <a:cubicBezTo>
                  <a:pt x="1836495" y="442504"/>
                  <a:pt x="1825403" y="457309"/>
                  <a:pt x="1809381" y="465945"/>
                </a:cubicBezTo>
                <a:cubicBezTo>
                  <a:pt x="1799522" y="472114"/>
                  <a:pt x="1788430" y="474581"/>
                  <a:pt x="1776106" y="474581"/>
                </a:cubicBezTo>
                <a:cubicBezTo>
                  <a:pt x="1752689" y="474581"/>
                  <a:pt x="1730506" y="462244"/>
                  <a:pt x="1718181" y="441270"/>
                </a:cubicBezTo>
                <a:cubicBezTo>
                  <a:pt x="1699695" y="409193"/>
                  <a:pt x="1710787" y="368479"/>
                  <a:pt x="1742830" y="349973"/>
                </a:cubicBezTo>
                <a:cubicBezTo>
                  <a:pt x="1752689" y="343805"/>
                  <a:pt x="1765014" y="341337"/>
                  <a:pt x="1776106" y="341337"/>
                </a:cubicBezTo>
                <a:close/>
                <a:moveTo>
                  <a:pt x="4648942" y="338232"/>
                </a:moveTo>
                <a:cubicBezTo>
                  <a:pt x="4657597" y="338232"/>
                  <a:pt x="4666252" y="339466"/>
                  <a:pt x="4674907" y="343167"/>
                </a:cubicBezTo>
                <a:cubicBezTo>
                  <a:pt x="4709528" y="357972"/>
                  <a:pt x="4724365" y="397451"/>
                  <a:pt x="4709528" y="431996"/>
                </a:cubicBezTo>
                <a:cubicBezTo>
                  <a:pt x="4698400" y="455437"/>
                  <a:pt x="4674907" y="471475"/>
                  <a:pt x="4647705" y="471475"/>
                </a:cubicBezTo>
                <a:cubicBezTo>
                  <a:pt x="4639050" y="471475"/>
                  <a:pt x="4629158" y="469008"/>
                  <a:pt x="4620503" y="465306"/>
                </a:cubicBezTo>
                <a:cubicBezTo>
                  <a:pt x="4604429" y="457904"/>
                  <a:pt x="4592065" y="445567"/>
                  <a:pt x="4585883" y="428294"/>
                </a:cubicBezTo>
                <a:cubicBezTo>
                  <a:pt x="4579700" y="412256"/>
                  <a:pt x="4579700" y="393750"/>
                  <a:pt x="4587119" y="377711"/>
                </a:cubicBezTo>
                <a:cubicBezTo>
                  <a:pt x="4598247" y="353037"/>
                  <a:pt x="4621740" y="338232"/>
                  <a:pt x="4648942" y="338232"/>
                </a:cubicBezTo>
                <a:close/>
                <a:moveTo>
                  <a:pt x="2077174" y="207248"/>
                </a:moveTo>
                <a:cubicBezTo>
                  <a:pt x="2104375" y="207248"/>
                  <a:pt x="2127868" y="222053"/>
                  <a:pt x="2138996" y="246727"/>
                </a:cubicBezTo>
                <a:cubicBezTo>
                  <a:pt x="2146415" y="262766"/>
                  <a:pt x="2146415" y="281272"/>
                  <a:pt x="2140233" y="297310"/>
                </a:cubicBezTo>
                <a:cubicBezTo>
                  <a:pt x="2134050" y="314583"/>
                  <a:pt x="2121686" y="326920"/>
                  <a:pt x="2105612" y="334322"/>
                </a:cubicBezTo>
                <a:cubicBezTo>
                  <a:pt x="2096957" y="338024"/>
                  <a:pt x="2087065" y="340491"/>
                  <a:pt x="2078410" y="340491"/>
                </a:cubicBezTo>
                <a:cubicBezTo>
                  <a:pt x="2051208" y="340491"/>
                  <a:pt x="2027715" y="324453"/>
                  <a:pt x="2016587" y="301012"/>
                </a:cubicBezTo>
                <a:cubicBezTo>
                  <a:pt x="2001750" y="266467"/>
                  <a:pt x="2016587" y="226988"/>
                  <a:pt x="2049972" y="212183"/>
                </a:cubicBezTo>
                <a:cubicBezTo>
                  <a:pt x="2058627" y="208482"/>
                  <a:pt x="2068518" y="207248"/>
                  <a:pt x="2077174" y="207248"/>
                </a:cubicBezTo>
                <a:close/>
                <a:moveTo>
                  <a:pt x="4341518" y="204796"/>
                </a:moveTo>
                <a:cubicBezTo>
                  <a:pt x="4347685" y="204796"/>
                  <a:pt x="4355085" y="204796"/>
                  <a:pt x="4361252" y="207264"/>
                </a:cubicBezTo>
                <a:cubicBezTo>
                  <a:pt x="4397018" y="218367"/>
                  <a:pt x="4415518" y="256613"/>
                  <a:pt x="4404418" y="291158"/>
                </a:cubicBezTo>
                <a:cubicBezTo>
                  <a:pt x="4395785" y="319534"/>
                  <a:pt x="4369885" y="338040"/>
                  <a:pt x="4341518" y="338040"/>
                </a:cubicBezTo>
                <a:cubicBezTo>
                  <a:pt x="4334118" y="338040"/>
                  <a:pt x="4326718" y="336806"/>
                  <a:pt x="4320552" y="334339"/>
                </a:cubicBezTo>
                <a:cubicBezTo>
                  <a:pt x="4286019" y="323235"/>
                  <a:pt x="4266285" y="284989"/>
                  <a:pt x="4277385" y="250444"/>
                </a:cubicBezTo>
                <a:cubicBezTo>
                  <a:pt x="4286019" y="223302"/>
                  <a:pt x="4311918" y="204796"/>
                  <a:pt x="4341518" y="204796"/>
                </a:cubicBezTo>
                <a:close/>
                <a:moveTo>
                  <a:pt x="2398023" y="106236"/>
                </a:moveTo>
                <a:cubicBezTo>
                  <a:pt x="2427542" y="106236"/>
                  <a:pt x="2453372" y="124742"/>
                  <a:pt x="2461981" y="151885"/>
                </a:cubicBezTo>
                <a:cubicBezTo>
                  <a:pt x="2473051" y="186429"/>
                  <a:pt x="2453372" y="224675"/>
                  <a:pt x="2418933" y="235779"/>
                </a:cubicBezTo>
                <a:cubicBezTo>
                  <a:pt x="2412783" y="238246"/>
                  <a:pt x="2405403" y="239480"/>
                  <a:pt x="2398023" y="239480"/>
                </a:cubicBezTo>
                <a:cubicBezTo>
                  <a:pt x="2369734" y="239480"/>
                  <a:pt x="2343905" y="220974"/>
                  <a:pt x="2335296" y="192598"/>
                </a:cubicBezTo>
                <a:cubicBezTo>
                  <a:pt x="2329146" y="176559"/>
                  <a:pt x="2330376" y="158053"/>
                  <a:pt x="2338986" y="142014"/>
                </a:cubicBezTo>
                <a:cubicBezTo>
                  <a:pt x="2347595" y="125976"/>
                  <a:pt x="2361125" y="114872"/>
                  <a:pt x="2378344" y="108704"/>
                </a:cubicBezTo>
                <a:cubicBezTo>
                  <a:pt x="2384494" y="106236"/>
                  <a:pt x="2391874" y="106236"/>
                  <a:pt x="2398023" y="106236"/>
                </a:cubicBezTo>
                <a:close/>
                <a:moveTo>
                  <a:pt x="4028243" y="100723"/>
                </a:moveTo>
                <a:cubicBezTo>
                  <a:pt x="4033192" y="100723"/>
                  <a:pt x="4036904" y="101959"/>
                  <a:pt x="4041853" y="103196"/>
                </a:cubicBezTo>
                <a:cubicBezTo>
                  <a:pt x="4059174" y="106905"/>
                  <a:pt x="4074021" y="116796"/>
                  <a:pt x="4083919" y="131633"/>
                </a:cubicBezTo>
                <a:cubicBezTo>
                  <a:pt x="4093817" y="146469"/>
                  <a:pt x="4097529" y="165015"/>
                  <a:pt x="4093817" y="182325"/>
                </a:cubicBezTo>
                <a:cubicBezTo>
                  <a:pt x="4086394" y="213234"/>
                  <a:pt x="4059174" y="235489"/>
                  <a:pt x="4028243" y="235489"/>
                </a:cubicBezTo>
                <a:cubicBezTo>
                  <a:pt x="4023294" y="235489"/>
                  <a:pt x="4018345" y="234253"/>
                  <a:pt x="4014633" y="234253"/>
                </a:cubicBezTo>
                <a:cubicBezTo>
                  <a:pt x="3996074" y="230543"/>
                  <a:pt x="3981227" y="219416"/>
                  <a:pt x="3971329" y="204579"/>
                </a:cubicBezTo>
                <a:cubicBezTo>
                  <a:pt x="3961431" y="189743"/>
                  <a:pt x="3958956" y="171197"/>
                  <a:pt x="3962668" y="153888"/>
                </a:cubicBezTo>
                <a:cubicBezTo>
                  <a:pt x="3968854" y="122978"/>
                  <a:pt x="3996074" y="100723"/>
                  <a:pt x="4028243" y="100723"/>
                </a:cubicBezTo>
                <a:close/>
                <a:moveTo>
                  <a:pt x="2719979" y="34345"/>
                </a:moveTo>
                <a:cubicBezTo>
                  <a:pt x="2751997" y="34345"/>
                  <a:pt x="2779090" y="56600"/>
                  <a:pt x="2785247" y="87510"/>
                </a:cubicBezTo>
                <a:cubicBezTo>
                  <a:pt x="2792636" y="123365"/>
                  <a:pt x="2770469" y="159220"/>
                  <a:pt x="2733525" y="167875"/>
                </a:cubicBezTo>
                <a:cubicBezTo>
                  <a:pt x="2729831" y="167875"/>
                  <a:pt x="2724905" y="169111"/>
                  <a:pt x="2719979" y="169111"/>
                </a:cubicBezTo>
                <a:cubicBezTo>
                  <a:pt x="2689192" y="169111"/>
                  <a:pt x="2660869" y="146856"/>
                  <a:pt x="2654711" y="115946"/>
                </a:cubicBezTo>
                <a:cubicBezTo>
                  <a:pt x="2651017" y="98637"/>
                  <a:pt x="2654711" y="80091"/>
                  <a:pt x="2664563" y="65254"/>
                </a:cubicBezTo>
                <a:cubicBezTo>
                  <a:pt x="2674415" y="50418"/>
                  <a:pt x="2689192" y="40527"/>
                  <a:pt x="2706433" y="36818"/>
                </a:cubicBezTo>
                <a:cubicBezTo>
                  <a:pt x="2711359" y="35581"/>
                  <a:pt x="2715053" y="34345"/>
                  <a:pt x="2719979" y="34345"/>
                </a:cubicBezTo>
                <a:close/>
                <a:moveTo>
                  <a:pt x="3705009" y="33435"/>
                </a:moveTo>
                <a:cubicBezTo>
                  <a:pt x="3707480" y="33435"/>
                  <a:pt x="3709952" y="33435"/>
                  <a:pt x="3712423" y="34671"/>
                </a:cubicBezTo>
                <a:cubicBezTo>
                  <a:pt x="3748255" y="38381"/>
                  <a:pt x="3775438" y="70527"/>
                  <a:pt x="3771731" y="107618"/>
                </a:cubicBezTo>
                <a:cubicBezTo>
                  <a:pt x="3768025" y="142237"/>
                  <a:pt x="3739606" y="168201"/>
                  <a:pt x="3705009" y="168201"/>
                </a:cubicBezTo>
                <a:cubicBezTo>
                  <a:pt x="3702538" y="168201"/>
                  <a:pt x="3700067" y="168201"/>
                  <a:pt x="3697596" y="166964"/>
                </a:cubicBezTo>
                <a:cubicBezTo>
                  <a:pt x="3661763" y="163255"/>
                  <a:pt x="3634580" y="131109"/>
                  <a:pt x="3638287" y="94018"/>
                </a:cubicBezTo>
                <a:cubicBezTo>
                  <a:pt x="3641994" y="59399"/>
                  <a:pt x="3670413" y="33435"/>
                  <a:pt x="3705009" y="33435"/>
                </a:cubicBezTo>
                <a:close/>
                <a:moveTo>
                  <a:pt x="3047044" y="4"/>
                </a:moveTo>
                <a:cubicBezTo>
                  <a:pt x="3081641" y="4"/>
                  <a:pt x="3110060" y="25968"/>
                  <a:pt x="3113766" y="60587"/>
                </a:cubicBezTo>
                <a:cubicBezTo>
                  <a:pt x="3117473" y="97678"/>
                  <a:pt x="3090290" y="129824"/>
                  <a:pt x="3054458" y="133534"/>
                </a:cubicBezTo>
                <a:cubicBezTo>
                  <a:pt x="3051987" y="134770"/>
                  <a:pt x="3049515" y="134770"/>
                  <a:pt x="3047044" y="134770"/>
                </a:cubicBezTo>
                <a:cubicBezTo>
                  <a:pt x="3012448" y="134770"/>
                  <a:pt x="2984029" y="108806"/>
                  <a:pt x="2980322" y="74187"/>
                </a:cubicBezTo>
                <a:cubicBezTo>
                  <a:pt x="2976615" y="37096"/>
                  <a:pt x="3002563" y="4950"/>
                  <a:pt x="3039631" y="1240"/>
                </a:cubicBezTo>
                <a:cubicBezTo>
                  <a:pt x="3042102" y="4"/>
                  <a:pt x="3044573" y="4"/>
                  <a:pt x="3047044" y="4"/>
                </a:cubicBezTo>
                <a:close/>
                <a:moveTo>
                  <a:pt x="3376121" y="0"/>
                </a:moveTo>
                <a:cubicBezTo>
                  <a:pt x="3412916" y="0"/>
                  <a:pt x="3442744" y="29828"/>
                  <a:pt x="3442744" y="66622"/>
                </a:cubicBezTo>
                <a:cubicBezTo>
                  <a:pt x="3442744" y="103416"/>
                  <a:pt x="3412916" y="133244"/>
                  <a:pt x="3376121" y="133244"/>
                </a:cubicBezTo>
                <a:cubicBezTo>
                  <a:pt x="3339326" y="133244"/>
                  <a:pt x="3309498" y="103416"/>
                  <a:pt x="3309498" y="66622"/>
                </a:cubicBezTo>
                <a:cubicBezTo>
                  <a:pt x="3309498" y="29828"/>
                  <a:pt x="3339326" y="0"/>
                  <a:pt x="3376121" y="0"/>
                </a:cubicBezTo>
                <a:close/>
              </a:path>
            </a:pathLst>
          </a:custGeom>
          <a:solidFill>
            <a:schemeClr val="tx1">
              <a:lumMod val="75000"/>
              <a:lumOff val="25000"/>
              <a:alpha val="63000"/>
            </a:schemeClr>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nvGrpSpPr>
          <p:cNvPr id="202" name="Group 201"/>
          <p:cNvGrpSpPr/>
          <p:nvPr/>
        </p:nvGrpSpPr>
        <p:grpSpPr>
          <a:xfrm>
            <a:off x="4245835" y="129102"/>
            <a:ext cx="315898" cy="302238"/>
            <a:chOff x="4010659" y="69470"/>
            <a:chExt cx="467046" cy="446850"/>
          </a:xfrm>
        </p:grpSpPr>
        <p:sp>
          <p:nvSpPr>
            <p:cNvPr id="75" name="Freeform 5"/>
            <p:cNvSpPr>
              <a:spLocks/>
            </p:cNvSpPr>
            <p:nvPr/>
          </p:nvSpPr>
          <p:spPr bwMode="auto">
            <a:xfrm>
              <a:off x="4010659" y="69470"/>
              <a:ext cx="467046" cy="446850"/>
            </a:xfrm>
            <a:custGeom>
              <a:avLst/>
              <a:gdLst>
                <a:gd name="T0" fmla="*/ 57 w 114"/>
                <a:gd name="T1" fmla="*/ 109 h 109"/>
                <a:gd name="T2" fmla="*/ 3 w 114"/>
                <a:gd name="T3" fmla="*/ 60 h 109"/>
                <a:gd name="T4" fmla="*/ 51 w 114"/>
                <a:gd name="T5" fmla="*/ 1 h 109"/>
                <a:gd name="T6" fmla="*/ 57 w 114"/>
                <a:gd name="T7" fmla="*/ 0 h 109"/>
                <a:gd name="T8" fmla="*/ 111 w 114"/>
                <a:gd name="T9" fmla="*/ 49 h 109"/>
                <a:gd name="T10" fmla="*/ 63 w 114"/>
                <a:gd name="T11" fmla="*/ 108 h 109"/>
                <a:gd name="T12" fmla="*/ 57 w 114"/>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14" h="109">
                  <a:moveTo>
                    <a:pt x="57" y="109"/>
                  </a:moveTo>
                  <a:cubicBezTo>
                    <a:pt x="29" y="109"/>
                    <a:pt x="6" y="88"/>
                    <a:pt x="3" y="60"/>
                  </a:cubicBezTo>
                  <a:cubicBezTo>
                    <a:pt x="0" y="30"/>
                    <a:pt x="21" y="4"/>
                    <a:pt x="51" y="1"/>
                  </a:cubicBezTo>
                  <a:cubicBezTo>
                    <a:pt x="53" y="0"/>
                    <a:pt x="55" y="0"/>
                    <a:pt x="57" y="0"/>
                  </a:cubicBezTo>
                  <a:cubicBezTo>
                    <a:pt x="85" y="0"/>
                    <a:pt x="108" y="21"/>
                    <a:pt x="111" y="49"/>
                  </a:cubicBezTo>
                  <a:cubicBezTo>
                    <a:pt x="114" y="79"/>
                    <a:pt x="92" y="105"/>
                    <a:pt x="63" y="108"/>
                  </a:cubicBezTo>
                  <a:cubicBezTo>
                    <a:pt x="61" y="109"/>
                    <a:pt x="59" y="109"/>
                    <a:pt x="57"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9" name="Freeform 5"/>
            <p:cNvSpPr>
              <a:spLocks/>
            </p:cNvSpPr>
            <p:nvPr/>
          </p:nvSpPr>
          <p:spPr bwMode="auto">
            <a:xfrm>
              <a:off x="4140055" y="193271"/>
              <a:ext cx="208254" cy="199248"/>
            </a:xfrm>
            <a:custGeom>
              <a:avLst/>
              <a:gdLst>
                <a:gd name="T0" fmla="*/ 57 w 114"/>
                <a:gd name="T1" fmla="*/ 109 h 109"/>
                <a:gd name="T2" fmla="*/ 3 w 114"/>
                <a:gd name="T3" fmla="*/ 60 h 109"/>
                <a:gd name="T4" fmla="*/ 51 w 114"/>
                <a:gd name="T5" fmla="*/ 1 h 109"/>
                <a:gd name="T6" fmla="*/ 57 w 114"/>
                <a:gd name="T7" fmla="*/ 0 h 109"/>
                <a:gd name="T8" fmla="*/ 111 w 114"/>
                <a:gd name="T9" fmla="*/ 49 h 109"/>
                <a:gd name="T10" fmla="*/ 63 w 114"/>
                <a:gd name="T11" fmla="*/ 108 h 109"/>
                <a:gd name="T12" fmla="*/ 57 w 114"/>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14" h="109">
                  <a:moveTo>
                    <a:pt x="57" y="109"/>
                  </a:moveTo>
                  <a:cubicBezTo>
                    <a:pt x="29" y="109"/>
                    <a:pt x="6" y="88"/>
                    <a:pt x="3" y="60"/>
                  </a:cubicBezTo>
                  <a:cubicBezTo>
                    <a:pt x="0" y="30"/>
                    <a:pt x="21" y="4"/>
                    <a:pt x="51" y="1"/>
                  </a:cubicBezTo>
                  <a:cubicBezTo>
                    <a:pt x="53" y="0"/>
                    <a:pt x="55" y="0"/>
                    <a:pt x="57" y="0"/>
                  </a:cubicBezTo>
                  <a:cubicBezTo>
                    <a:pt x="85" y="0"/>
                    <a:pt x="108" y="21"/>
                    <a:pt x="111" y="49"/>
                  </a:cubicBezTo>
                  <a:cubicBezTo>
                    <a:pt x="114" y="79"/>
                    <a:pt x="92" y="105"/>
                    <a:pt x="63" y="108"/>
                  </a:cubicBezTo>
                  <a:cubicBezTo>
                    <a:pt x="61" y="109"/>
                    <a:pt x="59" y="109"/>
                    <a:pt x="57"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3" name="Group 232"/>
          <p:cNvGrpSpPr/>
          <p:nvPr/>
        </p:nvGrpSpPr>
        <p:grpSpPr>
          <a:xfrm>
            <a:off x="4585689" y="6429797"/>
            <a:ext cx="309066" cy="298822"/>
            <a:chOff x="4671347" y="6345795"/>
            <a:chExt cx="456946" cy="441800"/>
          </a:xfrm>
        </p:grpSpPr>
        <p:sp>
          <p:nvSpPr>
            <p:cNvPr id="76" name="Freeform 6"/>
            <p:cNvSpPr>
              <a:spLocks/>
            </p:cNvSpPr>
            <p:nvPr/>
          </p:nvSpPr>
          <p:spPr bwMode="auto">
            <a:xfrm>
              <a:off x="4671347" y="6345795"/>
              <a:ext cx="456946" cy="441800"/>
            </a:xfrm>
            <a:custGeom>
              <a:avLst/>
              <a:gdLst>
                <a:gd name="T0" fmla="*/ 57 w 112"/>
                <a:gd name="T1" fmla="*/ 108 h 108"/>
                <a:gd name="T2" fmla="*/ 3 w 112"/>
                <a:gd name="T3" fmla="*/ 60 h 108"/>
                <a:gd name="T4" fmla="*/ 51 w 112"/>
                <a:gd name="T5" fmla="*/ 0 h 108"/>
                <a:gd name="T6" fmla="*/ 57 w 112"/>
                <a:gd name="T7" fmla="*/ 0 h 108"/>
                <a:gd name="T8" fmla="*/ 111 w 112"/>
                <a:gd name="T9" fmla="*/ 48 h 108"/>
                <a:gd name="T10" fmla="*/ 99 w 112"/>
                <a:gd name="T11" fmla="*/ 88 h 108"/>
                <a:gd name="T12" fmla="*/ 63 w 112"/>
                <a:gd name="T13" fmla="*/ 108 h 108"/>
                <a:gd name="T14" fmla="*/ 57 w 112"/>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8">
                  <a:moveTo>
                    <a:pt x="57" y="108"/>
                  </a:moveTo>
                  <a:cubicBezTo>
                    <a:pt x="29" y="108"/>
                    <a:pt x="6" y="87"/>
                    <a:pt x="3" y="60"/>
                  </a:cubicBezTo>
                  <a:cubicBezTo>
                    <a:pt x="0" y="30"/>
                    <a:pt x="22" y="3"/>
                    <a:pt x="51" y="0"/>
                  </a:cubicBezTo>
                  <a:cubicBezTo>
                    <a:pt x="53" y="0"/>
                    <a:pt x="55" y="0"/>
                    <a:pt x="57" y="0"/>
                  </a:cubicBezTo>
                  <a:cubicBezTo>
                    <a:pt x="85" y="0"/>
                    <a:pt x="108" y="21"/>
                    <a:pt x="111" y="48"/>
                  </a:cubicBezTo>
                  <a:cubicBezTo>
                    <a:pt x="112" y="63"/>
                    <a:pt x="108" y="77"/>
                    <a:pt x="99" y="88"/>
                  </a:cubicBezTo>
                  <a:cubicBezTo>
                    <a:pt x="90" y="99"/>
                    <a:pt x="77" y="106"/>
                    <a:pt x="63" y="108"/>
                  </a:cubicBezTo>
                  <a:cubicBezTo>
                    <a:pt x="61" y="108"/>
                    <a:pt x="59" y="108"/>
                    <a:pt x="57"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0" name="Freeform 6"/>
            <p:cNvSpPr>
              <a:spLocks/>
            </p:cNvSpPr>
            <p:nvPr/>
          </p:nvSpPr>
          <p:spPr bwMode="auto">
            <a:xfrm>
              <a:off x="4797945" y="6468197"/>
              <a:ext cx="203750" cy="196996"/>
            </a:xfrm>
            <a:custGeom>
              <a:avLst/>
              <a:gdLst>
                <a:gd name="T0" fmla="*/ 57 w 112"/>
                <a:gd name="T1" fmla="*/ 108 h 108"/>
                <a:gd name="T2" fmla="*/ 3 w 112"/>
                <a:gd name="T3" fmla="*/ 60 h 108"/>
                <a:gd name="T4" fmla="*/ 51 w 112"/>
                <a:gd name="T5" fmla="*/ 0 h 108"/>
                <a:gd name="T6" fmla="*/ 57 w 112"/>
                <a:gd name="T7" fmla="*/ 0 h 108"/>
                <a:gd name="T8" fmla="*/ 111 w 112"/>
                <a:gd name="T9" fmla="*/ 48 h 108"/>
                <a:gd name="T10" fmla="*/ 99 w 112"/>
                <a:gd name="T11" fmla="*/ 88 h 108"/>
                <a:gd name="T12" fmla="*/ 63 w 112"/>
                <a:gd name="T13" fmla="*/ 108 h 108"/>
                <a:gd name="T14" fmla="*/ 57 w 112"/>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8">
                  <a:moveTo>
                    <a:pt x="57" y="108"/>
                  </a:moveTo>
                  <a:cubicBezTo>
                    <a:pt x="29" y="108"/>
                    <a:pt x="6" y="87"/>
                    <a:pt x="3" y="60"/>
                  </a:cubicBezTo>
                  <a:cubicBezTo>
                    <a:pt x="0" y="30"/>
                    <a:pt x="22" y="3"/>
                    <a:pt x="51" y="0"/>
                  </a:cubicBezTo>
                  <a:cubicBezTo>
                    <a:pt x="53" y="0"/>
                    <a:pt x="55" y="0"/>
                    <a:pt x="57" y="0"/>
                  </a:cubicBezTo>
                  <a:cubicBezTo>
                    <a:pt x="85" y="0"/>
                    <a:pt x="108" y="21"/>
                    <a:pt x="111" y="48"/>
                  </a:cubicBezTo>
                  <a:cubicBezTo>
                    <a:pt x="112" y="63"/>
                    <a:pt x="108" y="77"/>
                    <a:pt x="99" y="88"/>
                  </a:cubicBezTo>
                  <a:cubicBezTo>
                    <a:pt x="90" y="99"/>
                    <a:pt x="77" y="106"/>
                    <a:pt x="63" y="108"/>
                  </a:cubicBezTo>
                  <a:cubicBezTo>
                    <a:pt x="61" y="108"/>
                    <a:pt x="59" y="108"/>
                    <a:pt x="57"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6" name="Group 205"/>
          <p:cNvGrpSpPr/>
          <p:nvPr/>
        </p:nvGrpSpPr>
        <p:grpSpPr>
          <a:xfrm>
            <a:off x="3919764" y="163443"/>
            <a:ext cx="317606" cy="302238"/>
            <a:chOff x="3686340" y="120270"/>
            <a:chExt cx="469572" cy="446850"/>
          </a:xfrm>
        </p:grpSpPr>
        <p:sp>
          <p:nvSpPr>
            <p:cNvPr id="77" name="Freeform 7"/>
            <p:cNvSpPr>
              <a:spLocks/>
            </p:cNvSpPr>
            <p:nvPr/>
          </p:nvSpPr>
          <p:spPr bwMode="auto">
            <a:xfrm>
              <a:off x="3686340" y="120270"/>
              <a:ext cx="469572" cy="446850"/>
            </a:xfrm>
            <a:custGeom>
              <a:avLst/>
              <a:gdLst>
                <a:gd name="T0" fmla="*/ 56 w 115"/>
                <a:gd name="T1" fmla="*/ 109 h 109"/>
                <a:gd name="T2" fmla="*/ 3 w 115"/>
                <a:gd name="T3" fmla="*/ 66 h 109"/>
                <a:gd name="T4" fmla="*/ 11 w 115"/>
                <a:gd name="T5" fmla="*/ 25 h 109"/>
                <a:gd name="T6" fmla="*/ 45 w 115"/>
                <a:gd name="T7" fmla="*/ 2 h 109"/>
                <a:gd name="T8" fmla="*/ 56 w 115"/>
                <a:gd name="T9" fmla="*/ 0 h 109"/>
                <a:gd name="T10" fmla="*/ 109 w 115"/>
                <a:gd name="T11" fmla="*/ 43 h 109"/>
                <a:gd name="T12" fmla="*/ 67 w 115"/>
                <a:gd name="T13" fmla="*/ 108 h 109"/>
                <a:gd name="T14" fmla="*/ 56 w 115"/>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9">
                  <a:moveTo>
                    <a:pt x="56" y="109"/>
                  </a:moveTo>
                  <a:cubicBezTo>
                    <a:pt x="31" y="109"/>
                    <a:pt x="8" y="91"/>
                    <a:pt x="3" y="66"/>
                  </a:cubicBezTo>
                  <a:cubicBezTo>
                    <a:pt x="0" y="52"/>
                    <a:pt x="3" y="37"/>
                    <a:pt x="11" y="25"/>
                  </a:cubicBezTo>
                  <a:cubicBezTo>
                    <a:pt x="19" y="13"/>
                    <a:pt x="31" y="5"/>
                    <a:pt x="45" y="2"/>
                  </a:cubicBezTo>
                  <a:cubicBezTo>
                    <a:pt x="49" y="1"/>
                    <a:pt x="52" y="0"/>
                    <a:pt x="56" y="0"/>
                  </a:cubicBezTo>
                  <a:cubicBezTo>
                    <a:pt x="82" y="0"/>
                    <a:pt x="104" y="18"/>
                    <a:pt x="109" y="43"/>
                  </a:cubicBezTo>
                  <a:cubicBezTo>
                    <a:pt x="115" y="72"/>
                    <a:pt x="97" y="101"/>
                    <a:pt x="67" y="108"/>
                  </a:cubicBezTo>
                  <a:cubicBezTo>
                    <a:pt x="64" y="108"/>
                    <a:pt x="60" y="109"/>
                    <a:pt x="56"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1" name="Freeform 7"/>
            <p:cNvSpPr>
              <a:spLocks/>
            </p:cNvSpPr>
            <p:nvPr/>
          </p:nvSpPr>
          <p:spPr bwMode="auto">
            <a:xfrm>
              <a:off x="3816436" y="244071"/>
              <a:ext cx="209380" cy="199248"/>
            </a:xfrm>
            <a:custGeom>
              <a:avLst/>
              <a:gdLst>
                <a:gd name="T0" fmla="*/ 56 w 115"/>
                <a:gd name="T1" fmla="*/ 109 h 109"/>
                <a:gd name="T2" fmla="*/ 3 w 115"/>
                <a:gd name="T3" fmla="*/ 66 h 109"/>
                <a:gd name="T4" fmla="*/ 11 w 115"/>
                <a:gd name="T5" fmla="*/ 25 h 109"/>
                <a:gd name="T6" fmla="*/ 45 w 115"/>
                <a:gd name="T7" fmla="*/ 2 h 109"/>
                <a:gd name="T8" fmla="*/ 56 w 115"/>
                <a:gd name="T9" fmla="*/ 0 h 109"/>
                <a:gd name="T10" fmla="*/ 109 w 115"/>
                <a:gd name="T11" fmla="*/ 43 h 109"/>
                <a:gd name="T12" fmla="*/ 67 w 115"/>
                <a:gd name="T13" fmla="*/ 108 h 109"/>
                <a:gd name="T14" fmla="*/ 56 w 115"/>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9">
                  <a:moveTo>
                    <a:pt x="56" y="109"/>
                  </a:moveTo>
                  <a:cubicBezTo>
                    <a:pt x="31" y="109"/>
                    <a:pt x="8" y="91"/>
                    <a:pt x="3" y="66"/>
                  </a:cubicBezTo>
                  <a:cubicBezTo>
                    <a:pt x="0" y="52"/>
                    <a:pt x="3" y="37"/>
                    <a:pt x="11" y="25"/>
                  </a:cubicBezTo>
                  <a:cubicBezTo>
                    <a:pt x="19" y="13"/>
                    <a:pt x="31" y="5"/>
                    <a:pt x="45" y="2"/>
                  </a:cubicBezTo>
                  <a:cubicBezTo>
                    <a:pt x="49" y="1"/>
                    <a:pt x="52" y="0"/>
                    <a:pt x="56" y="0"/>
                  </a:cubicBezTo>
                  <a:cubicBezTo>
                    <a:pt x="82" y="0"/>
                    <a:pt x="104" y="18"/>
                    <a:pt x="109" y="43"/>
                  </a:cubicBezTo>
                  <a:cubicBezTo>
                    <a:pt x="115" y="72"/>
                    <a:pt x="97" y="101"/>
                    <a:pt x="67" y="108"/>
                  </a:cubicBezTo>
                  <a:cubicBezTo>
                    <a:pt x="64" y="108"/>
                    <a:pt x="60" y="109"/>
                    <a:pt x="56"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4" name="Group 233"/>
          <p:cNvGrpSpPr/>
          <p:nvPr/>
        </p:nvGrpSpPr>
        <p:grpSpPr>
          <a:xfrm>
            <a:off x="4916087" y="6395979"/>
            <a:ext cx="319316" cy="298822"/>
            <a:chOff x="4997146" y="6294995"/>
            <a:chExt cx="472098" cy="441800"/>
          </a:xfrm>
        </p:grpSpPr>
        <p:sp>
          <p:nvSpPr>
            <p:cNvPr id="78" name="Freeform 8"/>
            <p:cNvSpPr>
              <a:spLocks/>
            </p:cNvSpPr>
            <p:nvPr/>
          </p:nvSpPr>
          <p:spPr bwMode="auto">
            <a:xfrm>
              <a:off x="4997146" y="6294995"/>
              <a:ext cx="472098" cy="441800"/>
            </a:xfrm>
            <a:custGeom>
              <a:avLst/>
              <a:gdLst>
                <a:gd name="T0" fmla="*/ 56 w 115"/>
                <a:gd name="T1" fmla="*/ 108 h 108"/>
                <a:gd name="T2" fmla="*/ 3 w 115"/>
                <a:gd name="T3" fmla="*/ 65 h 108"/>
                <a:gd name="T4" fmla="*/ 10 w 115"/>
                <a:gd name="T5" fmla="*/ 25 h 108"/>
                <a:gd name="T6" fmla="*/ 45 w 115"/>
                <a:gd name="T7" fmla="*/ 1 h 108"/>
                <a:gd name="T8" fmla="*/ 56 w 115"/>
                <a:gd name="T9" fmla="*/ 0 h 108"/>
                <a:gd name="T10" fmla="*/ 109 w 115"/>
                <a:gd name="T11" fmla="*/ 43 h 108"/>
                <a:gd name="T12" fmla="*/ 67 w 115"/>
                <a:gd name="T13" fmla="*/ 107 h 108"/>
                <a:gd name="T14" fmla="*/ 56 w 115"/>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8">
                  <a:moveTo>
                    <a:pt x="56" y="108"/>
                  </a:moveTo>
                  <a:cubicBezTo>
                    <a:pt x="30" y="108"/>
                    <a:pt x="8" y="90"/>
                    <a:pt x="3" y="65"/>
                  </a:cubicBezTo>
                  <a:cubicBezTo>
                    <a:pt x="0" y="51"/>
                    <a:pt x="2" y="37"/>
                    <a:pt x="10" y="25"/>
                  </a:cubicBezTo>
                  <a:cubicBezTo>
                    <a:pt x="18" y="12"/>
                    <a:pt x="30" y="4"/>
                    <a:pt x="45" y="1"/>
                  </a:cubicBezTo>
                  <a:cubicBezTo>
                    <a:pt x="48" y="0"/>
                    <a:pt x="52" y="0"/>
                    <a:pt x="56" y="0"/>
                  </a:cubicBezTo>
                  <a:cubicBezTo>
                    <a:pt x="81" y="0"/>
                    <a:pt x="103" y="18"/>
                    <a:pt x="109" y="43"/>
                  </a:cubicBezTo>
                  <a:cubicBezTo>
                    <a:pt x="115" y="72"/>
                    <a:pt x="96" y="101"/>
                    <a:pt x="67" y="107"/>
                  </a:cubicBezTo>
                  <a:cubicBezTo>
                    <a:pt x="63" y="108"/>
                    <a:pt x="60"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2" name="Freeform 8"/>
            <p:cNvSpPr>
              <a:spLocks/>
            </p:cNvSpPr>
            <p:nvPr/>
          </p:nvSpPr>
          <p:spPr bwMode="auto">
            <a:xfrm>
              <a:off x="5127942" y="6417397"/>
              <a:ext cx="210506" cy="196996"/>
            </a:xfrm>
            <a:custGeom>
              <a:avLst/>
              <a:gdLst>
                <a:gd name="T0" fmla="*/ 56 w 115"/>
                <a:gd name="T1" fmla="*/ 108 h 108"/>
                <a:gd name="T2" fmla="*/ 3 w 115"/>
                <a:gd name="T3" fmla="*/ 65 h 108"/>
                <a:gd name="T4" fmla="*/ 10 w 115"/>
                <a:gd name="T5" fmla="*/ 25 h 108"/>
                <a:gd name="T6" fmla="*/ 45 w 115"/>
                <a:gd name="T7" fmla="*/ 1 h 108"/>
                <a:gd name="T8" fmla="*/ 56 w 115"/>
                <a:gd name="T9" fmla="*/ 0 h 108"/>
                <a:gd name="T10" fmla="*/ 109 w 115"/>
                <a:gd name="T11" fmla="*/ 43 h 108"/>
                <a:gd name="T12" fmla="*/ 67 w 115"/>
                <a:gd name="T13" fmla="*/ 107 h 108"/>
                <a:gd name="T14" fmla="*/ 56 w 115"/>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8">
                  <a:moveTo>
                    <a:pt x="56" y="108"/>
                  </a:moveTo>
                  <a:cubicBezTo>
                    <a:pt x="30" y="108"/>
                    <a:pt x="8" y="90"/>
                    <a:pt x="3" y="65"/>
                  </a:cubicBezTo>
                  <a:cubicBezTo>
                    <a:pt x="0" y="51"/>
                    <a:pt x="2" y="37"/>
                    <a:pt x="10" y="25"/>
                  </a:cubicBezTo>
                  <a:cubicBezTo>
                    <a:pt x="18" y="12"/>
                    <a:pt x="30" y="4"/>
                    <a:pt x="45" y="1"/>
                  </a:cubicBezTo>
                  <a:cubicBezTo>
                    <a:pt x="48" y="0"/>
                    <a:pt x="52" y="0"/>
                    <a:pt x="56" y="0"/>
                  </a:cubicBezTo>
                  <a:cubicBezTo>
                    <a:pt x="81" y="0"/>
                    <a:pt x="103" y="18"/>
                    <a:pt x="109" y="43"/>
                  </a:cubicBezTo>
                  <a:cubicBezTo>
                    <a:pt x="115" y="72"/>
                    <a:pt x="96" y="101"/>
                    <a:pt x="67" y="107"/>
                  </a:cubicBezTo>
                  <a:cubicBezTo>
                    <a:pt x="63" y="108"/>
                    <a:pt x="60"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5" name="Group 204"/>
          <p:cNvGrpSpPr/>
          <p:nvPr/>
        </p:nvGrpSpPr>
        <p:grpSpPr>
          <a:xfrm>
            <a:off x="3596472" y="236281"/>
            <a:ext cx="322732" cy="298822"/>
            <a:chOff x="3365846" y="210109"/>
            <a:chExt cx="477148" cy="441798"/>
          </a:xfrm>
        </p:grpSpPr>
        <p:sp>
          <p:nvSpPr>
            <p:cNvPr id="79" name="Freeform 9"/>
            <p:cNvSpPr>
              <a:spLocks/>
            </p:cNvSpPr>
            <p:nvPr/>
          </p:nvSpPr>
          <p:spPr bwMode="auto">
            <a:xfrm>
              <a:off x="3365846" y="210109"/>
              <a:ext cx="477148" cy="441798"/>
            </a:xfrm>
            <a:custGeom>
              <a:avLst/>
              <a:gdLst>
                <a:gd name="T0" fmla="*/ 56 w 117"/>
                <a:gd name="T1" fmla="*/ 108 h 108"/>
                <a:gd name="T2" fmla="*/ 5 w 117"/>
                <a:gd name="T3" fmla="*/ 70 h 108"/>
                <a:gd name="T4" fmla="*/ 8 w 117"/>
                <a:gd name="T5" fmla="*/ 29 h 108"/>
                <a:gd name="T6" fmla="*/ 40 w 117"/>
                <a:gd name="T7" fmla="*/ 2 h 108"/>
                <a:gd name="T8" fmla="*/ 56 w 117"/>
                <a:gd name="T9" fmla="*/ 0 h 108"/>
                <a:gd name="T10" fmla="*/ 108 w 117"/>
                <a:gd name="T11" fmla="*/ 37 h 108"/>
                <a:gd name="T12" fmla="*/ 73 w 117"/>
                <a:gd name="T13" fmla="*/ 105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33" y="108"/>
                    <a:pt x="12" y="93"/>
                    <a:pt x="5" y="70"/>
                  </a:cubicBezTo>
                  <a:cubicBezTo>
                    <a:pt x="0" y="57"/>
                    <a:pt x="1" y="42"/>
                    <a:pt x="8" y="29"/>
                  </a:cubicBezTo>
                  <a:cubicBezTo>
                    <a:pt x="15" y="16"/>
                    <a:pt x="26" y="7"/>
                    <a:pt x="40" y="2"/>
                  </a:cubicBezTo>
                  <a:cubicBezTo>
                    <a:pt x="45" y="0"/>
                    <a:pt x="51" y="0"/>
                    <a:pt x="56" y="0"/>
                  </a:cubicBezTo>
                  <a:cubicBezTo>
                    <a:pt x="80" y="0"/>
                    <a:pt x="101" y="15"/>
                    <a:pt x="108" y="37"/>
                  </a:cubicBezTo>
                  <a:cubicBezTo>
                    <a:pt x="117" y="65"/>
                    <a:pt x="101" y="96"/>
                    <a:pt x="73" y="105"/>
                  </a:cubicBezTo>
                  <a:cubicBezTo>
                    <a:pt x="68" y="107"/>
                    <a:pt x="62"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3" name="Freeform 9"/>
            <p:cNvSpPr>
              <a:spLocks/>
            </p:cNvSpPr>
            <p:nvPr/>
          </p:nvSpPr>
          <p:spPr bwMode="auto">
            <a:xfrm>
              <a:off x="3498041" y="332510"/>
              <a:ext cx="212758" cy="196996"/>
            </a:xfrm>
            <a:custGeom>
              <a:avLst/>
              <a:gdLst>
                <a:gd name="T0" fmla="*/ 56 w 117"/>
                <a:gd name="T1" fmla="*/ 108 h 108"/>
                <a:gd name="T2" fmla="*/ 5 w 117"/>
                <a:gd name="T3" fmla="*/ 70 h 108"/>
                <a:gd name="T4" fmla="*/ 8 w 117"/>
                <a:gd name="T5" fmla="*/ 29 h 108"/>
                <a:gd name="T6" fmla="*/ 40 w 117"/>
                <a:gd name="T7" fmla="*/ 2 h 108"/>
                <a:gd name="T8" fmla="*/ 56 w 117"/>
                <a:gd name="T9" fmla="*/ 0 h 108"/>
                <a:gd name="T10" fmla="*/ 108 w 117"/>
                <a:gd name="T11" fmla="*/ 37 h 108"/>
                <a:gd name="T12" fmla="*/ 73 w 117"/>
                <a:gd name="T13" fmla="*/ 105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33" y="108"/>
                    <a:pt x="12" y="93"/>
                    <a:pt x="5" y="70"/>
                  </a:cubicBezTo>
                  <a:cubicBezTo>
                    <a:pt x="0" y="57"/>
                    <a:pt x="1" y="42"/>
                    <a:pt x="8" y="29"/>
                  </a:cubicBezTo>
                  <a:cubicBezTo>
                    <a:pt x="15" y="16"/>
                    <a:pt x="26" y="7"/>
                    <a:pt x="40" y="2"/>
                  </a:cubicBezTo>
                  <a:cubicBezTo>
                    <a:pt x="45" y="0"/>
                    <a:pt x="51" y="0"/>
                    <a:pt x="56" y="0"/>
                  </a:cubicBezTo>
                  <a:cubicBezTo>
                    <a:pt x="80" y="0"/>
                    <a:pt x="101" y="15"/>
                    <a:pt x="108" y="37"/>
                  </a:cubicBezTo>
                  <a:cubicBezTo>
                    <a:pt x="117" y="65"/>
                    <a:pt x="101" y="96"/>
                    <a:pt x="73" y="105"/>
                  </a:cubicBezTo>
                  <a:cubicBezTo>
                    <a:pt x="68" y="107"/>
                    <a:pt x="62"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5" name="Group 234"/>
          <p:cNvGrpSpPr/>
          <p:nvPr/>
        </p:nvGrpSpPr>
        <p:grpSpPr>
          <a:xfrm>
            <a:off x="5226248" y="6326033"/>
            <a:ext cx="324436" cy="298822"/>
            <a:chOff x="5302130" y="6209270"/>
            <a:chExt cx="479668" cy="441800"/>
          </a:xfrm>
        </p:grpSpPr>
        <p:sp>
          <p:nvSpPr>
            <p:cNvPr id="80" name="Freeform 10"/>
            <p:cNvSpPr>
              <a:spLocks/>
            </p:cNvSpPr>
            <p:nvPr/>
          </p:nvSpPr>
          <p:spPr bwMode="auto">
            <a:xfrm>
              <a:off x="5302130" y="6209270"/>
              <a:ext cx="479668" cy="441800"/>
            </a:xfrm>
            <a:custGeom>
              <a:avLst/>
              <a:gdLst>
                <a:gd name="T0" fmla="*/ 61 w 117"/>
                <a:gd name="T1" fmla="*/ 108 h 108"/>
                <a:gd name="T2" fmla="*/ 9 w 117"/>
                <a:gd name="T3" fmla="*/ 71 h 108"/>
                <a:gd name="T4" fmla="*/ 44 w 117"/>
                <a:gd name="T5" fmla="*/ 2 h 108"/>
                <a:gd name="T6" fmla="*/ 61 w 117"/>
                <a:gd name="T7" fmla="*/ 0 h 108"/>
                <a:gd name="T8" fmla="*/ 112 w 117"/>
                <a:gd name="T9" fmla="*/ 37 h 108"/>
                <a:gd name="T10" fmla="*/ 109 w 117"/>
                <a:gd name="T11" fmla="*/ 78 h 108"/>
                <a:gd name="T12" fmla="*/ 77 w 117"/>
                <a:gd name="T13" fmla="*/ 105 h 108"/>
                <a:gd name="T14" fmla="*/ 61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1" y="108"/>
                  </a:moveTo>
                  <a:cubicBezTo>
                    <a:pt x="37" y="108"/>
                    <a:pt x="16" y="93"/>
                    <a:pt x="9" y="71"/>
                  </a:cubicBezTo>
                  <a:cubicBezTo>
                    <a:pt x="0" y="42"/>
                    <a:pt x="16" y="12"/>
                    <a:pt x="44" y="2"/>
                  </a:cubicBezTo>
                  <a:cubicBezTo>
                    <a:pt x="49" y="1"/>
                    <a:pt x="55" y="0"/>
                    <a:pt x="61" y="0"/>
                  </a:cubicBezTo>
                  <a:cubicBezTo>
                    <a:pt x="84" y="0"/>
                    <a:pt x="105" y="15"/>
                    <a:pt x="112" y="37"/>
                  </a:cubicBezTo>
                  <a:cubicBezTo>
                    <a:pt x="117" y="51"/>
                    <a:pt x="115" y="65"/>
                    <a:pt x="109" y="78"/>
                  </a:cubicBezTo>
                  <a:cubicBezTo>
                    <a:pt x="102" y="91"/>
                    <a:pt x="91" y="101"/>
                    <a:pt x="77" y="105"/>
                  </a:cubicBezTo>
                  <a:cubicBezTo>
                    <a:pt x="72" y="107"/>
                    <a:pt x="66" y="108"/>
                    <a:pt x="61"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4" name="Freeform 10"/>
            <p:cNvSpPr>
              <a:spLocks/>
            </p:cNvSpPr>
            <p:nvPr/>
          </p:nvSpPr>
          <p:spPr bwMode="auto">
            <a:xfrm>
              <a:off x="5435023" y="6331672"/>
              <a:ext cx="213882" cy="196996"/>
            </a:xfrm>
            <a:custGeom>
              <a:avLst/>
              <a:gdLst>
                <a:gd name="T0" fmla="*/ 61 w 117"/>
                <a:gd name="T1" fmla="*/ 108 h 108"/>
                <a:gd name="T2" fmla="*/ 9 w 117"/>
                <a:gd name="T3" fmla="*/ 71 h 108"/>
                <a:gd name="T4" fmla="*/ 44 w 117"/>
                <a:gd name="T5" fmla="*/ 2 h 108"/>
                <a:gd name="T6" fmla="*/ 61 w 117"/>
                <a:gd name="T7" fmla="*/ 0 h 108"/>
                <a:gd name="T8" fmla="*/ 112 w 117"/>
                <a:gd name="T9" fmla="*/ 37 h 108"/>
                <a:gd name="T10" fmla="*/ 109 w 117"/>
                <a:gd name="T11" fmla="*/ 78 h 108"/>
                <a:gd name="T12" fmla="*/ 77 w 117"/>
                <a:gd name="T13" fmla="*/ 105 h 108"/>
                <a:gd name="T14" fmla="*/ 61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1" y="108"/>
                  </a:moveTo>
                  <a:cubicBezTo>
                    <a:pt x="37" y="108"/>
                    <a:pt x="16" y="93"/>
                    <a:pt x="9" y="71"/>
                  </a:cubicBezTo>
                  <a:cubicBezTo>
                    <a:pt x="0" y="42"/>
                    <a:pt x="16" y="12"/>
                    <a:pt x="44" y="2"/>
                  </a:cubicBezTo>
                  <a:cubicBezTo>
                    <a:pt x="49" y="1"/>
                    <a:pt x="55" y="0"/>
                    <a:pt x="61" y="0"/>
                  </a:cubicBezTo>
                  <a:cubicBezTo>
                    <a:pt x="84" y="0"/>
                    <a:pt x="105" y="15"/>
                    <a:pt x="112" y="37"/>
                  </a:cubicBezTo>
                  <a:cubicBezTo>
                    <a:pt x="117" y="51"/>
                    <a:pt x="115" y="65"/>
                    <a:pt x="109" y="78"/>
                  </a:cubicBezTo>
                  <a:cubicBezTo>
                    <a:pt x="102" y="91"/>
                    <a:pt x="91" y="101"/>
                    <a:pt x="77" y="105"/>
                  </a:cubicBezTo>
                  <a:cubicBezTo>
                    <a:pt x="72" y="107"/>
                    <a:pt x="66" y="108"/>
                    <a:pt x="61"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7" name="Group 206"/>
          <p:cNvGrpSpPr/>
          <p:nvPr/>
        </p:nvGrpSpPr>
        <p:grpSpPr>
          <a:xfrm>
            <a:off x="3268604" y="337292"/>
            <a:ext cx="324436" cy="298822"/>
            <a:chOff x="3043117" y="327583"/>
            <a:chExt cx="479668" cy="441800"/>
          </a:xfrm>
        </p:grpSpPr>
        <p:sp>
          <p:nvSpPr>
            <p:cNvPr id="81" name="Freeform 11"/>
            <p:cNvSpPr>
              <a:spLocks/>
            </p:cNvSpPr>
            <p:nvPr/>
          </p:nvSpPr>
          <p:spPr bwMode="auto">
            <a:xfrm>
              <a:off x="3043117" y="327583"/>
              <a:ext cx="479668" cy="441800"/>
            </a:xfrm>
            <a:custGeom>
              <a:avLst/>
              <a:gdLst>
                <a:gd name="T0" fmla="*/ 62 w 117"/>
                <a:gd name="T1" fmla="*/ 108 h 108"/>
                <a:gd name="T2" fmla="*/ 12 w 117"/>
                <a:gd name="T3" fmla="*/ 76 h 108"/>
                <a:gd name="T4" fmla="*/ 39 w 117"/>
                <a:gd name="T5" fmla="*/ 4 h 108"/>
                <a:gd name="T6" fmla="*/ 61 w 117"/>
                <a:gd name="T7" fmla="*/ 0 h 108"/>
                <a:gd name="T8" fmla="*/ 111 w 117"/>
                <a:gd name="T9" fmla="*/ 32 h 108"/>
                <a:gd name="T10" fmla="*/ 112 w 117"/>
                <a:gd name="T11" fmla="*/ 73 h 108"/>
                <a:gd name="T12" fmla="*/ 84 w 117"/>
                <a:gd name="T13" fmla="*/ 103 h 108"/>
                <a:gd name="T14" fmla="*/ 62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2" y="108"/>
                  </a:moveTo>
                  <a:cubicBezTo>
                    <a:pt x="40" y="108"/>
                    <a:pt x="21" y="95"/>
                    <a:pt x="12" y="76"/>
                  </a:cubicBezTo>
                  <a:cubicBezTo>
                    <a:pt x="0" y="48"/>
                    <a:pt x="12" y="16"/>
                    <a:pt x="39" y="4"/>
                  </a:cubicBezTo>
                  <a:cubicBezTo>
                    <a:pt x="46" y="1"/>
                    <a:pt x="54" y="0"/>
                    <a:pt x="61" y="0"/>
                  </a:cubicBezTo>
                  <a:cubicBezTo>
                    <a:pt x="83" y="0"/>
                    <a:pt x="102" y="12"/>
                    <a:pt x="111" y="32"/>
                  </a:cubicBezTo>
                  <a:cubicBezTo>
                    <a:pt x="117" y="45"/>
                    <a:pt x="117" y="60"/>
                    <a:pt x="112" y="73"/>
                  </a:cubicBezTo>
                  <a:cubicBezTo>
                    <a:pt x="107" y="87"/>
                    <a:pt x="97" y="97"/>
                    <a:pt x="84" y="103"/>
                  </a:cubicBezTo>
                  <a:cubicBezTo>
                    <a:pt x="77" y="106"/>
                    <a:pt x="69"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5" name="Freeform 11"/>
            <p:cNvSpPr>
              <a:spLocks/>
            </p:cNvSpPr>
            <p:nvPr/>
          </p:nvSpPr>
          <p:spPr bwMode="auto">
            <a:xfrm>
              <a:off x="3176010" y="449985"/>
              <a:ext cx="213882" cy="196996"/>
            </a:xfrm>
            <a:custGeom>
              <a:avLst/>
              <a:gdLst>
                <a:gd name="T0" fmla="*/ 62 w 117"/>
                <a:gd name="T1" fmla="*/ 108 h 108"/>
                <a:gd name="T2" fmla="*/ 12 w 117"/>
                <a:gd name="T3" fmla="*/ 76 h 108"/>
                <a:gd name="T4" fmla="*/ 39 w 117"/>
                <a:gd name="T5" fmla="*/ 4 h 108"/>
                <a:gd name="T6" fmla="*/ 61 w 117"/>
                <a:gd name="T7" fmla="*/ 0 h 108"/>
                <a:gd name="T8" fmla="*/ 111 w 117"/>
                <a:gd name="T9" fmla="*/ 32 h 108"/>
                <a:gd name="T10" fmla="*/ 112 w 117"/>
                <a:gd name="T11" fmla="*/ 73 h 108"/>
                <a:gd name="T12" fmla="*/ 84 w 117"/>
                <a:gd name="T13" fmla="*/ 103 h 108"/>
                <a:gd name="T14" fmla="*/ 62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2" y="108"/>
                  </a:moveTo>
                  <a:cubicBezTo>
                    <a:pt x="40" y="108"/>
                    <a:pt x="21" y="95"/>
                    <a:pt x="12" y="76"/>
                  </a:cubicBezTo>
                  <a:cubicBezTo>
                    <a:pt x="0" y="48"/>
                    <a:pt x="12" y="16"/>
                    <a:pt x="39" y="4"/>
                  </a:cubicBezTo>
                  <a:cubicBezTo>
                    <a:pt x="46" y="1"/>
                    <a:pt x="54" y="0"/>
                    <a:pt x="61" y="0"/>
                  </a:cubicBezTo>
                  <a:cubicBezTo>
                    <a:pt x="83" y="0"/>
                    <a:pt x="102" y="12"/>
                    <a:pt x="111" y="32"/>
                  </a:cubicBezTo>
                  <a:cubicBezTo>
                    <a:pt x="117" y="45"/>
                    <a:pt x="117" y="60"/>
                    <a:pt x="112" y="73"/>
                  </a:cubicBezTo>
                  <a:cubicBezTo>
                    <a:pt x="107" y="87"/>
                    <a:pt x="97" y="97"/>
                    <a:pt x="84" y="103"/>
                  </a:cubicBezTo>
                  <a:cubicBezTo>
                    <a:pt x="77" y="106"/>
                    <a:pt x="69"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7" name="Group 236"/>
          <p:cNvGrpSpPr/>
          <p:nvPr/>
        </p:nvGrpSpPr>
        <p:grpSpPr>
          <a:xfrm>
            <a:off x="5554706" y="6223012"/>
            <a:ext cx="307362" cy="300530"/>
            <a:chOff x="5629075" y="6089739"/>
            <a:chExt cx="454426" cy="444324"/>
          </a:xfrm>
        </p:grpSpPr>
        <p:sp>
          <p:nvSpPr>
            <p:cNvPr id="82" name="Freeform 12"/>
            <p:cNvSpPr>
              <a:spLocks/>
            </p:cNvSpPr>
            <p:nvPr/>
          </p:nvSpPr>
          <p:spPr bwMode="auto">
            <a:xfrm>
              <a:off x="5629075" y="6089739"/>
              <a:ext cx="454426" cy="444324"/>
            </a:xfrm>
            <a:custGeom>
              <a:avLst/>
              <a:gdLst>
                <a:gd name="T0" fmla="*/ 56 w 111"/>
                <a:gd name="T1" fmla="*/ 108 h 108"/>
                <a:gd name="T2" fmla="*/ 6 w 111"/>
                <a:gd name="T3" fmla="*/ 76 h 108"/>
                <a:gd name="T4" fmla="*/ 5 w 111"/>
                <a:gd name="T5" fmla="*/ 34 h 108"/>
                <a:gd name="T6" fmla="*/ 33 w 111"/>
                <a:gd name="T7" fmla="*/ 4 h 108"/>
                <a:gd name="T8" fmla="*/ 55 w 111"/>
                <a:gd name="T9" fmla="*/ 0 h 108"/>
                <a:gd name="T10" fmla="*/ 105 w 111"/>
                <a:gd name="T11" fmla="*/ 32 h 108"/>
                <a:gd name="T12" fmla="*/ 106 w 111"/>
                <a:gd name="T13" fmla="*/ 73 h 108"/>
                <a:gd name="T14" fmla="*/ 77 w 111"/>
                <a:gd name="T15" fmla="*/ 103 h 108"/>
                <a:gd name="T16" fmla="*/ 56 w 111"/>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8">
                  <a:moveTo>
                    <a:pt x="56" y="108"/>
                  </a:moveTo>
                  <a:cubicBezTo>
                    <a:pt x="34" y="108"/>
                    <a:pt x="15" y="95"/>
                    <a:pt x="6" y="76"/>
                  </a:cubicBezTo>
                  <a:cubicBezTo>
                    <a:pt x="0" y="63"/>
                    <a:pt x="0" y="48"/>
                    <a:pt x="5" y="34"/>
                  </a:cubicBezTo>
                  <a:cubicBezTo>
                    <a:pt x="10" y="21"/>
                    <a:pt x="20" y="10"/>
                    <a:pt x="33" y="4"/>
                  </a:cubicBezTo>
                  <a:cubicBezTo>
                    <a:pt x="40" y="1"/>
                    <a:pt x="48" y="0"/>
                    <a:pt x="55" y="0"/>
                  </a:cubicBezTo>
                  <a:cubicBezTo>
                    <a:pt x="77" y="0"/>
                    <a:pt x="96" y="12"/>
                    <a:pt x="105" y="32"/>
                  </a:cubicBezTo>
                  <a:cubicBezTo>
                    <a:pt x="111" y="45"/>
                    <a:pt x="111" y="60"/>
                    <a:pt x="106" y="73"/>
                  </a:cubicBezTo>
                  <a:cubicBezTo>
                    <a:pt x="101" y="87"/>
                    <a:pt x="91" y="97"/>
                    <a:pt x="77" y="103"/>
                  </a:cubicBezTo>
                  <a:cubicBezTo>
                    <a:pt x="70" y="106"/>
                    <a:pt x="63"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6" name="Freeform 12"/>
            <p:cNvSpPr>
              <a:spLocks/>
            </p:cNvSpPr>
            <p:nvPr/>
          </p:nvSpPr>
          <p:spPr bwMode="auto">
            <a:xfrm>
              <a:off x="5754975" y="6212840"/>
              <a:ext cx="202626" cy="198122"/>
            </a:xfrm>
            <a:custGeom>
              <a:avLst/>
              <a:gdLst>
                <a:gd name="T0" fmla="*/ 56 w 111"/>
                <a:gd name="T1" fmla="*/ 108 h 108"/>
                <a:gd name="T2" fmla="*/ 6 w 111"/>
                <a:gd name="T3" fmla="*/ 76 h 108"/>
                <a:gd name="T4" fmla="*/ 5 w 111"/>
                <a:gd name="T5" fmla="*/ 34 h 108"/>
                <a:gd name="T6" fmla="*/ 33 w 111"/>
                <a:gd name="T7" fmla="*/ 4 h 108"/>
                <a:gd name="T8" fmla="*/ 55 w 111"/>
                <a:gd name="T9" fmla="*/ 0 h 108"/>
                <a:gd name="T10" fmla="*/ 105 w 111"/>
                <a:gd name="T11" fmla="*/ 32 h 108"/>
                <a:gd name="T12" fmla="*/ 106 w 111"/>
                <a:gd name="T13" fmla="*/ 73 h 108"/>
                <a:gd name="T14" fmla="*/ 77 w 111"/>
                <a:gd name="T15" fmla="*/ 103 h 108"/>
                <a:gd name="T16" fmla="*/ 56 w 111"/>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8">
                  <a:moveTo>
                    <a:pt x="56" y="108"/>
                  </a:moveTo>
                  <a:cubicBezTo>
                    <a:pt x="34" y="108"/>
                    <a:pt x="15" y="95"/>
                    <a:pt x="6" y="76"/>
                  </a:cubicBezTo>
                  <a:cubicBezTo>
                    <a:pt x="0" y="63"/>
                    <a:pt x="0" y="48"/>
                    <a:pt x="5" y="34"/>
                  </a:cubicBezTo>
                  <a:cubicBezTo>
                    <a:pt x="10" y="21"/>
                    <a:pt x="20" y="10"/>
                    <a:pt x="33" y="4"/>
                  </a:cubicBezTo>
                  <a:cubicBezTo>
                    <a:pt x="40" y="1"/>
                    <a:pt x="48" y="0"/>
                    <a:pt x="55" y="0"/>
                  </a:cubicBezTo>
                  <a:cubicBezTo>
                    <a:pt x="77" y="0"/>
                    <a:pt x="96" y="12"/>
                    <a:pt x="105" y="32"/>
                  </a:cubicBezTo>
                  <a:cubicBezTo>
                    <a:pt x="111" y="45"/>
                    <a:pt x="111" y="60"/>
                    <a:pt x="106" y="73"/>
                  </a:cubicBezTo>
                  <a:cubicBezTo>
                    <a:pt x="101" y="87"/>
                    <a:pt x="91" y="97"/>
                    <a:pt x="77" y="103"/>
                  </a:cubicBezTo>
                  <a:cubicBezTo>
                    <a:pt x="70" y="106"/>
                    <a:pt x="63"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8" name="Group 207"/>
          <p:cNvGrpSpPr/>
          <p:nvPr/>
        </p:nvGrpSpPr>
        <p:grpSpPr>
          <a:xfrm>
            <a:off x="2966076" y="471382"/>
            <a:ext cx="326144" cy="298822"/>
            <a:chOff x="2747374" y="476809"/>
            <a:chExt cx="482192" cy="441798"/>
          </a:xfrm>
        </p:grpSpPr>
        <p:sp>
          <p:nvSpPr>
            <p:cNvPr id="83" name="Freeform 13"/>
            <p:cNvSpPr>
              <a:spLocks/>
            </p:cNvSpPr>
            <p:nvPr/>
          </p:nvSpPr>
          <p:spPr bwMode="auto">
            <a:xfrm>
              <a:off x="2747374" y="476809"/>
              <a:ext cx="482192" cy="441798"/>
            </a:xfrm>
            <a:custGeom>
              <a:avLst/>
              <a:gdLst>
                <a:gd name="T0" fmla="*/ 62 w 118"/>
                <a:gd name="T1" fmla="*/ 108 h 108"/>
                <a:gd name="T2" fmla="*/ 15 w 118"/>
                <a:gd name="T3" fmla="*/ 81 h 108"/>
                <a:gd name="T4" fmla="*/ 35 w 118"/>
                <a:gd name="T5" fmla="*/ 7 h 108"/>
                <a:gd name="T6" fmla="*/ 62 w 118"/>
                <a:gd name="T7" fmla="*/ 0 h 108"/>
                <a:gd name="T8" fmla="*/ 109 w 118"/>
                <a:gd name="T9" fmla="*/ 27 h 108"/>
                <a:gd name="T10" fmla="*/ 115 w 118"/>
                <a:gd name="T11" fmla="*/ 68 h 108"/>
                <a:gd name="T12" fmla="*/ 89 w 118"/>
                <a:gd name="T13" fmla="*/ 101 h 108"/>
                <a:gd name="T14" fmla="*/ 62 w 118"/>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8">
                  <a:moveTo>
                    <a:pt x="62" y="108"/>
                  </a:moveTo>
                  <a:cubicBezTo>
                    <a:pt x="43" y="108"/>
                    <a:pt x="25" y="98"/>
                    <a:pt x="15" y="81"/>
                  </a:cubicBezTo>
                  <a:cubicBezTo>
                    <a:pt x="0" y="55"/>
                    <a:pt x="9" y="22"/>
                    <a:pt x="35" y="7"/>
                  </a:cubicBezTo>
                  <a:cubicBezTo>
                    <a:pt x="43" y="2"/>
                    <a:pt x="53" y="0"/>
                    <a:pt x="62" y="0"/>
                  </a:cubicBezTo>
                  <a:cubicBezTo>
                    <a:pt x="81" y="0"/>
                    <a:pt x="100" y="10"/>
                    <a:pt x="109" y="27"/>
                  </a:cubicBezTo>
                  <a:cubicBezTo>
                    <a:pt x="116" y="39"/>
                    <a:pt x="118" y="54"/>
                    <a:pt x="115" y="68"/>
                  </a:cubicBezTo>
                  <a:cubicBezTo>
                    <a:pt x="111" y="82"/>
                    <a:pt x="102" y="94"/>
                    <a:pt x="89" y="101"/>
                  </a:cubicBezTo>
                  <a:cubicBezTo>
                    <a:pt x="81" y="106"/>
                    <a:pt x="72"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7" name="Freeform 13"/>
            <p:cNvSpPr>
              <a:spLocks/>
            </p:cNvSpPr>
            <p:nvPr/>
          </p:nvSpPr>
          <p:spPr bwMode="auto">
            <a:xfrm>
              <a:off x="2880966" y="599210"/>
              <a:ext cx="215008" cy="196996"/>
            </a:xfrm>
            <a:custGeom>
              <a:avLst/>
              <a:gdLst>
                <a:gd name="T0" fmla="*/ 62 w 118"/>
                <a:gd name="T1" fmla="*/ 108 h 108"/>
                <a:gd name="T2" fmla="*/ 15 w 118"/>
                <a:gd name="T3" fmla="*/ 81 h 108"/>
                <a:gd name="T4" fmla="*/ 35 w 118"/>
                <a:gd name="T5" fmla="*/ 7 h 108"/>
                <a:gd name="T6" fmla="*/ 62 w 118"/>
                <a:gd name="T7" fmla="*/ 0 h 108"/>
                <a:gd name="T8" fmla="*/ 109 w 118"/>
                <a:gd name="T9" fmla="*/ 27 h 108"/>
                <a:gd name="T10" fmla="*/ 115 w 118"/>
                <a:gd name="T11" fmla="*/ 68 h 108"/>
                <a:gd name="T12" fmla="*/ 89 w 118"/>
                <a:gd name="T13" fmla="*/ 101 h 108"/>
                <a:gd name="T14" fmla="*/ 62 w 118"/>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8">
                  <a:moveTo>
                    <a:pt x="62" y="108"/>
                  </a:moveTo>
                  <a:cubicBezTo>
                    <a:pt x="43" y="108"/>
                    <a:pt x="25" y="98"/>
                    <a:pt x="15" y="81"/>
                  </a:cubicBezTo>
                  <a:cubicBezTo>
                    <a:pt x="0" y="55"/>
                    <a:pt x="9" y="22"/>
                    <a:pt x="35" y="7"/>
                  </a:cubicBezTo>
                  <a:cubicBezTo>
                    <a:pt x="43" y="2"/>
                    <a:pt x="53" y="0"/>
                    <a:pt x="62" y="0"/>
                  </a:cubicBezTo>
                  <a:cubicBezTo>
                    <a:pt x="81" y="0"/>
                    <a:pt x="100" y="10"/>
                    <a:pt x="109" y="27"/>
                  </a:cubicBezTo>
                  <a:cubicBezTo>
                    <a:pt x="116" y="39"/>
                    <a:pt x="118" y="54"/>
                    <a:pt x="115" y="68"/>
                  </a:cubicBezTo>
                  <a:cubicBezTo>
                    <a:pt x="111" y="82"/>
                    <a:pt x="102" y="94"/>
                    <a:pt x="89" y="101"/>
                  </a:cubicBezTo>
                  <a:cubicBezTo>
                    <a:pt x="81" y="106"/>
                    <a:pt x="72"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6" name="Group 235"/>
          <p:cNvGrpSpPr/>
          <p:nvPr/>
        </p:nvGrpSpPr>
        <p:grpSpPr>
          <a:xfrm>
            <a:off x="5839102" y="6086874"/>
            <a:ext cx="326146" cy="302236"/>
            <a:chOff x="5901734" y="5938458"/>
            <a:chExt cx="482198" cy="446848"/>
          </a:xfrm>
        </p:grpSpPr>
        <p:sp>
          <p:nvSpPr>
            <p:cNvPr id="84" name="Freeform 14"/>
            <p:cNvSpPr>
              <a:spLocks/>
            </p:cNvSpPr>
            <p:nvPr/>
          </p:nvSpPr>
          <p:spPr bwMode="auto">
            <a:xfrm>
              <a:off x="5901734" y="5938458"/>
              <a:ext cx="482198" cy="446848"/>
            </a:xfrm>
            <a:custGeom>
              <a:avLst/>
              <a:gdLst>
                <a:gd name="T0" fmla="*/ 62 w 118"/>
                <a:gd name="T1" fmla="*/ 109 h 109"/>
                <a:gd name="T2" fmla="*/ 15 w 118"/>
                <a:gd name="T3" fmla="*/ 82 h 109"/>
                <a:gd name="T4" fmla="*/ 35 w 118"/>
                <a:gd name="T5" fmla="*/ 8 h 109"/>
                <a:gd name="T6" fmla="*/ 62 w 118"/>
                <a:gd name="T7" fmla="*/ 0 h 109"/>
                <a:gd name="T8" fmla="*/ 109 w 118"/>
                <a:gd name="T9" fmla="*/ 27 h 109"/>
                <a:gd name="T10" fmla="*/ 114 w 118"/>
                <a:gd name="T11" fmla="*/ 69 h 109"/>
                <a:gd name="T12" fmla="*/ 89 w 118"/>
                <a:gd name="T13" fmla="*/ 101 h 109"/>
                <a:gd name="T14" fmla="*/ 62 w 118"/>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9">
                  <a:moveTo>
                    <a:pt x="62" y="109"/>
                  </a:moveTo>
                  <a:cubicBezTo>
                    <a:pt x="42" y="109"/>
                    <a:pt x="24" y="98"/>
                    <a:pt x="15" y="82"/>
                  </a:cubicBezTo>
                  <a:cubicBezTo>
                    <a:pt x="0" y="56"/>
                    <a:pt x="9" y="23"/>
                    <a:pt x="35" y="8"/>
                  </a:cubicBezTo>
                  <a:cubicBezTo>
                    <a:pt x="43" y="3"/>
                    <a:pt x="52" y="0"/>
                    <a:pt x="62" y="0"/>
                  </a:cubicBezTo>
                  <a:cubicBezTo>
                    <a:pt x="81" y="0"/>
                    <a:pt x="99" y="11"/>
                    <a:pt x="109" y="27"/>
                  </a:cubicBezTo>
                  <a:cubicBezTo>
                    <a:pt x="116" y="40"/>
                    <a:pt x="118" y="55"/>
                    <a:pt x="114" y="69"/>
                  </a:cubicBezTo>
                  <a:cubicBezTo>
                    <a:pt x="110" y="83"/>
                    <a:pt x="101" y="94"/>
                    <a:pt x="89" y="101"/>
                  </a:cubicBezTo>
                  <a:cubicBezTo>
                    <a:pt x="81" y="106"/>
                    <a:pt x="71" y="109"/>
                    <a:pt x="62"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8" name="Freeform 14"/>
            <p:cNvSpPr>
              <a:spLocks/>
            </p:cNvSpPr>
            <p:nvPr/>
          </p:nvSpPr>
          <p:spPr bwMode="auto">
            <a:xfrm>
              <a:off x="6035328" y="6062258"/>
              <a:ext cx="215010" cy="199248"/>
            </a:xfrm>
            <a:custGeom>
              <a:avLst/>
              <a:gdLst>
                <a:gd name="T0" fmla="*/ 62 w 118"/>
                <a:gd name="T1" fmla="*/ 109 h 109"/>
                <a:gd name="T2" fmla="*/ 15 w 118"/>
                <a:gd name="T3" fmla="*/ 82 h 109"/>
                <a:gd name="T4" fmla="*/ 35 w 118"/>
                <a:gd name="T5" fmla="*/ 8 h 109"/>
                <a:gd name="T6" fmla="*/ 62 w 118"/>
                <a:gd name="T7" fmla="*/ 0 h 109"/>
                <a:gd name="T8" fmla="*/ 109 w 118"/>
                <a:gd name="T9" fmla="*/ 27 h 109"/>
                <a:gd name="T10" fmla="*/ 114 w 118"/>
                <a:gd name="T11" fmla="*/ 69 h 109"/>
                <a:gd name="T12" fmla="*/ 89 w 118"/>
                <a:gd name="T13" fmla="*/ 101 h 109"/>
                <a:gd name="T14" fmla="*/ 62 w 118"/>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9">
                  <a:moveTo>
                    <a:pt x="62" y="109"/>
                  </a:moveTo>
                  <a:cubicBezTo>
                    <a:pt x="42" y="109"/>
                    <a:pt x="24" y="98"/>
                    <a:pt x="15" y="82"/>
                  </a:cubicBezTo>
                  <a:cubicBezTo>
                    <a:pt x="0" y="56"/>
                    <a:pt x="9" y="23"/>
                    <a:pt x="35" y="8"/>
                  </a:cubicBezTo>
                  <a:cubicBezTo>
                    <a:pt x="43" y="3"/>
                    <a:pt x="52" y="0"/>
                    <a:pt x="62" y="0"/>
                  </a:cubicBezTo>
                  <a:cubicBezTo>
                    <a:pt x="81" y="0"/>
                    <a:pt x="99" y="11"/>
                    <a:pt x="109" y="27"/>
                  </a:cubicBezTo>
                  <a:cubicBezTo>
                    <a:pt x="116" y="40"/>
                    <a:pt x="118" y="55"/>
                    <a:pt x="114" y="69"/>
                  </a:cubicBezTo>
                  <a:cubicBezTo>
                    <a:pt x="110" y="83"/>
                    <a:pt x="101" y="94"/>
                    <a:pt x="89" y="101"/>
                  </a:cubicBezTo>
                  <a:cubicBezTo>
                    <a:pt x="81" y="106"/>
                    <a:pt x="71" y="109"/>
                    <a:pt x="62"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9" name="Group 208"/>
          <p:cNvGrpSpPr/>
          <p:nvPr/>
        </p:nvGrpSpPr>
        <p:grpSpPr>
          <a:xfrm>
            <a:off x="2681085" y="638067"/>
            <a:ext cx="324436" cy="298822"/>
            <a:chOff x="2471617" y="657783"/>
            <a:chExt cx="479668" cy="441800"/>
          </a:xfrm>
        </p:grpSpPr>
        <p:sp>
          <p:nvSpPr>
            <p:cNvPr id="85" name="Freeform 15"/>
            <p:cNvSpPr>
              <a:spLocks/>
            </p:cNvSpPr>
            <p:nvPr/>
          </p:nvSpPr>
          <p:spPr bwMode="auto">
            <a:xfrm>
              <a:off x="2471617" y="657783"/>
              <a:ext cx="479668" cy="441800"/>
            </a:xfrm>
            <a:custGeom>
              <a:avLst/>
              <a:gdLst>
                <a:gd name="T0" fmla="*/ 62 w 117"/>
                <a:gd name="T1" fmla="*/ 108 h 108"/>
                <a:gd name="T2" fmla="*/ 18 w 117"/>
                <a:gd name="T3" fmla="*/ 86 h 108"/>
                <a:gd name="T4" fmla="*/ 30 w 117"/>
                <a:gd name="T5" fmla="*/ 10 h 108"/>
                <a:gd name="T6" fmla="*/ 62 w 117"/>
                <a:gd name="T7" fmla="*/ 0 h 108"/>
                <a:gd name="T8" fmla="*/ 105 w 117"/>
                <a:gd name="T9" fmla="*/ 22 h 108"/>
                <a:gd name="T10" fmla="*/ 115 w 117"/>
                <a:gd name="T11" fmla="*/ 62 h 108"/>
                <a:gd name="T12" fmla="*/ 93 w 117"/>
                <a:gd name="T13" fmla="*/ 98 h 108"/>
                <a:gd name="T14" fmla="*/ 62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2" y="108"/>
                  </a:moveTo>
                  <a:cubicBezTo>
                    <a:pt x="44" y="108"/>
                    <a:pt x="28" y="100"/>
                    <a:pt x="18" y="86"/>
                  </a:cubicBezTo>
                  <a:cubicBezTo>
                    <a:pt x="0" y="61"/>
                    <a:pt x="6" y="28"/>
                    <a:pt x="30" y="10"/>
                  </a:cubicBezTo>
                  <a:cubicBezTo>
                    <a:pt x="39" y="3"/>
                    <a:pt x="50" y="0"/>
                    <a:pt x="62" y="0"/>
                  </a:cubicBezTo>
                  <a:cubicBezTo>
                    <a:pt x="79" y="0"/>
                    <a:pt x="95" y="8"/>
                    <a:pt x="105" y="22"/>
                  </a:cubicBezTo>
                  <a:cubicBezTo>
                    <a:pt x="114" y="34"/>
                    <a:pt x="117" y="48"/>
                    <a:pt x="115" y="62"/>
                  </a:cubicBezTo>
                  <a:cubicBezTo>
                    <a:pt x="113" y="77"/>
                    <a:pt x="105" y="89"/>
                    <a:pt x="93" y="98"/>
                  </a:cubicBezTo>
                  <a:cubicBezTo>
                    <a:pt x="84" y="104"/>
                    <a:pt x="73"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9" name="Freeform 15"/>
            <p:cNvSpPr>
              <a:spLocks/>
            </p:cNvSpPr>
            <p:nvPr/>
          </p:nvSpPr>
          <p:spPr bwMode="auto">
            <a:xfrm>
              <a:off x="2604510" y="780185"/>
              <a:ext cx="213882" cy="196996"/>
            </a:xfrm>
            <a:custGeom>
              <a:avLst/>
              <a:gdLst>
                <a:gd name="T0" fmla="*/ 62 w 117"/>
                <a:gd name="T1" fmla="*/ 108 h 108"/>
                <a:gd name="T2" fmla="*/ 18 w 117"/>
                <a:gd name="T3" fmla="*/ 86 h 108"/>
                <a:gd name="T4" fmla="*/ 30 w 117"/>
                <a:gd name="T5" fmla="*/ 10 h 108"/>
                <a:gd name="T6" fmla="*/ 62 w 117"/>
                <a:gd name="T7" fmla="*/ 0 h 108"/>
                <a:gd name="T8" fmla="*/ 105 w 117"/>
                <a:gd name="T9" fmla="*/ 22 h 108"/>
                <a:gd name="T10" fmla="*/ 115 w 117"/>
                <a:gd name="T11" fmla="*/ 62 h 108"/>
                <a:gd name="T12" fmla="*/ 93 w 117"/>
                <a:gd name="T13" fmla="*/ 98 h 108"/>
                <a:gd name="T14" fmla="*/ 62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2" y="108"/>
                  </a:moveTo>
                  <a:cubicBezTo>
                    <a:pt x="44" y="108"/>
                    <a:pt x="28" y="100"/>
                    <a:pt x="18" y="86"/>
                  </a:cubicBezTo>
                  <a:cubicBezTo>
                    <a:pt x="0" y="61"/>
                    <a:pt x="6" y="28"/>
                    <a:pt x="30" y="10"/>
                  </a:cubicBezTo>
                  <a:cubicBezTo>
                    <a:pt x="39" y="3"/>
                    <a:pt x="50" y="0"/>
                    <a:pt x="62" y="0"/>
                  </a:cubicBezTo>
                  <a:cubicBezTo>
                    <a:pt x="79" y="0"/>
                    <a:pt x="95" y="8"/>
                    <a:pt x="105" y="22"/>
                  </a:cubicBezTo>
                  <a:cubicBezTo>
                    <a:pt x="114" y="34"/>
                    <a:pt x="117" y="48"/>
                    <a:pt x="115" y="62"/>
                  </a:cubicBezTo>
                  <a:cubicBezTo>
                    <a:pt x="113" y="77"/>
                    <a:pt x="105" y="89"/>
                    <a:pt x="93" y="98"/>
                  </a:cubicBezTo>
                  <a:cubicBezTo>
                    <a:pt x="84" y="104"/>
                    <a:pt x="73"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8" name="Group 237"/>
          <p:cNvGrpSpPr/>
          <p:nvPr/>
        </p:nvGrpSpPr>
        <p:grpSpPr>
          <a:xfrm>
            <a:off x="6125721" y="5923482"/>
            <a:ext cx="324436" cy="298822"/>
            <a:chOff x="6180017" y="5761595"/>
            <a:chExt cx="479668" cy="441800"/>
          </a:xfrm>
        </p:grpSpPr>
        <p:sp>
          <p:nvSpPr>
            <p:cNvPr id="86" name="Freeform 16"/>
            <p:cNvSpPr>
              <a:spLocks/>
            </p:cNvSpPr>
            <p:nvPr/>
          </p:nvSpPr>
          <p:spPr bwMode="auto">
            <a:xfrm>
              <a:off x="6180017" y="5761595"/>
              <a:ext cx="479668" cy="441800"/>
            </a:xfrm>
            <a:custGeom>
              <a:avLst/>
              <a:gdLst>
                <a:gd name="T0" fmla="*/ 61 w 117"/>
                <a:gd name="T1" fmla="*/ 108 h 108"/>
                <a:gd name="T2" fmla="*/ 17 w 117"/>
                <a:gd name="T3" fmla="*/ 86 h 108"/>
                <a:gd name="T4" fmla="*/ 29 w 117"/>
                <a:gd name="T5" fmla="*/ 10 h 108"/>
                <a:gd name="T6" fmla="*/ 61 w 117"/>
                <a:gd name="T7" fmla="*/ 0 h 108"/>
                <a:gd name="T8" fmla="*/ 105 w 117"/>
                <a:gd name="T9" fmla="*/ 22 h 108"/>
                <a:gd name="T10" fmla="*/ 115 w 117"/>
                <a:gd name="T11" fmla="*/ 62 h 108"/>
                <a:gd name="T12" fmla="*/ 93 w 117"/>
                <a:gd name="T13" fmla="*/ 98 h 108"/>
                <a:gd name="T14" fmla="*/ 61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1" y="108"/>
                  </a:moveTo>
                  <a:cubicBezTo>
                    <a:pt x="44" y="108"/>
                    <a:pt x="28" y="100"/>
                    <a:pt x="17" y="86"/>
                  </a:cubicBezTo>
                  <a:cubicBezTo>
                    <a:pt x="0" y="61"/>
                    <a:pt x="5" y="27"/>
                    <a:pt x="29" y="10"/>
                  </a:cubicBezTo>
                  <a:cubicBezTo>
                    <a:pt x="39" y="3"/>
                    <a:pt x="50" y="0"/>
                    <a:pt x="61" y="0"/>
                  </a:cubicBezTo>
                  <a:cubicBezTo>
                    <a:pt x="79" y="0"/>
                    <a:pt x="95" y="8"/>
                    <a:pt x="105" y="22"/>
                  </a:cubicBezTo>
                  <a:cubicBezTo>
                    <a:pt x="114" y="34"/>
                    <a:pt x="117" y="48"/>
                    <a:pt x="115" y="62"/>
                  </a:cubicBezTo>
                  <a:cubicBezTo>
                    <a:pt x="113" y="77"/>
                    <a:pt x="105" y="89"/>
                    <a:pt x="93" y="98"/>
                  </a:cubicBezTo>
                  <a:cubicBezTo>
                    <a:pt x="84" y="104"/>
                    <a:pt x="73" y="108"/>
                    <a:pt x="61"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0" name="Freeform 16"/>
            <p:cNvSpPr>
              <a:spLocks/>
            </p:cNvSpPr>
            <p:nvPr/>
          </p:nvSpPr>
          <p:spPr bwMode="auto">
            <a:xfrm>
              <a:off x="6312910" y="5883997"/>
              <a:ext cx="213882" cy="196996"/>
            </a:xfrm>
            <a:custGeom>
              <a:avLst/>
              <a:gdLst>
                <a:gd name="T0" fmla="*/ 61 w 117"/>
                <a:gd name="T1" fmla="*/ 108 h 108"/>
                <a:gd name="T2" fmla="*/ 17 w 117"/>
                <a:gd name="T3" fmla="*/ 86 h 108"/>
                <a:gd name="T4" fmla="*/ 29 w 117"/>
                <a:gd name="T5" fmla="*/ 10 h 108"/>
                <a:gd name="T6" fmla="*/ 61 w 117"/>
                <a:gd name="T7" fmla="*/ 0 h 108"/>
                <a:gd name="T8" fmla="*/ 105 w 117"/>
                <a:gd name="T9" fmla="*/ 22 h 108"/>
                <a:gd name="T10" fmla="*/ 115 w 117"/>
                <a:gd name="T11" fmla="*/ 62 h 108"/>
                <a:gd name="T12" fmla="*/ 93 w 117"/>
                <a:gd name="T13" fmla="*/ 98 h 108"/>
                <a:gd name="T14" fmla="*/ 61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1" y="108"/>
                  </a:moveTo>
                  <a:cubicBezTo>
                    <a:pt x="44" y="108"/>
                    <a:pt x="28" y="100"/>
                    <a:pt x="17" y="86"/>
                  </a:cubicBezTo>
                  <a:cubicBezTo>
                    <a:pt x="0" y="61"/>
                    <a:pt x="5" y="27"/>
                    <a:pt x="29" y="10"/>
                  </a:cubicBezTo>
                  <a:cubicBezTo>
                    <a:pt x="39" y="3"/>
                    <a:pt x="50" y="0"/>
                    <a:pt x="61" y="0"/>
                  </a:cubicBezTo>
                  <a:cubicBezTo>
                    <a:pt x="79" y="0"/>
                    <a:pt x="95" y="8"/>
                    <a:pt x="105" y="22"/>
                  </a:cubicBezTo>
                  <a:cubicBezTo>
                    <a:pt x="114" y="34"/>
                    <a:pt x="117" y="48"/>
                    <a:pt x="115" y="62"/>
                  </a:cubicBezTo>
                  <a:cubicBezTo>
                    <a:pt x="113" y="77"/>
                    <a:pt x="105" y="89"/>
                    <a:pt x="93" y="98"/>
                  </a:cubicBezTo>
                  <a:cubicBezTo>
                    <a:pt x="84" y="104"/>
                    <a:pt x="73" y="108"/>
                    <a:pt x="61"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7" name="Group 216"/>
          <p:cNvGrpSpPr/>
          <p:nvPr/>
        </p:nvGrpSpPr>
        <p:grpSpPr>
          <a:xfrm>
            <a:off x="2418708" y="829538"/>
            <a:ext cx="319316" cy="302238"/>
            <a:chOff x="2220609" y="861632"/>
            <a:chExt cx="472098" cy="446850"/>
          </a:xfrm>
        </p:grpSpPr>
        <p:sp>
          <p:nvSpPr>
            <p:cNvPr id="87" name="Freeform 17"/>
            <p:cNvSpPr>
              <a:spLocks/>
            </p:cNvSpPr>
            <p:nvPr/>
          </p:nvSpPr>
          <p:spPr bwMode="auto">
            <a:xfrm>
              <a:off x="2220609" y="861632"/>
              <a:ext cx="472098" cy="446850"/>
            </a:xfrm>
            <a:custGeom>
              <a:avLst/>
              <a:gdLst>
                <a:gd name="T0" fmla="*/ 60 w 115"/>
                <a:gd name="T1" fmla="*/ 109 h 109"/>
                <a:gd name="T2" fmla="*/ 20 w 115"/>
                <a:gd name="T3" fmla="*/ 91 h 109"/>
                <a:gd name="T4" fmla="*/ 24 w 115"/>
                <a:gd name="T5" fmla="*/ 14 h 109"/>
                <a:gd name="T6" fmla="*/ 60 w 115"/>
                <a:gd name="T7" fmla="*/ 0 h 109"/>
                <a:gd name="T8" fmla="*/ 100 w 115"/>
                <a:gd name="T9" fmla="*/ 18 h 109"/>
                <a:gd name="T10" fmla="*/ 114 w 115"/>
                <a:gd name="T11" fmla="*/ 57 h 109"/>
                <a:gd name="T12" fmla="*/ 96 w 115"/>
                <a:gd name="T13" fmla="*/ 95 h 109"/>
                <a:gd name="T14" fmla="*/ 60 w 115"/>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9">
                  <a:moveTo>
                    <a:pt x="60" y="109"/>
                  </a:moveTo>
                  <a:cubicBezTo>
                    <a:pt x="45" y="109"/>
                    <a:pt x="30" y="102"/>
                    <a:pt x="20" y="91"/>
                  </a:cubicBezTo>
                  <a:cubicBezTo>
                    <a:pt x="0" y="69"/>
                    <a:pt x="1" y="34"/>
                    <a:pt x="24" y="14"/>
                  </a:cubicBezTo>
                  <a:cubicBezTo>
                    <a:pt x="34" y="5"/>
                    <a:pt x="46" y="0"/>
                    <a:pt x="60" y="0"/>
                  </a:cubicBezTo>
                  <a:cubicBezTo>
                    <a:pt x="75" y="0"/>
                    <a:pt x="90" y="7"/>
                    <a:pt x="100" y="18"/>
                  </a:cubicBezTo>
                  <a:cubicBezTo>
                    <a:pt x="110" y="29"/>
                    <a:pt x="115" y="43"/>
                    <a:pt x="114" y="57"/>
                  </a:cubicBezTo>
                  <a:cubicBezTo>
                    <a:pt x="113" y="72"/>
                    <a:pt x="107" y="85"/>
                    <a:pt x="96" y="95"/>
                  </a:cubicBezTo>
                  <a:cubicBezTo>
                    <a:pt x="86" y="104"/>
                    <a:pt x="73" y="109"/>
                    <a:pt x="60"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1" name="Freeform 17"/>
            <p:cNvSpPr>
              <a:spLocks/>
            </p:cNvSpPr>
            <p:nvPr/>
          </p:nvSpPr>
          <p:spPr bwMode="auto">
            <a:xfrm>
              <a:off x="2351405" y="985433"/>
              <a:ext cx="210506" cy="199248"/>
            </a:xfrm>
            <a:custGeom>
              <a:avLst/>
              <a:gdLst>
                <a:gd name="T0" fmla="*/ 60 w 115"/>
                <a:gd name="T1" fmla="*/ 109 h 109"/>
                <a:gd name="T2" fmla="*/ 20 w 115"/>
                <a:gd name="T3" fmla="*/ 91 h 109"/>
                <a:gd name="T4" fmla="*/ 24 w 115"/>
                <a:gd name="T5" fmla="*/ 14 h 109"/>
                <a:gd name="T6" fmla="*/ 60 w 115"/>
                <a:gd name="T7" fmla="*/ 0 h 109"/>
                <a:gd name="T8" fmla="*/ 100 w 115"/>
                <a:gd name="T9" fmla="*/ 18 h 109"/>
                <a:gd name="T10" fmla="*/ 114 w 115"/>
                <a:gd name="T11" fmla="*/ 57 h 109"/>
                <a:gd name="T12" fmla="*/ 96 w 115"/>
                <a:gd name="T13" fmla="*/ 95 h 109"/>
                <a:gd name="T14" fmla="*/ 60 w 115"/>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9">
                  <a:moveTo>
                    <a:pt x="60" y="109"/>
                  </a:moveTo>
                  <a:cubicBezTo>
                    <a:pt x="45" y="109"/>
                    <a:pt x="30" y="102"/>
                    <a:pt x="20" y="91"/>
                  </a:cubicBezTo>
                  <a:cubicBezTo>
                    <a:pt x="0" y="69"/>
                    <a:pt x="1" y="34"/>
                    <a:pt x="24" y="14"/>
                  </a:cubicBezTo>
                  <a:cubicBezTo>
                    <a:pt x="34" y="5"/>
                    <a:pt x="46" y="0"/>
                    <a:pt x="60" y="0"/>
                  </a:cubicBezTo>
                  <a:cubicBezTo>
                    <a:pt x="75" y="0"/>
                    <a:pt x="90" y="7"/>
                    <a:pt x="100" y="18"/>
                  </a:cubicBezTo>
                  <a:cubicBezTo>
                    <a:pt x="110" y="29"/>
                    <a:pt x="115" y="43"/>
                    <a:pt x="114" y="57"/>
                  </a:cubicBezTo>
                  <a:cubicBezTo>
                    <a:pt x="113" y="72"/>
                    <a:pt x="107" y="85"/>
                    <a:pt x="96" y="95"/>
                  </a:cubicBezTo>
                  <a:cubicBezTo>
                    <a:pt x="86" y="104"/>
                    <a:pt x="73" y="109"/>
                    <a:pt x="60"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9" name="Group 238"/>
          <p:cNvGrpSpPr/>
          <p:nvPr/>
        </p:nvGrpSpPr>
        <p:grpSpPr>
          <a:xfrm>
            <a:off x="6396533" y="5728838"/>
            <a:ext cx="317604" cy="298822"/>
            <a:chOff x="6442242" y="5553634"/>
            <a:chExt cx="469568" cy="441798"/>
          </a:xfrm>
        </p:grpSpPr>
        <p:sp>
          <p:nvSpPr>
            <p:cNvPr id="88" name="Freeform 18"/>
            <p:cNvSpPr>
              <a:spLocks/>
            </p:cNvSpPr>
            <p:nvPr/>
          </p:nvSpPr>
          <p:spPr bwMode="auto">
            <a:xfrm>
              <a:off x="6442242" y="5553634"/>
              <a:ext cx="469568" cy="441798"/>
            </a:xfrm>
            <a:custGeom>
              <a:avLst/>
              <a:gdLst>
                <a:gd name="T0" fmla="*/ 60 w 115"/>
                <a:gd name="T1" fmla="*/ 108 h 108"/>
                <a:gd name="T2" fmla="*/ 20 w 115"/>
                <a:gd name="T3" fmla="*/ 90 h 108"/>
                <a:gd name="T4" fmla="*/ 24 w 115"/>
                <a:gd name="T5" fmla="*/ 14 h 108"/>
                <a:gd name="T6" fmla="*/ 60 w 115"/>
                <a:gd name="T7" fmla="*/ 0 h 108"/>
                <a:gd name="T8" fmla="*/ 100 w 115"/>
                <a:gd name="T9" fmla="*/ 18 h 108"/>
                <a:gd name="T10" fmla="*/ 114 w 115"/>
                <a:gd name="T11" fmla="*/ 57 h 108"/>
                <a:gd name="T12" fmla="*/ 96 w 115"/>
                <a:gd name="T13" fmla="*/ 94 h 108"/>
                <a:gd name="T14" fmla="*/ 60 w 115"/>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8">
                  <a:moveTo>
                    <a:pt x="60" y="108"/>
                  </a:moveTo>
                  <a:cubicBezTo>
                    <a:pt x="45" y="108"/>
                    <a:pt x="30" y="102"/>
                    <a:pt x="20" y="90"/>
                  </a:cubicBezTo>
                  <a:cubicBezTo>
                    <a:pt x="0" y="68"/>
                    <a:pt x="2" y="34"/>
                    <a:pt x="24" y="14"/>
                  </a:cubicBezTo>
                  <a:cubicBezTo>
                    <a:pt x="34" y="5"/>
                    <a:pt x="47" y="0"/>
                    <a:pt x="60" y="0"/>
                  </a:cubicBezTo>
                  <a:cubicBezTo>
                    <a:pt x="75" y="0"/>
                    <a:pt x="90" y="6"/>
                    <a:pt x="100" y="18"/>
                  </a:cubicBezTo>
                  <a:cubicBezTo>
                    <a:pt x="110" y="28"/>
                    <a:pt x="115" y="42"/>
                    <a:pt x="114" y="57"/>
                  </a:cubicBezTo>
                  <a:cubicBezTo>
                    <a:pt x="113" y="71"/>
                    <a:pt x="107" y="85"/>
                    <a:pt x="96" y="94"/>
                  </a:cubicBezTo>
                  <a:cubicBezTo>
                    <a:pt x="86" y="103"/>
                    <a:pt x="73" y="108"/>
                    <a:pt x="60"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2" name="Freeform 18"/>
            <p:cNvSpPr>
              <a:spLocks/>
            </p:cNvSpPr>
            <p:nvPr/>
          </p:nvSpPr>
          <p:spPr bwMode="auto">
            <a:xfrm>
              <a:off x="6572337" y="5676035"/>
              <a:ext cx="209378" cy="196996"/>
            </a:xfrm>
            <a:custGeom>
              <a:avLst/>
              <a:gdLst>
                <a:gd name="T0" fmla="*/ 60 w 115"/>
                <a:gd name="T1" fmla="*/ 108 h 108"/>
                <a:gd name="T2" fmla="*/ 20 w 115"/>
                <a:gd name="T3" fmla="*/ 90 h 108"/>
                <a:gd name="T4" fmla="*/ 24 w 115"/>
                <a:gd name="T5" fmla="*/ 14 h 108"/>
                <a:gd name="T6" fmla="*/ 60 w 115"/>
                <a:gd name="T7" fmla="*/ 0 h 108"/>
                <a:gd name="T8" fmla="*/ 100 w 115"/>
                <a:gd name="T9" fmla="*/ 18 h 108"/>
                <a:gd name="T10" fmla="*/ 114 w 115"/>
                <a:gd name="T11" fmla="*/ 57 h 108"/>
                <a:gd name="T12" fmla="*/ 96 w 115"/>
                <a:gd name="T13" fmla="*/ 94 h 108"/>
                <a:gd name="T14" fmla="*/ 60 w 115"/>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8">
                  <a:moveTo>
                    <a:pt x="60" y="108"/>
                  </a:moveTo>
                  <a:cubicBezTo>
                    <a:pt x="45" y="108"/>
                    <a:pt x="30" y="102"/>
                    <a:pt x="20" y="90"/>
                  </a:cubicBezTo>
                  <a:cubicBezTo>
                    <a:pt x="0" y="68"/>
                    <a:pt x="2" y="34"/>
                    <a:pt x="24" y="14"/>
                  </a:cubicBezTo>
                  <a:cubicBezTo>
                    <a:pt x="34" y="5"/>
                    <a:pt x="47" y="0"/>
                    <a:pt x="60" y="0"/>
                  </a:cubicBezTo>
                  <a:cubicBezTo>
                    <a:pt x="75" y="0"/>
                    <a:pt x="90" y="6"/>
                    <a:pt x="100" y="18"/>
                  </a:cubicBezTo>
                  <a:cubicBezTo>
                    <a:pt x="110" y="28"/>
                    <a:pt x="115" y="42"/>
                    <a:pt x="114" y="57"/>
                  </a:cubicBezTo>
                  <a:cubicBezTo>
                    <a:pt x="113" y="71"/>
                    <a:pt x="107" y="85"/>
                    <a:pt x="96" y="94"/>
                  </a:cubicBezTo>
                  <a:cubicBezTo>
                    <a:pt x="86" y="103"/>
                    <a:pt x="73" y="108"/>
                    <a:pt x="60"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6" name="Group 215"/>
          <p:cNvGrpSpPr/>
          <p:nvPr/>
        </p:nvGrpSpPr>
        <p:grpSpPr>
          <a:xfrm>
            <a:off x="2187038" y="1052748"/>
            <a:ext cx="303946" cy="298822"/>
            <a:chOff x="2004164" y="1097521"/>
            <a:chExt cx="449374" cy="441798"/>
          </a:xfrm>
        </p:grpSpPr>
        <p:sp>
          <p:nvSpPr>
            <p:cNvPr id="89" name="Freeform 19"/>
            <p:cNvSpPr>
              <a:spLocks/>
            </p:cNvSpPr>
            <p:nvPr/>
          </p:nvSpPr>
          <p:spPr bwMode="auto">
            <a:xfrm>
              <a:off x="2004164" y="1097521"/>
              <a:ext cx="449374" cy="441798"/>
            </a:xfrm>
            <a:custGeom>
              <a:avLst/>
              <a:gdLst>
                <a:gd name="T0" fmla="*/ 55 w 110"/>
                <a:gd name="T1" fmla="*/ 108 h 108"/>
                <a:gd name="T2" fmla="*/ 19 w 110"/>
                <a:gd name="T3" fmla="*/ 95 h 108"/>
                <a:gd name="T4" fmla="*/ 1 w 110"/>
                <a:gd name="T5" fmla="*/ 57 h 108"/>
                <a:gd name="T6" fmla="*/ 15 w 110"/>
                <a:gd name="T7" fmla="*/ 18 h 108"/>
                <a:gd name="T8" fmla="*/ 55 w 110"/>
                <a:gd name="T9" fmla="*/ 0 h 108"/>
                <a:gd name="T10" fmla="*/ 91 w 110"/>
                <a:gd name="T11" fmla="*/ 14 h 108"/>
                <a:gd name="T12" fmla="*/ 109 w 110"/>
                <a:gd name="T13" fmla="*/ 51 h 108"/>
                <a:gd name="T14" fmla="*/ 96 w 110"/>
                <a:gd name="T15" fmla="*/ 90 h 108"/>
                <a:gd name="T16" fmla="*/ 55 w 110"/>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108">
                  <a:moveTo>
                    <a:pt x="55" y="108"/>
                  </a:moveTo>
                  <a:cubicBezTo>
                    <a:pt x="42" y="108"/>
                    <a:pt x="29" y="103"/>
                    <a:pt x="19" y="95"/>
                  </a:cubicBezTo>
                  <a:cubicBezTo>
                    <a:pt x="8" y="85"/>
                    <a:pt x="2" y="72"/>
                    <a:pt x="1" y="57"/>
                  </a:cubicBezTo>
                  <a:cubicBezTo>
                    <a:pt x="0" y="43"/>
                    <a:pt x="5" y="29"/>
                    <a:pt x="15" y="18"/>
                  </a:cubicBezTo>
                  <a:cubicBezTo>
                    <a:pt x="25" y="7"/>
                    <a:pt x="40" y="0"/>
                    <a:pt x="55" y="0"/>
                  </a:cubicBezTo>
                  <a:cubicBezTo>
                    <a:pt x="69" y="0"/>
                    <a:pt x="82" y="5"/>
                    <a:pt x="91" y="14"/>
                  </a:cubicBezTo>
                  <a:cubicBezTo>
                    <a:pt x="102" y="24"/>
                    <a:pt x="109" y="37"/>
                    <a:pt x="109" y="51"/>
                  </a:cubicBezTo>
                  <a:cubicBezTo>
                    <a:pt x="110" y="66"/>
                    <a:pt x="105" y="80"/>
                    <a:pt x="96" y="90"/>
                  </a:cubicBezTo>
                  <a:cubicBezTo>
                    <a:pt x="85" y="102"/>
                    <a:pt x="71"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3" name="Freeform 19"/>
            <p:cNvSpPr>
              <a:spLocks/>
            </p:cNvSpPr>
            <p:nvPr/>
          </p:nvSpPr>
          <p:spPr bwMode="auto">
            <a:xfrm>
              <a:off x="2128664" y="1219922"/>
              <a:ext cx="200374" cy="196996"/>
            </a:xfrm>
            <a:custGeom>
              <a:avLst/>
              <a:gdLst>
                <a:gd name="T0" fmla="*/ 55 w 110"/>
                <a:gd name="T1" fmla="*/ 108 h 108"/>
                <a:gd name="T2" fmla="*/ 19 w 110"/>
                <a:gd name="T3" fmla="*/ 95 h 108"/>
                <a:gd name="T4" fmla="*/ 1 w 110"/>
                <a:gd name="T5" fmla="*/ 57 h 108"/>
                <a:gd name="T6" fmla="*/ 15 w 110"/>
                <a:gd name="T7" fmla="*/ 18 h 108"/>
                <a:gd name="T8" fmla="*/ 55 w 110"/>
                <a:gd name="T9" fmla="*/ 0 h 108"/>
                <a:gd name="T10" fmla="*/ 91 w 110"/>
                <a:gd name="T11" fmla="*/ 14 h 108"/>
                <a:gd name="T12" fmla="*/ 109 w 110"/>
                <a:gd name="T13" fmla="*/ 51 h 108"/>
                <a:gd name="T14" fmla="*/ 96 w 110"/>
                <a:gd name="T15" fmla="*/ 90 h 108"/>
                <a:gd name="T16" fmla="*/ 55 w 110"/>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108">
                  <a:moveTo>
                    <a:pt x="55" y="108"/>
                  </a:moveTo>
                  <a:cubicBezTo>
                    <a:pt x="42" y="108"/>
                    <a:pt x="29" y="103"/>
                    <a:pt x="19" y="95"/>
                  </a:cubicBezTo>
                  <a:cubicBezTo>
                    <a:pt x="8" y="85"/>
                    <a:pt x="2" y="72"/>
                    <a:pt x="1" y="57"/>
                  </a:cubicBezTo>
                  <a:cubicBezTo>
                    <a:pt x="0" y="43"/>
                    <a:pt x="5" y="29"/>
                    <a:pt x="15" y="18"/>
                  </a:cubicBezTo>
                  <a:cubicBezTo>
                    <a:pt x="25" y="7"/>
                    <a:pt x="40" y="0"/>
                    <a:pt x="55" y="0"/>
                  </a:cubicBezTo>
                  <a:cubicBezTo>
                    <a:pt x="69" y="0"/>
                    <a:pt x="82" y="5"/>
                    <a:pt x="91" y="14"/>
                  </a:cubicBezTo>
                  <a:cubicBezTo>
                    <a:pt x="102" y="24"/>
                    <a:pt x="109" y="37"/>
                    <a:pt x="109" y="51"/>
                  </a:cubicBezTo>
                  <a:cubicBezTo>
                    <a:pt x="110" y="66"/>
                    <a:pt x="105" y="80"/>
                    <a:pt x="96" y="90"/>
                  </a:cubicBezTo>
                  <a:cubicBezTo>
                    <a:pt x="85" y="102"/>
                    <a:pt x="71"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0" name="Group 239"/>
          <p:cNvGrpSpPr/>
          <p:nvPr/>
        </p:nvGrpSpPr>
        <p:grpSpPr>
          <a:xfrm>
            <a:off x="6639809" y="5506032"/>
            <a:ext cx="321020" cy="298822"/>
            <a:chOff x="6673078" y="5318683"/>
            <a:chExt cx="474620" cy="441800"/>
          </a:xfrm>
        </p:grpSpPr>
        <p:sp>
          <p:nvSpPr>
            <p:cNvPr id="90" name="Freeform 20"/>
            <p:cNvSpPr>
              <a:spLocks/>
            </p:cNvSpPr>
            <p:nvPr/>
          </p:nvSpPr>
          <p:spPr bwMode="auto">
            <a:xfrm>
              <a:off x="6673078" y="5318683"/>
              <a:ext cx="474620" cy="441800"/>
            </a:xfrm>
            <a:custGeom>
              <a:avLst/>
              <a:gdLst>
                <a:gd name="T0" fmla="*/ 61 w 116"/>
                <a:gd name="T1" fmla="*/ 108 h 108"/>
                <a:gd name="T2" fmla="*/ 24 w 116"/>
                <a:gd name="T3" fmla="*/ 95 h 108"/>
                <a:gd name="T4" fmla="*/ 20 w 116"/>
                <a:gd name="T5" fmla="*/ 18 h 108"/>
                <a:gd name="T6" fmla="*/ 61 w 116"/>
                <a:gd name="T7" fmla="*/ 0 h 108"/>
                <a:gd name="T8" fmla="*/ 97 w 116"/>
                <a:gd name="T9" fmla="*/ 14 h 108"/>
                <a:gd name="T10" fmla="*/ 115 w 116"/>
                <a:gd name="T11" fmla="*/ 51 h 108"/>
                <a:gd name="T12" fmla="*/ 101 w 116"/>
                <a:gd name="T13" fmla="*/ 91 h 108"/>
                <a:gd name="T14" fmla="*/ 61 w 116"/>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08">
                  <a:moveTo>
                    <a:pt x="61" y="108"/>
                  </a:moveTo>
                  <a:cubicBezTo>
                    <a:pt x="47" y="108"/>
                    <a:pt x="34" y="104"/>
                    <a:pt x="24" y="95"/>
                  </a:cubicBezTo>
                  <a:cubicBezTo>
                    <a:pt x="2" y="75"/>
                    <a:pt x="0" y="40"/>
                    <a:pt x="20" y="18"/>
                  </a:cubicBezTo>
                  <a:cubicBezTo>
                    <a:pt x="31" y="7"/>
                    <a:pt x="45" y="0"/>
                    <a:pt x="61" y="0"/>
                  </a:cubicBezTo>
                  <a:cubicBezTo>
                    <a:pt x="74" y="0"/>
                    <a:pt x="87" y="5"/>
                    <a:pt x="97" y="14"/>
                  </a:cubicBezTo>
                  <a:cubicBezTo>
                    <a:pt x="108" y="24"/>
                    <a:pt x="114" y="37"/>
                    <a:pt x="115" y="51"/>
                  </a:cubicBezTo>
                  <a:cubicBezTo>
                    <a:pt x="116" y="66"/>
                    <a:pt x="111" y="80"/>
                    <a:pt x="101" y="91"/>
                  </a:cubicBezTo>
                  <a:cubicBezTo>
                    <a:pt x="91" y="102"/>
                    <a:pt x="76" y="108"/>
                    <a:pt x="61"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4" name="Freeform 20"/>
            <p:cNvSpPr>
              <a:spLocks/>
            </p:cNvSpPr>
            <p:nvPr/>
          </p:nvSpPr>
          <p:spPr bwMode="auto">
            <a:xfrm>
              <a:off x="6804573" y="5441085"/>
              <a:ext cx="211630" cy="196996"/>
            </a:xfrm>
            <a:custGeom>
              <a:avLst/>
              <a:gdLst>
                <a:gd name="T0" fmla="*/ 61 w 116"/>
                <a:gd name="T1" fmla="*/ 108 h 108"/>
                <a:gd name="T2" fmla="*/ 24 w 116"/>
                <a:gd name="T3" fmla="*/ 95 h 108"/>
                <a:gd name="T4" fmla="*/ 20 w 116"/>
                <a:gd name="T5" fmla="*/ 18 h 108"/>
                <a:gd name="T6" fmla="*/ 61 w 116"/>
                <a:gd name="T7" fmla="*/ 0 h 108"/>
                <a:gd name="T8" fmla="*/ 97 w 116"/>
                <a:gd name="T9" fmla="*/ 14 h 108"/>
                <a:gd name="T10" fmla="*/ 115 w 116"/>
                <a:gd name="T11" fmla="*/ 51 h 108"/>
                <a:gd name="T12" fmla="*/ 101 w 116"/>
                <a:gd name="T13" fmla="*/ 91 h 108"/>
                <a:gd name="T14" fmla="*/ 61 w 116"/>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08">
                  <a:moveTo>
                    <a:pt x="61" y="108"/>
                  </a:moveTo>
                  <a:cubicBezTo>
                    <a:pt x="47" y="108"/>
                    <a:pt x="34" y="104"/>
                    <a:pt x="24" y="95"/>
                  </a:cubicBezTo>
                  <a:cubicBezTo>
                    <a:pt x="2" y="75"/>
                    <a:pt x="0" y="40"/>
                    <a:pt x="20" y="18"/>
                  </a:cubicBezTo>
                  <a:cubicBezTo>
                    <a:pt x="31" y="7"/>
                    <a:pt x="45" y="0"/>
                    <a:pt x="61" y="0"/>
                  </a:cubicBezTo>
                  <a:cubicBezTo>
                    <a:pt x="74" y="0"/>
                    <a:pt x="87" y="5"/>
                    <a:pt x="97" y="14"/>
                  </a:cubicBezTo>
                  <a:cubicBezTo>
                    <a:pt x="108" y="24"/>
                    <a:pt x="114" y="37"/>
                    <a:pt x="115" y="51"/>
                  </a:cubicBezTo>
                  <a:cubicBezTo>
                    <a:pt x="116" y="66"/>
                    <a:pt x="111" y="80"/>
                    <a:pt x="101" y="91"/>
                  </a:cubicBezTo>
                  <a:cubicBezTo>
                    <a:pt x="91" y="102"/>
                    <a:pt x="76" y="108"/>
                    <a:pt x="61"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5" name="Group 214"/>
          <p:cNvGrpSpPr/>
          <p:nvPr/>
        </p:nvGrpSpPr>
        <p:grpSpPr>
          <a:xfrm>
            <a:off x="1966233" y="1299080"/>
            <a:ext cx="305654" cy="298822"/>
            <a:chOff x="1795733" y="1354696"/>
            <a:chExt cx="451900" cy="441798"/>
          </a:xfrm>
        </p:grpSpPr>
        <p:sp>
          <p:nvSpPr>
            <p:cNvPr id="91" name="Freeform 21"/>
            <p:cNvSpPr>
              <a:spLocks/>
            </p:cNvSpPr>
            <p:nvPr/>
          </p:nvSpPr>
          <p:spPr bwMode="auto">
            <a:xfrm>
              <a:off x="1795733" y="1354696"/>
              <a:ext cx="451900" cy="441798"/>
            </a:xfrm>
            <a:custGeom>
              <a:avLst/>
              <a:gdLst>
                <a:gd name="T0" fmla="*/ 55 w 111"/>
                <a:gd name="T1" fmla="*/ 108 h 108"/>
                <a:gd name="T2" fmla="*/ 24 w 111"/>
                <a:gd name="T3" fmla="*/ 98 h 108"/>
                <a:gd name="T4" fmla="*/ 2 w 111"/>
                <a:gd name="T5" fmla="*/ 62 h 108"/>
                <a:gd name="T6" fmla="*/ 12 w 111"/>
                <a:gd name="T7" fmla="*/ 22 h 108"/>
                <a:gd name="T8" fmla="*/ 56 w 111"/>
                <a:gd name="T9" fmla="*/ 0 h 108"/>
                <a:gd name="T10" fmla="*/ 87 w 111"/>
                <a:gd name="T11" fmla="*/ 10 h 108"/>
                <a:gd name="T12" fmla="*/ 109 w 111"/>
                <a:gd name="T13" fmla="*/ 45 h 108"/>
                <a:gd name="T14" fmla="*/ 99 w 111"/>
                <a:gd name="T15" fmla="*/ 86 h 108"/>
                <a:gd name="T16" fmla="*/ 55 w 111"/>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8">
                  <a:moveTo>
                    <a:pt x="55" y="108"/>
                  </a:moveTo>
                  <a:cubicBezTo>
                    <a:pt x="44" y="108"/>
                    <a:pt x="33" y="105"/>
                    <a:pt x="24" y="98"/>
                  </a:cubicBezTo>
                  <a:cubicBezTo>
                    <a:pt x="12" y="89"/>
                    <a:pt x="4" y="77"/>
                    <a:pt x="2" y="62"/>
                  </a:cubicBezTo>
                  <a:cubicBezTo>
                    <a:pt x="0" y="48"/>
                    <a:pt x="3" y="34"/>
                    <a:pt x="12" y="22"/>
                  </a:cubicBezTo>
                  <a:cubicBezTo>
                    <a:pt x="22" y="8"/>
                    <a:pt x="38" y="0"/>
                    <a:pt x="56" y="0"/>
                  </a:cubicBezTo>
                  <a:cubicBezTo>
                    <a:pt x="67" y="0"/>
                    <a:pt x="78" y="3"/>
                    <a:pt x="87" y="10"/>
                  </a:cubicBezTo>
                  <a:cubicBezTo>
                    <a:pt x="99" y="19"/>
                    <a:pt x="107" y="31"/>
                    <a:pt x="109" y="45"/>
                  </a:cubicBezTo>
                  <a:cubicBezTo>
                    <a:pt x="111" y="60"/>
                    <a:pt x="108" y="74"/>
                    <a:pt x="99" y="86"/>
                  </a:cubicBezTo>
                  <a:cubicBezTo>
                    <a:pt x="89" y="100"/>
                    <a:pt x="73"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5" name="Freeform 21"/>
            <p:cNvSpPr>
              <a:spLocks/>
            </p:cNvSpPr>
            <p:nvPr/>
          </p:nvSpPr>
          <p:spPr bwMode="auto">
            <a:xfrm>
              <a:off x="1920933" y="1477097"/>
              <a:ext cx="201500" cy="196996"/>
            </a:xfrm>
            <a:custGeom>
              <a:avLst/>
              <a:gdLst>
                <a:gd name="T0" fmla="*/ 55 w 111"/>
                <a:gd name="T1" fmla="*/ 108 h 108"/>
                <a:gd name="T2" fmla="*/ 24 w 111"/>
                <a:gd name="T3" fmla="*/ 98 h 108"/>
                <a:gd name="T4" fmla="*/ 2 w 111"/>
                <a:gd name="T5" fmla="*/ 62 h 108"/>
                <a:gd name="T6" fmla="*/ 12 w 111"/>
                <a:gd name="T7" fmla="*/ 22 h 108"/>
                <a:gd name="T8" fmla="*/ 56 w 111"/>
                <a:gd name="T9" fmla="*/ 0 h 108"/>
                <a:gd name="T10" fmla="*/ 87 w 111"/>
                <a:gd name="T11" fmla="*/ 10 h 108"/>
                <a:gd name="T12" fmla="*/ 109 w 111"/>
                <a:gd name="T13" fmla="*/ 45 h 108"/>
                <a:gd name="T14" fmla="*/ 99 w 111"/>
                <a:gd name="T15" fmla="*/ 86 h 108"/>
                <a:gd name="T16" fmla="*/ 55 w 111"/>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8">
                  <a:moveTo>
                    <a:pt x="55" y="108"/>
                  </a:moveTo>
                  <a:cubicBezTo>
                    <a:pt x="44" y="108"/>
                    <a:pt x="33" y="105"/>
                    <a:pt x="24" y="98"/>
                  </a:cubicBezTo>
                  <a:cubicBezTo>
                    <a:pt x="12" y="89"/>
                    <a:pt x="4" y="77"/>
                    <a:pt x="2" y="62"/>
                  </a:cubicBezTo>
                  <a:cubicBezTo>
                    <a:pt x="0" y="48"/>
                    <a:pt x="3" y="34"/>
                    <a:pt x="12" y="22"/>
                  </a:cubicBezTo>
                  <a:cubicBezTo>
                    <a:pt x="22" y="8"/>
                    <a:pt x="38" y="0"/>
                    <a:pt x="56" y="0"/>
                  </a:cubicBezTo>
                  <a:cubicBezTo>
                    <a:pt x="67" y="0"/>
                    <a:pt x="78" y="3"/>
                    <a:pt x="87" y="10"/>
                  </a:cubicBezTo>
                  <a:cubicBezTo>
                    <a:pt x="99" y="19"/>
                    <a:pt x="107" y="31"/>
                    <a:pt x="109" y="45"/>
                  </a:cubicBezTo>
                  <a:cubicBezTo>
                    <a:pt x="111" y="60"/>
                    <a:pt x="108" y="74"/>
                    <a:pt x="99" y="86"/>
                  </a:cubicBezTo>
                  <a:cubicBezTo>
                    <a:pt x="89" y="100"/>
                    <a:pt x="73"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1" name="Group 240"/>
          <p:cNvGrpSpPr/>
          <p:nvPr/>
        </p:nvGrpSpPr>
        <p:grpSpPr>
          <a:xfrm>
            <a:off x="6873646" y="5259940"/>
            <a:ext cx="307358" cy="302238"/>
            <a:chOff x="6897491" y="5060570"/>
            <a:chExt cx="454420" cy="446850"/>
          </a:xfrm>
        </p:grpSpPr>
        <p:sp>
          <p:nvSpPr>
            <p:cNvPr id="92" name="Freeform 22"/>
            <p:cNvSpPr>
              <a:spLocks/>
            </p:cNvSpPr>
            <p:nvPr/>
          </p:nvSpPr>
          <p:spPr bwMode="auto">
            <a:xfrm>
              <a:off x="6897491" y="5060570"/>
              <a:ext cx="454420" cy="446850"/>
            </a:xfrm>
            <a:custGeom>
              <a:avLst/>
              <a:gdLst>
                <a:gd name="T0" fmla="*/ 55 w 111"/>
                <a:gd name="T1" fmla="*/ 109 h 109"/>
                <a:gd name="T2" fmla="*/ 24 w 111"/>
                <a:gd name="T3" fmla="*/ 98 h 109"/>
                <a:gd name="T4" fmla="*/ 2 w 111"/>
                <a:gd name="T5" fmla="*/ 63 h 109"/>
                <a:gd name="T6" fmla="*/ 12 w 111"/>
                <a:gd name="T7" fmla="*/ 23 h 109"/>
                <a:gd name="T8" fmla="*/ 56 w 111"/>
                <a:gd name="T9" fmla="*/ 0 h 109"/>
                <a:gd name="T10" fmla="*/ 87 w 111"/>
                <a:gd name="T11" fmla="*/ 11 h 109"/>
                <a:gd name="T12" fmla="*/ 109 w 111"/>
                <a:gd name="T13" fmla="*/ 46 h 109"/>
                <a:gd name="T14" fmla="*/ 99 w 111"/>
                <a:gd name="T15" fmla="*/ 86 h 109"/>
                <a:gd name="T16" fmla="*/ 55 w 11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9">
                  <a:moveTo>
                    <a:pt x="55" y="109"/>
                  </a:moveTo>
                  <a:cubicBezTo>
                    <a:pt x="44" y="109"/>
                    <a:pt x="33" y="105"/>
                    <a:pt x="24" y="98"/>
                  </a:cubicBezTo>
                  <a:cubicBezTo>
                    <a:pt x="12" y="90"/>
                    <a:pt x="4" y="77"/>
                    <a:pt x="2" y="63"/>
                  </a:cubicBezTo>
                  <a:cubicBezTo>
                    <a:pt x="0" y="49"/>
                    <a:pt x="3" y="34"/>
                    <a:pt x="12" y="23"/>
                  </a:cubicBezTo>
                  <a:cubicBezTo>
                    <a:pt x="22" y="9"/>
                    <a:pt x="38" y="0"/>
                    <a:pt x="56" y="0"/>
                  </a:cubicBezTo>
                  <a:cubicBezTo>
                    <a:pt x="67" y="0"/>
                    <a:pt x="78" y="4"/>
                    <a:pt x="87" y="11"/>
                  </a:cubicBezTo>
                  <a:cubicBezTo>
                    <a:pt x="99" y="19"/>
                    <a:pt x="107" y="32"/>
                    <a:pt x="109" y="46"/>
                  </a:cubicBezTo>
                  <a:cubicBezTo>
                    <a:pt x="111" y="60"/>
                    <a:pt x="108" y="75"/>
                    <a:pt x="99" y="86"/>
                  </a:cubicBezTo>
                  <a:cubicBezTo>
                    <a:pt x="89" y="100"/>
                    <a:pt x="73" y="109"/>
                    <a:pt x="55"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6" name="Freeform 22"/>
            <p:cNvSpPr>
              <a:spLocks/>
            </p:cNvSpPr>
            <p:nvPr/>
          </p:nvSpPr>
          <p:spPr bwMode="auto">
            <a:xfrm>
              <a:off x="7023389" y="5184371"/>
              <a:ext cx="202624" cy="199248"/>
            </a:xfrm>
            <a:custGeom>
              <a:avLst/>
              <a:gdLst>
                <a:gd name="T0" fmla="*/ 55 w 111"/>
                <a:gd name="T1" fmla="*/ 109 h 109"/>
                <a:gd name="T2" fmla="*/ 24 w 111"/>
                <a:gd name="T3" fmla="*/ 98 h 109"/>
                <a:gd name="T4" fmla="*/ 2 w 111"/>
                <a:gd name="T5" fmla="*/ 63 h 109"/>
                <a:gd name="T6" fmla="*/ 12 w 111"/>
                <a:gd name="T7" fmla="*/ 23 h 109"/>
                <a:gd name="T8" fmla="*/ 56 w 111"/>
                <a:gd name="T9" fmla="*/ 0 h 109"/>
                <a:gd name="T10" fmla="*/ 87 w 111"/>
                <a:gd name="T11" fmla="*/ 11 h 109"/>
                <a:gd name="T12" fmla="*/ 109 w 111"/>
                <a:gd name="T13" fmla="*/ 46 h 109"/>
                <a:gd name="T14" fmla="*/ 99 w 111"/>
                <a:gd name="T15" fmla="*/ 86 h 109"/>
                <a:gd name="T16" fmla="*/ 55 w 11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9">
                  <a:moveTo>
                    <a:pt x="55" y="109"/>
                  </a:moveTo>
                  <a:cubicBezTo>
                    <a:pt x="44" y="109"/>
                    <a:pt x="33" y="105"/>
                    <a:pt x="24" y="98"/>
                  </a:cubicBezTo>
                  <a:cubicBezTo>
                    <a:pt x="12" y="90"/>
                    <a:pt x="4" y="77"/>
                    <a:pt x="2" y="63"/>
                  </a:cubicBezTo>
                  <a:cubicBezTo>
                    <a:pt x="0" y="49"/>
                    <a:pt x="3" y="34"/>
                    <a:pt x="12" y="23"/>
                  </a:cubicBezTo>
                  <a:cubicBezTo>
                    <a:pt x="22" y="9"/>
                    <a:pt x="38" y="0"/>
                    <a:pt x="56" y="0"/>
                  </a:cubicBezTo>
                  <a:cubicBezTo>
                    <a:pt x="67" y="0"/>
                    <a:pt x="78" y="4"/>
                    <a:pt x="87" y="11"/>
                  </a:cubicBezTo>
                  <a:cubicBezTo>
                    <a:pt x="99" y="19"/>
                    <a:pt x="107" y="32"/>
                    <a:pt x="109" y="46"/>
                  </a:cubicBezTo>
                  <a:cubicBezTo>
                    <a:pt x="111" y="60"/>
                    <a:pt x="108" y="75"/>
                    <a:pt x="99" y="86"/>
                  </a:cubicBezTo>
                  <a:cubicBezTo>
                    <a:pt x="89" y="100"/>
                    <a:pt x="73" y="109"/>
                    <a:pt x="55"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4" name="Group 213"/>
          <p:cNvGrpSpPr/>
          <p:nvPr/>
        </p:nvGrpSpPr>
        <p:grpSpPr>
          <a:xfrm>
            <a:off x="1754785" y="1565421"/>
            <a:ext cx="327852" cy="300530"/>
            <a:chOff x="1592792" y="1630451"/>
            <a:chExt cx="484718" cy="444324"/>
          </a:xfrm>
        </p:grpSpPr>
        <p:sp>
          <p:nvSpPr>
            <p:cNvPr id="93" name="Freeform 23"/>
            <p:cNvSpPr>
              <a:spLocks/>
            </p:cNvSpPr>
            <p:nvPr/>
          </p:nvSpPr>
          <p:spPr bwMode="auto">
            <a:xfrm>
              <a:off x="1592792" y="1630451"/>
              <a:ext cx="484718" cy="444324"/>
            </a:xfrm>
            <a:custGeom>
              <a:avLst/>
              <a:gdLst>
                <a:gd name="T0" fmla="*/ 62 w 118"/>
                <a:gd name="T1" fmla="*/ 109 h 109"/>
                <a:gd name="T2" fmla="*/ 35 w 118"/>
                <a:gd name="T3" fmla="*/ 101 h 109"/>
                <a:gd name="T4" fmla="*/ 15 w 118"/>
                <a:gd name="T5" fmla="*/ 27 h 109"/>
                <a:gd name="T6" fmla="*/ 62 w 118"/>
                <a:gd name="T7" fmla="*/ 0 h 109"/>
                <a:gd name="T8" fmla="*/ 89 w 118"/>
                <a:gd name="T9" fmla="*/ 8 h 109"/>
                <a:gd name="T10" fmla="*/ 114 w 118"/>
                <a:gd name="T11" fmla="*/ 40 h 109"/>
                <a:gd name="T12" fmla="*/ 109 w 118"/>
                <a:gd name="T13" fmla="*/ 82 h 109"/>
                <a:gd name="T14" fmla="*/ 62 w 118"/>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9">
                  <a:moveTo>
                    <a:pt x="62" y="109"/>
                  </a:moveTo>
                  <a:cubicBezTo>
                    <a:pt x="52" y="109"/>
                    <a:pt x="43" y="106"/>
                    <a:pt x="35" y="101"/>
                  </a:cubicBezTo>
                  <a:cubicBezTo>
                    <a:pt x="9" y="86"/>
                    <a:pt x="0" y="53"/>
                    <a:pt x="15" y="27"/>
                  </a:cubicBezTo>
                  <a:cubicBezTo>
                    <a:pt x="24" y="11"/>
                    <a:pt x="42" y="0"/>
                    <a:pt x="62" y="0"/>
                  </a:cubicBezTo>
                  <a:cubicBezTo>
                    <a:pt x="71" y="0"/>
                    <a:pt x="81" y="3"/>
                    <a:pt x="89" y="8"/>
                  </a:cubicBezTo>
                  <a:cubicBezTo>
                    <a:pt x="101" y="15"/>
                    <a:pt x="110" y="26"/>
                    <a:pt x="114" y="40"/>
                  </a:cubicBezTo>
                  <a:cubicBezTo>
                    <a:pt x="118" y="54"/>
                    <a:pt x="116" y="69"/>
                    <a:pt x="109" y="82"/>
                  </a:cubicBezTo>
                  <a:cubicBezTo>
                    <a:pt x="99" y="98"/>
                    <a:pt x="81" y="109"/>
                    <a:pt x="62"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7" name="Freeform 23"/>
            <p:cNvSpPr>
              <a:spLocks/>
            </p:cNvSpPr>
            <p:nvPr/>
          </p:nvSpPr>
          <p:spPr bwMode="auto">
            <a:xfrm>
              <a:off x="1727084" y="1753552"/>
              <a:ext cx="216134" cy="198122"/>
            </a:xfrm>
            <a:custGeom>
              <a:avLst/>
              <a:gdLst>
                <a:gd name="T0" fmla="*/ 62 w 118"/>
                <a:gd name="T1" fmla="*/ 109 h 109"/>
                <a:gd name="T2" fmla="*/ 35 w 118"/>
                <a:gd name="T3" fmla="*/ 101 h 109"/>
                <a:gd name="T4" fmla="*/ 15 w 118"/>
                <a:gd name="T5" fmla="*/ 27 h 109"/>
                <a:gd name="T6" fmla="*/ 62 w 118"/>
                <a:gd name="T7" fmla="*/ 0 h 109"/>
                <a:gd name="T8" fmla="*/ 89 w 118"/>
                <a:gd name="T9" fmla="*/ 8 h 109"/>
                <a:gd name="T10" fmla="*/ 114 w 118"/>
                <a:gd name="T11" fmla="*/ 40 h 109"/>
                <a:gd name="T12" fmla="*/ 109 w 118"/>
                <a:gd name="T13" fmla="*/ 82 h 109"/>
                <a:gd name="T14" fmla="*/ 62 w 118"/>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9">
                  <a:moveTo>
                    <a:pt x="62" y="109"/>
                  </a:moveTo>
                  <a:cubicBezTo>
                    <a:pt x="52" y="109"/>
                    <a:pt x="43" y="106"/>
                    <a:pt x="35" y="101"/>
                  </a:cubicBezTo>
                  <a:cubicBezTo>
                    <a:pt x="9" y="86"/>
                    <a:pt x="0" y="53"/>
                    <a:pt x="15" y="27"/>
                  </a:cubicBezTo>
                  <a:cubicBezTo>
                    <a:pt x="24" y="11"/>
                    <a:pt x="42" y="0"/>
                    <a:pt x="62" y="0"/>
                  </a:cubicBezTo>
                  <a:cubicBezTo>
                    <a:pt x="71" y="0"/>
                    <a:pt x="81" y="3"/>
                    <a:pt x="89" y="8"/>
                  </a:cubicBezTo>
                  <a:cubicBezTo>
                    <a:pt x="101" y="15"/>
                    <a:pt x="110" y="26"/>
                    <a:pt x="114" y="40"/>
                  </a:cubicBezTo>
                  <a:cubicBezTo>
                    <a:pt x="118" y="54"/>
                    <a:pt x="116" y="69"/>
                    <a:pt x="109" y="82"/>
                  </a:cubicBezTo>
                  <a:cubicBezTo>
                    <a:pt x="99" y="98"/>
                    <a:pt x="81" y="109"/>
                    <a:pt x="62"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2" name="Group 241"/>
          <p:cNvGrpSpPr/>
          <p:nvPr/>
        </p:nvGrpSpPr>
        <p:grpSpPr>
          <a:xfrm>
            <a:off x="7048748" y="4992792"/>
            <a:ext cx="326144" cy="300530"/>
            <a:chOff x="7054262" y="4784814"/>
            <a:chExt cx="482192" cy="444324"/>
          </a:xfrm>
        </p:grpSpPr>
        <p:sp>
          <p:nvSpPr>
            <p:cNvPr id="94" name="Freeform 24"/>
            <p:cNvSpPr>
              <a:spLocks/>
            </p:cNvSpPr>
            <p:nvPr/>
          </p:nvSpPr>
          <p:spPr bwMode="auto">
            <a:xfrm>
              <a:off x="7054262" y="4784814"/>
              <a:ext cx="482192" cy="444324"/>
            </a:xfrm>
            <a:custGeom>
              <a:avLst/>
              <a:gdLst>
                <a:gd name="T0" fmla="*/ 62 w 118"/>
                <a:gd name="T1" fmla="*/ 108 h 108"/>
                <a:gd name="T2" fmla="*/ 35 w 118"/>
                <a:gd name="T3" fmla="*/ 101 h 108"/>
                <a:gd name="T4" fmla="*/ 15 w 118"/>
                <a:gd name="T5" fmla="*/ 27 h 108"/>
                <a:gd name="T6" fmla="*/ 62 w 118"/>
                <a:gd name="T7" fmla="*/ 0 h 108"/>
                <a:gd name="T8" fmla="*/ 89 w 118"/>
                <a:gd name="T9" fmla="*/ 7 h 108"/>
                <a:gd name="T10" fmla="*/ 115 w 118"/>
                <a:gd name="T11" fmla="*/ 40 h 108"/>
                <a:gd name="T12" fmla="*/ 109 w 118"/>
                <a:gd name="T13" fmla="*/ 81 h 108"/>
                <a:gd name="T14" fmla="*/ 62 w 118"/>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8">
                  <a:moveTo>
                    <a:pt x="62" y="108"/>
                  </a:moveTo>
                  <a:cubicBezTo>
                    <a:pt x="53" y="108"/>
                    <a:pt x="43" y="106"/>
                    <a:pt x="35" y="101"/>
                  </a:cubicBezTo>
                  <a:cubicBezTo>
                    <a:pt x="9" y="86"/>
                    <a:pt x="0" y="53"/>
                    <a:pt x="15" y="27"/>
                  </a:cubicBezTo>
                  <a:cubicBezTo>
                    <a:pt x="25" y="10"/>
                    <a:pt x="43" y="0"/>
                    <a:pt x="62" y="0"/>
                  </a:cubicBezTo>
                  <a:cubicBezTo>
                    <a:pt x="72" y="0"/>
                    <a:pt x="81" y="2"/>
                    <a:pt x="89" y="7"/>
                  </a:cubicBezTo>
                  <a:cubicBezTo>
                    <a:pt x="102" y="14"/>
                    <a:pt x="111" y="26"/>
                    <a:pt x="115" y="40"/>
                  </a:cubicBezTo>
                  <a:cubicBezTo>
                    <a:pt x="118" y="54"/>
                    <a:pt x="116" y="69"/>
                    <a:pt x="109" y="81"/>
                  </a:cubicBezTo>
                  <a:cubicBezTo>
                    <a:pt x="100" y="98"/>
                    <a:pt x="82"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8" name="Freeform 24"/>
            <p:cNvSpPr>
              <a:spLocks/>
            </p:cNvSpPr>
            <p:nvPr/>
          </p:nvSpPr>
          <p:spPr bwMode="auto">
            <a:xfrm>
              <a:off x="7187854" y="4907915"/>
              <a:ext cx="215008" cy="198122"/>
            </a:xfrm>
            <a:custGeom>
              <a:avLst/>
              <a:gdLst>
                <a:gd name="T0" fmla="*/ 62 w 118"/>
                <a:gd name="T1" fmla="*/ 108 h 108"/>
                <a:gd name="T2" fmla="*/ 35 w 118"/>
                <a:gd name="T3" fmla="*/ 101 h 108"/>
                <a:gd name="T4" fmla="*/ 15 w 118"/>
                <a:gd name="T5" fmla="*/ 27 h 108"/>
                <a:gd name="T6" fmla="*/ 62 w 118"/>
                <a:gd name="T7" fmla="*/ 0 h 108"/>
                <a:gd name="T8" fmla="*/ 89 w 118"/>
                <a:gd name="T9" fmla="*/ 7 h 108"/>
                <a:gd name="T10" fmla="*/ 115 w 118"/>
                <a:gd name="T11" fmla="*/ 40 h 108"/>
                <a:gd name="T12" fmla="*/ 109 w 118"/>
                <a:gd name="T13" fmla="*/ 81 h 108"/>
                <a:gd name="T14" fmla="*/ 62 w 118"/>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8">
                  <a:moveTo>
                    <a:pt x="62" y="108"/>
                  </a:moveTo>
                  <a:cubicBezTo>
                    <a:pt x="53" y="108"/>
                    <a:pt x="43" y="106"/>
                    <a:pt x="35" y="101"/>
                  </a:cubicBezTo>
                  <a:cubicBezTo>
                    <a:pt x="9" y="86"/>
                    <a:pt x="0" y="53"/>
                    <a:pt x="15" y="27"/>
                  </a:cubicBezTo>
                  <a:cubicBezTo>
                    <a:pt x="25" y="10"/>
                    <a:pt x="43" y="0"/>
                    <a:pt x="62" y="0"/>
                  </a:cubicBezTo>
                  <a:cubicBezTo>
                    <a:pt x="72" y="0"/>
                    <a:pt x="81" y="2"/>
                    <a:pt x="89" y="7"/>
                  </a:cubicBezTo>
                  <a:cubicBezTo>
                    <a:pt x="102" y="14"/>
                    <a:pt x="111" y="26"/>
                    <a:pt x="115" y="40"/>
                  </a:cubicBezTo>
                  <a:cubicBezTo>
                    <a:pt x="118" y="54"/>
                    <a:pt x="116" y="69"/>
                    <a:pt x="109" y="81"/>
                  </a:cubicBezTo>
                  <a:cubicBezTo>
                    <a:pt x="100" y="98"/>
                    <a:pt x="82"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3" name="Group 212"/>
          <p:cNvGrpSpPr/>
          <p:nvPr/>
        </p:nvGrpSpPr>
        <p:grpSpPr>
          <a:xfrm>
            <a:off x="1606787" y="1853531"/>
            <a:ext cx="324436" cy="298822"/>
            <a:chOff x="1460380" y="1926195"/>
            <a:chExt cx="479668" cy="441800"/>
          </a:xfrm>
        </p:grpSpPr>
        <p:sp>
          <p:nvSpPr>
            <p:cNvPr id="95" name="Freeform 25"/>
            <p:cNvSpPr>
              <a:spLocks/>
            </p:cNvSpPr>
            <p:nvPr/>
          </p:nvSpPr>
          <p:spPr bwMode="auto">
            <a:xfrm>
              <a:off x="1460380" y="1926195"/>
              <a:ext cx="479668" cy="441800"/>
            </a:xfrm>
            <a:custGeom>
              <a:avLst/>
              <a:gdLst>
                <a:gd name="T0" fmla="*/ 55 w 117"/>
                <a:gd name="T1" fmla="*/ 108 h 108"/>
                <a:gd name="T2" fmla="*/ 33 w 117"/>
                <a:gd name="T3" fmla="*/ 103 h 108"/>
                <a:gd name="T4" fmla="*/ 5 w 117"/>
                <a:gd name="T5" fmla="*/ 73 h 108"/>
                <a:gd name="T6" fmla="*/ 6 w 117"/>
                <a:gd name="T7" fmla="*/ 32 h 108"/>
                <a:gd name="T8" fmla="*/ 56 w 117"/>
                <a:gd name="T9" fmla="*/ 0 h 108"/>
                <a:gd name="T10" fmla="*/ 77 w 117"/>
                <a:gd name="T11" fmla="*/ 4 h 108"/>
                <a:gd name="T12" fmla="*/ 105 w 117"/>
                <a:gd name="T13" fmla="*/ 76 h 108"/>
                <a:gd name="T14" fmla="*/ 55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5" y="108"/>
                  </a:moveTo>
                  <a:cubicBezTo>
                    <a:pt x="48" y="108"/>
                    <a:pt x="40" y="106"/>
                    <a:pt x="33" y="103"/>
                  </a:cubicBezTo>
                  <a:cubicBezTo>
                    <a:pt x="20" y="97"/>
                    <a:pt x="10" y="87"/>
                    <a:pt x="5" y="73"/>
                  </a:cubicBezTo>
                  <a:cubicBezTo>
                    <a:pt x="0" y="60"/>
                    <a:pt x="0" y="45"/>
                    <a:pt x="6" y="32"/>
                  </a:cubicBezTo>
                  <a:cubicBezTo>
                    <a:pt x="15" y="12"/>
                    <a:pt x="34" y="0"/>
                    <a:pt x="56" y="0"/>
                  </a:cubicBezTo>
                  <a:cubicBezTo>
                    <a:pt x="63" y="0"/>
                    <a:pt x="70" y="1"/>
                    <a:pt x="77" y="4"/>
                  </a:cubicBezTo>
                  <a:cubicBezTo>
                    <a:pt x="105" y="16"/>
                    <a:pt x="117" y="49"/>
                    <a:pt x="105" y="76"/>
                  </a:cubicBezTo>
                  <a:cubicBezTo>
                    <a:pt x="96" y="95"/>
                    <a:pt x="77"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9" name="Freeform 25"/>
            <p:cNvSpPr>
              <a:spLocks/>
            </p:cNvSpPr>
            <p:nvPr/>
          </p:nvSpPr>
          <p:spPr bwMode="auto">
            <a:xfrm>
              <a:off x="1593273" y="2048597"/>
              <a:ext cx="213882" cy="196996"/>
            </a:xfrm>
            <a:custGeom>
              <a:avLst/>
              <a:gdLst>
                <a:gd name="T0" fmla="*/ 55 w 117"/>
                <a:gd name="T1" fmla="*/ 108 h 108"/>
                <a:gd name="T2" fmla="*/ 33 w 117"/>
                <a:gd name="T3" fmla="*/ 103 h 108"/>
                <a:gd name="T4" fmla="*/ 5 w 117"/>
                <a:gd name="T5" fmla="*/ 73 h 108"/>
                <a:gd name="T6" fmla="*/ 6 w 117"/>
                <a:gd name="T7" fmla="*/ 32 h 108"/>
                <a:gd name="T8" fmla="*/ 56 w 117"/>
                <a:gd name="T9" fmla="*/ 0 h 108"/>
                <a:gd name="T10" fmla="*/ 77 w 117"/>
                <a:gd name="T11" fmla="*/ 4 h 108"/>
                <a:gd name="T12" fmla="*/ 105 w 117"/>
                <a:gd name="T13" fmla="*/ 76 h 108"/>
                <a:gd name="T14" fmla="*/ 55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5" y="108"/>
                  </a:moveTo>
                  <a:cubicBezTo>
                    <a:pt x="48" y="108"/>
                    <a:pt x="40" y="106"/>
                    <a:pt x="33" y="103"/>
                  </a:cubicBezTo>
                  <a:cubicBezTo>
                    <a:pt x="20" y="97"/>
                    <a:pt x="10" y="87"/>
                    <a:pt x="5" y="73"/>
                  </a:cubicBezTo>
                  <a:cubicBezTo>
                    <a:pt x="0" y="60"/>
                    <a:pt x="0" y="45"/>
                    <a:pt x="6" y="32"/>
                  </a:cubicBezTo>
                  <a:cubicBezTo>
                    <a:pt x="15" y="12"/>
                    <a:pt x="34" y="0"/>
                    <a:pt x="56" y="0"/>
                  </a:cubicBezTo>
                  <a:cubicBezTo>
                    <a:pt x="63" y="0"/>
                    <a:pt x="70" y="1"/>
                    <a:pt x="77" y="4"/>
                  </a:cubicBezTo>
                  <a:cubicBezTo>
                    <a:pt x="105" y="16"/>
                    <a:pt x="117" y="49"/>
                    <a:pt x="105" y="76"/>
                  </a:cubicBezTo>
                  <a:cubicBezTo>
                    <a:pt x="96" y="95"/>
                    <a:pt x="77"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3" name="Group 242"/>
          <p:cNvGrpSpPr/>
          <p:nvPr/>
        </p:nvGrpSpPr>
        <p:grpSpPr>
          <a:xfrm>
            <a:off x="7232401" y="4709186"/>
            <a:ext cx="305654" cy="298822"/>
            <a:chOff x="7228158" y="4493184"/>
            <a:chExt cx="451900" cy="441798"/>
          </a:xfrm>
        </p:grpSpPr>
        <p:sp>
          <p:nvSpPr>
            <p:cNvPr id="96" name="Freeform 26"/>
            <p:cNvSpPr>
              <a:spLocks/>
            </p:cNvSpPr>
            <p:nvPr/>
          </p:nvSpPr>
          <p:spPr bwMode="auto">
            <a:xfrm>
              <a:off x="7228158" y="4493184"/>
              <a:ext cx="451900" cy="441798"/>
            </a:xfrm>
            <a:custGeom>
              <a:avLst/>
              <a:gdLst>
                <a:gd name="T0" fmla="*/ 55 w 111"/>
                <a:gd name="T1" fmla="*/ 108 h 108"/>
                <a:gd name="T2" fmla="*/ 33 w 111"/>
                <a:gd name="T3" fmla="*/ 103 h 108"/>
                <a:gd name="T4" fmla="*/ 5 w 111"/>
                <a:gd name="T5" fmla="*/ 73 h 108"/>
                <a:gd name="T6" fmla="*/ 6 w 111"/>
                <a:gd name="T7" fmla="*/ 32 h 108"/>
                <a:gd name="T8" fmla="*/ 56 w 111"/>
                <a:gd name="T9" fmla="*/ 0 h 108"/>
                <a:gd name="T10" fmla="*/ 78 w 111"/>
                <a:gd name="T11" fmla="*/ 4 h 108"/>
                <a:gd name="T12" fmla="*/ 106 w 111"/>
                <a:gd name="T13" fmla="*/ 34 h 108"/>
                <a:gd name="T14" fmla="*/ 105 w 111"/>
                <a:gd name="T15" fmla="*/ 76 h 108"/>
                <a:gd name="T16" fmla="*/ 55 w 111"/>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8">
                  <a:moveTo>
                    <a:pt x="55" y="108"/>
                  </a:moveTo>
                  <a:cubicBezTo>
                    <a:pt x="48" y="108"/>
                    <a:pt x="40" y="106"/>
                    <a:pt x="33" y="103"/>
                  </a:cubicBezTo>
                  <a:cubicBezTo>
                    <a:pt x="20" y="97"/>
                    <a:pt x="10" y="87"/>
                    <a:pt x="5" y="73"/>
                  </a:cubicBezTo>
                  <a:cubicBezTo>
                    <a:pt x="0" y="60"/>
                    <a:pt x="0" y="45"/>
                    <a:pt x="6" y="32"/>
                  </a:cubicBezTo>
                  <a:cubicBezTo>
                    <a:pt x="15" y="12"/>
                    <a:pt x="34" y="0"/>
                    <a:pt x="56" y="0"/>
                  </a:cubicBezTo>
                  <a:cubicBezTo>
                    <a:pt x="63" y="0"/>
                    <a:pt x="71" y="1"/>
                    <a:pt x="78" y="4"/>
                  </a:cubicBezTo>
                  <a:cubicBezTo>
                    <a:pt x="91" y="10"/>
                    <a:pt x="101" y="21"/>
                    <a:pt x="106" y="34"/>
                  </a:cubicBezTo>
                  <a:cubicBezTo>
                    <a:pt x="111" y="48"/>
                    <a:pt x="111" y="63"/>
                    <a:pt x="105" y="76"/>
                  </a:cubicBezTo>
                  <a:cubicBezTo>
                    <a:pt x="96" y="95"/>
                    <a:pt x="77"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0" name="Freeform 26"/>
            <p:cNvSpPr>
              <a:spLocks/>
            </p:cNvSpPr>
            <p:nvPr/>
          </p:nvSpPr>
          <p:spPr bwMode="auto">
            <a:xfrm>
              <a:off x="7353358" y="4615585"/>
              <a:ext cx="201500" cy="196996"/>
            </a:xfrm>
            <a:custGeom>
              <a:avLst/>
              <a:gdLst>
                <a:gd name="T0" fmla="*/ 55 w 111"/>
                <a:gd name="T1" fmla="*/ 108 h 108"/>
                <a:gd name="T2" fmla="*/ 33 w 111"/>
                <a:gd name="T3" fmla="*/ 103 h 108"/>
                <a:gd name="T4" fmla="*/ 5 w 111"/>
                <a:gd name="T5" fmla="*/ 73 h 108"/>
                <a:gd name="T6" fmla="*/ 6 w 111"/>
                <a:gd name="T7" fmla="*/ 32 h 108"/>
                <a:gd name="T8" fmla="*/ 56 w 111"/>
                <a:gd name="T9" fmla="*/ 0 h 108"/>
                <a:gd name="T10" fmla="*/ 78 w 111"/>
                <a:gd name="T11" fmla="*/ 4 h 108"/>
                <a:gd name="T12" fmla="*/ 106 w 111"/>
                <a:gd name="T13" fmla="*/ 34 h 108"/>
                <a:gd name="T14" fmla="*/ 105 w 111"/>
                <a:gd name="T15" fmla="*/ 76 h 108"/>
                <a:gd name="T16" fmla="*/ 55 w 111"/>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8">
                  <a:moveTo>
                    <a:pt x="55" y="108"/>
                  </a:moveTo>
                  <a:cubicBezTo>
                    <a:pt x="48" y="108"/>
                    <a:pt x="40" y="106"/>
                    <a:pt x="33" y="103"/>
                  </a:cubicBezTo>
                  <a:cubicBezTo>
                    <a:pt x="20" y="97"/>
                    <a:pt x="10" y="87"/>
                    <a:pt x="5" y="73"/>
                  </a:cubicBezTo>
                  <a:cubicBezTo>
                    <a:pt x="0" y="60"/>
                    <a:pt x="0" y="45"/>
                    <a:pt x="6" y="32"/>
                  </a:cubicBezTo>
                  <a:cubicBezTo>
                    <a:pt x="15" y="12"/>
                    <a:pt x="34" y="0"/>
                    <a:pt x="56" y="0"/>
                  </a:cubicBezTo>
                  <a:cubicBezTo>
                    <a:pt x="63" y="0"/>
                    <a:pt x="71" y="1"/>
                    <a:pt x="78" y="4"/>
                  </a:cubicBezTo>
                  <a:cubicBezTo>
                    <a:pt x="91" y="10"/>
                    <a:pt x="101" y="21"/>
                    <a:pt x="106" y="34"/>
                  </a:cubicBezTo>
                  <a:cubicBezTo>
                    <a:pt x="111" y="48"/>
                    <a:pt x="111" y="63"/>
                    <a:pt x="105" y="76"/>
                  </a:cubicBezTo>
                  <a:cubicBezTo>
                    <a:pt x="96" y="95"/>
                    <a:pt x="77"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2" name="Group 211"/>
          <p:cNvGrpSpPr/>
          <p:nvPr/>
        </p:nvGrpSpPr>
        <p:grpSpPr>
          <a:xfrm>
            <a:off x="1459138" y="2152997"/>
            <a:ext cx="336390" cy="302238"/>
            <a:chOff x="1325336" y="2231645"/>
            <a:chExt cx="497342" cy="446850"/>
          </a:xfrm>
        </p:grpSpPr>
        <p:sp>
          <p:nvSpPr>
            <p:cNvPr id="97" name="Freeform 27"/>
            <p:cNvSpPr>
              <a:spLocks/>
            </p:cNvSpPr>
            <p:nvPr/>
          </p:nvSpPr>
          <p:spPr bwMode="auto">
            <a:xfrm>
              <a:off x="1325336" y="2231645"/>
              <a:ext cx="497342" cy="446850"/>
            </a:xfrm>
            <a:custGeom>
              <a:avLst/>
              <a:gdLst>
                <a:gd name="T0" fmla="*/ 60 w 121"/>
                <a:gd name="T1" fmla="*/ 109 h 109"/>
                <a:gd name="T2" fmla="*/ 44 w 121"/>
                <a:gd name="T3" fmla="*/ 106 h 109"/>
                <a:gd name="T4" fmla="*/ 9 w 121"/>
                <a:gd name="T5" fmla="*/ 38 h 109"/>
                <a:gd name="T6" fmla="*/ 61 w 121"/>
                <a:gd name="T7" fmla="*/ 0 h 109"/>
                <a:gd name="T8" fmla="*/ 77 w 121"/>
                <a:gd name="T9" fmla="*/ 3 h 109"/>
                <a:gd name="T10" fmla="*/ 112 w 121"/>
                <a:gd name="T11" fmla="*/ 71 h 109"/>
                <a:gd name="T12" fmla="*/ 60 w 121"/>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21" h="109">
                  <a:moveTo>
                    <a:pt x="60" y="109"/>
                  </a:moveTo>
                  <a:cubicBezTo>
                    <a:pt x="55" y="109"/>
                    <a:pt x="49" y="108"/>
                    <a:pt x="44" y="106"/>
                  </a:cubicBezTo>
                  <a:cubicBezTo>
                    <a:pt x="15" y="97"/>
                    <a:pt x="0" y="66"/>
                    <a:pt x="9" y="38"/>
                  </a:cubicBezTo>
                  <a:cubicBezTo>
                    <a:pt x="16" y="15"/>
                    <a:pt x="37" y="0"/>
                    <a:pt x="61" y="0"/>
                  </a:cubicBezTo>
                  <a:cubicBezTo>
                    <a:pt x="66" y="0"/>
                    <a:pt x="72" y="1"/>
                    <a:pt x="77" y="3"/>
                  </a:cubicBezTo>
                  <a:cubicBezTo>
                    <a:pt x="106" y="12"/>
                    <a:pt x="121" y="43"/>
                    <a:pt x="112" y="71"/>
                  </a:cubicBezTo>
                  <a:cubicBezTo>
                    <a:pt x="105" y="94"/>
                    <a:pt x="84" y="109"/>
                    <a:pt x="60"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1" name="Freeform 27"/>
            <p:cNvSpPr>
              <a:spLocks/>
            </p:cNvSpPr>
            <p:nvPr/>
          </p:nvSpPr>
          <p:spPr bwMode="auto">
            <a:xfrm>
              <a:off x="1463126" y="2355446"/>
              <a:ext cx="221762" cy="199248"/>
            </a:xfrm>
            <a:custGeom>
              <a:avLst/>
              <a:gdLst>
                <a:gd name="T0" fmla="*/ 60 w 121"/>
                <a:gd name="T1" fmla="*/ 109 h 109"/>
                <a:gd name="T2" fmla="*/ 44 w 121"/>
                <a:gd name="T3" fmla="*/ 106 h 109"/>
                <a:gd name="T4" fmla="*/ 9 w 121"/>
                <a:gd name="T5" fmla="*/ 38 h 109"/>
                <a:gd name="T6" fmla="*/ 61 w 121"/>
                <a:gd name="T7" fmla="*/ 0 h 109"/>
                <a:gd name="T8" fmla="*/ 77 w 121"/>
                <a:gd name="T9" fmla="*/ 3 h 109"/>
                <a:gd name="T10" fmla="*/ 112 w 121"/>
                <a:gd name="T11" fmla="*/ 71 h 109"/>
                <a:gd name="T12" fmla="*/ 60 w 121"/>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21" h="109">
                  <a:moveTo>
                    <a:pt x="60" y="109"/>
                  </a:moveTo>
                  <a:cubicBezTo>
                    <a:pt x="55" y="109"/>
                    <a:pt x="49" y="108"/>
                    <a:pt x="44" y="106"/>
                  </a:cubicBezTo>
                  <a:cubicBezTo>
                    <a:pt x="15" y="97"/>
                    <a:pt x="0" y="66"/>
                    <a:pt x="9" y="38"/>
                  </a:cubicBezTo>
                  <a:cubicBezTo>
                    <a:pt x="16" y="15"/>
                    <a:pt x="37" y="0"/>
                    <a:pt x="61" y="0"/>
                  </a:cubicBezTo>
                  <a:cubicBezTo>
                    <a:pt x="66" y="0"/>
                    <a:pt x="72" y="1"/>
                    <a:pt x="77" y="3"/>
                  </a:cubicBezTo>
                  <a:cubicBezTo>
                    <a:pt x="106" y="12"/>
                    <a:pt x="121" y="43"/>
                    <a:pt x="112" y="71"/>
                  </a:cubicBezTo>
                  <a:cubicBezTo>
                    <a:pt x="105" y="94"/>
                    <a:pt x="84" y="109"/>
                    <a:pt x="60"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4" name="Group 243"/>
          <p:cNvGrpSpPr/>
          <p:nvPr/>
        </p:nvGrpSpPr>
        <p:grpSpPr>
          <a:xfrm>
            <a:off x="7352200" y="4405701"/>
            <a:ext cx="321020" cy="298822"/>
            <a:chOff x="7328716" y="4183620"/>
            <a:chExt cx="474620" cy="441800"/>
          </a:xfrm>
        </p:grpSpPr>
        <p:sp>
          <p:nvSpPr>
            <p:cNvPr id="98" name="Freeform 28"/>
            <p:cNvSpPr>
              <a:spLocks/>
            </p:cNvSpPr>
            <p:nvPr/>
          </p:nvSpPr>
          <p:spPr bwMode="auto">
            <a:xfrm>
              <a:off x="7328716" y="4183620"/>
              <a:ext cx="474620" cy="441800"/>
            </a:xfrm>
            <a:custGeom>
              <a:avLst/>
              <a:gdLst>
                <a:gd name="T0" fmla="*/ 60 w 116"/>
                <a:gd name="T1" fmla="*/ 108 h 108"/>
                <a:gd name="T2" fmla="*/ 44 w 116"/>
                <a:gd name="T3" fmla="*/ 105 h 108"/>
                <a:gd name="T4" fmla="*/ 9 w 116"/>
                <a:gd name="T5" fmla="*/ 37 h 108"/>
                <a:gd name="T6" fmla="*/ 61 w 116"/>
                <a:gd name="T7" fmla="*/ 0 h 108"/>
                <a:gd name="T8" fmla="*/ 77 w 116"/>
                <a:gd name="T9" fmla="*/ 2 h 108"/>
                <a:gd name="T10" fmla="*/ 109 w 116"/>
                <a:gd name="T11" fmla="*/ 29 h 108"/>
                <a:gd name="T12" fmla="*/ 112 w 116"/>
                <a:gd name="T13" fmla="*/ 71 h 108"/>
                <a:gd name="T14" fmla="*/ 60 w 116"/>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08">
                  <a:moveTo>
                    <a:pt x="60" y="108"/>
                  </a:moveTo>
                  <a:cubicBezTo>
                    <a:pt x="55" y="108"/>
                    <a:pt x="49" y="107"/>
                    <a:pt x="44" y="105"/>
                  </a:cubicBezTo>
                  <a:cubicBezTo>
                    <a:pt x="15" y="96"/>
                    <a:pt x="0" y="66"/>
                    <a:pt x="9" y="37"/>
                  </a:cubicBezTo>
                  <a:cubicBezTo>
                    <a:pt x="16" y="15"/>
                    <a:pt x="37" y="0"/>
                    <a:pt x="61" y="0"/>
                  </a:cubicBezTo>
                  <a:cubicBezTo>
                    <a:pt x="66" y="0"/>
                    <a:pt x="72" y="1"/>
                    <a:pt x="77" y="2"/>
                  </a:cubicBezTo>
                  <a:cubicBezTo>
                    <a:pt x="91" y="7"/>
                    <a:pt x="102" y="16"/>
                    <a:pt x="109" y="29"/>
                  </a:cubicBezTo>
                  <a:cubicBezTo>
                    <a:pt x="115" y="42"/>
                    <a:pt x="116" y="57"/>
                    <a:pt x="112" y="71"/>
                  </a:cubicBezTo>
                  <a:cubicBezTo>
                    <a:pt x="105" y="93"/>
                    <a:pt x="84" y="108"/>
                    <a:pt x="60"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2" name="Freeform 28"/>
            <p:cNvSpPr>
              <a:spLocks/>
            </p:cNvSpPr>
            <p:nvPr/>
          </p:nvSpPr>
          <p:spPr bwMode="auto">
            <a:xfrm>
              <a:off x="7460211" y="4306022"/>
              <a:ext cx="211630" cy="196996"/>
            </a:xfrm>
            <a:custGeom>
              <a:avLst/>
              <a:gdLst>
                <a:gd name="T0" fmla="*/ 60 w 116"/>
                <a:gd name="T1" fmla="*/ 108 h 108"/>
                <a:gd name="T2" fmla="*/ 44 w 116"/>
                <a:gd name="T3" fmla="*/ 105 h 108"/>
                <a:gd name="T4" fmla="*/ 9 w 116"/>
                <a:gd name="T5" fmla="*/ 37 h 108"/>
                <a:gd name="T6" fmla="*/ 61 w 116"/>
                <a:gd name="T7" fmla="*/ 0 h 108"/>
                <a:gd name="T8" fmla="*/ 77 w 116"/>
                <a:gd name="T9" fmla="*/ 2 h 108"/>
                <a:gd name="T10" fmla="*/ 109 w 116"/>
                <a:gd name="T11" fmla="*/ 29 h 108"/>
                <a:gd name="T12" fmla="*/ 112 w 116"/>
                <a:gd name="T13" fmla="*/ 71 h 108"/>
                <a:gd name="T14" fmla="*/ 60 w 116"/>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08">
                  <a:moveTo>
                    <a:pt x="60" y="108"/>
                  </a:moveTo>
                  <a:cubicBezTo>
                    <a:pt x="55" y="108"/>
                    <a:pt x="49" y="107"/>
                    <a:pt x="44" y="105"/>
                  </a:cubicBezTo>
                  <a:cubicBezTo>
                    <a:pt x="15" y="96"/>
                    <a:pt x="0" y="66"/>
                    <a:pt x="9" y="37"/>
                  </a:cubicBezTo>
                  <a:cubicBezTo>
                    <a:pt x="16" y="15"/>
                    <a:pt x="37" y="0"/>
                    <a:pt x="61" y="0"/>
                  </a:cubicBezTo>
                  <a:cubicBezTo>
                    <a:pt x="66" y="0"/>
                    <a:pt x="72" y="1"/>
                    <a:pt x="77" y="2"/>
                  </a:cubicBezTo>
                  <a:cubicBezTo>
                    <a:pt x="91" y="7"/>
                    <a:pt x="102" y="16"/>
                    <a:pt x="109" y="29"/>
                  </a:cubicBezTo>
                  <a:cubicBezTo>
                    <a:pt x="115" y="42"/>
                    <a:pt x="116" y="57"/>
                    <a:pt x="112" y="71"/>
                  </a:cubicBezTo>
                  <a:cubicBezTo>
                    <a:pt x="105" y="93"/>
                    <a:pt x="84" y="108"/>
                    <a:pt x="60"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1" name="Group 210"/>
          <p:cNvGrpSpPr/>
          <p:nvPr/>
        </p:nvGrpSpPr>
        <p:grpSpPr>
          <a:xfrm>
            <a:off x="1369040" y="2467484"/>
            <a:ext cx="319316" cy="302238"/>
            <a:chOff x="1255409" y="2550732"/>
            <a:chExt cx="472098" cy="446850"/>
          </a:xfrm>
        </p:grpSpPr>
        <p:sp>
          <p:nvSpPr>
            <p:cNvPr id="99" name="Freeform 29"/>
            <p:cNvSpPr>
              <a:spLocks/>
            </p:cNvSpPr>
            <p:nvPr/>
          </p:nvSpPr>
          <p:spPr bwMode="auto">
            <a:xfrm>
              <a:off x="1255409" y="2550732"/>
              <a:ext cx="472098" cy="446850"/>
            </a:xfrm>
            <a:custGeom>
              <a:avLst/>
              <a:gdLst>
                <a:gd name="T0" fmla="*/ 56 w 115"/>
                <a:gd name="T1" fmla="*/ 109 h 109"/>
                <a:gd name="T2" fmla="*/ 45 w 115"/>
                <a:gd name="T3" fmla="*/ 107 h 109"/>
                <a:gd name="T4" fmla="*/ 11 w 115"/>
                <a:gd name="T5" fmla="*/ 84 h 109"/>
                <a:gd name="T6" fmla="*/ 3 w 115"/>
                <a:gd name="T7" fmla="*/ 43 h 109"/>
                <a:gd name="T8" fmla="*/ 56 w 115"/>
                <a:gd name="T9" fmla="*/ 0 h 109"/>
                <a:gd name="T10" fmla="*/ 68 w 115"/>
                <a:gd name="T11" fmla="*/ 1 h 109"/>
                <a:gd name="T12" fmla="*/ 109 w 115"/>
                <a:gd name="T13" fmla="*/ 66 h 109"/>
                <a:gd name="T14" fmla="*/ 56 w 115"/>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9">
                  <a:moveTo>
                    <a:pt x="56" y="109"/>
                  </a:moveTo>
                  <a:cubicBezTo>
                    <a:pt x="52" y="109"/>
                    <a:pt x="49" y="108"/>
                    <a:pt x="45" y="107"/>
                  </a:cubicBezTo>
                  <a:cubicBezTo>
                    <a:pt x="31" y="104"/>
                    <a:pt x="19" y="96"/>
                    <a:pt x="11" y="84"/>
                  </a:cubicBezTo>
                  <a:cubicBezTo>
                    <a:pt x="3" y="72"/>
                    <a:pt x="0" y="57"/>
                    <a:pt x="3" y="43"/>
                  </a:cubicBezTo>
                  <a:cubicBezTo>
                    <a:pt x="9" y="18"/>
                    <a:pt x="31" y="0"/>
                    <a:pt x="56" y="0"/>
                  </a:cubicBezTo>
                  <a:cubicBezTo>
                    <a:pt x="60" y="0"/>
                    <a:pt x="64" y="1"/>
                    <a:pt x="68" y="1"/>
                  </a:cubicBezTo>
                  <a:cubicBezTo>
                    <a:pt x="97" y="8"/>
                    <a:pt x="115" y="37"/>
                    <a:pt x="109" y="66"/>
                  </a:cubicBezTo>
                  <a:cubicBezTo>
                    <a:pt x="104" y="91"/>
                    <a:pt x="82" y="109"/>
                    <a:pt x="56"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3" name="Freeform 29"/>
            <p:cNvSpPr>
              <a:spLocks/>
            </p:cNvSpPr>
            <p:nvPr/>
          </p:nvSpPr>
          <p:spPr bwMode="auto">
            <a:xfrm>
              <a:off x="1386205" y="2674533"/>
              <a:ext cx="210506" cy="199248"/>
            </a:xfrm>
            <a:custGeom>
              <a:avLst/>
              <a:gdLst>
                <a:gd name="T0" fmla="*/ 56 w 115"/>
                <a:gd name="T1" fmla="*/ 109 h 109"/>
                <a:gd name="T2" fmla="*/ 45 w 115"/>
                <a:gd name="T3" fmla="*/ 107 h 109"/>
                <a:gd name="T4" fmla="*/ 11 w 115"/>
                <a:gd name="T5" fmla="*/ 84 h 109"/>
                <a:gd name="T6" fmla="*/ 3 w 115"/>
                <a:gd name="T7" fmla="*/ 43 h 109"/>
                <a:gd name="T8" fmla="*/ 56 w 115"/>
                <a:gd name="T9" fmla="*/ 0 h 109"/>
                <a:gd name="T10" fmla="*/ 68 w 115"/>
                <a:gd name="T11" fmla="*/ 1 h 109"/>
                <a:gd name="T12" fmla="*/ 109 w 115"/>
                <a:gd name="T13" fmla="*/ 66 h 109"/>
                <a:gd name="T14" fmla="*/ 56 w 115"/>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9">
                  <a:moveTo>
                    <a:pt x="56" y="109"/>
                  </a:moveTo>
                  <a:cubicBezTo>
                    <a:pt x="52" y="109"/>
                    <a:pt x="49" y="108"/>
                    <a:pt x="45" y="107"/>
                  </a:cubicBezTo>
                  <a:cubicBezTo>
                    <a:pt x="31" y="104"/>
                    <a:pt x="19" y="96"/>
                    <a:pt x="11" y="84"/>
                  </a:cubicBezTo>
                  <a:cubicBezTo>
                    <a:pt x="3" y="72"/>
                    <a:pt x="0" y="57"/>
                    <a:pt x="3" y="43"/>
                  </a:cubicBezTo>
                  <a:cubicBezTo>
                    <a:pt x="9" y="18"/>
                    <a:pt x="31" y="0"/>
                    <a:pt x="56" y="0"/>
                  </a:cubicBezTo>
                  <a:cubicBezTo>
                    <a:pt x="60" y="0"/>
                    <a:pt x="64" y="1"/>
                    <a:pt x="68" y="1"/>
                  </a:cubicBezTo>
                  <a:cubicBezTo>
                    <a:pt x="97" y="8"/>
                    <a:pt x="115" y="37"/>
                    <a:pt x="109" y="66"/>
                  </a:cubicBezTo>
                  <a:cubicBezTo>
                    <a:pt x="104" y="91"/>
                    <a:pt x="82" y="109"/>
                    <a:pt x="56"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5" name="Group 244"/>
          <p:cNvGrpSpPr/>
          <p:nvPr/>
        </p:nvGrpSpPr>
        <p:grpSpPr>
          <a:xfrm>
            <a:off x="7458885" y="4091536"/>
            <a:ext cx="317604" cy="298822"/>
            <a:chOff x="7420142" y="3864534"/>
            <a:chExt cx="469568" cy="441798"/>
          </a:xfrm>
        </p:grpSpPr>
        <p:sp>
          <p:nvSpPr>
            <p:cNvPr id="100" name="Freeform 30"/>
            <p:cNvSpPr>
              <a:spLocks/>
            </p:cNvSpPr>
            <p:nvPr/>
          </p:nvSpPr>
          <p:spPr bwMode="auto">
            <a:xfrm>
              <a:off x="7420142" y="3864534"/>
              <a:ext cx="469568" cy="441798"/>
            </a:xfrm>
            <a:custGeom>
              <a:avLst/>
              <a:gdLst>
                <a:gd name="T0" fmla="*/ 59 w 115"/>
                <a:gd name="T1" fmla="*/ 108 h 108"/>
                <a:gd name="T2" fmla="*/ 47 w 115"/>
                <a:gd name="T3" fmla="*/ 107 h 108"/>
                <a:gd name="T4" fmla="*/ 6 w 115"/>
                <a:gd name="T5" fmla="*/ 43 h 108"/>
                <a:gd name="T6" fmla="*/ 59 w 115"/>
                <a:gd name="T7" fmla="*/ 0 h 108"/>
                <a:gd name="T8" fmla="*/ 70 w 115"/>
                <a:gd name="T9" fmla="*/ 1 h 108"/>
                <a:gd name="T10" fmla="*/ 104 w 115"/>
                <a:gd name="T11" fmla="*/ 25 h 108"/>
                <a:gd name="T12" fmla="*/ 112 w 115"/>
                <a:gd name="T13" fmla="*/ 65 h 108"/>
                <a:gd name="T14" fmla="*/ 59 w 115"/>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8">
                  <a:moveTo>
                    <a:pt x="59" y="108"/>
                  </a:moveTo>
                  <a:cubicBezTo>
                    <a:pt x="55" y="108"/>
                    <a:pt x="51" y="108"/>
                    <a:pt x="47" y="107"/>
                  </a:cubicBezTo>
                  <a:cubicBezTo>
                    <a:pt x="18" y="101"/>
                    <a:pt x="0" y="72"/>
                    <a:pt x="6" y="43"/>
                  </a:cubicBezTo>
                  <a:cubicBezTo>
                    <a:pt x="11" y="18"/>
                    <a:pt x="33" y="0"/>
                    <a:pt x="59" y="0"/>
                  </a:cubicBezTo>
                  <a:cubicBezTo>
                    <a:pt x="62" y="0"/>
                    <a:pt x="66" y="0"/>
                    <a:pt x="70" y="1"/>
                  </a:cubicBezTo>
                  <a:cubicBezTo>
                    <a:pt x="84" y="4"/>
                    <a:pt x="96" y="12"/>
                    <a:pt x="104" y="25"/>
                  </a:cubicBezTo>
                  <a:cubicBezTo>
                    <a:pt x="112" y="37"/>
                    <a:pt x="115" y="51"/>
                    <a:pt x="112" y="65"/>
                  </a:cubicBezTo>
                  <a:cubicBezTo>
                    <a:pt x="106" y="90"/>
                    <a:pt x="84" y="108"/>
                    <a:pt x="59"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4" name="Freeform 30"/>
            <p:cNvSpPr>
              <a:spLocks/>
            </p:cNvSpPr>
            <p:nvPr/>
          </p:nvSpPr>
          <p:spPr bwMode="auto">
            <a:xfrm>
              <a:off x="7550237" y="3986935"/>
              <a:ext cx="209378" cy="196996"/>
            </a:xfrm>
            <a:custGeom>
              <a:avLst/>
              <a:gdLst>
                <a:gd name="T0" fmla="*/ 59 w 115"/>
                <a:gd name="T1" fmla="*/ 108 h 108"/>
                <a:gd name="T2" fmla="*/ 47 w 115"/>
                <a:gd name="T3" fmla="*/ 107 h 108"/>
                <a:gd name="T4" fmla="*/ 6 w 115"/>
                <a:gd name="T5" fmla="*/ 43 h 108"/>
                <a:gd name="T6" fmla="*/ 59 w 115"/>
                <a:gd name="T7" fmla="*/ 0 h 108"/>
                <a:gd name="T8" fmla="*/ 70 w 115"/>
                <a:gd name="T9" fmla="*/ 1 h 108"/>
                <a:gd name="T10" fmla="*/ 104 w 115"/>
                <a:gd name="T11" fmla="*/ 25 h 108"/>
                <a:gd name="T12" fmla="*/ 112 w 115"/>
                <a:gd name="T13" fmla="*/ 65 h 108"/>
                <a:gd name="T14" fmla="*/ 59 w 115"/>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8">
                  <a:moveTo>
                    <a:pt x="59" y="108"/>
                  </a:moveTo>
                  <a:cubicBezTo>
                    <a:pt x="55" y="108"/>
                    <a:pt x="51" y="108"/>
                    <a:pt x="47" y="107"/>
                  </a:cubicBezTo>
                  <a:cubicBezTo>
                    <a:pt x="18" y="101"/>
                    <a:pt x="0" y="72"/>
                    <a:pt x="6" y="43"/>
                  </a:cubicBezTo>
                  <a:cubicBezTo>
                    <a:pt x="11" y="18"/>
                    <a:pt x="33" y="0"/>
                    <a:pt x="59" y="0"/>
                  </a:cubicBezTo>
                  <a:cubicBezTo>
                    <a:pt x="62" y="0"/>
                    <a:pt x="66" y="0"/>
                    <a:pt x="70" y="1"/>
                  </a:cubicBezTo>
                  <a:cubicBezTo>
                    <a:pt x="84" y="4"/>
                    <a:pt x="96" y="12"/>
                    <a:pt x="104" y="25"/>
                  </a:cubicBezTo>
                  <a:cubicBezTo>
                    <a:pt x="112" y="37"/>
                    <a:pt x="115" y="51"/>
                    <a:pt x="112" y="65"/>
                  </a:cubicBezTo>
                  <a:cubicBezTo>
                    <a:pt x="106" y="90"/>
                    <a:pt x="84" y="108"/>
                    <a:pt x="59"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4" name="Group 203"/>
          <p:cNvGrpSpPr/>
          <p:nvPr/>
        </p:nvGrpSpPr>
        <p:grpSpPr>
          <a:xfrm>
            <a:off x="1305331" y="2791552"/>
            <a:ext cx="309066" cy="298822"/>
            <a:chOff x="1210597" y="2878695"/>
            <a:chExt cx="456946" cy="441800"/>
          </a:xfrm>
        </p:grpSpPr>
        <p:sp>
          <p:nvSpPr>
            <p:cNvPr id="101" name="Freeform 31"/>
            <p:cNvSpPr>
              <a:spLocks/>
            </p:cNvSpPr>
            <p:nvPr/>
          </p:nvSpPr>
          <p:spPr bwMode="auto">
            <a:xfrm>
              <a:off x="1210597" y="2878695"/>
              <a:ext cx="456946" cy="441800"/>
            </a:xfrm>
            <a:custGeom>
              <a:avLst/>
              <a:gdLst>
                <a:gd name="T0" fmla="*/ 55 w 112"/>
                <a:gd name="T1" fmla="*/ 108 h 108"/>
                <a:gd name="T2" fmla="*/ 50 w 112"/>
                <a:gd name="T3" fmla="*/ 108 h 108"/>
                <a:gd name="T4" fmla="*/ 13 w 112"/>
                <a:gd name="T5" fmla="*/ 88 h 108"/>
                <a:gd name="T6" fmla="*/ 1 w 112"/>
                <a:gd name="T7" fmla="*/ 49 h 108"/>
                <a:gd name="T8" fmla="*/ 55 w 112"/>
                <a:gd name="T9" fmla="*/ 0 h 108"/>
                <a:gd name="T10" fmla="*/ 61 w 112"/>
                <a:gd name="T11" fmla="*/ 0 h 108"/>
                <a:gd name="T12" fmla="*/ 109 w 112"/>
                <a:gd name="T13" fmla="*/ 60 h 108"/>
                <a:gd name="T14" fmla="*/ 55 w 112"/>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8">
                  <a:moveTo>
                    <a:pt x="55" y="108"/>
                  </a:moveTo>
                  <a:cubicBezTo>
                    <a:pt x="53" y="108"/>
                    <a:pt x="51" y="108"/>
                    <a:pt x="50" y="108"/>
                  </a:cubicBezTo>
                  <a:cubicBezTo>
                    <a:pt x="35" y="107"/>
                    <a:pt x="22" y="100"/>
                    <a:pt x="13" y="88"/>
                  </a:cubicBezTo>
                  <a:cubicBezTo>
                    <a:pt x="4" y="77"/>
                    <a:pt x="0" y="63"/>
                    <a:pt x="1" y="49"/>
                  </a:cubicBezTo>
                  <a:cubicBezTo>
                    <a:pt x="4" y="21"/>
                    <a:pt x="27" y="0"/>
                    <a:pt x="55" y="0"/>
                  </a:cubicBezTo>
                  <a:cubicBezTo>
                    <a:pt x="57" y="0"/>
                    <a:pt x="59" y="0"/>
                    <a:pt x="61" y="0"/>
                  </a:cubicBezTo>
                  <a:cubicBezTo>
                    <a:pt x="91" y="3"/>
                    <a:pt x="112" y="30"/>
                    <a:pt x="109" y="60"/>
                  </a:cubicBezTo>
                  <a:cubicBezTo>
                    <a:pt x="106" y="87"/>
                    <a:pt x="83"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5" name="Freeform 31"/>
            <p:cNvSpPr>
              <a:spLocks/>
            </p:cNvSpPr>
            <p:nvPr/>
          </p:nvSpPr>
          <p:spPr bwMode="auto">
            <a:xfrm>
              <a:off x="1337195" y="3001097"/>
              <a:ext cx="203750" cy="196996"/>
            </a:xfrm>
            <a:custGeom>
              <a:avLst/>
              <a:gdLst>
                <a:gd name="T0" fmla="*/ 55 w 112"/>
                <a:gd name="T1" fmla="*/ 108 h 108"/>
                <a:gd name="T2" fmla="*/ 50 w 112"/>
                <a:gd name="T3" fmla="*/ 108 h 108"/>
                <a:gd name="T4" fmla="*/ 13 w 112"/>
                <a:gd name="T5" fmla="*/ 88 h 108"/>
                <a:gd name="T6" fmla="*/ 1 w 112"/>
                <a:gd name="T7" fmla="*/ 49 h 108"/>
                <a:gd name="T8" fmla="*/ 55 w 112"/>
                <a:gd name="T9" fmla="*/ 0 h 108"/>
                <a:gd name="T10" fmla="*/ 61 w 112"/>
                <a:gd name="T11" fmla="*/ 0 h 108"/>
                <a:gd name="T12" fmla="*/ 109 w 112"/>
                <a:gd name="T13" fmla="*/ 60 h 108"/>
                <a:gd name="T14" fmla="*/ 55 w 112"/>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8">
                  <a:moveTo>
                    <a:pt x="55" y="108"/>
                  </a:moveTo>
                  <a:cubicBezTo>
                    <a:pt x="53" y="108"/>
                    <a:pt x="51" y="108"/>
                    <a:pt x="50" y="108"/>
                  </a:cubicBezTo>
                  <a:cubicBezTo>
                    <a:pt x="35" y="107"/>
                    <a:pt x="22" y="100"/>
                    <a:pt x="13" y="88"/>
                  </a:cubicBezTo>
                  <a:cubicBezTo>
                    <a:pt x="4" y="77"/>
                    <a:pt x="0" y="63"/>
                    <a:pt x="1" y="49"/>
                  </a:cubicBezTo>
                  <a:cubicBezTo>
                    <a:pt x="4" y="21"/>
                    <a:pt x="27" y="0"/>
                    <a:pt x="55" y="0"/>
                  </a:cubicBezTo>
                  <a:cubicBezTo>
                    <a:pt x="57" y="0"/>
                    <a:pt x="59" y="0"/>
                    <a:pt x="61" y="0"/>
                  </a:cubicBezTo>
                  <a:cubicBezTo>
                    <a:pt x="91" y="3"/>
                    <a:pt x="112" y="30"/>
                    <a:pt x="109" y="60"/>
                  </a:cubicBezTo>
                  <a:cubicBezTo>
                    <a:pt x="106" y="87"/>
                    <a:pt x="83"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6" name="Group 245"/>
          <p:cNvGrpSpPr/>
          <p:nvPr/>
        </p:nvGrpSpPr>
        <p:grpSpPr>
          <a:xfrm>
            <a:off x="7534427" y="3767548"/>
            <a:ext cx="307358" cy="302238"/>
            <a:chOff x="7481691" y="3536570"/>
            <a:chExt cx="454420" cy="446850"/>
          </a:xfrm>
        </p:grpSpPr>
        <p:sp>
          <p:nvSpPr>
            <p:cNvPr id="102" name="Freeform 32"/>
            <p:cNvSpPr>
              <a:spLocks/>
            </p:cNvSpPr>
            <p:nvPr/>
          </p:nvSpPr>
          <p:spPr bwMode="auto">
            <a:xfrm>
              <a:off x="7481691" y="3536570"/>
              <a:ext cx="454420" cy="446850"/>
            </a:xfrm>
            <a:custGeom>
              <a:avLst/>
              <a:gdLst>
                <a:gd name="T0" fmla="*/ 56 w 111"/>
                <a:gd name="T1" fmla="*/ 109 h 109"/>
                <a:gd name="T2" fmla="*/ 50 w 111"/>
                <a:gd name="T3" fmla="*/ 108 h 109"/>
                <a:gd name="T4" fmla="*/ 14 w 111"/>
                <a:gd name="T5" fmla="*/ 88 h 109"/>
                <a:gd name="T6" fmla="*/ 2 w 111"/>
                <a:gd name="T7" fmla="*/ 49 h 109"/>
                <a:gd name="T8" fmla="*/ 56 w 111"/>
                <a:gd name="T9" fmla="*/ 0 h 109"/>
                <a:gd name="T10" fmla="*/ 61 w 111"/>
                <a:gd name="T11" fmla="*/ 0 h 109"/>
                <a:gd name="T12" fmla="*/ 98 w 111"/>
                <a:gd name="T13" fmla="*/ 20 h 109"/>
                <a:gd name="T14" fmla="*/ 110 w 111"/>
                <a:gd name="T15" fmla="*/ 60 h 109"/>
                <a:gd name="T16" fmla="*/ 56 w 11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9">
                  <a:moveTo>
                    <a:pt x="56" y="109"/>
                  </a:moveTo>
                  <a:cubicBezTo>
                    <a:pt x="54" y="109"/>
                    <a:pt x="52" y="108"/>
                    <a:pt x="50" y="108"/>
                  </a:cubicBezTo>
                  <a:cubicBezTo>
                    <a:pt x="36" y="107"/>
                    <a:pt x="23" y="100"/>
                    <a:pt x="14" y="88"/>
                  </a:cubicBezTo>
                  <a:cubicBezTo>
                    <a:pt x="5" y="77"/>
                    <a:pt x="0" y="63"/>
                    <a:pt x="2" y="49"/>
                  </a:cubicBezTo>
                  <a:cubicBezTo>
                    <a:pt x="5" y="21"/>
                    <a:pt x="28" y="0"/>
                    <a:pt x="56" y="0"/>
                  </a:cubicBezTo>
                  <a:cubicBezTo>
                    <a:pt x="58" y="0"/>
                    <a:pt x="60" y="0"/>
                    <a:pt x="61" y="0"/>
                  </a:cubicBezTo>
                  <a:cubicBezTo>
                    <a:pt x="76" y="2"/>
                    <a:pt x="89" y="9"/>
                    <a:pt x="98" y="20"/>
                  </a:cubicBezTo>
                  <a:cubicBezTo>
                    <a:pt x="107" y="32"/>
                    <a:pt x="111" y="46"/>
                    <a:pt x="110" y="60"/>
                  </a:cubicBezTo>
                  <a:cubicBezTo>
                    <a:pt x="107" y="88"/>
                    <a:pt x="84" y="109"/>
                    <a:pt x="56"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6" name="Freeform 32"/>
            <p:cNvSpPr>
              <a:spLocks/>
            </p:cNvSpPr>
            <p:nvPr/>
          </p:nvSpPr>
          <p:spPr bwMode="auto">
            <a:xfrm>
              <a:off x="7607589" y="3660371"/>
              <a:ext cx="202624" cy="199248"/>
            </a:xfrm>
            <a:custGeom>
              <a:avLst/>
              <a:gdLst>
                <a:gd name="T0" fmla="*/ 56 w 111"/>
                <a:gd name="T1" fmla="*/ 109 h 109"/>
                <a:gd name="T2" fmla="*/ 50 w 111"/>
                <a:gd name="T3" fmla="*/ 108 h 109"/>
                <a:gd name="T4" fmla="*/ 14 w 111"/>
                <a:gd name="T5" fmla="*/ 88 h 109"/>
                <a:gd name="T6" fmla="*/ 2 w 111"/>
                <a:gd name="T7" fmla="*/ 49 h 109"/>
                <a:gd name="T8" fmla="*/ 56 w 111"/>
                <a:gd name="T9" fmla="*/ 0 h 109"/>
                <a:gd name="T10" fmla="*/ 61 w 111"/>
                <a:gd name="T11" fmla="*/ 0 h 109"/>
                <a:gd name="T12" fmla="*/ 98 w 111"/>
                <a:gd name="T13" fmla="*/ 20 h 109"/>
                <a:gd name="T14" fmla="*/ 110 w 111"/>
                <a:gd name="T15" fmla="*/ 60 h 109"/>
                <a:gd name="T16" fmla="*/ 56 w 11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9">
                  <a:moveTo>
                    <a:pt x="56" y="109"/>
                  </a:moveTo>
                  <a:cubicBezTo>
                    <a:pt x="54" y="109"/>
                    <a:pt x="52" y="108"/>
                    <a:pt x="50" y="108"/>
                  </a:cubicBezTo>
                  <a:cubicBezTo>
                    <a:pt x="36" y="107"/>
                    <a:pt x="23" y="100"/>
                    <a:pt x="14" y="88"/>
                  </a:cubicBezTo>
                  <a:cubicBezTo>
                    <a:pt x="5" y="77"/>
                    <a:pt x="0" y="63"/>
                    <a:pt x="2" y="49"/>
                  </a:cubicBezTo>
                  <a:cubicBezTo>
                    <a:pt x="5" y="21"/>
                    <a:pt x="28" y="0"/>
                    <a:pt x="56" y="0"/>
                  </a:cubicBezTo>
                  <a:cubicBezTo>
                    <a:pt x="58" y="0"/>
                    <a:pt x="60" y="0"/>
                    <a:pt x="61" y="0"/>
                  </a:cubicBezTo>
                  <a:cubicBezTo>
                    <a:pt x="76" y="2"/>
                    <a:pt x="89" y="9"/>
                    <a:pt x="98" y="20"/>
                  </a:cubicBezTo>
                  <a:cubicBezTo>
                    <a:pt x="107" y="32"/>
                    <a:pt x="111" y="46"/>
                    <a:pt x="110" y="60"/>
                  </a:cubicBezTo>
                  <a:cubicBezTo>
                    <a:pt x="107" y="88"/>
                    <a:pt x="84" y="109"/>
                    <a:pt x="56"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198" name="Group 197"/>
          <p:cNvGrpSpPr/>
          <p:nvPr/>
        </p:nvGrpSpPr>
        <p:grpSpPr>
          <a:xfrm>
            <a:off x="4583447" y="130045"/>
            <a:ext cx="298826" cy="298822"/>
            <a:chOff x="4351893" y="54534"/>
            <a:chExt cx="441804" cy="441798"/>
          </a:xfrm>
        </p:grpSpPr>
        <p:sp>
          <p:nvSpPr>
            <p:cNvPr id="103" name="Oval 33"/>
            <p:cNvSpPr>
              <a:spLocks noChangeArrowheads="1"/>
            </p:cNvSpPr>
            <p:nvPr/>
          </p:nvSpPr>
          <p:spPr bwMode="auto">
            <a:xfrm>
              <a:off x="4351893" y="54534"/>
              <a:ext cx="441804" cy="441798"/>
            </a:xfrm>
            <a:prstGeom prst="ellipse">
              <a:avLst/>
            </a:pr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7" name="Oval 33"/>
            <p:cNvSpPr>
              <a:spLocks noChangeArrowheads="1"/>
            </p:cNvSpPr>
            <p:nvPr/>
          </p:nvSpPr>
          <p:spPr bwMode="auto">
            <a:xfrm>
              <a:off x="4474296" y="176935"/>
              <a:ext cx="196998" cy="196996"/>
            </a:xfrm>
            <a:prstGeom prst="ellipse">
              <a:avLst/>
            </a:pr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2" name="Group 231"/>
          <p:cNvGrpSpPr/>
          <p:nvPr/>
        </p:nvGrpSpPr>
        <p:grpSpPr>
          <a:xfrm>
            <a:off x="4263319" y="6430643"/>
            <a:ext cx="298826" cy="298822"/>
            <a:chOff x="4351893" y="6363259"/>
            <a:chExt cx="441804" cy="441798"/>
          </a:xfrm>
        </p:grpSpPr>
        <p:sp>
          <p:nvSpPr>
            <p:cNvPr id="104" name="Oval 34"/>
            <p:cNvSpPr>
              <a:spLocks noChangeArrowheads="1"/>
            </p:cNvSpPr>
            <p:nvPr/>
          </p:nvSpPr>
          <p:spPr bwMode="auto">
            <a:xfrm>
              <a:off x="4351893" y="6363259"/>
              <a:ext cx="441804" cy="441798"/>
            </a:xfrm>
            <a:prstGeom prst="ellipse">
              <a:avLst/>
            </a:pr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8" name="Oval 34"/>
            <p:cNvSpPr>
              <a:spLocks noChangeArrowheads="1"/>
            </p:cNvSpPr>
            <p:nvPr/>
          </p:nvSpPr>
          <p:spPr bwMode="auto">
            <a:xfrm>
              <a:off x="4474296" y="6485660"/>
              <a:ext cx="196998" cy="196996"/>
            </a:xfrm>
            <a:prstGeom prst="ellipse">
              <a:avLst/>
            </a:pr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1" name="Group 200"/>
          <p:cNvGrpSpPr/>
          <p:nvPr/>
        </p:nvGrpSpPr>
        <p:grpSpPr>
          <a:xfrm>
            <a:off x="4903800" y="162533"/>
            <a:ext cx="315898" cy="302238"/>
            <a:chOff x="4669472" y="69470"/>
            <a:chExt cx="467046" cy="446850"/>
          </a:xfrm>
        </p:grpSpPr>
        <p:sp>
          <p:nvSpPr>
            <p:cNvPr id="105" name="Freeform 35"/>
            <p:cNvSpPr>
              <a:spLocks/>
            </p:cNvSpPr>
            <p:nvPr/>
          </p:nvSpPr>
          <p:spPr bwMode="auto">
            <a:xfrm>
              <a:off x="4669472" y="69470"/>
              <a:ext cx="467046" cy="446850"/>
            </a:xfrm>
            <a:custGeom>
              <a:avLst/>
              <a:gdLst>
                <a:gd name="T0" fmla="*/ 57 w 114"/>
                <a:gd name="T1" fmla="*/ 109 h 109"/>
                <a:gd name="T2" fmla="*/ 57 w 114"/>
                <a:gd name="T3" fmla="*/ 109 h 109"/>
                <a:gd name="T4" fmla="*/ 51 w 114"/>
                <a:gd name="T5" fmla="*/ 108 h 109"/>
                <a:gd name="T6" fmla="*/ 3 w 114"/>
                <a:gd name="T7" fmla="*/ 49 h 109"/>
                <a:gd name="T8" fmla="*/ 57 w 114"/>
                <a:gd name="T9" fmla="*/ 0 h 109"/>
                <a:gd name="T10" fmla="*/ 63 w 114"/>
                <a:gd name="T11" fmla="*/ 1 h 109"/>
                <a:gd name="T12" fmla="*/ 111 w 114"/>
                <a:gd name="T13" fmla="*/ 60 h 109"/>
                <a:gd name="T14" fmla="*/ 57 w 114"/>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09">
                  <a:moveTo>
                    <a:pt x="57" y="109"/>
                  </a:moveTo>
                  <a:cubicBezTo>
                    <a:pt x="57" y="109"/>
                    <a:pt x="57" y="109"/>
                    <a:pt x="57" y="109"/>
                  </a:cubicBezTo>
                  <a:cubicBezTo>
                    <a:pt x="55" y="109"/>
                    <a:pt x="53" y="109"/>
                    <a:pt x="51" y="108"/>
                  </a:cubicBezTo>
                  <a:cubicBezTo>
                    <a:pt x="22" y="105"/>
                    <a:pt x="0" y="79"/>
                    <a:pt x="3" y="49"/>
                  </a:cubicBezTo>
                  <a:cubicBezTo>
                    <a:pt x="6" y="21"/>
                    <a:pt x="29" y="0"/>
                    <a:pt x="57" y="0"/>
                  </a:cubicBezTo>
                  <a:cubicBezTo>
                    <a:pt x="59" y="0"/>
                    <a:pt x="61" y="0"/>
                    <a:pt x="63" y="1"/>
                  </a:cubicBezTo>
                  <a:cubicBezTo>
                    <a:pt x="92" y="4"/>
                    <a:pt x="114" y="30"/>
                    <a:pt x="111" y="60"/>
                  </a:cubicBezTo>
                  <a:cubicBezTo>
                    <a:pt x="108" y="88"/>
                    <a:pt x="85" y="109"/>
                    <a:pt x="57"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9" name="Freeform 35"/>
            <p:cNvSpPr>
              <a:spLocks/>
            </p:cNvSpPr>
            <p:nvPr/>
          </p:nvSpPr>
          <p:spPr bwMode="auto">
            <a:xfrm>
              <a:off x="4798868" y="193271"/>
              <a:ext cx="208254" cy="199248"/>
            </a:xfrm>
            <a:custGeom>
              <a:avLst/>
              <a:gdLst>
                <a:gd name="T0" fmla="*/ 57 w 114"/>
                <a:gd name="T1" fmla="*/ 109 h 109"/>
                <a:gd name="T2" fmla="*/ 57 w 114"/>
                <a:gd name="T3" fmla="*/ 109 h 109"/>
                <a:gd name="T4" fmla="*/ 51 w 114"/>
                <a:gd name="T5" fmla="*/ 108 h 109"/>
                <a:gd name="T6" fmla="*/ 3 w 114"/>
                <a:gd name="T7" fmla="*/ 49 h 109"/>
                <a:gd name="T8" fmla="*/ 57 w 114"/>
                <a:gd name="T9" fmla="*/ 0 h 109"/>
                <a:gd name="T10" fmla="*/ 63 w 114"/>
                <a:gd name="T11" fmla="*/ 1 h 109"/>
                <a:gd name="T12" fmla="*/ 111 w 114"/>
                <a:gd name="T13" fmla="*/ 60 h 109"/>
                <a:gd name="T14" fmla="*/ 57 w 114"/>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09">
                  <a:moveTo>
                    <a:pt x="57" y="109"/>
                  </a:moveTo>
                  <a:cubicBezTo>
                    <a:pt x="57" y="109"/>
                    <a:pt x="57" y="109"/>
                    <a:pt x="57" y="109"/>
                  </a:cubicBezTo>
                  <a:cubicBezTo>
                    <a:pt x="55" y="109"/>
                    <a:pt x="53" y="109"/>
                    <a:pt x="51" y="108"/>
                  </a:cubicBezTo>
                  <a:cubicBezTo>
                    <a:pt x="22" y="105"/>
                    <a:pt x="0" y="79"/>
                    <a:pt x="3" y="49"/>
                  </a:cubicBezTo>
                  <a:cubicBezTo>
                    <a:pt x="6" y="21"/>
                    <a:pt x="29" y="0"/>
                    <a:pt x="57" y="0"/>
                  </a:cubicBezTo>
                  <a:cubicBezTo>
                    <a:pt x="59" y="0"/>
                    <a:pt x="61" y="0"/>
                    <a:pt x="63" y="1"/>
                  </a:cubicBezTo>
                  <a:cubicBezTo>
                    <a:pt x="92" y="4"/>
                    <a:pt x="114" y="30"/>
                    <a:pt x="111" y="60"/>
                  </a:cubicBezTo>
                  <a:cubicBezTo>
                    <a:pt x="108" y="88"/>
                    <a:pt x="85" y="109"/>
                    <a:pt x="57"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1" name="Group 230"/>
          <p:cNvGrpSpPr/>
          <p:nvPr/>
        </p:nvGrpSpPr>
        <p:grpSpPr>
          <a:xfrm>
            <a:off x="3929126" y="6396568"/>
            <a:ext cx="314190" cy="298822"/>
            <a:chOff x="4012715" y="6345795"/>
            <a:chExt cx="464522" cy="441800"/>
          </a:xfrm>
        </p:grpSpPr>
        <p:sp>
          <p:nvSpPr>
            <p:cNvPr id="106" name="Freeform 36"/>
            <p:cNvSpPr>
              <a:spLocks/>
            </p:cNvSpPr>
            <p:nvPr/>
          </p:nvSpPr>
          <p:spPr bwMode="auto">
            <a:xfrm>
              <a:off x="4012715" y="6345795"/>
              <a:ext cx="464522" cy="441800"/>
            </a:xfrm>
            <a:custGeom>
              <a:avLst/>
              <a:gdLst>
                <a:gd name="T0" fmla="*/ 56 w 113"/>
                <a:gd name="T1" fmla="*/ 108 h 108"/>
                <a:gd name="T2" fmla="*/ 50 w 113"/>
                <a:gd name="T3" fmla="*/ 108 h 108"/>
                <a:gd name="T4" fmla="*/ 14 w 113"/>
                <a:gd name="T5" fmla="*/ 88 h 108"/>
                <a:gd name="T6" fmla="*/ 2 w 113"/>
                <a:gd name="T7" fmla="*/ 48 h 108"/>
                <a:gd name="T8" fmla="*/ 56 w 113"/>
                <a:gd name="T9" fmla="*/ 0 h 108"/>
                <a:gd name="T10" fmla="*/ 62 w 113"/>
                <a:gd name="T11" fmla="*/ 0 h 108"/>
                <a:gd name="T12" fmla="*/ 110 w 113"/>
                <a:gd name="T13" fmla="*/ 60 h 108"/>
                <a:gd name="T14" fmla="*/ 56 w 113"/>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08">
                  <a:moveTo>
                    <a:pt x="56" y="108"/>
                  </a:moveTo>
                  <a:cubicBezTo>
                    <a:pt x="54" y="108"/>
                    <a:pt x="52" y="108"/>
                    <a:pt x="50" y="108"/>
                  </a:cubicBezTo>
                  <a:cubicBezTo>
                    <a:pt x="36" y="106"/>
                    <a:pt x="23" y="99"/>
                    <a:pt x="14" y="88"/>
                  </a:cubicBezTo>
                  <a:cubicBezTo>
                    <a:pt x="5" y="77"/>
                    <a:pt x="0" y="63"/>
                    <a:pt x="2" y="48"/>
                  </a:cubicBezTo>
                  <a:cubicBezTo>
                    <a:pt x="5" y="21"/>
                    <a:pt x="28" y="0"/>
                    <a:pt x="56" y="0"/>
                  </a:cubicBezTo>
                  <a:cubicBezTo>
                    <a:pt x="58" y="0"/>
                    <a:pt x="60" y="0"/>
                    <a:pt x="62" y="0"/>
                  </a:cubicBezTo>
                  <a:cubicBezTo>
                    <a:pt x="91" y="3"/>
                    <a:pt x="113" y="30"/>
                    <a:pt x="110" y="60"/>
                  </a:cubicBezTo>
                  <a:cubicBezTo>
                    <a:pt x="107" y="87"/>
                    <a:pt x="84"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0" name="Freeform 36"/>
            <p:cNvSpPr>
              <a:spLocks/>
            </p:cNvSpPr>
            <p:nvPr/>
          </p:nvSpPr>
          <p:spPr bwMode="auto">
            <a:xfrm>
              <a:off x="4141412" y="6468197"/>
              <a:ext cx="207128" cy="196996"/>
            </a:xfrm>
            <a:custGeom>
              <a:avLst/>
              <a:gdLst>
                <a:gd name="T0" fmla="*/ 56 w 113"/>
                <a:gd name="T1" fmla="*/ 108 h 108"/>
                <a:gd name="T2" fmla="*/ 50 w 113"/>
                <a:gd name="T3" fmla="*/ 108 h 108"/>
                <a:gd name="T4" fmla="*/ 14 w 113"/>
                <a:gd name="T5" fmla="*/ 88 h 108"/>
                <a:gd name="T6" fmla="*/ 2 w 113"/>
                <a:gd name="T7" fmla="*/ 48 h 108"/>
                <a:gd name="T8" fmla="*/ 56 w 113"/>
                <a:gd name="T9" fmla="*/ 0 h 108"/>
                <a:gd name="T10" fmla="*/ 62 w 113"/>
                <a:gd name="T11" fmla="*/ 0 h 108"/>
                <a:gd name="T12" fmla="*/ 110 w 113"/>
                <a:gd name="T13" fmla="*/ 60 h 108"/>
                <a:gd name="T14" fmla="*/ 56 w 113"/>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08">
                  <a:moveTo>
                    <a:pt x="56" y="108"/>
                  </a:moveTo>
                  <a:cubicBezTo>
                    <a:pt x="54" y="108"/>
                    <a:pt x="52" y="108"/>
                    <a:pt x="50" y="108"/>
                  </a:cubicBezTo>
                  <a:cubicBezTo>
                    <a:pt x="36" y="106"/>
                    <a:pt x="23" y="99"/>
                    <a:pt x="14" y="88"/>
                  </a:cubicBezTo>
                  <a:cubicBezTo>
                    <a:pt x="5" y="77"/>
                    <a:pt x="0" y="63"/>
                    <a:pt x="2" y="48"/>
                  </a:cubicBezTo>
                  <a:cubicBezTo>
                    <a:pt x="5" y="21"/>
                    <a:pt x="28" y="0"/>
                    <a:pt x="56" y="0"/>
                  </a:cubicBezTo>
                  <a:cubicBezTo>
                    <a:pt x="58" y="0"/>
                    <a:pt x="60" y="0"/>
                    <a:pt x="62" y="0"/>
                  </a:cubicBezTo>
                  <a:cubicBezTo>
                    <a:pt x="91" y="3"/>
                    <a:pt x="113" y="30"/>
                    <a:pt x="110" y="60"/>
                  </a:cubicBezTo>
                  <a:cubicBezTo>
                    <a:pt x="107" y="87"/>
                    <a:pt x="84"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4" name="Group 253"/>
          <p:cNvGrpSpPr/>
          <p:nvPr/>
        </p:nvGrpSpPr>
        <p:grpSpPr>
          <a:xfrm>
            <a:off x="5229595" y="229821"/>
            <a:ext cx="310774" cy="302238"/>
            <a:chOff x="4999491" y="120270"/>
            <a:chExt cx="459470" cy="446850"/>
          </a:xfrm>
        </p:grpSpPr>
        <p:sp>
          <p:nvSpPr>
            <p:cNvPr id="107" name="Freeform 37"/>
            <p:cNvSpPr>
              <a:spLocks/>
            </p:cNvSpPr>
            <p:nvPr/>
          </p:nvSpPr>
          <p:spPr bwMode="auto">
            <a:xfrm>
              <a:off x="4999491" y="120270"/>
              <a:ext cx="459470" cy="446850"/>
            </a:xfrm>
            <a:custGeom>
              <a:avLst/>
              <a:gdLst>
                <a:gd name="T0" fmla="*/ 56 w 112"/>
                <a:gd name="T1" fmla="*/ 109 h 109"/>
                <a:gd name="T2" fmla="*/ 45 w 112"/>
                <a:gd name="T3" fmla="*/ 108 h 109"/>
                <a:gd name="T4" fmla="*/ 10 w 112"/>
                <a:gd name="T5" fmla="*/ 84 h 109"/>
                <a:gd name="T6" fmla="*/ 3 w 112"/>
                <a:gd name="T7" fmla="*/ 43 h 109"/>
                <a:gd name="T8" fmla="*/ 56 w 112"/>
                <a:gd name="T9" fmla="*/ 0 h 109"/>
                <a:gd name="T10" fmla="*/ 67 w 112"/>
                <a:gd name="T11" fmla="*/ 2 h 109"/>
                <a:gd name="T12" fmla="*/ 101 w 112"/>
                <a:gd name="T13" fmla="*/ 25 h 109"/>
                <a:gd name="T14" fmla="*/ 109 w 112"/>
                <a:gd name="T15" fmla="*/ 66 h 109"/>
                <a:gd name="T16" fmla="*/ 56 w 112"/>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9">
                  <a:moveTo>
                    <a:pt x="56" y="109"/>
                  </a:moveTo>
                  <a:cubicBezTo>
                    <a:pt x="52" y="109"/>
                    <a:pt x="48" y="108"/>
                    <a:pt x="45" y="108"/>
                  </a:cubicBezTo>
                  <a:cubicBezTo>
                    <a:pt x="30" y="105"/>
                    <a:pt x="18" y="96"/>
                    <a:pt x="10" y="84"/>
                  </a:cubicBezTo>
                  <a:cubicBezTo>
                    <a:pt x="2" y="72"/>
                    <a:pt x="0" y="57"/>
                    <a:pt x="3" y="43"/>
                  </a:cubicBezTo>
                  <a:cubicBezTo>
                    <a:pt x="8" y="18"/>
                    <a:pt x="30" y="0"/>
                    <a:pt x="56" y="0"/>
                  </a:cubicBezTo>
                  <a:cubicBezTo>
                    <a:pt x="60" y="0"/>
                    <a:pt x="63" y="1"/>
                    <a:pt x="67" y="2"/>
                  </a:cubicBezTo>
                  <a:cubicBezTo>
                    <a:pt x="81" y="5"/>
                    <a:pt x="93" y="13"/>
                    <a:pt x="101" y="25"/>
                  </a:cubicBezTo>
                  <a:cubicBezTo>
                    <a:pt x="109" y="37"/>
                    <a:pt x="112" y="52"/>
                    <a:pt x="109" y="66"/>
                  </a:cubicBezTo>
                  <a:cubicBezTo>
                    <a:pt x="103" y="91"/>
                    <a:pt x="81" y="109"/>
                    <a:pt x="56"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1" name="Freeform 37"/>
            <p:cNvSpPr>
              <a:spLocks/>
            </p:cNvSpPr>
            <p:nvPr/>
          </p:nvSpPr>
          <p:spPr bwMode="auto">
            <a:xfrm>
              <a:off x="5126788" y="244071"/>
              <a:ext cx="204876" cy="199248"/>
            </a:xfrm>
            <a:custGeom>
              <a:avLst/>
              <a:gdLst>
                <a:gd name="T0" fmla="*/ 56 w 112"/>
                <a:gd name="T1" fmla="*/ 109 h 109"/>
                <a:gd name="T2" fmla="*/ 45 w 112"/>
                <a:gd name="T3" fmla="*/ 108 h 109"/>
                <a:gd name="T4" fmla="*/ 10 w 112"/>
                <a:gd name="T5" fmla="*/ 84 h 109"/>
                <a:gd name="T6" fmla="*/ 3 w 112"/>
                <a:gd name="T7" fmla="*/ 43 h 109"/>
                <a:gd name="T8" fmla="*/ 56 w 112"/>
                <a:gd name="T9" fmla="*/ 0 h 109"/>
                <a:gd name="T10" fmla="*/ 67 w 112"/>
                <a:gd name="T11" fmla="*/ 2 h 109"/>
                <a:gd name="T12" fmla="*/ 101 w 112"/>
                <a:gd name="T13" fmla="*/ 25 h 109"/>
                <a:gd name="T14" fmla="*/ 109 w 112"/>
                <a:gd name="T15" fmla="*/ 66 h 109"/>
                <a:gd name="T16" fmla="*/ 56 w 112"/>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9">
                  <a:moveTo>
                    <a:pt x="56" y="109"/>
                  </a:moveTo>
                  <a:cubicBezTo>
                    <a:pt x="52" y="109"/>
                    <a:pt x="48" y="108"/>
                    <a:pt x="45" y="108"/>
                  </a:cubicBezTo>
                  <a:cubicBezTo>
                    <a:pt x="30" y="105"/>
                    <a:pt x="18" y="96"/>
                    <a:pt x="10" y="84"/>
                  </a:cubicBezTo>
                  <a:cubicBezTo>
                    <a:pt x="2" y="72"/>
                    <a:pt x="0" y="57"/>
                    <a:pt x="3" y="43"/>
                  </a:cubicBezTo>
                  <a:cubicBezTo>
                    <a:pt x="8" y="18"/>
                    <a:pt x="30" y="0"/>
                    <a:pt x="56" y="0"/>
                  </a:cubicBezTo>
                  <a:cubicBezTo>
                    <a:pt x="60" y="0"/>
                    <a:pt x="63" y="1"/>
                    <a:pt x="67" y="2"/>
                  </a:cubicBezTo>
                  <a:cubicBezTo>
                    <a:pt x="81" y="5"/>
                    <a:pt x="93" y="13"/>
                    <a:pt x="101" y="25"/>
                  </a:cubicBezTo>
                  <a:cubicBezTo>
                    <a:pt x="109" y="37"/>
                    <a:pt x="112" y="52"/>
                    <a:pt x="109" y="66"/>
                  </a:cubicBezTo>
                  <a:cubicBezTo>
                    <a:pt x="103" y="91"/>
                    <a:pt x="81" y="109"/>
                    <a:pt x="56"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0" name="Group 229"/>
          <p:cNvGrpSpPr/>
          <p:nvPr/>
        </p:nvGrpSpPr>
        <p:grpSpPr>
          <a:xfrm>
            <a:off x="3606870" y="6329198"/>
            <a:ext cx="309066" cy="298822"/>
            <a:chOff x="3688684" y="6294995"/>
            <a:chExt cx="456946" cy="441800"/>
          </a:xfrm>
        </p:grpSpPr>
        <p:sp>
          <p:nvSpPr>
            <p:cNvPr id="108" name="Freeform 38"/>
            <p:cNvSpPr>
              <a:spLocks/>
            </p:cNvSpPr>
            <p:nvPr/>
          </p:nvSpPr>
          <p:spPr bwMode="auto">
            <a:xfrm>
              <a:off x="3688684" y="6294995"/>
              <a:ext cx="456946" cy="441800"/>
            </a:xfrm>
            <a:custGeom>
              <a:avLst/>
              <a:gdLst>
                <a:gd name="T0" fmla="*/ 56 w 112"/>
                <a:gd name="T1" fmla="*/ 108 h 108"/>
                <a:gd name="T2" fmla="*/ 45 w 112"/>
                <a:gd name="T3" fmla="*/ 107 h 108"/>
                <a:gd name="T4" fmla="*/ 11 w 112"/>
                <a:gd name="T5" fmla="*/ 83 h 108"/>
                <a:gd name="T6" fmla="*/ 3 w 112"/>
                <a:gd name="T7" fmla="*/ 43 h 108"/>
                <a:gd name="T8" fmla="*/ 56 w 112"/>
                <a:gd name="T9" fmla="*/ 0 h 108"/>
                <a:gd name="T10" fmla="*/ 67 w 112"/>
                <a:gd name="T11" fmla="*/ 1 h 108"/>
                <a:gd name="T12" fmla="*/ 102 w 112"/>
                <a:gd name="T13" fmla="*/ 25 h 108"/>
                <a:gd name="T14" fmla="*/ 109 w 112"/>
                <a:gd name="T15" fmla="*/ 65 h 108"/>
                <a:gd name="T16" fmla="*/ 56 w 11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56" y="108"/>
                  </a:moveTo>
                  <a:cubicBezTo>
                    <a:pt x="52" y="108"/>
                    <a:pt x="49" y="108"/>
                    <a:pt x="45" y="107"/>
                  </a:cubicBezTo>
                  <a:cubicBezTo>
                    <a:pt x="31" y="104"/>
                    <a:pt x="19" y="96"/>
                    <a:pt x="11" y="83"/>
                  </a:cubicBezTo>
                  <a:cubicBezTo>
                    <a:pt x="3" y="71"/>
                    <a:pt x="0" y="57"/>
                    <a:pt x="3" y="43"/>
                  </a:cubicBezTo>
                  <a:cubicBezTo>
                    <a:pt x="8" y="18"/>
                    <a:pt x="31" y="0"/>
                    <a:pt x="56" y="0"/>
                  </a:cubicBezTo>
                  <a:cubicBezTo>
                    <a:pt x="60" y="0"/>
                    <a:pt x="64" y="0"/>
                    <a:pt x="67" y="1"/>
                  </a:cubicBezTo>
                  <a:cubicBezTo>
                    <a:pt x="82" y="4"/>
                    <a:pt x="94" y="12"/>
                    <a:pt x="102" y="25"/>
                  </a:cubicBezTo>
                  <a:cubicBezTo>
                    <a:pt x="109" y="37"/>
                    <a:pt x="112" y="51"/>
                    <a:pt x="109" y="65"/>
                  </a:cubicBezTo>
                  <a:cubicBezTo>
                    <a:pt x="104" y="90"/>
                    <a:pt x="82"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2" name="Freeform 38"/>
            <p:cNvSpPr>
              <a:spLocks/>
            </p:cNvSpPr>
            <p:nvPr/>
          </p:nvSpPr>
          <p:spPr bwMode="auto">
            <a:xfrm>
              <a:off x="3815282" y="6417397"/>
              <a:ext cx="203750" cy="196996"/>
            </a:xfrm>
            <a:custGeom>
              <a:avLst/>
              <a:gdLst>
                <a:gd name="T0" fmla="*/ 56 w 112"/>
                <a:gd name="T1" fmla="*/ 108 h 108"/>
                <a:gd name="T2" fmla="*/ 45 w 112"/>
                <a:gd name="T3" fmla="*/ 107 h 108"/>
                <a:gd name="T4" fmla="*/ 11 w 112"/>
                <a:gd name="T5" fmla="*/ 83 h 108"/>
                <a:gd name="T6" fmla="*/ 3 w 112"/>
                <a:gd name="T7" fmla="*/ 43 h 108"/>
                <a:gd name="T8" fmla="*/ 56 w 112"/>
                <a:gd name="T9" fmla="*/ 0 h 108"/>
                <a:gd name="T10" fmla="*/ 67 w 112"/>
                <a:gd name="T11" fmla="*/ 1 h 108"/>
                <a:gd name="T12" fmla="*/ 102 w 112"/>
                <a:gd name="T13" fmla="*/ 25 h 108"/>
                <a:gd name="T14" fmla="*/ 109 w 112"/>
                <a:gd name="T15" fmla="*/ 65 h 108"/>
                <a:gd name="T16" fmla="*/ 56 w 11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56" y="108"/>
                  </a:moveTo>
                  <a:cubicBezTo>
                    <a:pt x="52" y="108"/>
                    <a:pt x="49" y="108"/>
                    <a:pt x="45" y="107"/>
                  </a:cubicBezTo>
                  <a:cubicBezTo>
                    <a:pt x="31" y="104"/>
                    <a:pt x="19" y="96"/>
                    <a:pt x="11" y="83"/>
                  </a:cubicBezTo>
                  <a:cubicBezTo>
                    <a:pt x="3" y="71"/>
                    <a:pt x="0" y="57"/>
                    <a:pt x="3" y="43"/>
                  </a:cubicBezTo>
                  <a:cubicBezTo>
                    <a:pt x="8" y="18"/>
                    <a:pt x="31" y="0"/>
                    <a:pt x="56" y="0"/>
                  </a:cubicBezTo>
                  <a:cubicBezTo>
                    <a:pt x="60" y="0"/>
                    <a:pt x="64" y="0"/>
                    <a:pt x="67" y="1"/>
                  </a:cubicBezTo>
                  <a:cubicBezTo>
                    <a:pt x="82" y="4"/>
                    <a:pt x="94" y="12"/>
                    <a:pt x="102" y="25"/>
                  </a:cubicBezTo>
                  <a:cubicBezTo>
                    <a:pt x="109" y="37"/>
                    <a:pt x="112" y="51"/>
                    <a:pt x="109" y="65"/>
                  </a:cubicBezTo>
                  <a:cubicBezTo>
                    <a:pt x="104" y="90"/>
                    <a:pt x="82"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5" name="Group 254"/>
          <p:cNvGrpSpPr/>
          <p:nvPr/>
        </p:nvGrpSpPr>
        <p:grpSpPr>
          <a:xfrm>
            <a:off x="5530301" y="334841"/>
            <a:ext cx="334682" cy="298822"/>
            <a:chOff x="5299318" y="210109"/>
            <a:chExt cx="494816" cy="441798"/>
          </a:xfrm>
        </p:grpSpPr>
        <p:sp>
          <p:nvSpPr>
            <p:cNvPr id="109" name="Freeform 39"/>
            <p:cNvSpPr>
              <a:spLocks/>
            </p:cNvSpPr>
            <p:nvPr/>
          </p:nvSpPr>
          <p:spPr bwMode="auto">
            <a:xfrm>
              <a:off x="5299318" y="210109"/>
              <a:ext cx="494816" cy="441798"/>
            </a:xfrm>
            <a:custGeom>
              <a:avLst/>
              <a:gdLst>
                <a:gd name="T0" fmla="*/ 61 w 121"/>
                <a:gd name="T1" fmla="*/ 108 h 108"/>
                <a:gd name="T2" fmla="*/ 61 w 121"/>
                <a:gd name="T3" fmla="*/ 108 h 108"/>
                <a:gd name="T4" fmla="*/ 44 w 121"/>
                <a:gd name="T5" fmla="*/ 105 h 108"/>
                <a:gd name="T6" fmla="*/ 9 w 121"/>
                <a:gd name="T7" fmla="*/ 37 h 108"/>
                <a:gd name="T8" fmla="*/ 61 w 121"/>
                <a:gd name="T9" fmla="*/ 0 h 108"/>
                <a:gd name="T10" fmla="*/ 77 w 121"/>
                <a:gd name="T11" fmla="*/ 2 h 108"/>
                <a:gd name="T12" fmla="*/ 112 w 121"/>
                <a:gd name="T13" fmla="*/ 70 h 108"/>
                <a:gd name="T14" fmla="*/ 61 w 121"/>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08">
                  <a:moveTo>
                    <a:pt x="61" y="108"/>
                  </a:moveTo>
                  <a:cubicBezTo>
                    <a:pt x="61" y="108"/>
                    <a:pt x="61" y="108"/>
                    <a:pt x="61" y="108"/>
                  </a:cubicBezTo>
                  <a:cubicBezTo>
                    <a:pt x="55" y="108"/>
                    <a:pt x="49" y="107"/>
                    <a:pt x="44" y="105"/>
                  </a:cubicBezTo>
                  <a:cubicBezTo>
                    <a:pt x="16" y="96"/>
                    <a:pt x="0" y="65"/>
                    <a:pt x="9" y="37"/>
                  </a:cubicBezTo>
                  <a:cubicBezTo>
                    <a:pt x="16" y="15"/>
                    <a:pt x="37" y="0"/>
                    <a:pt x="61" y="0"/>
                  </a:cubicBezTo>
                  <a:cubicBezTo>
                    <a:pt x="66" y="0"/>
                    <a:pt x="72" y="0"/>
                    <a:pt x="77" y="2"/>
                  </a:cubicBezTo>
                  <a:cubicBezTo>
                    <a:pt x="106" y="11"/>
                    <a:pt x="121" y="42"/>
                    <a:pt x="112" y="70"/>
                  </a:cubicBezTo>
                  <a:cubicBezTo>
                    <a:pt x="105" y="93"/>
                    <a:pt x="84" y="108"/>
                    <a:pt x="61"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3" name="Freeform 39"/>
            <p:cNvSpPr>
              <a:spLocks/>
            </p:cNvSpPr>
            <p:nvPr/>
          </p:nvSpPr>
          <p:spPr bwMode="auto">
            <a:xfrm>
              <a:off x="5436408" y="332510"/>
              <a:ext cx="220636" cy="196996"/>
            </a:xfrm>
            <a:custGeom>
              <a:avLst/>
              <a:gdLst>
                <a:gd name="T0" fmla="*/ 61 w 121"/>
                <a:gd name="T1" fmla="*/ 108 h 108"/>
                <a:gd name="T2" fmla="*/ 61 w 121"/>
                <a:gd name="T3" fmla="*/ 108 h 108"/>
                <a:gd name="T4" fmla="*/ 44 w 121"/>
                <a:gd name="T5" fmla="*/ 105 h 108"/>
                <a:gd name="T6" fmla="*/ 9 w 121"/>
                <a:gd name="T7" fmla="*/ 37 h 108"/>
                <a:gd name="T8" fmla="*/ 61 w 121"/>
                <a:gd name="T9" fmla="*/ 0 h 108"/>
                <a:gd name="T10" fmla="*/ 77 w 121"/>
                <a:gd name="T11" fmla="*/ 2 h 108"/>
                <a:gd name="T12" fmla="*/ 112 w 121"/>
                <a:gd name="T13" fmla="*/ 70 h 108"/>
                <a:gd name="T14" fmla="*/ 61 w 121"/>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08">
                  <a:moveTo>
                    <a:pt x="61" y="108"/>
                  </a:moveTo>
                  <a:cubicBezTo>
                    <a:pt x="61" y="108"/>
                    <a:pt x="61" y="108"/>
                    <a:pt x="61" y="108"/>
                  </a:cubicBezTo>
                  <a:cubicBezTo>
                    <a:pt x="55" y="108"/>
                    <a:pt x="49" y="107"/>
                    <a:pt x="44" y="105"/>
                  </a:cubicBezTo>
                  <a:cubicBezTo>
                    <a:pt x="16" y="96"/>
                    <a:pt x="0" y="65"/>
                    <a:pt x="9" y="37"/>
                  </a:cubicBezTo>
                  <a:cubicBezTo>
                    <a:pt x="16" y="15"/>
                    <a:pt x="37" y="0"/>
                    <a:pt x="61" y="0"/>
                  </a:cubicBezTo>
                  <a:cubicBezTo>
                    <a:pt x="66" y="0"/>
                    <a:pt x="72" y="0"/>
                    <a:pt x="77" y="2"/>
                  </a:cubicBezTo>
                  <a:cubicBezTo>
                    <a:pt x="106" y="11"/>
                    <a:pt x="121" y="42"/>
                    <a:pt x="112" y="70"/>
                  </a:cubicBezTo>
                  <a:cubicBezTo>
                    <a:pt x="105" y="93"/>
                    <a:pt x="84" y="108"/>
                    <a:pt x="61"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9" name="Group 228"/>
          <p:cNvGrpSpPr/>
          <p:nvPr/>
        </p:nvGrpSpPr>
        <p:grpSpPr>
          <a:xfrm>
            <a:off x="3292052" y="6227714"/>
            <a:ext cx="322732" cy="298822"/>
            <a:chOff x="3365846" y="6209271"/>
            <a:chExt cx="477148" cy="441798"/>
          </a:xfrm>
        </p:grpSpPr>
        <p:sp>
          <p:nvSpPr>
            <p:cNvPr id="110" name="Freeform 40"/>
            <p:cNvSpPr>
              <a:spLocks/>
            </p:cNvSpPr>
            <p:nvPr/>
          </p:nvSpPr>
          <p:spPr bwMode="auto">
            <a:xfrm>
              <a:off x="3365846" y="6209271"/>
              <a:ext cx="477148" cy="441798"/>
            </a:xfrm>
            <a:custGeom>
              <a:avLst/>
              <a:gdLst>
                <a:gd name="T0" fmla="*/ 56 w 117"/>
                <a:gd name="T1" fmla="*/ 108 h 108"/>
                <a:gd name="T2" fmla="*/ 40 w 117"/>
                <a:gd name="T3" fmla="*/ 105 h 108"/>
                <a:gd name="T4" fmla="*/ 8 w 117"/>
                <a:gd name="T5" fmla="*/ 78 h 108"/>
                <a:gd name="T6" fmla="*/ 5 w 117"/>
                <a:gd name="T7" fmla="*/ 37 h 108"/>
                <a:gd name="T8" fmla="*/ 56 w 117"/>
                <a:gd name="T9" fmla="*/ 0 h 108"/>
                <a:gd name="T10" fmla="*/ 73 w 117"/>
                <a:gd name="T11" fmla="*/ 2 h 108"/>
                <a:gd name="T12" fmla="*/ 108 w 117"/>
                <a:gd name="T13" fmla="*/ 71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51" y="108"/>
                    <a:pt x="45" y="107"/>
                    <a:pt x="40" y="105"/>
                  </a:cubicBezTo>
                  <a:cubicBezTo>
                    <a:pt x="26" y="101"/>
                    <a:pt x="15" y="91"/>
                    <a:pt x="8" y="78"/>
                  </a:cubicBezTo>
                  <a:cubicBezTo>
                    <a:pt x="1" y="65"/>
                    <a:pt x="0" y="51"/>
                    <a:pt x="5" y="37"/>
                  </a:cubicBezTo>
                  <a:cubicBezTo>
                    <a:pt x="12" y="15"/>
                    <a:pt x="33" y="0"/>
                    <a:pt x="56" y="0"/>
                  </a:cubicBezTo>
                  <a:cubicBezTo>
                    <a:pt x="62" y="0"/>
                    <a:pt x="68" y="1"/>
                    <a:pt x="73" y="2"/>
                  </a:cubicBezTo>
                  <a:cubicBezTo>
                    <a:pt x="101" y="12"/>
                    <a:pt x="117" y="42"/>
                    <a:pt x="108" y="71"/>
                  </a:cubicBezTo>
                  <a:cubicBezTo>
                    <a:pt x="101" y="93"/>
                    <a:pt x="80"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4" name="Freeform 40"/>
            <p:cNvSpPr>
              <a:spLocks/>
            </p:cNvSpPr>
            <p:nvPr/>
          </p:nvSpPr>
          <p:spPr bwMode="auto">
            <a:xfrm>
              <a:off x="3498041" y="6331672"/>
              <a:ext cx="212758" cy="196996"/>
            </a:xfrm>
            <a:custGeom>
              <a:avLst/>
              <a:gdLst>
                <a:gd name="T0" fmla="*/ 56 w 117"/>
                <a:gd name="T1" fmla="*/ 108 h 108"/>
                <a:gd name="T2" fmla="*/ 40 w 117"/>
                <a:gd name="T3" fmla="*/ 105 h 108"/>
                <a:gd name="T4" fmla="*/ 8 w 117"/>
                <a:gd name="T5" fmla="*/ 78 h 108"/>
                <a:gd name="T6" fmla="*/ 5 w 117"/>
                <a:gd name="T7" fmla="*/ 37 h 108"/>
                <a:gd name="T8" fmla="*/ 56 w 117"/>
                <a:gd name="T9" fmla="*/ 0 h 108"/>
                <a:gd name="T10" fmla="*/ 73 w 117"/>
                <a:gd name="T11" fmla="*/ 2 h 108"/>
                <a:gd name="T12" fmla="*/ 108 w 117"/>
                <a:gd name="T13" fmla="*/ 71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51" y="108"/>
                    <a:pt x="45" y="107"/>
                    <a:pt x="40" y="105"/>
                  </a:cubicBezTo>
                  <a:cubicBezTo>
                    <a:pt x="26" y="101"/>
                    <a:pt x="15" y="91"/>
                    <a:pt x="8" y="78"/>
                  </a:cubicBezTo>
                  <a:cubicBezTo>
                    <a:pt x="1" y="65"/>
                    <a:pt x="0" y="51"/>
                    <a:pt x="5" y="37"/>
                  </a:cubicBezTo>
                  <a:cubicBezTo>
                    <a:pt x="12" y="15"/>
                    <a:pt x="33" y="0"/>
                    <a:pt x="56" y="0"/>
                  </a:cubicBezTo>
                  <a:cubicBezTo>
                    <a:pt x="62" y="0"/>
                    <a:pt x="68" y="1"/>
                    <a:pt x="73" y="2"/>
                  </a:cubicBezTo>
                  <a:cubicBezTo>
                    <a:pt x="101" y="12"/>
                    <a:pt x="117" y="42"/>
                    <a:pt x="108" y="71"/>
                  </a:cubicBezTo>
                  <a:cubicBezTo>
                    <a:pt x="101" y="93"/>
                    <a:pt x="80"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6" name="Group 255"/>
          <p:cNvGrpSpPr/>
          <p:nvPr/>
        </p:nvGrpSpPr>
        <p:grpSpPr>
          <a:xfrm>
            <a:off x="5846554" y="468276"/>
            <a:ext cx="324436" cy="298822"/>
            <a:chOff x="5624392" y="327583"/>
            <a:chExt cx="479668" cy="441800"/>
          </a:xfrm>
        </p:grpSpPr>
        <p:sp>
          <p:nvSpPr>
            <p:cNvPr id="111" name="Freeform 41"/>
            <p:cNvSpPr>
              <a:spLocks/>
            </p:cNvSpPr>
            <p:nvPr/>
          </p:nvSpPr>
          <p:spPr bwMode="auto">
            <a:xfrm>
              <a:off x="5624392" y="327583"/>
              <a:ext cx="479668" cy="441800"/>
            </a:xfrm>
            <a:custGeom>
              <a:avLst/>
              <a:gdLst>
                <a:gd name="T0" fmla="*/ 55 w 117"/>
                <a:gd name="T1" fmla="*/ 108 h 108"/>
                <a:gd name="T2" fmla="*/ 33 w 117"/>
                <a:gd name="T3" fmla="*/ 103 h 108"/>
                <a:gd name="T4" fmla="*/ 5 w 117"/>
                <a:gd name="T5" fmla="*/ 73 h 108"/>
                <a:gd name="T6" fmla="*/ 6 w 117"/>
                <a:gd name="T7" fmla="*/ 32 h 108"/>
                <a:gd name="T8" fmla="*/ 56 w 117"/>
                <a:gd name="T9" fmla="*/ 0 h 108"/>
                <a:gd name="T10" fmla="*/ 77 w 117"/>
                <a:gd name="T11" fmla="*/ 4 h 108"/>
                <a:gd name="T12" fmla="*/ 105 w 117"/>
                <a:gd name="T13" fmla="*/ 76 h 108"/>
                <a:gd name="T14" fmla="*/ 55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5" y="108"/>
                  </a:moveTo>
                  <a:cubicBezTo>
                    <a:pt x="48" y="108"/>
                    <a:pt x="40" y="106"/>
                    <a:pt x="33" y="103"/>
                  </a:cubicBezTo>
                  <a:cubicBezTo>
                    <a:pt x="20" y="97"/>
                    <a:pt x="10" y="87"/>
                    <a:pt x="5" y="73"/>
                  </a:cubicBezTo>
                  <a:cubicBezTo>
                    <a:pt x="0" y="60"/>
                    <a:pt x="0" y="45"/>
                    <a:pt x="6" y="32"/>
                  </a:cubicBezTo>
                  <a:cubicBezTo>
                    <a:pt x="15" y="12"/>
                    <a:pt x="34" y="0"/>
                    <a:pt x="56" y="0"/>
                  </a:cubicBezTo>
                  <a:cubicBezTo>
                    <a:pt x="63" y="0"/>
                    <a:pt x="70" y="1"/>
                    <a:pt x="77" y="4"/>
                  </a:cubicBezTo>
                  <a:cubicBezTo>
                    <a:pt x="105" y="16"/>
                    <a:pt x="117" y="48"/>
                    <a:pt x="105" y="76"/>
                  </a:cubicBezTo>
                  <a:cubicBezTo>
                    <a:pt x="96" y="95"/>
                    <a:pt x="77"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5" name="Freeform 41"/>
            <p:cNvSpPr>
              <a:spLocks/>
            </p:cNvSpPr>
            <p:nvPr/>
          </p:nvSpPr>
          <p:spPr bwMode="auto">
            <a:xfrm>
              <a:off x="5757285" y="449985"/>
              <a:ext cx="213882" cy="196996"/>
            </a:xfrm>
            <a:custGeom>
              <a:avLst/>
              <a:gdLst>
                <a:gd name="T0" fmla="*/ 55 w 117"/>
                <a:gd name="T1" fmla="*/ 108 h 108"/>
                <a:gd name="T2" fmla="*/ 33 w 117"/>
                <a:gd name="T3" fmla="*/ 103 h 108"/>
                <a:gd name="T4" fmla="*/ 5 w 117"/>
                <a:gd name="T5" fmla="*/ 73 h 108"/>
                <a:gd name="T6" fmla="*/ 6 w 117"/>
                <a:gd name="T7" fmla="*/ 32 h 108"/>
                <a:gd name="T8" fmla="*/ 56 w 117"/>
                <a:gd name="T9" fmla="*/ 0 h 108"/>
                <a:gd name="T10" fmla="*/ 77 w 117"/>
                <a:gd name="T11" fmla="*/ 4 h 108"/>
                <a:gd name="T12" fmla="*/ 105 w 117"/>
                <a:gd name="T13" fmla="*/ 76 h 108"/>
                <a:gd name="T14" fmla="*/ 55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5" y="108"/>
                  </a:moveTo>
                  <a:cubicBezTo>
                    <a:pt x="48" y="108"/>
                    <a:pt x="40" y="106"/>
                    <a:pt x="33" y="103"/>
                  </a:cubicBezTo>
                  <a:cubicBezTo>
                    <a:pt x="20" y="97"/>
                    <a:pt x="10" y="87"/>
                    <a:pt x="5" y="73"/>
                  </a:cubicBezTo>
                  <a:cubicBezTo>
                    <a:pt x="0" y="60"/>
                    <a:pt x="0" y="45"/>
                    <a:pt x="6" y="32"/>
                  </a:cubicBezTo>
                  <a:cubicBezTo>
                    <a:pt x="15" y="12"/>
                    <a:pt x="34" y="0"/>
                    <a:pt x="56" y="0"/>
                  </a:cubicBezTo>
                  <a:cubicBezTo>
                    <a:pt x="63" y="0"/>
                    <a:pt x="70" y="1"/>
                    <a:pt x="77" y="4"/>
                  </a:cubicBezTo>
                  <a:cubicBezTo>
                    <a:pt x="105" y="16"/>
                    <a:pt x="117" y="48"/>
                    <a:pt x="105" y="76"/>
                  </a:cubicBezTo>
                  <a:cubicBezTo>
                    <a:pt x="96" y="95"/>
                    <a:pt x="77"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8" name="Group 227"/>
          <p:cNvGrpSpPr/>
          <p:nvPr/>
        </p:nvGrpSpPr>
        <p:grpSpPr>
          <a:xfrm>
            <a:off x="2975597" y="6092794"/>
            <a:ext cx="339806" cy="300530"/>
            <a:chOff x="3038899" y="6089739"/>
            <a:chExt cx="502392" cy="444324"/>
          </a:xfrm>
        </p:grpSpPr>
        <p:sp>
          <p:nvSpPr>
            <p:cNvPr id="112" name="Freeform 42"/>
            <p:cNvSpPr>
              <a:spLocks/>
            </p:cNvSpPr>
            <p:nvPr/>
          </p:nvSpPr>
          <p:spPr bwMode="auto">
            <a:xfrm>
              <a:off x="3038899" y="6089739"/>
              <a:ext cx="502392" cy="444324"/>
            </a:xfrm>
            <a:custGeom>
              <a:avLst/>
              <a:gdLst>
                <a:gd name="T0" fmla="*/ 61 w 123"/>
                <a:gd name="T1" fmla="*/ 108 h 108"/>
                <a:gd name="T2" fmla="*/ 39 w 123"/>
                <a:gd name="T3" fmla="*/ 103 h 108"/>
                <a:gd name="T4" fmla="*/ 12 w 123"/>
                <a:gd name="T5" fmla="*/ 32 h 108"/>
                <a:gd name="T6" fmla="*/ 62 w 123"/>
                <a:gd name="T7" fmla="*/ 0 h 108"/>
                <a:gd name="T8" fmla="*/ 84 w 123"/>
                <a:gd name="T9" fmla="*/ 4 h 108"/>
                <a:gd name="T10" fmla="*/ 111 w 123"/>
                <a:gd name="T11" fmla="*/ 76 h 108"/>
                <a:gd name="T12" fmla="*/ 61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1" y="108"/>
                  </a:moveTo>
                  <a:cubicBezTo>
                    <a:pt x="54" y="108"/>
                    <a:pt x="46" y="106"/>
                    <a:pt x="39" y="103"/>
                  </a:cubicBezTo>
                  <a:cubicBezTo>
                    <a:pt x="12" y="91"/>
                    <a:pt x="0" y="59"/>
                    <a:pt x="12" y="32"/>
                  </a:cubicBezTo>
                  <a:cubicBezTo>
                    <a:pt x="21" y="12"/>
                    <a:pt x="40" y="0"/>
                    <a:pt x="62" y="0"/>
                  </a:cubicBezTo>
                  <a:cubicBezTo>
                    <a:pt x="69" y="0"/>
                    <a:pt x="77" y="1"/>
                    <a:pt x="84" y="4"/>
                  </a:cubicBezTo>
                  <a:cubicBezTo>
                    <a:pt x="111" y="16"/>
                    <a:pt x="123" y="49"/>
                    <a:pt x="111" y="76"/>
                  </a:cubicBezTo>
                  <a:cubicBezTo>
                    <a:pt x="102" y="95"/>
                    <a:pt x="83" y="108"/>
                    <a:pt x="61"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6" name="Freeform 42"/>
            <p:cNvSpPr>
              <a:spLocks/>
            </p:cNvSpPr>
            <p:nvPr/>
          </p:nvSpPr>
          <p:spPr bwMode="auto">
            <a:xfrm>
              <a:off x="3178088" y="6212840"/>
              <a:ext cx="224014" cy="198122"/>
            </a:xfrm>
            <a:custGeom>
              <a:avLst/>
              <a:gdLst>
                <a:gd name="T0" fmla="*/ 61 w 123"/>
                <a:gd name="T1" fmla="*/ 108 h 108"/>
                <a:gd name="T2" fmla="*/ 39 w 123"/>
                <a:gd name="T3" fmla="*/ 103 h 108"/>
                <a:gd name="T4" fmla="*/ 12 w 123"/>
                <a:gd name="T5" fmla="*/ 32 h 108"/>
                <a:gd name="T6" fmla="*/ 62 w 123"/>
                <a:gd name="T7" fmla="*/ 0 h 108"/>
                <a:gd name="T8" fmla="*/ 84 w 123"/>
                <a:gd name="T9" fmla="*/ 4 h 108"/>
                <a:gd name="T10" fmla="*/ 111 w 123"/>
                <a:gd name="T11" fmla="*/ 76 h 108"/>
                <a:gd name="T12" fmla="*/ 61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1" y="108"/>
                  </a:moveTo>
                  <a:cubicBezTo>
                    <a:pt x="54" y="108"/>
                    <a:pt x="46" y="106"/>
                    <a:pt x="39" y="103"/>
                  </a:cubicBezTo>
                  <a:cubicBezTo>
                    <a:pt x="12" y="91"/>
                    <a:pt x="0" y="59"/>
                    <a:pt x="12" y="32"/>
                  </a:cubicBezTo>
                  <a:cubicBezTo>
                    <a:pt x="21" y="12"/>
                    <a:pt x="40" y="0"/>
                    <a:pt x="62" y="0"/>
                  </a:cubicBezTo>
                  <a:cubicBezTo>
                    <a:pt x="69" y="0"/>
                    <a:pt x="77" y="1"/>
                    <a:pt x="84" y="4"/>
                  </a:cubicBezTo>
                  <a:cubicBezTo>
                    <a:pt x="111" y="16"/>
                    <a:pt x="123" y="49"/>
                    <a:pt x="111" y="76"/>
                  </a:cubicBezTo>
                  <a:cubicBezTo>
                    <a:pt x="102" y="95"/>
                    <a:pt x="83" y="108"/>
                    <a:pt x="61"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7" name="Group 256"/>
          <p:cNvGrpSpPr/>
          <p:nvPr/>
        </p:nvGrpSpPr>
        <p:grpSpPr>
          <a:xfrm>
            <a:off x="6115763" y="631849"/>
            <a:ext cx="343222" cy="298822"/>
            <a:chOff x="5897048" y="476808"/>
            <a:chExt cx="507444" cy="441800"/>
          </a:xfrm>
        </p:grpSpPr>
        <p:sp>
          <p:nvSpPr>
            <p:cNvPr id="113" name="Freeform 43"/>
            <p:cNvSpPr>
              <a:spLocks/>
            </p:cNvSpPr>
            <p:nvPr/>
          </p:nvSpPr>
          <p:spPr bwMode="auto">
            <a:xfrm>
              <a:off x="5897048" y="476808"/>
              <a:ext cx="507444" cy="441800"/>
            </a:xfrm>
            <a:custGeom>
              <a:avLst/>
              <a:gdLst>
                <a:gd name="T0" fmla="*/ 62 w 124"/>
                <a:gd name="T1" fmla="*/ 108 h 108"/>
                <a:gd name="T2" fmla="*/ 35 w 124"/>
                <a:gd name="T3" fmla="*/ 101 h 108"/>
                <a:gd name="T4" fmla="*/ 15 w 124"/>
                <a:gd name="T5" fmla="*/ 27 h 108"/>
                <a:gd name="T6" fmla="*/ 62 w 124"/>
                <a:gd name="T7" fmla="*/ 0 h 108"/>
                <a:gd name="T8" fmla="*/ 89 w 124"/>
                <a:gd name="T9" fmla="*/ 7 h 108"/>
                <a:gd name="T10" fmla="*/ 109 w 124"/>
                <a:gd name="T11" fmla="*/ 81 h 108"/>
                <a:gd name="T12" fmla="*/ 62 w 124"/>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4" h="108">
                  <a:moveTo>
                    <a:pt x="62" y="108"/>
                  </a:moveTo>
                  <a:cubicBezTo>
                    <a:pt x="52" y="108"/>
                    <a:pt x="43" y="106"/>
                    <a:pt x="35" y="101"/>
                  </a:cubicBezTo>
                  <a:cubicBezTo>
                    <a:pt x="9" y="86"/>
                    <a:pt x="0" y="53"/>
                    <a:pt x="15" y="27"/>
                  </a:cubicBezTo>
                  <a:cubicBezTo>
                    <a:pt x="24" y="10"/>
                    <a:pt x="42" y="0"/>
                    <a:pt x="62" y="0"/>
                  </a:cubicBezTo>
                  <a:cubicBezTo>
                    <a:pt x="71" y="0"/>
                    <a:pt x="81" y="2"/>
                    <a:pt x="89" y="7"/>
                  </a:cubicBezTo>
                  <a:cubicBezTo>
                    <a:pt x="115" y="22"/>
                    <a:pt x="124" y="55"/>
                    <a:pt x="109" y="81"/>
                  </a:cubicBezTo>
                  <a:cubicBezTo>
                    <a:pt x="99" y="98"/>
                    <a:pt x="81"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7" name="Freeform 43"/>
            <p:cNvSpPr>
              <a:spLocks/>
            </p:cNvSpPr>
            <p:nvPr/>
          </p:nvSpPr>
          <p:spPr bwMode="auto">
            <a:xfrm>
              <a:off x="6037637" y="599210"/>
              <a:ext cx="226266" cy="196996"/>
            </a:xfrm>
            <a:custGeom>
              <a:avLst/>
              <a:gdLst>
                <a:gd name="T0" fmla="*/ 62 w 124"/>
                <a:gd name="T1" fmla="*/ 108 h 108"/>
                <a:gd name="T2" fmla="*/ 35 w 124"/>
                <a:gd name="T3" fmla="*/ 101 h 108"/>
                <a:gd name="T4" fmla="*/ 15 w 124"/>
                <a:gd name="T5" fmla="*/ 27 h 108"/>
                <a:gd name="T6" fmla="*/ 62 w 124"/>
                <a:gd name="T7" fmla="*/ 0 h 108"/>
                <a:gd name="T8" fmla="*/ 89 w 124"/>
                <a:gd name="T9" fmla="*/ 7 h 108"/>
                <a:gd name="T10" fmla="*/ 109 w 124"/>
                <a:gd name="T11" fmla="*/ 81 h 108"/>
                <a:gd name="T12" fmla="*/ 62 w 124"/>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4" h="108">
                  <a:moveTo>
                    <a:pt x="62" y="108"/>
                  </a:moveTo>
                  <a:cubicBezTo>
                    <a:pt x="52" y="108"/>
                    <a:pt x="43" y="106"/>
                    <a:pt x="35" y="101"/>
                  </a:cubicBezTo>
                  <a:cubicBezTo>
                    <a:pt x="9" y="86"/>
                    <a:pt x="0" y="53"/>
                    <a:pt x="15" y="27"/>
                  </a:cubicBezTo>
                  <a:cubicBezTo>
                    <a:pt x="24" y="10"/>
                    <a:pt x="42" y="0"/>
                    <a:pt x="62" y="0"/>
                  </a:cubicBezTo>
                  <a:cubicBezTo>
                    <a:pt x="71" y="0"/>
                    <a:pt x="81" y="2"/>
                    <a:pt x="89" y="7"/>
                  </a:cubicBezTo>
                  <a:cubicBezTo>
                    <a:pt x="115" y="22"/>
                    <a:pt x="124" y="55"/>
                    <a:pt x="109" y="81"/>
                  </a:cubicBezTo>
                  <a:cubicBezTo>
                    <a:pt x="99" y="98"/>
                    <a:pt x="81"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7" name="Group 226"/>
          <p:cNvGrpSpPr/>
          <p:nvPr/>
        </p:nvGrpSpPr>
        <p:grpSpPr>
          <a:xfrm>
            <a:off x="2703624" y="5927171"/>
            <a:ext cx="310774" cy="302238"/>
            <a:chOff x="2765879" y="5938457"/>
            <a:chExt cx="459470" cy="446850"/>
          </a:xfrm>
        </p:grpSpPr>
        <p:sp>
          <p:nvSpPr>
            <p:cNvPr id="114" name="Freeform 44"/>
            <p:cNvSpPr>
              <a:spLocks/>
            </p:cNvSpPr>
            <p:nvPr/>
          </p:nvSpPr>
          <p:spPr bwMode="auto">
            <a:xfrm>
              <a:off x="2765879" y="5938457"/>
              <a:ext cx="459470" cy="446850"/>
            </a:xfrm>
            <a:custGeom>
              <a:avLst/>
              <a:gdLst>
                <a:gd name="T0" fmla="*/ 56 w 112"/>
                <a:gd name="T1" fmla="*/ 109 h 109"/>
                <a:gd name="T2" fmla="*/ 29 w 112"/>
                <a:gd name="T3" fmla="*/ 102 h 109"/>
                <a:gd name="T4" fmla="*/ 4 w 112"/>
                <a:gd name="T5" fmla="*/ 69 h 109"/>
                <a:gd name="T6" fmla="*/ 9 w 112"/>
                <a:gd name="T7" fmla="*/ 27 h 109"/>
                <a:gd name="T8" fmla="*/ 56 w 112"/>
                <a:gd name="T9" fmla="*/ 0 h 109"/>
                <a:gd name="T10" fmla="*/ 83 w 112"/>
                <a:gd name="T11" fmla="*/ 8 h 109"/>
                <a:gd name="T12" fmla="*/ 109 w 112"/>
                <a:gd name="T13" fmla="*/ 41 h 109"/>
                <a:gd name="T14" fmla="*/ 103 w 112"/>
                <a:gd name="T15" fmla="*/ 82 h 109"/>
                <a:gd name="T16" fmla="*/ 56 w 112"/>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9">
                  <a:moveTo>
                    <a:pt x="56" y="109"/>
                  </a:moveTo>
                  <a:cubicBezTo>
                    <a:pt x="47" y="109"/>
                    <a:pt x="37" y="106"/>
                    <a:pt x="29" y="102"/>
                  </a:cubicBezTo>
                  <a:cubicBezTo>
                    <a:pt x="17" y="94"/>
                    <a:pt x="8" y="83"/>
                    <a:pt x="4" y="69"/>
                  </a:cubicBezTo>
                  <a:cubicBezTo>
                    <a:pt x="0" y="55"/>
                    <a:pt x="2" y="40"/>
                    <a:pt x="9" y="27"/>
                  </a:cubicBezTo>
                  <a:cubicBezTo>
                    <a:pt x="19" y="11"/>
                    <a:pt x="37" y="0"/>
                    <a:pt x="56" y="0"/>
                  </a:cubicBezTo>
                  <a:cubicBezTo>
                    <a:pt x="66" y="0"/>
                    <a:pt x="75" y="3"/>
                    <a:pt x="83" y="8"/>
                  </a:cubicBezTo>
                  <a:cubicBezTo>
                    <a:pt x="96" y="15"/>
                    <a:pt x="105" y="27"/>
                    <a:pt x="109" y="41"/>
                  </a:cubicBezTo>
                  <a:cubicBezTo>
                    <a:pt x="112" y="55"/>
                    <a:pt x="110" y="69"/>
                    <a:pt x="103" y="82"/>
                  </a:cubicBezTo>
                  <a:cubicBezTo>
                    <a:pt x="93" y="98"/>
                    <a:pt x="75" y="109"/>
                    <a:pt x="56"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8" name="Freeform 44"/>
            <p:cNvSpPr>
              <a:spLocks/>
            </p:cNvSpPr>
            <p:nvPr/>
          </p:nvSpPr>
          <p:spPr bwMode="auto">
            <a:xfrm>
              <a:off x="2893176" y="6062258"/>
              <a:ext cx="204876" cy="199248"/>
            </a:xfrm>
            <a:custGeom>
              <a:avLst/>
              <a:gdLst>
                <a:gd name="T0" fmla="*/ 56 w 112"/>
                <a:gd name="T1" fmla="*/ 109 h 109"/>
                <a:gd name="T2" fmla="*/ 29 w 112"/>
                <a:gd name="T3" fmla="*/ 102 h 109"/>
                <a:gd name="T4" fmla="*/ 4 w 112"/>
                <a:gd name="T5" fmla="*/ 69 h 109"/>
                <a:gd name="T6" fmla="*/ 9 w 112"/>
                <a:gd name="T7" fmla="*/ 27 h 109"/>
                <a:gd name="T8" fmla="*/ 56 w 112"/>
                <a:gd name="T9" fmla="*/ 0 h 109"/>
                <a:gd name="T10" fmla="*/ 83 w 112"/>
                <a:gd name="T11" fmla="*/ 8 h 109"/>
                <a:gd name="T12" fmla="*/ 109 w 112"/>
                <a:gd name="T13" fmla="*/ 41 h 109"/>
                <a:gd name="T14" fmla="*/ 103 w 112"/>
                <a:gd name="T15" fmla="*/ 82 h 109"/>
                <a:gd name="T16" fmla="*/ 56 w 112"/>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9">
                  <a:moveTo>
                    <a:pt x="56" y="109"/>
                  </a:moveTo>
                  <a:cubicBezTo>
                    <a:pt x="47" y="109"/>
                    <a:pt x="37" y="106"/>
                    <a:pt x="29" y="102"/>
                  </a:cubicBezTo>
                  <a:cubicBezTo>
                    <a:pt x="17" y="94"/>
                    <a:pt x="8" y="83"/>
                    <a:pt x="4" y="69"/>
                  </a:cubicBezTo>
                  <a:cubicBezTo>
                    <a:pt x="0" y="55"/>
                    <a:pt x="2" y="40"/>
                    <a:pt x="9" y="27"/>
                  </a:cubicBezTo>
                  <a:cubicBezTo>
                    <a:pt x="19" y="11"/>
                    <a:pt x="37" y="0"/>
                    <a:pt x="56" y="0"/>
                  </a:cubicBezTo>
                  <a:cubicBezTo>
                    <a:pt x="66" y="0"/>
                    <a:pt x="75" y="3"/>
                    <a:pt x="83" y="8"/>
                  </a:cubicBezTo>
                  <a:cubicBezTo>
                    <a:pt x="96" y="15"/>
                    <a:pt x="105" y="27"/>
                    <a:pt x="109" y="41"/>
                  </a:cubicBezTo>
                  <a:cubicBezTo>
                    <a:pt x="112" y="55"/>
                    <a:pt x="110" y="69"/>
                    <a:pt x="103" y="82"/>
                  </a:cubicBezTo>
                  <a:cubicBezTo>
                    <a:pt x="93" y="98"/>
                    <a:pt x="75" y="109"/>
                    <a:pt x="56"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8" name="Group 257"/>
          <p:cNvGrpSpPr/>
          <p:nvPr/>
        </p:nvGrpSpPr>
        <p:grpSpPr>
          <a:xfrm>
            <a:off x="6384157" y="826607"/>
            <a:ext cx="339806" cy="298822"/>
            <a:chOff x="6175799" y="657784"/>
            <a:chExt cx="502392" cy="441798"/>
          </a:xfrm>
        </p:grpSpPr>
        <p:sp>
          <p:nvSpPr>
            <p:cNvPr id="115" name="Freeform 45"/>
            <p:cNvSpPr>
              <a:spLocks/>
            </p:cNvSpPr>
            <p:nvPr/>
          </p:nvSpPr>
          <p:spPr bwMode="auto">
            <a:xfrm>
              <a:off x="6175799" y="657784"/>
              <a:ext cx="502392" cy="441798"/>
            </a:xfrm>
            <a:custGeom>
              <a:avLst/>
              <a:gdLst>
                <a:gd name="T0" fmla="*/ 61 w 123"/>
                <a:gd name="T1" fmla="*/ 108 h 108"/>
                <a:gd name="T2" fmla="*/ 29 w 123"/>
                <a:gd name="T3" fmla="*/ 98 h 108"/>
                <a:gd name="T4" fmla="*/ 17 w 123"/>
                <a:gd name="T5" fmla="*/ 22 h 108"/>
                <a:gd name="T6" fmla="*/ 61 w 123"/>
                <a:gd name="T7" fmla="*/ 0 h 108"/>
                <a:gd name="T8" fmla="*/ 93 w 123"/>
                <a:gd name="T9" fmla="*/ 10 h 108"/>
                <a:gd name="T10" fmla="*/ 105 w 123"/>
                <a:gd name="T11" fmla="*/ 86 h 108"/>
                <a:gd name="T12" fmla="*/ 61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1" y="108"/>
                  </a:moveTo>
                  <a:cubicBezTo>
                    <a:pt x="50" y="108"/>
                    <a:pt x="39" y="104"/>
                    <a:pt x="29" y="98"/>
                  </a:cubicBezTo>
                  <a:cubicBezTo>
                    <a:pt x="5" y="80"/>
                    <a:pt x="0" y="46"/>
                    <a:pt x="17" y="22"/>
                  </a:cubicBezTo>
                  <a:cubicBezTo>
                    <a:pt x="28" y="8"/>
                    <a:pt x="44" y="0"/>
                    <a:pt x="61" y="0"/>
                  </a:cubicBezTo>
                  <a:cubicBezTo>
                    <a:pt x="73" y="0"/>
                    <a:pt x="84" y="3"/>
                    <a:pt x="93" y="10"/>
                  </a:cubicBezTo>
                  <a:cubicBezTo>
                    <a:pt x="117" y="28"/>
                    <a:pt x="123" y="61"/>
                    <a:pt x="105" y="86"/>
                  </a:cubicBezTo>
                  <a:cubicBezTo>
                    <a:pt x="95" y="100"/>
                    <a:pt x="79" y="108"/>
                    <a:pt x="61"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9" name="Freeform 45"/>
            <p:cNvSpPr>
              <a:spLocks/>
            </p:cNvSpPr>
            <p:nvPr/>
          </p:nvSpPr>
          <p:spPr bwMode="auto">
            <a:xfrm>
              <a:off x="6314988" y="780185"/>
              <a:ext cx="224014" cy="196996"/>
            </a:xfrm>
            <a:custGeom>
              <a:avLst/>
              <a:gdLst>
                <a:gd name="T0" fmla="*/ 61 w 123"/>
                <a:gd name="T1" fmla="*/ 108 h 108"/>
                <a:gd name="T2" fmla="*/ 29 w 123"/>
                <a:gd name="T3" fmla="*/ 98 h 108"/>
                <a:gd name="T4" fmla="*/ 17 w 123"/>
                <a:gd name="T5" fmla="*/ 22 h 108"/>
                <a:gd name="T6" fmla="*/ 61 w 123"/>
                <a:gd name="T7" fmla="*/ 0 h 108"/>
                <a:gd name="T8" fmla="*/ 93 w 123"/>
                <a:gd name="T9" fmla="*/ 10 h 108"/>
                <a:gd name="T10" fmla="*/ 105 w 123"/>
                <a:gd name="T11" fmla="*/ 86 h 108"/>
                <a:gd name="T12" fmla="*/ 61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1" y="108"/>
                  </a:moveTo>
                  <a:cubicBezTo>
                    <a:pt x="50" y="108"/>
                    <a:pt x="39" y="104"/>
                    <a:pt x="29" y="98"/>
                  </a:cubicBezTo>
                  <a:cubicBezTo>
                    <a:pt x="5" y="80"/>
                    <a:pt x="0" y="46"/>
                    <a:pt x="17" y="22"/>
                  </a:cubicBezTo>
                  <a:cubicBezTo>
                    <a:pt x="28" y="8"/>
                    <a:pt x="44" y="0"/>
                    <a:pt x="61" y="0"/>
                  </a:cubicBezTo>
                  <a:cubicBezTo>
                    <a:pt x="73" y="0"/>
                    <a:pt x="84" y="3"/>
                    <a:pt x="93" y="10"/>
                  </a:cubicBezTo>
                  <a:cubicBezTo>
                    <a:pt x="117" y="28"/>
                    <a:pt x="123" y="61"/>
                    <a:pt x="105" y="86"/>
                  </a:cubicBezTo>
                  <a:cubicBezTo>
                    <a:pt x="95" y="100"/>
                    <a:pt x="79" y="108"/>
                    <a:pt x="61"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6" name="Group 225"/>
          <p:cNvGrpSpPr/>
          <p:nvPr/>
        </p:nvGrpSpPr>
        <p:grpSpPr>
          <a:xfrm>
            <a:off x="2438012" y="5736069"/>
            <a:ext cx="322732" cy="298822"/>
            <a:chOff x="2487958" y="5761596"/>
            <a:chExt cx="477148" cy="441798"/>
          </a:xfrm>
        </p:grpSpPr>
        <p:sp>
          <p:nvSpPr>
            <p:cNvPr id="116" name="Freeform 46"/>
            <p:cNvSpPr>
              <a:spLocks/>
            </p:cNvSpPr>
            <p:nvPr/>
          </p:nvSpPr>
          <p:spPr bwMode="auto">
            <a:xfrm>
              <a:off x="2487958" y="5761596"/>
              <a:ext cx="477148" cy="441798"/>
            </a:xfrm>
            <a:custGeom>
              <a:avLst/>
              <a:gdLst>
                <a:gd name="T0" fmla="*/ 56 w 117"/>
                <a:gd name="T1" fmla="*/ 108 h 108"/>
                <a:gd name="T2" fmla="*/ 24 w 117"/>
                <a:gd name="T3" fmla="*/ 98 h 108"/>
                <a:gd name="T4" fmla="*/ 2 w 117"/>
                <a:gd name="T5" fmla="*/ 62 h 108"/>
                <a:gd name="T6" fmla="*/ 12 w 117"/>
                <a:gd name="T7" fmla="*/ 22 h 108"/>
                <a:gd name="T8" fmla="*/ 56 w 117"/>
                <a:gd name="T9" fmla="*/ 0 h 108"/>
                <a:gd name="T10" fmla="*/ 87 w 117"/>
                <a:gd name="T11" fmla="*/ 10 h 108"/>
                <a:gd name="T12" fmla="*/ 99 w 117"/>
                <a:gd name="T13" fmla="*/ 86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44" y="108"/>
                    <a:pt x="33" y="104"/>
                    <a:pt x="24" y="98"/>
                  </a:cubicBezTo>
                  <a:cubicBezTo>
                    <a:pt x="12" y="89"/>
                    <a:pt x="4" y="77"/>
                    <a:pt x="2" y="62"/>
                  </a:cubicBezTo>
                  <a:cubicBezTo>
                    <a:pt x="0" y="48"/>
                    <a:pt x="3" y="34"/>
                    <a:pt x="12" y="22"/>
                  </a:cubicBezTo>
                  <a:cubicBezTo>
                    <a:pt x="22" y="8"/>
                    <a:pt x="38" y="0"/>
                    <a:pt x="56" y="0"/>
                  </a:cubicBezTo>
                  <a:cubicBezTo>
                    <a:pt x="67" y="0"/>
                    <a:pt x="78" y="3"/>
                    <a:pt x="87" y="10"/>
                  </a:cubicBezTo>
                  <a:cubicBezTo>
                    <a:pt x="112" y="27"/>
                    <a:pt x="117" y="61"/>
                    <a:pt x="99" y="86"/>
                  </a:cubicBezTo>
                  <a:cubicBezTo>
                    <a:pt x="89" y="100"/>
                    <a:pt x="73"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0" name="Freeform 46"/>
            <p:cNvSpPr>
              <a:spLocks/>
            </p:cNvSpPr>
            <p:nvPr/>
          </p:nvSpPr>
          <p:spPr bwMode="auto">
            <a:xfrm>
              <a:off x="2620153" y="5883997"/>
              <a:ext cx="212758" cy="196996"/>
            </a:xfrm>
            <a:custGeom>
              <a:avLst/>
              <a:gdLst>
                <a:gd name="T0" fmla="*/ 56 w 117"/>
                <a:gd name="T1" fmla="*/ 108 h 108"/>
                <a:gd name="T2" fmla="*/ 24 w 117"/>
                <a:gd name="T3" fmla="*/ 98 h 108"/>
                <a:gd name="T4" fmla="*/ 2 w 117"/>
                <a:gd name="T5" fmla="*/ 62 h 108"/>
                <a:gd name="T6" fmla="*/ 12 w 117"/>
                <a:gd name="T7" fmla="*/ 22 h 108"/>
                <a:gd name="T8" fmla="*/ 56 w 117"/>
                <a:gd name="T9" fmla="*/ 0 h 108"/>
                <a:gd name="T10" fmla="*/ 87 w 117"/>
                <a:gd name="T11" fmla="*/ 10 h 108"/>
                <a:gd name="T12" fmla="*/ 99 w 117"/>
                <a:gd name="T13" fmla="*/ 86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44" y="108"/>
                    <a:pt x="33" y="104"/>
                    <a:pt x="24" y="98"/>
                  </a:cubicBezTo>
                  <a:cubicBezTo>
                    <a:pt x="12" y="89"/>
                    <a:pt x="4" y="77"/>
                    <a:pt x="2" y="62"/>
                  </a:cubicBezTo>
                  <a:cubicBezTo>
                    <a:pt x="0" y="48"/>
                    <a:pt x="3" y="34"/>
                    <a:pt x="12" y="22"/>
                  </a:cubicBezTo>
                  <a:cubicBezTo>
                    <a:pt x="22" y="8"/>
                    <a:pt x="38" y="0"/>
                    <a:pt x="56" y="0"/>
                  </a:cubicBezTo>
                  <a:cubicBezTo>
                    <a:pt x="67" y="0"/>
                    <a:pt x="78" y="3"/>
                    <a:pt x="87" y="10"/>
                  </a:cubicBezTo>
                  <a:cubicBezTo>
                    <a:pt x="112" y="27"/>
                    <a:pt x="117" y="61"/>
                    <a:pt x="99" y="86"/>
                  </a:cubicBezTo>
                  <a:cubicBezTo>
                    <a:pt x="89" y="100"/>
                    <a:pt x="73"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9" name="Group 258"/>
          <p:cNvGrpSpPr/>
          <p:nvPr/>
        </p:nvGrpSpPr>
        <p:grpSpPr>
          <a:xfrm>
            <a:off x="6634006" y="1044018"/>
            <a:ext cx="331266" cy="302236"/>
            <a:chOff x="6438492" y="861633"/>
            <a:chExt cx="489768" cy="446848"/>
          </a:xfrm>
        </p:grpSpPr>
        <p:sp>
          <p:nvSpPr>
            <p:cNvPr id="117" name="Freeform 47"/>
            <p:cNvSpPr>
              <a:spLocks/>
            </p:cNvSpPr>
            <p:nvPr/>
          </p:nvSpPr>
          <p:spPr bwMode="auto">
            <a:xfrm>
              <a:off x="6438492" y="861633"/>
              <a:ext cx="489768" cy="446848"/>
            </a:xfrm>
            <a:custGeom>
              <a:avLst/>
              <a:gdLst>
                <a:gd name="T0" fmla="*/ 60 w 120"/>
                <a:gd name="T1" fmla="*/ 109 h 109"/>
                <a:gd name="T2" fmla="*/ 24 w 120"/>
                <a:gd name="T3" fmla="*/ 95 h 109"/>
                <a:gd name="T4" fmla="*/ 20 w 120"/>
                <a:gd name="T5" fmla="*/ 18 h 109"/>
                <a:gd name="T6" fmla="*/ 60 w 120"/>
                <a:gd name="T7" fmla="*/ 0 h 109"/>
                <a:gd name="T8" fmla="*/ 96 w 120"/>
                <a:gd name="T9" fmla="*/ 14 h 109"/>
                <a:gd name="T10" fmla="*/ 100 w 120"/>
                <a:gd name="T11" fmla="*/ 91 h 109"/>
                <a:gd name="T12" fmla="*/ 60 w 120"/>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20" h="109">
                  <a:moveTo>
                    <a:pt x="60" y="109"/>
                  </a:moveTo>
                  <a:cubicBezTo>
                    <a:pt x="47" y="109"/>
                    <a:pt x="34" y="104"/>
                    <a:pt x="24" y="95"/>
                  </a:cubicBezTo>
                  <a:cubicBezTo>
                    <a:pt x="2" y="75"/>
                    <a:pt x="0" y="40"/>
                    <a:pt x="20" y="18"/>
                  </a:cubicBezTo>
                  <a:cubicBezTo>
                    <a:pt x="30" y="7"/>
                    <a:pt x="45" y="0"/>
                    <a:pt x="60" y="0"/>
                  </a:cubicBezTo>
                  <a:cubicBezTo>
                    <a:pt x="73" y="0"/>
                    <a:pt x="86" y="5"/>
                    <a:pt x="96" y="14"/>
                  </a:cubicBezTo>
                  <a:cubicBezTo>
                    <a:pt x="118" y="34"/>
                    <a:pt x="120" y="69"/>
                    <a:pt x="100" y="91"/>
                  </a:cubicBezTo>
                  <a:cubicBezTo>
                    <a:pt x="90" y="102"/>
                    <a:pt x="75" y="109"/>
                    <a:pt x="60"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1" name="Freeform 47"/>
            <p:cNvSpPr>
              <a:spLocks/>
            </p:cNvSpPr>
            <p:nvPr/>
          </p:nvSpPr>
          <p:spPr bwMode="auto">
            <a:xfrm>
              <a:off x="6574183" y="985433"/>
              <a:ext cx="218386" cy="199248"/>
            </a:xfrm>
            <a:custGeom>
              <a:avLst/>
              <a:gdLst>
                <a:gd name="T0" fmla="*/ 60 w 120"/>
                <a:gd name="T1" fmla="*/ 109 h 109"/>
                <a:gd name="T2" fmla="*/ 24 w 120"/>
                <a:gd name="T3" fmla="*/ 95 h 109"/>
                <a:gd name="T4" fmla="*/ 20 w 120"/>
                <a:gd name="T5" fmla="*/ 18 h 109"/>
                <a:gd name="T6" fmla="*/ 60 w 120"/>
                <a:gd name="T7" fmla="*/ 0 h 109"/>
                <a:gd name="T8" fmla="*/ 96 w 120"/>
                <a:gd name="T9" fmla="*/ 14 h 109"/>
                <a:gd name="T10" fmla="*/ 100 w 120"/>
                <a:gd name="T11" fmla="*/ 91 h 109"/>
                <a:gd name="T12" fmla="*/ 60 w 120"/>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20" h="109">
                  <a:moveTo>
                    <a:pt x="60" y="109"/>
                  </a:moveTo>
                  <a:cubicBezTo>
                    <a:pt x="47" y="109"/>
                    <a:pt x="34" y="104"/>
                    <a:pt x="24" y="95"/>
                  </a:cubicBezTo>
                  <a:cubicBezTo>
                    <a:pt x="2" y="75"/>
                    <a:pt x="0" y="40"/>
                    <a:pt x="20" y="18"/>
                  </a:cubicBezTo>
                  <a:cubicBezTo>
                    <a:pt x="30" y="7"/>
                    <a:pt x="45" y="0"/>
                    <a:pt x="60" y="0"/>
                  </a:cubicBezTo>
                  <a:cubicBezTo>
                    <a:pt x="73" y="0"/>
                    <a:pt x="86" y="5"/>
                    <a:pt x="96" y="14"/>
                  </a:cubicBezTo>
                  <a:cubicBezTo>
                    <a:pt x="118" y="34"/>
                    <a:pt x="120" y="69"/>
                    <a:pt x="100" y="91"/>
                  </a:cubicBezTo>
                  <a:cubicBezTo>
                    <a:pt x="90" y="102"/>
                    <a:pt x="75" y="109"/>
                    <a:pt x="60"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5" name="Group 224"/>
          <p:cNvGrpSpPr/>
          <p:nvPr/>
        </p:nvGrpSpPr>
        <p:grpSpPr>
          <a:xfrm>
            <a:off x="2193919" y="5515003"/>
            <a:ext cx="305654" cy="298822"/>
            <a:chOff x="2237058" y="5553634"/>
            <a:chExt cx="451900" cy="441798"/>
          </a:xfrm>
        </p:grpSpPr>
        <p:sp>
          <p:nvSpPr>
            <p:cNvPr id="118" name="Freeform 48"/>
            <p:cNvSpPr>
              <a:spLocks/>
            </p:cNvSpPr>
            <p:nvPr/>
          </p:nvSpPr>
          <p:spPr bwMode="auto">
            <a:xfrm>
              <a:off x="2237058" y="5553634"/>
              <a:ext cx="451900" cy="441798"/>
            </a:xfrm>
            <a:custGeom>
              <a:avLst/>
              <a:gdLst>
                <a:gd name="T0" fmla="*/ 55 w 110"/>
                <a:gd name="T1" fmla="*/ 108 h 108"/>
                <a:gd name="T2" fmla="*/ 55 w 110"/>
                <a:gd name="T3" fmla="*/ 108 h 108"/>
                <a:gd name="T4" fmla="*/ 19 w 110"/>
                <a:gd name="T5" fmla="*/ 94 h 108"/>
                <a:gd name="T6" fmla="*/ 1 w 110"/>
                <a:gd name="T7" fmla="*/ 57 h 108"/>
                <a:gd name="T8" fmla="*/ 15 w 110"/>
                <a:gd name="T9" fmla="*/ 18 h 108"/>
                <a:gd name="T10" fmla="*/ 55 w 110"/>
                <a:gd name="T11" fmla="*/ 0 h 108"/>
                <a:gd name="T12" fmla="*/ 91 w 110"/>
                <a:gd name="T13" fmla="*/ 14 h 108"/>
                <a:gd name="T14" fmla="*/ 109 w 110"/>
                <a:gd name="T15" fmla="*/ 51 h 108"/>
                <a:gd name="T16" fmla="*/ 95 w 110"/>
                <a:gd name="T17" fmla="*/ 90 h 108"/>
                <a:gd name="T18" fmla="*/ 55 w 110"/>
                <a:gd name="T19"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08">
                  <a:moveTo>
                    <a:pt x="55" y="108"/>
                  </a:moveTo>
                  <a:cubicBezTo>
                    <a:pt x="55" y="108"/>
                    <a:pt x="55" y="108"/>
                    <a:pt x="55" y="108"/>
                  </a:cubicBezTo>
                  <a:cubicBezTo>
                    <a:pt x="42" y="108"/>
                    <a:pt x="29" y="103"/>
                    <a:pt x="19" y="94"/>
                  </a:cubicBezTo>
                  <a:cubicBezTo>
                    <a:pt x="8" y="85"/>
                    <a:pt x="2" y="71"/>
                    <a:pt x="1" y="57"/>
                  </a:cubicBezTo>
                  <a:cubicBezTo>
                    <a:pt x="0" y="42"/>
                    <a:pt x="5" y="28"/>
                    <a:pt x="15" y="18"/>
                  </a:cubicBezTo>
                  <a:cubicBezTo>
                    <a:pt x="25" y="6"/>
                    <a:pt x="40" y="0"/>
                    <a:pt x="55" y="0"/>
                  </a:cubicBezTo>
                  <a:cubicBezTo>
                    <a:pt x="68" y="0"/>
                    <a:pt x="81" y="5"/>
                    <a:pt x="91" y="14"/>
                  </a:cubicBezTo>
                  <a:cubicBezTo>
                    <a:pt x="102" y="23"/>
                    <a:pt x="108" y="37"/>
                    <a:pt x="109" y="51"/>
                  </a:cubicBezTo>
                  <a:cubicBezTo>
                    <a:pt x="110" y="66"/>
                    <a:pt x="105" y="80"/>
                    <a:pt x="95" y="90"/>
                  </a:cubicBezTo>
                  <a:cubicBezTo>
                    <a:pt x="85" y="102"/>
                    <a:pt x="70"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2" name="Freeform 48"/>
            <p:cNvSpPr>
              <a:spLocks/>
            </p:cNvSpPr>
            <p:nvPr/>
          </p:nvSpPr>
          <p:spPr bwMode="auto">
            <a:xfrm>
              <a:off x="2362258" y="5676035"/>
              <a:ext cx="201500" cy="196996"/>
            </a:xfrm>
            <a:custGeom>
              <a:avLst/>
              <a:gdLst>
                <a:gd name="T0" fmla="*/ 55 w 110"/>
                <a:gd name="T1" fmla="*/ 108 h 108"/>
                <a:gd name="T2" fmla="*/ 55 w 110"/>
                <a:gd name="T3" fmla="*/ 108 h 108"/>
                <a:gd name="T4" fmla="*/ 19 w 110"/>
                <a:gd name="T5" fmla="*/ 94 h 108"/>
                <a:gd name="T6" fmla="*/ 1 w 110"/>
                <a:gd name="T7" fmla="*/ 57 h 108"/>
                <a:gd name="T8" fmla="*/ 15 w 110"/>
                <a:gd name="T9" fmla="*/ 18 h 108"/>
                <a:gd name="T10" fmla="*/ 55 w 110"/>
                <a:gd name="T11" fmla="*/ 0 h 108"/>
                <a:gd name="T12" fmla="*/ 91 w 110"/>
                <a:gd name="T13" fmla="*/ 14 h 108"/>
                <a:gd name="T14" fmla="*/ 109 w 110"/>
                <a:gd name="T15" fmla="*/ 51 h 108"/>
                <a:gd name="T16" fmla="*/ 95 w 110"/>
                <a:gd name="T17" fmla="*/ 90 h 108"/>
                <a:gd name="T18" fmla="*/ 55 w 110"/>
                <a:gd name="T19"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08">
                  <a:moveTo>
                    <a:pt x="55" y="108"/>
                  </a:moveTo>
                  <a:cubicBezTo>
                    <a:pt x="55" y="108"/>
                    <a:pt x="55" y="108"/>
                    <a:pt x="55" y="108"/>
                  </a:cubicBezTo>
                  <a:cubicBezTo>
                    <a:pt x="42" y="108"/>
                    <a:pt x="29" y="103"/>
                    <a:pt x="19" y="94"/>
                  </a:cubicBezTo>
                  <a:cubicBezTo>
                    <a:pt x="8" y="85"/>
                    <a:pt x="2" y="71"/>
                    <a:pt x="1" y="57"/>
                  </a:cubicBezTo>
                  <a:cubicBezTo>
                    <a:pt x="0" y="42"/>
                    <a:pt x="5" y="28"/>
                    <a:pt x="15" y="18"/>
                  </a:cubicBezTo>
                  <a:cubicBezTo>
                    <a:pt x="25" y="6"/>
                    <a:pt x="40" y="0"/>
                    <a:pt x="55" y="0"/>
                  </a:cubicBezTo>
                  <a:cubicBezTo>
                    <a:pt x="68" y="0"/>
                    <a:pt x="81" y="5"/>
                    <a:pt x="91" y="14"/>
                  </a:cubicBezTo>
                  <a:cubicBezTo>
                    <a:pt x="102" y="23"/>
                    <a:pt x="108" y="37"/>
                    <a:pt x="109" y="51"/>
                  </a:cubicBezTo>
                  <a:cubicBezTo>
                    <a:pt x="110" y="66"/>
                    <a:pt x="105" y="80"/>
                    <a:pt x="95" y="90"/>
                  </a:cubicBezTo>
                  <a:cubicBezTo>
                    <a:pt x="85" y="102"/>
                    <a:pt x="70"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60" name="Group 259"/>
          <p:cNvGrpSpPr/>
          <p:nvPr/>
        </p:nvGrpSpPr>
        <p:grpSpPr>
          <a:xfrm>
            <a:off x="6868336" y="1290992"/>
            <a:ext cx="319316" cy="298822"/>
            <a:chOff x="6687834" y="1097520"/>
            <a:chExt cx="472098" cy="441800"/>
          </a:xfrm>
        </p:grpSpPr>
        <p:sp>
          <p:nvSpPr>
            <p:cNvPr id="119" name="Freeform 49"/>
            <p:cNvSpPr>
              <a:spLocks/>
            </p:cNvSpPr>
            <p:nvPr/>
          </p:nvSpPr>
          <p:spPr bwMode="auto">
            <a:xfrm>
              <a:off x="6687834" y="1097520"/>
              <a:ext cx="472098" cy="441800"/>
            </a:xfrm>
            <a:custGeom>
              <a:avLst/>
              <a:gdLst>
                <a:gd name="T0" fmla="*/ 55 w 115"/>
                <a:gd name="T1" fmla="*/ 108 h 108"/>
                <a:gd name="T2" fmla="*/ 55 w 115"/>
                <a:gd name="T3" fmla="*/ 108 h 108"/>
                <a:gd name="T4" fmla="*/ 14 w 115"/>
                <a:gd name="T5" fmla="*/ 90 h 108"/>
                <a:gd name="T6" fmla="*/ 1 w 115"/>
                <a:gd name="T7" fmla="*/ 51 h 108"/>
                <a:gd name="T8" fmla="*/ 18 w 115"/>
                <a:gd name="T9" fmla="*/ 14 h 108"/>
                <a:gd name="T10" fmla="*/ 55 w 115"/>
                <a:gd name="T11" fmla="*/ 0 h 108"/>
                <a:gd name="T12" fmla="*/ 95 w 115"/>
                <a:gd name="T13" fmla="*/ 18 h 108"/>
                <a:gd name="T14" fmla="*/ 91 w 115"/>
                <a:gd name="T15" fmla="*/ 95 h 108"/>
                <a:gd name="T16" fmla="*/ 55 w 115"/>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8">
                  <a:moveTo>
                    <a:pt x="55" y="108"/>
                  </a:moveTo>
                  <a:cubicBezTo>
                    <a:pt x="55" y="108"/>
                    <a:pt x="55" y="108"/>
                    <a:pt x="55" y="108"/>
                  </a:cubicBezTo>
                  <a:cubicBezTo>
                    <a:pt x="39" y="108"/>
                    <a:pt x="25" y="102"/>
                    <a:pt x="14" y="90"/>
                  </a:cubicBezTo>
                  <a:cubicBezTo>
                    <a:pt x="5" y="80"/>
                    <a:pt x="0" y="66"/>
                    <a:pt x="1" y="51"/>
                  </a:cubicBezTo>
                  <a:cubicBezTo>
                    <a:pt x="1" y="37"/>
                    <a:pt x="8" y="24"/>
                    <a:pt x="18" y="14"/>
                  </a:cubicBezTo>
                  <a:cubicBezTo>
                    <a:pt x="28" y="5"/>
                    <a:pt x="41" y="0"/>
                    <a:pt x="55" y="0"/>
                  </a:cubicBezTo>
                  <a:cubicBezTo>
                    <a:pt x="70" y="0"/>
                    <a:pt x="85" y="7"/>
                    <a:pt x="95" y="18"/>
                  </a:cubicBezTo>
                  <a:cubicBezTo>
                    <a:pt x="115" y="40"/>
                    <a:pt x="113" y="75"/>
                    <a:pt x="91" y="95"/>
                  </a:cubicBezTo>
                  <a:cubicBezTo>
                    <a:pt x="81" y="103"/>
                    <a:pt x="68"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3" name="Freeform 49"/>
            <p:cNvSpPr>
              <a:spLocks/>
            </p:cNvSpPr>
            <p:nvPr/>
          </p:nvSpPr>
          <p:spPr bwMode="auto">
            <a:xfrm>
              <a:off x="6818630" y="1219922"/>
              <a:ext cx="210506" cy="196996"/>
            </a:xfrm>
            <a:custGeom>
              <a:avLst/>
              <a:gdLst>
                <a:gd name="T0" fmla="*/ 55 w 115"/>
                <a:gd name="T1" fmla="*/ 108 h 108"/>
                <a:gd name="T2" fmla="*/ 55 w 115"/>
                <a:gd name="T3" fmla="*/ 108 h 108"/>
                <a:gd name="T4" fmla="*/ 14 w 115"/>
                <a:gd name="T5" fmla="*/ 90 h 108"/>
                <a:gd name="T6" fmla="*/ 1 w 115"/>
                <a:gd name="T7" fmla="*/ 51 h 108"/>
                <a:gd name="T8" fmla="*/ 18 w 115"/>
                <a:gd name="T9" fmla="*/ 14 h 108"/>
                <a:gd name="T10" fmla="*/ 55 w 115"/>
                <a:gd name="T11" fmla="*/ 0 h 108"/>
                <a:gd name="T12" fmla="*/ 95 w 115"/>
                <a:gd name="T13" fmla="*/ 18 h 108"/>
                <a:gd name="T14" fmla="*/ 91 w 115"/>
                <a:gd name="T15" fmla="*/ 95 h 108"/>
                <a:gd name="T16" fmla="*/ 55 w 115"/>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8">
                  <a:moveTo>
                    <a:pt x="55" y="108"/>
                  </a:moveTo>
                  <a:cubicBezTo>
                    <a:pt x="55" y="108"/>
                    <a:pt x="55" y="108"/>
                    <a:pt x="55" y="108"/>
                  </a:cubicBezTo>
                  <a:cubicBezTo>
                    <a:pt x="39" y="108"/>
                    <a:pt x="25" y="102"/>
                    <a:pt x="14" y="90"/>
                  </a:cubicBezTo>
                  <a:cubicBezTo>
                    <a:pt x="5" y="80"/>
                    <a:pt x="0" y="66"/>
                    <a:pt x="1" y="51"/>
                  </a:cubicBezTo>
                  <a:cubicBezTo>
                    <a:pt x="1" y="37"/>
                    <a:pt x="8" y="24"/>
                    <a:pt x="18" y="14"/>
                  </a:cubicBezTo>
                  <a:cubicBezTo>
                    <a:pt x="28" y="5"/>
                    <a:pt x="41" y="0"/>
                    <a:pt x="55" y="0"/>
                  </a:cubicBezTo>
                  <a:cubicBezTo>
                    <a:pt x="70" y="0"/>
                    <a:pt x="85" y="7"/>
                    <a:pt x="95" y="18"/>
                  </a:cubicBezTo>
                  <a:cubicBezTo>
                    <a:pt x="115" y="40"/>
                    <a:pt x="113" y="75"/>
                    <a:pt x="91" y="95"/>
                  </a:cubicBezTo>
                  <a:cubicBezTo>
                    <a:pt x="81" y="103"/>
                    <a:pt x="68"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4" name="Group 223"/>
          <p:cNvGrpSpPr/>
          <p:nvPr/>
        </p:nvGrpSpPr>
        <p:grpSpPr>
          <a:xfrm>
            <a:off x="1972840" y="5268473"/>
            <a:ext cx="303946" cy="298822"/>
            <a:chOff x="2004164" y="5318684"/>
            <a:chExt cx="449374" cy="441798"/>
          </a:xfrm>
        </p:grpSpPr>
        <p:sp>
          <p:nvSpPr>
            <p:cNvPr id="120" name="Freeform 50"/>
            <p:cNvSpPr>
              <a:spLocks/>
            </p:cNvSpPr>
            <p:nvPr/>
          </p:nvSpPr>
          <p:spPr bwMode="auto">
            <a:xfrm>
              <a:off x="2004164" y="5318684"/>
              <a:ext cx="449374" cy="441798"/>
            </a:xfrm>
            <a:custGeom>
              <a:avLst/>
              <a:gdLst>
                <a:gd name="T0" fmla="*/ 55 w 110"/>
                <a:gd name="T1" fmla="*/ 108 h 108"/>
                <a:gd name="T2" fmla="*/ 55 w 110"/>
                <a:gd name="T3" fmla="*/ 108 h 108"/>
                <a:gd name="T4" fmla="*/ 15 w 110"/>
                <a:gd name="T5" fmla="*/ 91 h 108"/>
                <a:gd name="T6" fmla="*/ 1 w 110"/>
                <a:gd name="T7" fmla="*/ 51 h 108"/>
                <a:gd name="T8" fmla="*/ 19 w 110"/>
                <a:gd name="T9" fmla="*/ 14 h 108"/>
                <a:gd name="T10" fmla="*/ 55 w 110"/>
                <a:gd name="T11" fmla="*/ 0 h 108"/>
                <a:gd name="T12" fmla="*/ 95 w 110"/>
                <a:gd name="T13" fmla="*/ 18 h 108"/>
                <a:gd name="T14" fmla="*/ 109 w 110"/>
                <a:gd name="T15" fmla="*/ 57 h 108"/>
                <a:gd name="T16" fmla="*/ 91 w 110"/>
                <a:gd name="T17" fmla="*/ 95 h 108"/>
                <a:gd name="T18" fmla="*/ 55 w 110"/>
                <a:gd name="T19"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08">
                  <a:moveTo>
                    <a:pt x="55" y="108"/>
                  </a:moveTo>
                  <a:cubicBezTo>
                    <a:pt x="55" y="108"/>
                    <a:pt x="55" y="108"/>
                    <a:pt x="55" y="108"/>
                  </a:cubicBezTo>
                  <a:cubicBezTo>
                    <a:pt x="40" y="108"/>
                    <a:pt x="25" y="102"/>
                    <a:pt x="15" y="91"/>
                  </a:cubicBezTo>
                  <a:cubicBezTo>
                    <a:pt x="5" y="80"/>
                    <a:pt x="0" y="66"/>
                    <a:pt x="1" y="51"/>
                  </a:cubicBezTo>
                  <a:cubicBezTo>
                    <a:pt x="2" y="37"/>
                    <a:pt x="8" y="24"/>
                    <a:pt x="19" y="14"/>
                  </a:cubicBezTo>
                  <a:cubicBezTo>
                    <a:pt x="29" y="5"/>
                    <a:pt x="42" y="0"/>
                    <a:pt x="55" y="0"/>
                  </a:cubicBezTo>
                  <a:cubicBezTo>
                    <a:pt x="71" y="0"/>
                    <a:pt x="85" y="7"/>
                    <a:pt x="95" y="18"/>
                  </a:cubicBezTo>
                  <a:cubicBezTo>
                    <a:pt x="105" y="29"/>
                    <a:pt x="110" y="43"/>
                    <a:pt x="109" y="57"/>
                  </a:cubicBezTo>
                  <a:cubicBezTo>
                    <a:pt x="109" y="72"/>
                    <a:pt x="102" y="85"/>
                    <a:pt x="91" y="95"/>
                  </a:cubicBezTo>
                  <a:cubicBezTo>
                    <a:pt x="82" y="104"/>
                    <a:pt x="69"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4" name="Freeform 50"/>
            <p:cNvSpPr>
              <a:spLocks/>
            </p:cNvSpPr>
            <p:nvPr/>
          </p:nvSpPr>
          <p:spPr bwMode="auto">
            <a:xfrm>
              <a:off x="2128664" y="5441085"/>
              <a:ext cx="200374" cy="196996"/>
            </a:xfrm>
            <a:custGeom>
              <a:avLst/>
              <a:gdLst>
                <a:gd name="T0" fmla="*/ 55 w 110"/>
                <a:gd name="T1" fmla="*/ 108 h 108"/>
                <a:gd name="T2" fmla="*/ 55 w 110"/>
                <a:gd name="T3" fmla="*/ 108 h 108"/>
                <a:gd name="T4" fmla="*/ 15 w 110"/>
                <a:gd name="T5" fmla="*/ 91 h 108"/>
                <a:gd name="T6" fmla="*/ 1 w 110"/>
                <a:gd name="T7" fmla="*/ 51 h 108"/>
                <a:gd name="T8" fmla="*/ 19 w 110"/>
                <a:gd name="T9" fmla="*/ 14 h 108"/>
                <a:gd name="T10" fmla="*/ 55 w 110"/>
                <a:gd name="T11" fmla="*/ 0 h 108"/>
                <a:gd name="T12" fmla="*/ 95 w 110"/>
                <a:gd name="T13" fmla="*/ 18 h 108"/>
                <a:gd name="T14" fmla="*/ 109 w 110"/>
                <a:gd name="T15" fmla="*/ 57 h 108"/>
                <a:gd name="T16" fmla="*/ 91 w 110"/>
                <a:gd name="T17" fmla="*/ 95 h 108"/>
                <a:gd name="T18" fmla="*/ 55 w 110"/>
                <a:gd name="T19"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08">
                  <a:moveTo>
                    <a:pt x="55" y="108"/>
                  </a:moveTo>
                  <a:cubicBezTo>
                    <a:pt x="55" y="108"/>
                    <a:pt x="55" y="108"/>
                    <a:pt x="55" y="108"/>
                  </a:cubicBezTo>
                  <a:cubicBezTo>
                    <a:pt x="40" y="108"/>
                    <a:pt x="25" y="102"/>
                    <a:pt x="15" y="91"/>
                  </a:cubicBezTo>
                  <a:cubicBezTo>
                    <a:pt x="5" y="80"/>
                    <a:pt x="0" y="66"/>
                    <a:pt x="1" y="51"/>
                  </a:cubicBezTo>
                  <a:cubicBezTo>
                    <a:pt x="2" y="37"/>
                    <a:pt x="8" y="24"/>
                    <a:pt x="19" y="14"/>
                  </a:cubicBezTo>
                  <a:cubicBezTo>
                    <a:pt x="29" y="5"/>
                    <a:pt x="42" y="0"/>
                    <a:pt x="55" y="0"/>
                  </a:cubicBezTo>
                  <a:cubicBezTo>
                    <a:pt x="71" y="0"/>
                    <a:pt x="85" y="7"/>
                    <a:pt x="95" y="18"/>
                  </a:cubicBezTo>
                  <a:cubicBezTo>
                    <a:pt x="105" y="29"/>
                    <a:pt x="110" y="43"/>
                    <a:pt x="109" y="57"/>
                  </a:cubicBezTo>
                  <a:cubicBezTo>
                    <a:pt x="109" y="72"/>
                    <a:pt x="102" y="85"/>
                    <a:pt x="91" y="95"/>
                  </a:cubicBezTo>
                  <a:cubicBezTo>
                    <a:pt x="82" y="104"/>
                    <a:pt x="69"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3" name="Group 252"/>
          <p:cNvGrpSpPr/>
          <p:nvPr/>
        </p:nvGrpSpPr>
        <p:grpSpPr>
          <a:xfrm>
            <a:off x="7044747" y="1558026"/>
            <a:ext cx="341512" cy="298822"/>
            <a:chOff x="6872245" y="1354696"/>
            <a:chExt cx="504912" cy="441798"/>
          </a:xfrm>
        </p:grpSpPr>
        <p:sp>
          <p:nvSpPr>
            <p:cNvPr id="121" name="Freeform 51"/>
            <p:cNvSpPr>
              <a:spLocks/>
            </p:cNvSpPr>
            <p:nvPr/>
          </p:nvSpPr>
          <p:spPr bwMode="auto">
            <a:xfrm>
              <a:off x="6872245" y="1354696"/>
              <a:ext cx="504912" cy="441798"/>
            </a:xfrm>
            <a:custGeom>
              <a:avLst/>
              <a:gdLst>
                <a:gd name="T0" fmla="*/ 62 w 123"/>
                <a:gd name="T1" fmla="*/ 108 h 108"/>
                <a:gd name="T2" fmla="*/ 18 w 123"/>
                <a:gd name="T3" fmla="*/ 86 h 108"/>
                <a:gd name="T4" fmla="*/ 30 w 123"/>
                <a:gd name="T5" fmla="*/ 10 h 108"/>
                <a:gd name="T6" fmla="*/ 61 w 123"/>
                <a:gd name="T7" fmla="*/ 0 h 108"/>
                <a:gd name="T8" fmla="*/ 105 w 123"/>
                <a:gd name="T9" fmla="*/ 22 h 108"/>
                <a:gd name="T10" fmla="*/ 93 w 123"/>
                <a:gd name="T11" fmla="*/ 98 h 108"/>
                <a:gd name="T12" fmla="*/ 62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2" y="108"/>
                  </a:moveTo>
                  <a:cubicBezTo>
                    <a:pt x="44" y="108"/>
                    <a:pt x="28" y="100"/>
                    <a:pt x="18" y="86"/>
                  </a:cubicBezTo>
                  <a:cubicBezTo>
                    <a:pt x="0" y="62"/>
                    <a:pt x="5" y="28"/>
                    <a:pt x="30" y="10"/>
                  </a:cubicBezTo>
                  <a:cubicBezTo>
                    <a:pt x="39" y="3"/>
                    <a:pt x="50" y="0"/>
                    <a:pt x="61" y="0"/>
                  </a:cubicBezTo>
                  <a:cubicBezTo>
                    <a:pt x="79" y="0"/>
                    <a:pt x="95" y="8"/>
                    <a:pt x="105" y="22"/>
                  </a:cubicBezTo>
                  <a:cubicBezTo>
                    <a:pt x="123" y="46"/>
                    <a:pt x="117" y="80"/>
                    <a:pt x="93" y="98"/>
                  </a:cubicBezTo>
                  <a:cubicBezTo>
                    <a:pt x="84" y="105"/>
                    <a:pt x="73"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5" name="Freeform 51"/>
            <p:cNvSpPr>
              <a:spLocks/>
            </p:cNvSpPr>
            <p:nvPr/>
          </p:nvSpPr>
          <p:spPr bwMode="auto">
            <a:xfrm>
              <a:off x="7012132" y="1477097"/>
              <a:ext cx="225138" cy="196996"/>
            </a:xfrm>
            <a:custGeom>
              <a:avLst/>
              <a:gdLst>
                <a:gd name="T0" fmla="*/ 62 w 123"/>
                <a:gd name="T1" fmla="*/ 108 h 108"/>
                <a:gd name="T2" fmla="*/ 18 w 123"/>
                <a:gd name="T3" fmla="*/ 86 h 108"/>
                <a:gd name="T4" fmla="*/ 30 w 123"/>
                <a:gd name="T5" fmla="*/ 10 h 108"/>
                <a:gd name="T6" fmla="*/ 61 w 123"/>
                <a:gd name="T7" fmla="*/ 0 h 108"/>
                <a:gd name="T8" fmla="*/ 105 w 123"/>
                <a:gd name="T9" fmla="*/ 22 h 108"/>
                <a:gd name="T10" fmla="*/ 93 w 123"/>
                <a:gd name="T11" fmla="*/ 98 h 108"/>
                <a:gd name="T12" fmla="*/ 62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2" y="108"/>
                  </a:moveTo>
                  <a:cubicBezTo>
                    <a:pt x="44" y="108"/>
                    <a:pt x="28" y="100"/>
                    <a:pt x="18" y="86"/>
                  </a:cubicBezTo>
                  <a:cubicBezTo>
                    <a:pt x="0" y="62"/>
                    <a:pt x="5" y="28"/>
                    <a:pt x="30" y="10"/>
                  </a:cubicBezTo>
                  <a:cubicBezTo>
                    <a:pt x="39" y="3"/>
                    <a:pt x="50" y="0"/>
                    <a:pt x="61" y="0"/>
                  </a:cubicBezTo>
                  <a:cubicBezTo>
                    <a:pt x="79" y="0"/>
                    <a:pt x="95" y="8"/>
                    <a:pt x="105" y="22"/>
                  </a:cubicBezTo>
                  <a:cubicBezTo>
                    <a:pt x="123" y="46"/>
                    <a:pt x="117" y="80"/>
                    <a:pt x="93" y="98"/>
                  </a:cubicBezTo>
                  <a:cubicBezTo>
                    <a:pt x="84" y="105"/>
                    <a:pt x="73"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3" name="Group 222"/>
          <p:cNvGrpSpPr/>
          <p:nvPr/>
        </p:nvGrpSpPr>
        <p:grpSpPr>
          <a:xfrm>
            <a:off x="1778055" y="5000994"/>
            <a:ext cx="305654" cy="302238"/>
            <a:chOff x="1795733" y="5060570"/>
            <a:chExt cx="451900" cy="446850"/>
          </a:xfrm>
        </p:grpSpPr>
        <p:sp>
          <p:nvSpPr>
            <p:cNvPr id="122" name="Freeform 52"/>
            <p:cNvSpPr>
              <a:spLocks/>
            </p:cNvSpPr>
            <p:nvPr/>
          </p:nvSpPr>
          <p:spPr bwMode="auto">
            <a:xfrm>
              <a:off x="1795733" y="5060570"/>
              <a:ext cx="451900" cy="446850"/>
            </a:xfrm>
            <a:custGeom>
              <a:avLst/>
              <a:gdLst>
                <a:gd name="T0" fmla="*/ 56 w 111"/>
                <a:gd name="T1" fmla="*/ 109 h 109"/>
                <a:gd name="T2" fmla="*/ 12 w 111"/>
                <a:gd name="T3" fmla="*/ 86 h 109"/>
                <a:gd name="T4" fmla="*/ 2 w 111"/>
                <a:gd name="T5" fmla="*/ 46 h 109"/>
                <a:gd name="T6" fmla="*/ 24 w 111"/>
                <a:gd name="T7" fmla="*/ 11 h 109"/>
                <a:gd name="T8" fmla="*/ 55 w 111"/>
                <a:gd name="T9" fmla="*/ 0 h 109"/>
                <a:gd name="T10" fmla="*/ 99 w 111"/>
                <a:gd name="T11" fmla="*/ 23 h 109"/>
                <a:gd name="T12" fmla="*/ 109 w 111"/>
                <a:gd name="T13" fmla="*/ 63 h 109"/>
                <a:gd name="T14" fmla="*/ 87 w 111"/>
                <a:gd name="T15" fmla="*/ 98 h 109"/>
                <a:gd name="T16" fmla="*/ 56 w 11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9">
                  <a:moveTo>
                    <a:pt x="56" y="109"/>
                  </a:moveTo>
                  <a:cubicBezTo>
                    <a:pt x="38" y="109"/>
                    <a:pt x="22" y="100"/>
                    <a:pt x="12" y="86"/>
                  </a:cubicBezTo>
                  <a:cubicBezTo>
                    <a:pt x="3" y="75"/>
                    <a:pt x="0" y="60"/>
                    <a:pt x="2" y="46"/>
                  </a:cubicBezTo>
                  <a:cubicBezTo>
                    <a:pt x="4" y="32"/>
                    <a:pt x="12" y="19"/>
                    <a:pt x="24" y="11"/>
                  </a:cubicBezTo>
                  <a:cubicBezTo>
                    <a:pt x="33" y="4"/>
                    <a:pt x="44" y="0"/>
                    <a:pt x="55" y="0"/>
                  </a:cubicBezTo>
                  <a:cubicBezTo>
                    <a:pt x="73" y="0"/>
                    <a:pt x="89" y="9"/>
                    <a:pt x="99" y="23"/>
                  </a:cubicBezTo>
                  <a:cubicBezTo>
                    <a:pt x="108" y="34"/>
                    <a:pt x="111" y="49"/>
                    <a:pt x="109" y="63"/>
                  </a:cubicBezTo>
                  <a:cubicBezTo>
                    <a:pt x="107" y="77"/>
                    <a:pt x="99" y="90"/>
                    <a:pt x="87" y="98"/>
                  </a:cubicBezTo>
                  <a:cubicBezTo>
                    <a:pt x="78" y="105"/>
                    <a:pt x="67" y="109"/>
                    <a:pt x="56"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6" name="Freeform 52"/>
            <p:cNvSpPr>
              <a:spLocks/>
            </p:cNvSpPr>
            <p:nvPr/>
          </p:nvSpPr>
          <p:spPr bwMode="auto">
            <a:xfrm>
              <a:off x="1920933" y="5184371"/>
              <a:ext cx="201500" cy="199248"/>
            </a:xfrm>
            <a:custGeom>
              <a:avLst/>
              <a:gdLst>
                <a:gd name="T0" fmla="*/ 56 w 111"/>
                <a:gd name="T1" fmla="*/ 109 h 109"/>
                <a:gd name="T2" fmla="*/ 12 w 111"/>
                <a:gd name="T3" fmla="*/ 86 h 109"/>
                <a:gd name="T4" fmla="*/ 2 w 111"/>
                <a:gd name="T5" fmla="*/ 46 h 109"/>
                <a:gd name="T6" fmla="*/ 24 w 111"/>
                <a:gd name="T7" fmla="*/ 11 h 109"/>
                <a:gd name="T8" fmla="*/ 55 w 111"/>
                <a:gd name="T9" fmla="*/ 0 h 109"/>
                <a:gd name="T10" fmla="*/ 99 w 111"/>
                <a:gd name="T11" fmla="*/ 23 h 109"/>
                <a:gd name="T12" fmla="*/ 109 w 111"/>
                <a:gd name="T13" fmla="*/ 63 h 109"/>
                <a:gd name="T14" fmla="*/ 87 w 111"/>
                <a:gd name="T15" fmla="*/ 98 h 109"/>
                <a:gd name="T16" fmla="*/ 56 w 11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9">
                  <a:moveTo>
                    <a:pt x="56" y="109"/>
                  </a:moveTo>
                  <a:cubicBezTo>
                    <a:pt x="38" y="109"/>
                    <a:pt x="22" y="100"/>
                    <a:pt x="12" y="86"/>
                  </a:cubicBezTo>
                  <a:cubicBezTo>
                    <a:pt x="3" y="75"/>
                    <a:pt x="0" y="60"/>
                    <a:pt x="2" y="46"/>
                  </a:cubicBezTo>
                  <a:cubicBezTo>
                    <a:pt x="4" y="32"/>
                    <a:pt x="12" y="19"/>
                    <a:pt x="24" y="11"/>
                  </a:cubicBezTo>
                  <a:cubicBezTo>
                    <a:pt x="33" y="4"/>
                    <a:pt x="44" y="0"/>
                    <a:pt x="55" y="0"/>
                  </a:cubicBezTo>
                  <a:cubicBezTo>
                    <a:pt x="73" y="0"/>
                    <a:pt x="89" y="9"/>
                    <a:pt x="99" y="23"/>
                  </a:cubicBezTo>
                  <a:cubicBezTo>
                    <a:pt x="108" y="34"/>
                    <a:pt x="111" y="49"/>
                    <a:pt x="109" y="63"/>
                  </a:cubicBezTo>
                  <a:cubicBezTo>
                    <a:pt x="107" y="77"/>
                    <a:pt x="99" y="90"/>
                    <a:pt x="87" y="98"/>
                  </a:cubicBezTo>
                  <a:cubicBezTo>
                    <a:pt x="78" y="105"/>
                    <a:pt x="67" y="109"/>
                    <a:pt x="56"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2" name="Group 251"/>
          <p:cNvGrpSpPr/>
          <p:nvPr/>
        </p:nvGrpSpPr>
        <p:grpSpPr>
          <a:xfrm>
            <a:off x="7208812" y="1842493"/>
            <a:ext cx="326144" cy="300530"/>
            <a:chOff x="7054262" y="1630451"/>
            <a:chExt cx="482192" cy="444324"/>
          </a:xfrm>
        </p:grpSpPr>
        <p:sp>
          <p:nvSpPr>
            <p:cNvPr id="123" name="Freeform 53"/>
            <p:cNvSpPr>
              <a:spLocks/>
            </p:cNvSpPr>
            <p:nvPr/>
          </p:nvSpPr>
          <p:spPr bwMode="auto">
            <a:xfrm>
              <a:off x="7054262" y="1630451"/>
              <a:ext cx="482192" cy="444324"/>
            </a:xfrm>
            <a:custGeom>
              <a:avLst/>
              <a:gdLst>
                <a:gd name="T0" fmla="*/ 62 w 118"/>
                <a:gd name="T1" fmla="*/ 109 h 109"/>
                <a:gd name="T2" fmla="*/ 15 w 118"/>
                <a:gd name="T3" fmla="*/ 82 h 109"/>
                <a:gd name="T4" fmla="*/ 35 w 118"/>
                <a:gd name="T5" fmla="*/ 8 h 109"/>
                <a:gd name="T6" fmla="*/ 62 w 118"/>
                <a:gd name="T7" fmla="*/ 0 h 109"/>
                <a:gd name="T8" fmla="*/ 109 w 118"/>
                <a:gd name="T9" fmla="*/ 27 h 109"/>
                <a:gd name="T10" fmla="*/ 115 w 118"/>
                <a:gd name="T11" fmla="*/ 69 h 109"/>
                <a:gd name="T12" fmla="*/ 89 w 118"/>
                <a:gd name="T13" fmla="*/ 101 h 109"/>
                <a:gd name="T14" fmla="*/ 62 w 118"/>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9">
                  <a:moveTo>
                    <a:pt x="62" y="109"/>
                  </a:moveTo>
                  <a:cubicBezTo>
                    <a:pt x="43" y="109"/>
                    <a:pt x="25" y="98"/>
                    <a:pt x="15" y="82"/>
                  </a:cubicBezTo>
                  <a:cubicBezTo>
                    <a:pt x="0" y="56"/>
                    <a:pt x="9" y="23"/>
                    <a:pt x="35" y="8"/>
                  </a:cubicBezTo>
                  <a:cubicBezTo>
                    <a:pt x="43" y="3"/>
                    <a:pt x="53" y="0"/>
                    <a:pt x="62" y="0"/>
                  </a:cubicBezTo>
                  <a:cubicBezTo>
                    <a:pt x="82" y="0"/>
                    <a:pt x="100" y="11"/>
                    <a:pt x="109" y="27"/>
                  </a:cubicBezTo>
                  <a:cubicBezTo>
                    <a:pt x="116" y="40"/>
                    <a:pt x="118" y="55"/>
                    <a:pt x="115" y="69"/>
                  </a:cubicBezTo>
                  <a:cubicBezTo>
                    <a:pt x="111" y="83"/>
                    <a:pt x="102" y="94"/>
                    <a:pt x="89" y="101"/>
                  </a:cubicBezTo>
                  <a:cubicBezTo>
                    <a:pt x="81" y="106"/>
                    <a:pt x="72" y="109"/>
                    <a:pt x="62"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7" name="Freeform 53"/>
            <p:cNvSpPr>
              <a:spLocks/>
            </p:cNvSpPr>
            <p:nvPr/>
          </p:nvSpPr>
          <p:spPr bwMode="auto">
            <a:xfrm>
              <a:off x="7187854" y="1753552"/>
              <a:ext cx="215008" cy="198122"/>
            </a:xfrm>
            <a:custGeom>
              <a:avLst/>
              <a:gdLst>
                <a:gd name="T0" fmla="*/ 62 w 118"/>
                <a:gd name="T1" fmla="*/ 109 h 109"/>
                <a:gd name="T2" fmla="*/ 15 w 118"/>
                <a:gd name="T3" fmla="*/ 82 h 109"/>
                <a:gd name="T4" fmla="*/ 35 w 118"/>
                <a:gd name="T5" fmla="*/ 8 h 109"/>
                <a:gd name="T6" fmla="*/ 62 w 118"/>
                <a:gd name="T7" fmla="*/ 0 h 109"/>
                <a:gd name="T8" fmla="*/ 109 w 118"/>
                <a:gd name="T9" fmla="*/ 27 h 109"/>
                <a:gd name="T10" fmla="*/ 115 w 118"/>
                <a:gd name="T11" fmla="*/ 69 h 109"/>
                <a:gd name="T12" fmla="*/ 89 w 118"/>
                <a:gd name="T13" fmla="*/ 101 h 109"/>
                <a:gd name="T14" fmla="*/ 62 w 118"/>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9">
                  <a:moveTo>
                    <a:pt x="62" y="109"/>
                  </a:moveTo>
                  <a:cubicBezTo>
                    <a:pt x="43" y="109"/>
                    <a:pt x="25" y="98"/>
                    <a:pt x="15" y="82"/>
                  </a:cubicBezTo>
                  <a:cubicBezTo>
                    <a:pt x="0" y="56"/>
                    <a:pt x="9" y="23"/>
                    <a:pt x="35" y="8"/>
                  </a:cubicBezTo>
                  <a:cubicBezTo>
                    <a:pt x="43" y="3"/>
                    <a:pt x="53" y="0"/>
                    <a:pt x="62" y="0"/>
                  </a:cubicBezTo>
                  <a:cubicBezTo>
                    <a:pt x="82" y="0"/>
                    <a:pt x="100" y="11"/>
                    <a:pt x="109" y="27"/>
                  </a:cubicBezTo>
                  <a:cubicBezTo>
                    <a:pt x="116" y="40"/>
                    <a:pt x="118" y="55"/>
                    <a:pt x="115" y="69"/>
                  </a:cubicBezTo>
                  <a:cubicBezTo>
                    <a:pt x="111" y="83"/>
                    <a:pt x="102" y="94"/>
                    <a:pt x="89" y="101"/>
                  </a:cubicBezTo>
                  <a:cubicBezTo>
                    <a:pt x="81" y="106"/>
                    <a:pt x="72" y="109"/>
                    <a:pt x="62"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2" name="Group 221"/>
          <p:cNvGrpSpPr/>
          <p:nvPr/>
        </p:nvGrpSpPr>
        <p:grpSpPr>
          <a:xfrm>
            <a:off x="1611188" y="4716123"/>
            <a:ext cx="310774" cy="300530"/>
            <a:chOff x="1613354" y="4784814"/>
            <a:chExt cx="459470" cy="444324"/>
          </a:xfrm>
        </p:grpSpPr>
        <p:sp>
          <p:nvSpPr>
            <p:cNvPr id="124" name="Freeform 54"/>
            <p:cNvSpPr>
              <a:spLocks/>
            </p:cNvSpPr>
            <p:nvPr/>
          </p:nvSpPr>
          <p:spPr bwMode="auto">
            <a:xfrm>
              <a:off x="1613354" y="4784814"/>
              <a:ext cx="459470" cy="444324"/>
            </a:xfrm>
            <a:custGeom>
              <a:avLst/>
              <a:gdLst>
                <a:gd name="T0" fmla="*/ 56 w 112"/>
                <a:gd name="T1" fmla="*/ 108 h 108"/>
                <a:gd name="T2" fmla="*/ 9 w 112"/>
                <a:gd name="T3" fmla="*/ 81 h 108"/>
                <a:gd name="T4" fmla="*/ 3 w 112"/>
                <a:gd name="T5" fmla="*/ 40 h 108"/>
                <a:gd name="T6" fmla="*/ 29 w 112"/>
                <a:gd name="T7" fmla="*/ 7 h 108"/>
                <a:gd name="T8" fmla="*/ 56 w 112"/>
                <a:gd name="T9" fmla="*/ 0 h 108"/>
                <a:gd name="T10" fmla="*/ 103 w 112"/>
                <a:gd name="T11" fmla="*/ 27 h 108"/>
                <a:gd name="T12" fmla="*/ 108 w 112"/>
                <a:gd name="T13" fmla="*/ 68 h 108"/>
                <a:gd name="T14" fmla="*/ 83 w 112"/>
                <a:gd name="T15" fmla="*/ 101 h 108"/>
                <a:gd name="T16" fmla="*/ 56 w 11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56" y="108"/>
                  </a:moveTo>
                  <a:cubicBezTo>
                    <a:pt x="36" y="108"/>
                    <a:pt x="18" y="98"/>
                    <a:pt x="9" y="81"/>
                  </a:cubicBezTo>
                  <a:cubicBezTo>
                    <a:pt x="2" y="69"/>
                    <a:pt x="0" y="54"/>
                    <a:pt x="3" y="40"/>
                  </a:cubicBezTo>
                  <a:cubicBezTo>
                    <a:pt x="7" y="26"/>
                    <a:pt x="16" y="14"/>
                    <a:pt x="29" y="7"/>
                  </a:cubicBezTo>
                  <a:cubicBezTo>
                    <a:pt x="37" y="2"/>
                    <a:pt x="46" y="0"/>
                    <a:pt x="56" y="0"/>
                  </a:cubicBezTo>
                  <a:cubicBezTo>
                    <a:pt x="75" y="0"/>
                    <a:pt x="93" y="10"/>
                    <a:pt x="103" y="27"/>
                  </a:cubicBezTo>
                  <a:cubicBezTo>
                    <a:pt x="110" y="39"/>
                    <a:pt x="112" y="54"/>
                    <a:pt x="108" y="68"/>
                  </a:cubicBezTo>
                  <a:cubicBezTo>
                    <a:pt x="104" y="82"/>
                    <a:pt x="95" y="94"/>
                    <a:pt x="83" y="101"/>
                  </a:cubicBezTo>
                  <a:cubicBezTo>
                    <a:pt x="75" y="106"/>
                    <a:pt x="65"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8" name="Freeform 54"/>
            <p:cNvSpPr>
              <a:spLocks/>
            </p:cNvSpPr>
            <p:nvPr/>
          </p:nvSpPr>
          <p:spPr bwMode="auto">
            <a:xfrm>
              <a:off x="1740651" y="4907915"/>
              <a:ext cx="204876" cy="198122"/>
            </a:xfrm>
            <a:custGeom>
              <a:avLst/>
              <a:gdLst>
                <a:gd name="T0" fmla="*/ 56 w 112"/>
                <a:gd name="T1" fmla="*/ 108 h 108"/>
                <a:gd name="T2" fmla="*/ 9 w 112"/>
                <a:gd name="T3" fmla="*/ 81 h 108"/>
                <a:gd name="T4" fmla="*/ 3 w 112"/>
                <a:gd name="T5" fmla="*/ 40 h 108"/>
                <a:gd name="T6" fmla="*/ 29 w 112"/>
                <a:gd name="T7" fmla="*/ 7 h 108"/>
                <a:gd name="T8" fmla="*/ 56 w 112"/>
                <a:gd name="T9" fmla="*/ 0 h 108"/>
                <a:gd name="T10" fmla="*/ 103 w 112"/>
                <a:gd name="T11" fmla="*/ 27 h 108"/>
                <a:gd name="T12" fmla="*/ 108 w 112"/>
                <a:gd name="T13" fmla="*/ 68 h 108"/>
                <a:gd name="T14" fmla="*/ 83 w 112"/>
                <a:gd name="T15" fmla="*/ 101 h 108"/>
                <a:gd name="T16" fmla="*/ 56 w 11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56" y="108"/>
                  </a:moveTo>
                  <a:cubicBezTo>
                    <a:pt x="36" y="108"/>
                    <a:pt x="18" y="98"/>
                    <a:pt x="9" y="81"/>
                  </a:cubicBezTo>
                  <a:cubicBezTo>
                    <a:pt x="2" y="69"/>
                    <a:pt x="0" y="54"/>
                    <a:pt x="3" y="40"/>
                  </a:cubicBezTo>
                  <a:cubicBezTo>
                    <a:pt x="7" y="26"/>
                    <a:pt x="16" y="14"/>
                    <a:pt x="29" y="7"/>
                  </a:cubicBezTo>
                  <a:cubicBezTo>
                    <a:pt x="37" y="2"/>
                    <a:pt x="46" y="0"/>
                    <a:pt x="56" y="0"/>
                  </a:cubicBezTo>
                  <a:cubicBezTo>
                    <a:pt x="75" y="0"/>
                    <a:pt x="93" y="10"/>
                    <a:pt x="103" y="27"/>
                  </a:cubicBezTo>
                  <a:cubicBezTo>
                    <a:pt x="110" y="39"/>
                    <a:pt x="112" y="54"/>
                    <a:pt x="108" y="68"/>
                  </a:cubicBezTo>
                  <a:cubicBezTo>
                    <a:pt x="104" y="82"/>
                    <a:pt x="95" y="94"/>
                    <a:pt x="83" y="101"/>
                  </a:cubicBezTo>
                  <a:cubicBezTo>
                    <a:pt x="75" y="106"/>
                    <a:pt x="65"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1" name="Group 250"/>
          <p:cNvGrpSpPr/>
          <p:nvPr/>
        </p:nvGrpSpPr>
        <p:grpSpPr>
          <a:xfrm>
            <a:off x="7345583" y="2145505"/>
            <a:ext cx="339806" cy="298822"/>
            <a:chOff x="7202912" y="1926196"/>
            <a:chExt cx="502392" cy="441798"/>
          </a:xfrm>
        </p:grpSpPr>
        <p:sp>
          <p:nvSpPr>
            <p:cNvPr id="125" name="Freeform 55"/>
            <p:cNvSpPr>
              <a:spLocks/>
            </p:cNvSpPr>
            <p:nvPr/>
          </p:nvSpPr>
          <p:spPr bwMode="auto">
            <a:xfrm>
              <a:off x="7202912" y="1926196"/>
              <a:ext cx="502392" cy="441798"/>
            </a:xfrm>
            <a:custGeom>
              <a:avLst/>
              <a:gdLst>
                <a:gd name="T0" fmla="*/ 62 w 123"/>
                <a:gd name="T1" fmla="*/ 108 h 108"/>
                <a:gd name="T2" fmla="*/ 12 w 123"/>
                <a:gd name="T3" fmla="*/ 76 h 108"/>
                <a:gd name="T4" fmla="*/ 39 w 123"/>
                <a:gd name="T5" fmla="*/ 4 h 108"/>
                <a:gd name="T6" fmla="*/ 61 w 123"/>
                <a:gd name="T7" fmla="*/ 0 h 108"/>
                <a:gd name="T8" fmla="*/ 111 w 123"/>
                <a:gd name="T9" fmla="*/ 32 h 108"/>
                <a:gd name="T10" fmla="*/ 84 w 123"/>
                <a:gd name="T11" fmla="*/ 103 h 108"/>
                <a:gd name="T12" fmla="*/ 62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2" y="108"/>
                  </a:moveTo>
                  <a:cubicBezTo>
                    <a:pt x="40" y="108"/>
                    <a:pt x="21" y="95"/>
                    <a:pt x="12" y="76"/>
                  </a:cubicBezTo>
                  <a:cubicBezTo>
                    <a:pt x="0" y="49"/>
                    <a:pt x="12" y="16"/>
                    <a:pt x="39" y="4"/>
                  </a:cubicBezTo>
                  <a:cubicBezTo>
                    <a:pt x="46" y="1"/>
                    <a:pt x="54" y="0"/>
                    <a:pt x="61" y="0"/>
                  </a:cubicBezTo>
                  <a:cubicBezTo>
                    <a:pt x="83" y="0"/>
                    <a:pt x="102" y="12"/>
                    <a:pt x="111" y="32"/>
                  </a:cubicBezTo>
                  <a:cubicBezTo>
                    <a:pt x="123" y="59"/>
                    <a:pt x="111" y="91"/>
                    <a:pt x="84" y="103"/>
                  </a:cubicBezTo>
                  <a:cubicBezTo>
                    <a:pt x="77" y="106"/>
                    <a:pt x="69"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9" name="Freeform 55"/>
            <p:cNvSpPr>
              <a:spLocks/>
            </p:cNvSpPr>
            <p:nvPr/>
          </p:nvSpPr>
          <p:spPr bwMode="auto">
            <a:xfrm>
              <a:off x="7342101" y="2048597"/>
              <a:ext cx="224014" cy="196996"/>
            </a:xfrm>
            <a:custGeom>
              <a:avLst/>
              <a:gdLst>
                <a:gd name="T0" fmla="*/ 62 w 123"/>
                <a:gd name="T1" fmla="*/ 108 h 108"/>
                <a:gd name="T2" fmla="*/ 12 w 123"/>
                <a:gd name="T3" fmla="*/ 76 h 108"/>
                <a:gd name="T4" fmla="*/ 39 w 123"/>
                <a:gd name="T5" fmla="*/ 4 h 108"/>
                <a:gd name="T6" fmla="*/ 61 w 123"/>
                <a:gd name="T7" fmla="*/ 0 h 108"/>
                <a:gd name="T8" fmla="*/ 111 w 123"/>
                <a:gd name="T9" fmla="*/ 32 h 108"/>
                <a:gd name="T10" fmla="*/ 84 w 123"/>
                <a:gd name="T11" fmla="*/ 103 h 108"/>
                <a:gd name="T12" fmla="*/ 62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2" y="108"/>
                  </a:moveTo>
                  <a:cubicBezTo>
                    <a:pt x="40" y="108"/>
                    <a:pt x="21" y="95"/>
                    <a:pt x="12" y="76"/>
                  </a:cubicBezTo>
                  <a:cubicBezTo>
                    <a:pt x="0" y="49"/>
                    <a:pt x="12" y="16"/>
                    <a:pt x="39" y="4"/>
                  </a:cubicBezTo>
                  <a:cubicBezTo>
                    <a:pt x="46" y="1"/>
                    <a:pt x="54" y="0"/>
                    <a:pt x="61" y="0"/>
                  </a:cubicBezTo>
                  <a:cubicBezTo>
                    <a:pt x="83" y="0"/>
                    <a:pt x="102" y="12"/>
                    <a:pt x="111" y="32"/>
                  </a:cubicBezTo>
                  <a:cubicBezTo>
                    <a:pt x="123" y="59"/>
                    <a:pt x="111" y="91"/>
                    <a:pt x="84" y="103"/>
                  </a:cubicBezTo>
                  <a:cubicBezTo>
                    <a:pt x="77" y="106"/>
                    <a:pt x="69"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1" name="Group 220"/>
          <p:cNvGrpSpPr/>
          <p:nvPr/>
        </p:nvGrpSpPr>
        <p:grpSpPr>
          <a:xfrm>
            <a:off x="1476528" y="4417212"/>
            <a:ext cx="324436" cy="298822"/>
            <a:chOff x="1460380" y="4493183"/>
            <a:chExt cx="479668" cy="441800"/>
          </a:xfrm>
        </p:grpSpPr>
        <p:sp>
          <p:nvSpPr>
            <p:cNvPr id="126" name="Freeform 56"/>
            <p:cNvSpPr>
              <a:spLocks/>
            </p:cNvSpPr>
            <p:nvPr/>
          </p:nvSpPr>
          <p:spPr bwMode="auto">
            <a:xfrm>
              <a:off x="1460380" y="4493183"/>
              <a:ext cx="479668" cy="441800"/>
            </a:xfrm>
            <a:custGeom>
              <a:avLst/>
              <a:gdLst>
                <a:gd name="T0" fmla="*/ 56 w 117"/>
                <a:gd name="T1" fmla="*/ 108 h 108"/>
                <a:gd name="T2" fmla="*/ 6 w 117"/>
                <a:gd name="T3" fmla="*/ 76 h 108"/>
                <a:gd name="T4" fmla="*/ 5 w 117"/>
                <a:gd name="T5" fmla="*/ 34 h 108"/>
                <a:gd name="T6" fmla="*/ 33 w 117"/>
                <a:gd name="T7" fmla="*/ 4 h 108"/>
                <a:gd name="T8" fmla="*/ 55 w 117"/>
                <a:gd name="T9" fmla="*/ 0 h 108"/>
                <a:gd name="T10" fmla="*/ 105 w 117"/>
                <a:gd name="T11" fmla="*/ 32 h 108"/>
                <a:gd name="T12" fmla="*/ 77 w 117"/>
                <a:gd name="T13" fmla="*/ 103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34" y="108"/>
                    <a:pt x="15" y="95"/>
                    <a:pt x="6" y="76"/>
                  </a:cubicBezTo>
                  <a:cubicBezTo>
                    <a:pt x="0" y="63"/>
                    <a:pt x="0" y="48"/>
                    <a:pt x="5" y="34"/>
                  </a:cubicBezTo>
                  <a:cubicBezTo>
                    <a:pt x="10" y="21"/>
                    <a:pt x="20" y="10"/>
                    <a:pt x="33" y="4"/>
                  </a:cubicBezTo>
                  <a:cubicBezTo>
                    <a:pt x="40" y="1"/>
                    <a:pt x="48" y="0"/>
                    <a:pt x="55" y="0"/>
                  </a:cubicBezTo>
                  <a:cubicBezTo>
                    <a:pt x="77" y="0"/>
                    <a:pt x="96" y="12"/>
                    <a:pt x="105" y="32"/>
                  </a:cubicBezTo>
                  <a:cubicBezTo>
                    <a:pt x="117" y="59"/>
                    <a:pt x="105" y="91"/>
                    <a:pt x="77" y="103"/>
                  </a:cubicBezTo>
                  <a:cubicBezTo>
                    <a:pt x="70" y="106"/>
                    <a:pt x="63"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0" name="Freeform 56"/>
            <p:cNvSpPr>
              <a:spLocks/>
            </p:cNvSpPr>
            <p:nvPr/>
          </p:nvSpPr>
          <p:spPr bwMode="auto">
            <a:xfrm>
              <a:off x="1593273" y="4615585"/>
              <a:ext cx="213882" cy="196996"/>
            </a:xfrm>
            <a:custGeom>
              <a:avLst/>
              <a:gdLst>
                <a:gd name="T0" fmla="*/ 56 w 117"/>
                <a:gd name="T1" fmla="*/ 108 h 108"/>
                <a:gd name="T2" fmla="*/ 6 w 117"/>
                <a:gd name="T3" fmla="*/ 76 h 108"/>
                <a:gd name="T4" fmla="*/ 5 w 117"/>
                <a:gd name="T5" fmla="*/ 34 h 108"/>
                <a:gd name="T6" fmla="*/ 33 w 117"/>
                <a:gd name="T7" fmla="*/ 4 h 108"/>
                <a:gd name="T8" fmla="*/ 55 w 117"/>
                <a:gd name="T9" fmla="*/ 0 h 108"/>
                <a:gd name="T10" fmla="*/ 105 w 117"/>
                <a:gd name="T11" fmla="*/ 32 h 108"/>
                <a:gd name="T12" fmla="*/ 77 w 117"/>
                <a:gd name="T13" fmla="*/ 103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34" y="108"/>
                    <a:pt x="15" y="95"/>
                    <a:pt x="6" y="76"/>
                  </a:cubicBezTo>
                  <a:cubicBezTo>
                    <a:pt x="0" y="63"/>
                    <a:pt x="0" y="48"/>
                    <a:pt x="5" y="34"/>
                  </a:cubicBezTo>
                  <a:cubicBezTo>
                    <a:pt x="10" y="21"/>
                    <a:pt x="20" y="10"/>
                    <a:pt x="33" y="4"/>
                  </a:cubicBezTo>
                  <a:cubicBezTo>
                    <a:pt x="40" y="1"/>
                    <a:pt x="48" y="0"/>
                    <a:pt x="55" y="0"/>
                  </a:cubicBezTo>
                  <a:cubicBezTo>
                    <a:pt x="77" y="0"/>
                    <a:pt x="96" y="12"/>
                    <a:pt x="105" y="32"/>
                  </a:cubicBezTo>
                  <a:cubicBezTo>
                    <a:pt x="117" y="59"/>
                    <a:pt x="105" y="91"/>
                    <a:pt x="77" y="103"/>
                  </a:cubicBezTo>
                  <a:cubicBezTo>
                    <a:pt x="70" y="106"/>
                    <a:pt x="63"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0" name="Group 249"/>
          <p:cNvGrpSpPr/>
          <p:nvPr/>
        </p:nvGrpSpPr>
        <p:grpSpPr>
          <a:xfrm>
            <a:off x="7450633" y="2457376"/>
            <a:ext cx="334682" cy="302238"/>
            <a:chOff x="7324968" y="2231645"/>
            <a:chExt cx="494816" cy="446850"/>
          </a:xfrm>
        </p:grpSpPr>
        <p:sp>
          <p:nvSpPr>
            <p:cNvPr id="127" name="Freeform 57"/>
            <p:cNvSpPr>
              <a:spLocks/>
            </p:cNvSpPr>
            <p:nvPr/>
          </p:nvSpPr>
          <p:spPr bwMode="auto">
            <a:xfrm>
              <a:off x="7324968" y="2231645"/>
              <a:ext cx="494816" cy="446850"/>
            </a:xfrm>
            <a:custGeom>
              <a:avLst/>
              <a:gdLst>
                <a:gd name="T0" fmla="*/ 61 w 121"/>
                <a:gd name="T1" fmla="*/ 109 h 109"/>
                <a:gd name="T2" fmla="*/ 9 w 121"/>
                <a:gd name="T3" fmla="*/ 71 h 109"/>
                <a:gd name="T4" fmla="*/ 44 w 121"/>
                <a:gd name="T5" fmla="*/ 3 h 109"/>
                <a:gd name="T6" fmla="*/ 60 w 121"/>
                <a:gd name="T7" fmla="*/ 0 h 109"/>
                <a:gd name="T8" fmla="*/ 112 w 121"/>
                <a:gd name="T9" fmla="*/ 38 h 109"/>
                <a:gd name="T10" fmla="*/ 77 w 121"/>
                <a:gd name="T11" fmla="*/ 106 h 109"/>
                <a:gd name="T12" fmla="*/ 61 w 121"/>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21" h="109">
                  <a:moveTo>
                    <a:pt x="61" y="109"/>
                  </a:moveTo>
                  <a:cubicBezTo>
                    <a:pt x="37" y="109"/>
                    <a:pt x="16" y="94"/>
                    <a:pt x="9" y="71"/>
                  </a:cubicBezTo>
                  <a:cubicBezTo>
                    <a:pt x="0" y="43"/>
                    <a:pt x="15" y="12"/>
                    <a:pt x="44" y="3"/>
                  </a:cubicBezTo>
                  <a:cubicBezTo>
                    <a:pt x="49" y="1"/>
                    <a:pt x="55" y="0"/>
                    <a:pt x="60" y="0"/>
                  </a:cubicBezTo>
                  <a:cubicBezTo>
                    <a:pt x="84" y="0"/>
                    <a:pt x="105" y="15"/>
                    <a:pt x="112" y="38"/>
                  </a:cubicBezTo>
                  <a:cubicBezTo>
                    <a:pt x="121" y="66"/>
                    <a:pt x="106" y="97"/>
                    <a:pt x="77" y="106"/>
                  </a:cubicBezTo>
                  <a:cubicBezTo>
                    <a:pt x="72" y="108"/>
                    <a:pt x="66" y="109"/>
                    <a:pt x="61"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1" name="Freeform 57"/>
            <p:cNvSpPr>
              <a:spLocks/>
            </p:cNvSpPr>
            <p:nvPr/>
          </p:nvSpPr>
          <p:spPr bwMode="auto">
            <a:xfrm>
              <a:off x="7462058" y="2355446"/>
              <a:ext cx="220636" cy="199248"/>
            </a:xfrm>
            <a:custGeom>
              <a:avLst/>
              <a:gdLst>
                <a:gd name="T0" fmla="*/ 61 w 121"/>
                <a:gd name="T1" fmla="*/ 109 h 109"/>
                <a:gd name="T2" fmla="*/ 9 w 121"/>
                <a:gd name="T3" fmla="*/ 71 h 109"/>
                <a:gd name="T4" fmla="*/ 44 w 121"/>
                <a:gd name="T5" fmla="*/ 3 h 109"/>
                <a:gd name="T6" fmla="*/ 60 w 121"/>
                <a:gd name="T7" fmla="*/ 0 h 109"/>
                <a:gd name="T8" fmla="*/ 112 w 121"/>
                <a:gd name="T9" fmla="*/ 38 h 109"/>
                <a:gd name="T10" fmla="*/ 77 w 121"/>
                <a:gd name="T11" fmla="*/ 106 h 109"/>
                <a:gd name="T12" fmla="*/ 61 w 121"/>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21" h="109">
                  <a:moveTo>
                    <a:pt x="61" y="109"/>
                  </a:moveTo>
                  <a:cubicBezTo>
                    <a:pt x="37" y="109"/>
                    <a:pt x="16" y="94"/>
                    <a:pt x="9" y="71"/>
                  </a:cubicBezTo>
                  <a:cubicBezTo>
                    <a:pt x="0" y="43"/>
                    <a:pt x="15" y="12"/>
                    <a:pt x="44" y="3"/>
                  </a:cubicBezTo>
                  <a:cubicBezTo>
                    <a:pt x="49" y="1"/>
                    <a:pt x="55" y="0"/>
                    <a:pt x="60" y="0"/>
                  </a:cubicBezTo>
                  <a:cubicBezTo>
                    <a:pt x="84" y="0"/>
                    <a:pt x="105" y="15"/>
                    <a:pt x="112" y="38"/>
                  </a:cubicBezTo>
                  <a:cubicBezTo>
                    <a:pt x="121" y="66"/>
                    <a:pt x="106" y="97"/>
                    <a:pt x="77" y="106"/>
                  </a:cubicBezTo>
                  <a:cubicBezTo>
                    <a:pt x="72" y="108"/>
                    <a:pt x="66" y="109"/>
                    <a:pt x="61"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0" name="Group 219"/>
          <p:cNvGrpSpPr/>
          <p:nvPr/>
        </p:nvGrpSpPr>
        <p:grpSpPr>
          <a:xfrm>
            <a:off x="1371742" y="4101925"/>
            <a:ext cx="324436" cy="298822"/>
            <a:chOff x="1339730" y="4183620"/>
            <a:chExt cx="479668" cy="441800"/>
          </a:xfrm>
        </p:grpSpPr>
        <p:sp>
          <p:nvSpPr>
            <p:cNvPr id="128" name="Freeform 58"/>
            <p:cNvSpPr>
              <a:spLocks/>
            </p:cNvSpPr>
            <p:nvPr/>
          </p:nvSpPr>
          <p:spPr bwMode="auto">
            <a:xfrm>
              <a:off x="1339730" y="4183620"/>
              <a:ext cx="479668" cy="441800"/>
            </a:xfrm>
            <a:custGeom>
              <a:avLst/>
              <a:gdLst>
                <a:gd name="T0" fmla="*/ 57 w 117"/>
                <a:gd name="T1" fmla="*/ 108 h 108"/>
                <a:gd name="T2" fmla="*/ 56 w 117"/>
                <a:gd name="T3" fmla="*/ 108 h 108"/>
                <a:gd name="T4" fmla="*/ 5 w 117"/>
                <a:gd name="T5" fmla="*/ 71 h 108"/>
                <a:gd name="T6" fmla="*/ 8 w 117"/>
                <a:gd name="T7" fmla="*/ 29 h 108"/>
                <a:gd name="T8" fmla="*/ 40 w 117"/>
                <a:gd name="T9" fmla="*/ 2 h 108"/>
                <a:gd name="T10" fmla="*/ 56 w 117"/>
                <a:gd name="T11" fmla="*/ 0 h 108"/>
                <a:gd name="T12" fmla="*/ 108 w 117"/>
                <a:gd name="T13" fmla="*/ 37 h 108"/>
                <a:gd name="T14" fmla="*/ 73 w 117"/>
                <a:gd name="T15" fmla="*/ 105 h 108"/>
                <a:gd name="T16" fmla="*/ 57 w 117"/>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08">
                  <a:moveTo>
                    <a:pt x="57" y="108"/>
                  </a:moveTo>
                  <a:cubicBezTo>
                    <a:pt x="57" y="108"/>
                    <a:pt x="57" y="108"/>
                    <a:pt x="56" y="108"/>
                  </a:cubicBezTo>
                  <a:cubicBezTo>
                    <a:pt x="33" y="108"/>
                    <a:pt x="12" y="93"/>
                    <a:pt x="5" y="71"/>
                  </a:cubicBezTo>
                  <a:cubicBezTo>
                    <a:pt x="0" y="57"/>
                    <a:pt x="2" y="42"/>
                    <a:pt x="8" y="29"/>
                  </a:cubicBezTo>
                  <a:cubicBezTo>
                    <a:pt x="15" y="16"/>
                    <a:pt x="26" y="7"/>
                    <a:pt x="40" y="2"/>
                  </a:cubicBezTo>
                  <a:cubicBezTo>
                    <a:pt x="45" y="1"/>
                    <a:pt x="51" y="0"/>
                    <a:pt x="56" y="0"/>
                  </a:cubicBezTo>
                  <a:cubicBezTo>
                    <a:pt x="80" y="0"/>
                    <a:pt x="101" y="15"/>
                    <a:pt x="108" y="37"/>
                  </a:cubicBezTo>
                  <a:cubicBezTo>
                    <a:pt x="117" y="66"/>
                    <a:pt x="102" y="96"/>
                    <a:pt x="73" y="105"/>
                  </a:cubicBezTo>
                  <a:cubicBezTo>
                    <a:pt x="68" y="107"/>
                    <a:pt x="62" y="108"/>
                    <a:pt x="57"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2" name="Freeform 58"/>
            <p:cNvSpPr>
              <a:spLocks/>
            </p:cNvSpPr>
            <p:nvPr/>
          </p:nvSpPr>
          <p:spPr bwMode="auto">
            <a:xfrm>
              <a:off x="1472623" y="4306022"/>
              <a:ext cx="213882" cy="196996"/>
            </a:xfrm>
            <a:custGeom>
              <a:avLst/>
              <a:gdLst>
                <a:gd name="T0" fmla="*/ 57 w 117"/>
                <a:gd name="T1" fmla="*/ 108 h 108"/>
                <a:gd name="T2" fmla="*/ 56 w 117"/>
                <a:gd name="T3" fmla="*/ 108 h 108"/>
                <a:gd name="T4" fmla="*/ 5 w 117"/>
                <a:gd name="T5" fmla="*/ 71 h 108"/>
                <a:gd name="T6" fmla="*/ 8 w 117"/>
                <a:gd name="T7" fmla="*/ 29 h 108"/>
                <a:gd name="T8" fmla="*/ 40 w 117"/>
                <a:gd name="T9" fmla="*/ 2 h 108"/>
                <a:gd name="T10" fmla="*/ 56 w 117"/>
                <a:gd name="T11" fmla="*/ 0 h 108"/>
                <a:gd name="T12" fmla="*/ 108 w 117"/>
                <a:gd name="T13" fmla="*/ 37 h 108"/>
                <a:gd name="T14" fmla="*/ 73 w 117"/>
                <a:gd name="T15" fmla="*/ 105 h 108"/>
                <a:gd name="T16" fmla="*/ 57 w 117"/>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08">
                  <a:moveTo>
                    <a:pt x="57" y="108"/>
                  </a:moveTo>
                  <a:cubicBezTo>
                    <a:pt x="57" y="108"/>
                    <a:pt x="57" y="108"/>
                    <a:pt x="56" y="108"/>
                  </a:cubicBezTo>
                  <a:cubicBezTo>
                    <a:pt x="33" y="108"/>
                    <a:pt x="12" y="93"/>
                    <a:pt x="5" y="71"/>
                  </a:cubicBezTo>
                  <a:cubicBezTo>
                    <a:pt x="0" y="57"/>
                    <a:pt x="2" y="42"/>
                    <a:pt x="8" y="29"/>
                  </a:cubicBezTo>
                  <a:cubicBezTo>
                    <a:pt x="15" y="16"/>
                    <a:pt x="26" y="7"/>
                    <a:pt x="40" y="2"/>
                  </a:cubicBezTo>
                  <a:cubicBezTo>
                    <a:pt x="45" y="1"/>
                    <a:pt x="51" y="0"/>
                    <a:pt x="56" y="0"/>
                  </a:cubicBezTo>
                  <a:cubicBezTo>
                    <a:pt x="80" y="0"/>
                    <a:pt x="101" y="15"/>
                    <a:pt x="108" y="37"/>
                  </a:cubicBezTo>
                  <a:cubicBezTo>
                    <a:pt x="117" y="66"/>
                    <a:pt x="102" y="96"/>
                    <a:pt x="73" y="105"/>
                  </a:cubicBezTo>
                  <a:cubicBezTo>
                    <a:pt x="68" y="107"/>
                    <a:pt x="62" y="108"/>
                    <a:pt x="57"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9" name="Group 248"/>
          <p:cNvGrpSpPr/>
          <p:nvPr/>
        </p:nvGrpSpPr>
        <p:grpSpPr>
          <a:xfrm>
            <a:off x="7521824" y="2780362"/>
            <a:ext cx="329560" cy="302238"/>
            <a:chOff x="7413685" y="2550732"/>
            <a:chExt cx="487244" cy="446850"/>
          </a:xfrm>
        </p:grpSpPr>
        <p:sp>
          <p:nvSpPr>
            <p:cNvPr id="129" name="Freeform 59"/>
            <p:cNvSpPr>
              <a:spLocks/>
            </p:cNvSpPr>
            <p:nvPr/>
          </p:nvSpPr>
          <p:spPr bwMode="auto">
            <a:xfrm>
              <a:off x="7413685" y="2550732"/>
              <a:ext cx="487244" cy="446850"/>
            </a:xfrm>
            <a:custGeom>
              <a:avLst/>
              <a:gdLst>
                <a:gd name="T0" fmla="*/ 60 w 119"/>
                <a:gd name="T1" fmla="*/ 109 h 109"/>
                <a:gd name="T2" fmla="*/ 7 w 119"/>
                <a:gd name="T3" fmla="*/ 66 h 109"/>
                <a:gd name="T4" fmla="*/ 48 w 119"/>
                <a:gd name="T5" fmla="*/ 1 h 109"/>
                <a:gd name="T6" fmla="*/ 60 w 119"/>
                <a:gd name="T7" fmla="*/ 0 h 109"/>
                <a:gd name="T8" fmla="*/ 113 w 119"/>
                <a:gd name="T9" fmla="*/ 43 h 109"/>
                <a:gd name="T10" fmla="*/ 71 w 119"/>
                <a:gd name="T11" fmla="*/ 107 h 109"/>
                <a:gd name="T12" fmla="*/ 60 w 119"/>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19" h="109">
                  <a:moveTo>
                    <a:pt x="60" y="109"/>
                  </a:moveTo>
                  <a:cubicBezTo>
                    <a:pt x="34" y="109"/>
                    <a:pt x="12" y="91"/>
                    <a:pt x="7" y="66"/>
                  </a:cubicBezTo>
                  <a:cubicBezTo>
                    <a:pt x="0" y="37"/>
                    <a:pt x="19" y="8"/>
                    <a:pt x="48" y="1"/>
                  </a:cubicBezTo>
                  <a:cubicBezTo>
                    <a:pt x="52" y="1"/>
                    <a:pt x="56" y="0"/>
                    <a:pt x="60" y="0"/>
                  </a:cubicBezTo>
                  <a:cubicBezTo>
                    <a:pt x="85" y="0"/>
                    <a:pt x="107" y="18"/>
                    <a:pt x="113" y="43"/>
                  </a:cubicBezTo>
                  <a:cubicBezTo>
                    <a:pt x="119" y="72"/>
                    <a:pt x="100" y="101"/>
                    <a:pt x="71" y="107"/>
                  </a:cubicBezTo>
                  <a:cubicBezTo>
                    <a:pt x="67" y="108"/>
                    <a:pt x="63" y="109"/>
                    <a:pt x="60"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3" name="Freeform 59"/>
            <p:cNvSpPr>
              <a:spLocks/>
            </p:cNvSpPr>
            <p:nvPr/>
          </p:nvSpPr>
          <p:spPr bwMode="auto">
            <a:xfrm>
              <a:off x="7548677" y="2674533"/>
              <a:ext cx="217260" cy="199248"/>
            </a:xfrm>
            <a:custGeom>
              <a:avLst/>
              <a:gdLst>
                <a:gd name="T0" fmla="*/ 60 w 119"/>
                <a:gd name="T1" fmla="*/ 109 h 109"/>
                <a:gd name="T2" fmla="*/ 7 w 119"/>
                <a:gd name="T3" fmla="*/ 66 h 109"/>
                <a:gd name="T4" fmla="*/ 48 w 119"/>
                <a:gd name="T5" fmla="*/ 1 h 109"/>
                <a:gd name="T6" fmla="*/ 60 w 119"/>
                <a:gd name="T7" fmla="*/ 0 h 109"/>
                <a:gd name="T8" fmla="*/ 113 w 119"/>
                <a:gd name="T9" fmla="*/ 43 h 109"/>
                <a:gd name="T10" fmla="*/ 71 w 119"/>
                <a:gd name="T11" fmla="*/ 107 h 109"/>
                <a:gd name="T12" fmla="*/ 60 w 119"/>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19" h="109">
                  <a:moveTo>
                    <a:pt x="60" y="109"/>
                  </a:moveTo>
                  <a:cubicBezTo>
                    <a:pt x="34" y="109"/>
                    <a:pt x="12" y="91"/>
                    <a:pt x="7" y="66"/>
                  </a:cubicBezTo>
                  <a:cubicBezTo>
                    <a:pt x="0" y="37"/>
                    <a:pt x="19" y="8"/>
                    <a:pt x="48" y="1"/>
                  </a:cubicBezTo>
                  <a:cubicBezTo>
                    <a:pt x="52" y="1"/>
                    <a:pt x="56" y="0"/>
                    <a:pt x="60" y="0"/>
                  </a:cubicBezTo>
                  <a:cubicBezTo>
                    <a:pt x="85" y="0"/>
                    <a:pt x="107" y="18"/>
                    <a:pt x="113" y="43"/>
                  </a:cubicBezTo>
                  <a:cubicBezTo>
                    <a:pt x="119" y="72"/>
                    <a:pt x="100" y="101"/>
                    <a:pt x="71" y="107"/>
                  </a:cubicBezTo>
                  <a:cubicBezTo>
                    <a:pt x="67" y="108"/>
                    <a:pt x="63" y="109"/>
                    <a:pt x="60"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9" name="Group 218"/>
          <p:cNvGrpSpPr/>
          <p:nvPr/>
        </p:nvGrpSpPr>
        <p:grpSpPr>
          <a:xfrm>
            <a:off x="1302805" y="3778577"/>
            <a:ext cx="310780" cy="298822"/>
            <a:chOff x="1257751" y="3864534"/>
            <a:chExt cx="459476" cy="441798"/>
          </a:xfrm>
        </p:grpSpPr>
        <p:sp>
          <p:nvSpPr>
            <p:cNvPr id="130" name="Freeform 60"/>
            <p:cNvSpPr>
              <a:spLocks/>
            </p:cNvSpPr>
            <p:nvPr/>
          </p:nvSpPr>
          <p:spPr bwMode="auto">
            <a:xfrm>
              <a:off x="1257751" y="3864534"/>
              <a:ext cx="459476" cy="441798"/>
            </a:xfrm>
            <a:custGeom>
              <a:avLst/>
              <a:gdLst>
                <a:gd name="T0" fmla="*/ 56 w 112"/>
                <a:gd name="T1" fmla="*/ 108 h 108"/>
                <a:gd name="T2" fmla="*/ 3 w 112"/>
                <a:gd name="T3" fmla="*/ 65 h 108"/>
                <a:gd name="T4" fmla="*/ 11 w 112"/>
                <a:gd name="T5" fmla="*/ 25 h 108"/>
                <a:gd name="T6" fmla="*/ 45 w 112"/>
                <a:gd name="T7" fmla="*/ 1 h 108"/>
                <a:gd name="T8" fmla="*/ 56 w 112"/>
                <a:gd name="T9" fmla="*/ 0 h 108"/>
                <a:gd name="T10" fmla="*/ 109 w 112"/>
                <a:gd name="T11" fmla="*/ 43 h 108"/>
                <a:gd name="T12" fmla="*/ 102 w 112"/>
                <a:gd name="T13" fmla="*/ 84 h 108"/>
                <a:gd name="T14" fmla="*/ 68 w 112"/>
                <a:gd name="T15" fmla="*/ 107 h 108"/>
                <a:gd name="T16" fmla="*/ 56 w 11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56" y="108"/>
                  </a:moveTo>
                  <a:cubicBezTo>
                    <a:pt x="31" y="108"/>
                    <a:pt x="9" y="90"/>
                    <a:pt x="3" y="65"/>
                  </a:cubicBezTo>
                  <a:cubicBezTo>
                    <a:pt x="0" y="51"/>
                    <a:pt x="3" y="37"/>
                    <a:pt x="11" y="25"/>
                  </a:cubicBezTo>
                  <a:cubicBezTo>
                    <a:pt x="19" y="12"/>
                    <a:pt x="31" y="4"/>
                    <a:pt x="45" y="1"/>
                  </a:cubicBezTo>
                  <a:cubicBezTo>
                    <a:pt x="49" y="0"/>
                    <a:pt x="52" y="0"/>
                    <a:pt x="56" y="0"/>
                  </a:cubicBezTo>
                  <a:cubicBezTo>
                    <a:pt x="82" y="0"/>
                    <a:pt x="104" y="18"/>
                    <a:pt x="109" y="43"/>
                  </a:cubicBezTo>
                  <a:cubicBezTo>
                    <a:pt x="112" y="57"/>
                    <a:pt x="110" y="71"/>
                    <a:pt x="102" y="84"/>
                  </a:cubicBezTo>
                  <a:cubicBezTo>
                    <a:pt x="94" y="96"/>
                    <a:pt x="82" y="104"/>
                    <a:pt x="68" y="107"/>
                  </a:cubicBezTo>
                  <a:cubicBezTo>
                    <a:pt x="64" y="108"/>
                    <a:pt x="60"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4" name="Freeform 60"/>
            <p:cNvSpPr>
              <a:spLocks/>
            </p:cNvSpPr>
            <p:nvPr/>
          </p:nvSpPr>
          <p:spPr bwMode="auto">
            <a:xfrm>
              <a:off x="1385050" y="3986935"/>
              <a:ext cx="204878" cy="196996"/>
            </a:xfrm>
            <a:custGeom>
              <a:avLst/>
              <a:gdLst>
                <a:gd name="T0" fmla="*/ 56 w 112"/>
                <a:gd name="T1" fmla="*/ 108 h 108"/>
                <a:gd name="T2" fmla="*/ 3 w 112"/>
                <a:gd name="T3" fmla="*/ 65 h 108"/>
                <a:gd name="T4" fmla="*/ 11 w 112"/>
                <a:gd name="T5" fmla="*/ 25 h 108"/>
                <a:gd name="T6" fmla="*/ 45 w 112"/>
                <a:gd name="T7" fmla="*/ 1 h 108"/>
                <a:gd name="T8" fmla="*/ 56 w 112"/>
                <a:gd name="T9" fmla="*/ 0 h 108"/>
                <a:gd name="T10" fmla="*/ 109 w 112"/>
                <a:gd name="T11" fmla="*/ 43 h 108"/>
                <a:gd name="T12" fmla="*/ 102 w 112"/>
                <a:gd name="T13" fmla="*/ 84 h 108"/>
                <a:gd name="T14" fmla="*/ 68 w 112"/>
                <a:gd name="T15" fmla="*/ 107 h 108"/>
                <a:gd name="T16" fmla="*/ 56 w 11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56" y="108"/>
                  </a:moveTo>
                  <a:cubicBezTo>
                    <a:pt x="31" y="108"/>
                    <a:pt x="9" y="90"/>
                    <a:pt x="3" y="65"/>
                  </a:cubicBezTo>
                  <a:cubicBezTo>
                    <a:pt x="0" y="51"/>
                    <a:pt x="3" y="37"/>
                    <a:pt x="11" y="25"/>
                  </a:cubicBezTo>
                  <a:cubicBezTo>
                    <a:pt x="19" y="12"/>
                    <a:pt x="31" y="4"/>
                    <a:pt x="45" y="1"/>
                  </a:cubicBezTo>
                  <a:cubicBezTo>
                    <a:pt x="49" y="0"/>
                    <a:pt x="52" y="0"/>
                    <a:pt x="56" y="0"/>
                  </a:cubicBezTo>
                  <a:cubicBezTo>
                    <a:pt x="82" y="0"/>
                    <a:pt x="104" y="18"/>
                    <a:pt x="109" y="43"/>
                  </a:cubicBezTo>
                  <a:cubicBezTo>
                    <a:pt x="112" y="57"/>
                    <a:pt x="110" y="71"/>
                    <a:pt x="102" y="84"/>
                  </a:cubicBezTo>
                  <a:cubicBezTo>
                    <a:pt x="94" y="96"/>
                    <a:pt x="82" y="104"/>
                    <a:pt x="68" y="107"/>
                  </a:cubicBezTo>
                  <a:cubicBezTo>
                    <a:pt x="64" y="108"/>
                    <a:pt x="60"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8" name="Group 247"/>
          <p:cNvGrpSpPr/>
          <p:nvPr/>
        </p:nvGrpSpPr>
        <p:grpSpPr>
          <a:xfrm>
            <a:off x="7564460" y="3109747"/>
            <a:ext cx="315900" cy="298822"/>
            <a:chOff x="7476172" y="2878696"/>
            <a:chExt cx="467046" cy="441798"/>
          </a:xfrm>
        </p:grpSpPr>
        <p:sp>
          <p:nvSpPr>
            <p:cNvPr id="131" name="Freeform 61"/>
            <p:cNvSpPr>
              <a:spLocks/>
            </p:cNvSpPr>
            <p:nvPr/>
          </p:nvSpPr>
          <p:spPr bwMode="auto">
            <a:xfrm>
              <a:off x="7476172" y="2878696"/>
              <a:ext cx="467046" cy="441798"/>
            </a:xfrm>
            <a:custGeom>
              <a:avLst/>
              <a:gdLst>
                <a:gd name="T0" fmla="*/ 57 w 114"/>
                <a:gd name="T1" fmla="*/ 108 h 108"/>
                <a:gd name="T2" fmla="*/ 3 w 114"/>
                <a:gd name="T3" fmla="*/ 60 h 108"/>
                <a:gd name="T4" fmla="*/ 51 w 114"/>
                <a:gd name="T5" fmla="*/ 0 h 108"/>
                <a:gd name="T6" fmla="*/ 57 w 114"/>
                <a:gd name="T7" fmla="*/ 0 h 108"/>
                <a:gd name="T8" fmla="*/ 111 w 114"/>
                <a:gd name="T9" fmla="*/ 48 h 108"/>
                <a:gd name="T10" fmla="*/ 62 w 114"/>
                <a:gd name="T11" fmla="*/ 108 h 108"/>
                <a:gd name="T12" fmla="*/ 57 w 114"/>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14" h="108">
                  <a:moveTo>
                    <a:pt x="57" y="108"/>
                  </a:moveTo>
                  <a:cubicBezTo>
                    <a:pt x="29" y="108"/>
                    <a:pt x="6" y="87"/>
                    <a:pt x="3" y="60"/>
                  </a:cubicBezTo>
                  <a:cubicBezTo>
                    <a:pt x="0" y="30"/>
                    <a:pt x="21" y="3"/>
                    <a:pt x="51" y="0"/>
                  </a:cubicBezTo>
                  <a:cubicBezTo>
                    <a:pt x="53" y="0"/>
                    <a:pt x="55" y="0"/>
                    <a:pt x="57" y="0"/>
                  </a:cubicBezTo>
                  <a:cubicBezTo>
                    <a:pt x="85" y="0"/>
                    <a:pt x="108" y="21"/>
                    <a:pt x="111" y="48"/>
                  </a:cubicBezTo>
                  <a:cubicBezTo>
                    <a:pt x="114" y="78"/>
                    <a:pt x="92" y="105"/>
                    <a:pt x="62" y="108"/>
                  </a:cubicBezTo>
                  <a:cubicBezTo>
                    <a:pt x="61" y="108"/>
                    <a:pt x="59" y="108"/>
                    <a:pt x="57"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5" name="Freeform 61"/>
            <p:cNvSpPr>
              <a:spLocks/>
            </p:cNvSpPr>
            <p:nvPr/>
          </p:nvSpPr>
          <p:spPr bwMode="auto">
            <a:xfrm>
              <a:off x="7605568" y="3001097"/>
              <a:ext cx="208254" cy="196996"/>
            </a:xfrm>
            <a:custGeom>
              <a:avLst/>
              <a:gdLst>
                <a:gd name="T0" fmla="*/ 57 w 114"/>
                <a:gd name="T1" fmla="*/ 108 h 108"/>
                <a:gd name="T2" fmla="*/ 3 w 114"/>
                <a:gd name="T3" fmla="*/ 60 h 108"/>
                <a:gd name="T4" fmla="*/ 51 w 114"/>
                <a:gd name="T5" fmla="*/ 0 h 108"/>
                <a:gd name="T6" fmla="*/ 57 w 114"/>
                <a:gd name="T7" fmla="*/ 0 h 108"/>
                <a:gd name="T8" fmla="*/ 111 w 114"/>
                <a:gd name="T9" fmla="*/ 48 h 108"/>
                <a:gd name="T10" fmla="*/ 62 w 114"/>
                <a:gd name="T11" fmla="*/ 108 h 108"/>
                <a:gd name="T12" fmla="*/ 57 w 114"/>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14" h="108">
                  <a:moveTo>
                    <a:pt x="57" y="108"/>
                  </a:moveTo>
                  <a:cubicBezTo>
                    <a:pt x="29" y="108"/>
                    <a:pt x="6" y="87"/>
                    <a:pt x="3" y="60"/>
                  </a:cubicBezTo>
                  <a:cubicBezTo>
                    <a:pt x="0" y="30"/>
                    <a:pt x="21" y="3"/>
                    <a:pt x="51" y="0"/>
                  </a:cubicBezTo>
                  <a:cubicBezTo>
                    <a:pt x="53" y="0"/>
                    <a:pt x="55" y="0"/>
                    <a:pt x="57" y="0"/>
                  </a:cubicBezTo>
                  <a:cubicBezTo>
                    <a:pt x="85" y="0"/>
                    <a:pt x="108" y="21"/>
                    <a:pt x="111" y="48"/>
                  </a:cubicBezTo>
                  <a:cubicBezTo>
                    <a:pt x="114" y="78"/>
                    <a:pt x="92" y="105"/>
                    <a:pt x="62" y="108"/>
                  </a:cubicBezTo>
                  <a:cubicBezTo>
                    <a:pt x="61" y="108"/>
                    <a:pt x="59" y="108"/>
                    <a:pt x="57"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8" name="Group 217"/>
          <p:cNvGrpSpPr/>
          <p:nvPr/>
        </p:nvGrpSpPr>
        <p:grpSpPr>
          <a:xfrm>
            <a:off x="1271818" y="3449393"/>
            <a:ext cx="309070" cy="302238"/>
            <a:chOff x="1210594" y="3536570"/>
            <a:chExt cx="456952" cy="446850"/>
          </a:xfrm>
        </p:grpSpPr>
        <p:sp>
          <p:nvSpPr>
            <p:cNvPr id="132" name="Freeform 62"/>
            <p:cNvSpPr>
              <a:spLocks/>
            </p:cNvSpPr>
            <p:nvPr/>
          </p:nvSpPr>
          <p:spPr bwMode="auto">
            <a:xfrm>
              <a:off x="1210594" y="3536570"/>
              <a:ext cx="456952" cy="446850"/>
            </a:xfrm>
            <a:custGeom>
              <a:avLst/>
              <a:gdLst>
                <a:gd name="T0" fmla="*/ 55 w 112"/>
                <a:gd name="T1" fmla="*/ 109 h 109"/>
                <a:gd name="T2" fmla="*/ 1 w 112"/>
                <a:gd name="T3" fmla="*/ 60 h 109"/>
                <a:gd name="T4" fmla="*/ 13 w 112"/>
                <a:gd name="T5" fmla="*/ 20 h 109"/>
                <a:gd name="T6" fmla="*/ 50 w 112"/>
                <a:gd name="T7" fmla="*/ 0 h 109"/>
                <a:gd name="T8" fmla="*/ 55 w 112"/>
                <a:gd name="T9" fmla="*/ 0 h 109"/>
                <a:gd name="T10" fmla="*/ 109 w 112"/>
                <a:gd name="T11" fmla="*/ 49 h 109"/>
                <a:gd name="T12" fmla="*/ 61 w 112"/>
                <a:gd name="T13" fmla="*/ 108 h 109"/>
                <a:gd name="T14" fmla="*/ 55 w 112"/>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9">
                  <a:moveTo>
                    <a:pt x="55" y="109"/>
                  </a:moveTo>
                  <a:cubicBezTo>
                    <a:pt x="27" y="109"/>
                    <a:pt x="4" y="88"/>
                    <a:pt x="1" y="60"/>
                  </a:cubicBezTo>
                  <a:cubicBezTo>
                    <a:pt x="0" y="46"/>
                    <a:pt x="4" y="32"/>
                    <a:pt x="13" y="20"/>
                  </a:cubicBezTo>
                  <a:cubicBezTo>
                    <a:pt x="22" y="9"/>
                    <a:pt x="35" y="2"/>
                    <a:pt x="50" y="0"/>
                  </a:cubicBezTo>
                  <a:cubicBezTo>
                    <a:pt x="51" y="0"/>
                    <a:pt x="53" y="0"/>
                    <a:pt x="55" y="0"/>
                  </a:cubicBezTo>
                  <a:cubicBezTo>
                    <a:pt x="83" y="0"/>
                    <a:pt x="106" y="21"/>
                    <a:pt x="109" y="49"/>
                  </a:cubicBezTo>
                  <a:cubicBezTo>
                    <a:pt x="112" y="78"/>
                    <a:pt x="91" y="105"/>
                    <a:pt x="61" y="108"/>
                  </a:cubicBezTo>
                  <a:cubicBezTo>
                    <a:pt x="59" y="108"/>
                    <a:pt x="57" y="109"/>
                    <a:pt x="55"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6" name="Freeform 62"/>
            <p:cNvSpPr>
              <a:spLocks/>
            </p:cNvSpPr>
            <p:nvPr/>
          </p:nvSpPr>
          <p:spPr bwMode="auto">
            <a:xfrm>
              <a:off x="1337194" y="3660371"/>
              <a:ext cx="203752" cy="199248"/>
            </a:xfrm>
            <a:custGeom>
              <a:avLst/>
              <a:gdLst>
                <a:gd name="T0" fmla="*/ 55 w 112"/>
                <a:gd name="T1" fmla="*/ 109 h 109"/>
                <a:gd name="T2" fmla="*/ 1 w 112"/>
                <a:gd name="T3" fmla="*/ 60 h 109"/>
                <a:gd name="T4" fmla="*/ 13 w 112"/>
                <a:gd name="T5" fmla="*/ 20 h 109"/>
                <a:gd name="T6" fmla="*/ 50 w 112"/>
                <a:gd name="T7" fmla="*/ 0 h 109"/>
                <a:gd name="T8" fmla="*/ 55 w 112"/>
                <a:gd name="T9" fmla="*/ 0 h 109"/>
                <a:gd name="T10" fmla="*/ 109 w 112"/>
                <a:gd name="T11" fmla="*/ 49 h 109"/>
                <a:gd name="T12" fmla="*/ 61 w 112"/>
                <a:gd name="T13" fmla="*/ 108 h 109"/>
                <a:gd name="T14" fmla="*/ 55 w 112"/>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9">
                  <a:moveTo>
                    <a:pt x="55" y="109"/>
                  </a:moveTo>
                  <a:cubicBezTo>
                    <a:pt x="27" y="109"/>
                    <a:pt x="4" y="88"/>
                    <a:pt x="1" y="60"/>
                  </a:cubicBezTo>
                  <a:cubicBezTo>
                    <a:pt x="0" y="46"/>
                    <a:pt x="4" y="32"/>
                    <a:pt x="13" y="20"/>
                  </a:cubicBezTo>
                  <a:cubicBezTo>
                    <a:pt x="22" y="9"/>
                    <a:pt x="35" y="2"/>
                    <a:pt x="50" y="0"/>
                  </a:cubicBezTo>
                  <a:cubicBezTo>
                    <a:pt x="51" y="0"/>
                    <a:pt x="53" y="0"/>
                    <a:pt x="55" y="0"/>
                  </a:cubicBezTo>
                  <a:cubicBezTo>
                    <a:pt x="83" y="0"/>
                    <a:pt x="106" y="21"/>
                    <a:pt x="109" y="49"/>
                  </a:cubicBezTo>
                  <a:cubicBezTo>
                    <a:pt x="112" y="78"/>
                    <a:pt x="91" y="105"/>
                    <a:pt x="61" y="108"/>
                  </a:cubicBezTo>
                  <a:cubicBezTo>
                    <a:pt x="59" y="108"/>
                    <a:pt x="57" y="109"/>
                    <a:pt x="55"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7" name="Group 246"/>
          <p:cNvGrpSpPr/>
          <p:nvPr/>
        </p:nvGrpSpPr>
        <p:grpSpPr>
          <a:xfrm>
            <a:off x="7572016" y="3438761"/>
            <a:ext cx="302238" cy="300530"/>
            <a:chOff x="7503732" y="3206839"/>
            <a:chExt cx="446850" cy="444324"/>
          </a:xfrm>
        </p:grpSpPr>
        <p:sp>
          <p:nvSpPr>
            <p:cNvPr id="133" name="Oval 63"/>
            <p:cNvSpPr>
              <a:spLocks noChangeArrowheads="1"/>
            </p:cNvSpPr>
            <p:nvPr/>
          </p:nvSpPr>
          <p:spPr bwMode="auto">
            <a:xfrm>
              <a:off x="7503732" y="3206839"/>
              <a:ext cx="446850" cy="444324"/>
            </a:xfrm>
            <a:prstGeom prst="ellipse">
              <a:avLst/>
            </a:pr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7" name="Oval 63"/>
            <p:cNvSpPr>
              <a:spLocks noChangeArrowheads="1"/>
            </p:cNvSpPr>
            <p:nvPr/>
          </p:nvSpPr>
          <p:spPr bwMode="auto">
            <a:xfrm>
              <a:off x="7627533" y="3329940"/>
              <a:ext cx="199248" cy="198122"/>
            </a:xfrm>
            <a:prstGeom prst="ellipse">
              <a:avLst/>
            </a:pr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3" name="Group 202"/>
          <p:cNvGrpSpPr/>
          <p:nvPr/>
        </p:nvGrpSpPr>
        <p:grpSpPr>
          <a:xfrm>
            <a:off x="1273004" y="3118713"/>
            <a:ext cx="302238" cy="300530"/>
            <a:chOff x="1196595" y="3206839"/>
            <a:chExt cx="446850" cy="444324"/>
          </a:xfrm>
        </p:grpSpPr>
        <p:sp>
          <p:nvSpPr>
            <p:cNvPr id="134" name="Freeform 64"/>
            <p:cNvSpPr>
              <a:spLocks/>
            </p:cNvSpPr>
            <p:nvPr/>
          </p:nvSpPr>
          <p:spPr bwMode="auto">
            <a:xfrm>
              <a:off x="1196595" y="3206839"/>
              <a:ext cx="446850" cy="444324"/>
            </a:xfrm>
            <a:custGeom>
              <a:avLst/>
              <a:gdLst>
                <a:gd name="T0" fmla="*/ 54 w 109"/>
                <a:gd name="T1" fmla="*/ 108 h 108"/>
                <a:gd name="T2" fmla="*/ 54 w 109"/>
                <a:gd name="T3" fmla="*/ 108 h 108"/>
                <a:gd name="T4" fmla="*/ 0 w 109"/>
                <a:gd name="T5" fmla="*/ 54 h 108"/>
                <a:gd name="T6" fmla="*/ 16 w 109"/>
                <a:gd name="T7" fmla="*/ 16 h 108"/>
                <a:gd name="T8" fmla="*/ 54 w 109"/>
                <a:gd name="T9" fmla="*/ 0 h 108"/>
                <a:gd name="T10" fmla="*/ 109 w 109"/>
                <a:gd name="T11" fmla="*/ 54 h 108"/>
                <a:gd name="T12" fmla="*/ 54 w 109"/>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09" h="108">
                  <a:moveTo>
                    <a:pt x="54" y="108"/>
                  </a:moveTo>
                  <a:cubicBezTo>
                    <a:pt x="54" y="108"/>
                    <a:pt x="54" y="108"/>
                    <a:pt x="54" y="108"/>
                  </a:cubicBezTo>
                  <a:cubicBezTo>
                    <a:pt x="25" y="108"/>
                    <a:pt x="0" y="84"/>
                    <a:pt x="0" y="54"/>
                  </a:cubicBezTo>
                  <a:cubicBezTo>
                    <a:pt x="0" y="40"/>
                    <a:pt x="6" y="26"/>
                    <a:pt x="16" y="16"/>
                  </a:cubicBezTo>
                  <a:cubicBezTo>
                    <a:pt x="26" y="6"/>
                    <a:pt x="40" y="0"/>
                    <a:pt x="54" y="0"/>
                  </a:cubicBezTo>
                  <a:cubicBezTo>
                    <a:pt x="84" y="0"/>
                    <a:pt x="109" y="24"/>
                    <a:pt x="109" y="54"/>
                  </a:cubicBezTo>
                  <a:cubicBezTo>
                    <a:pt x="109" y="84"/>
                    <a:pt x="84" y="108"/>
                    <a:pt x="54"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8" name="Freeform 64"/>
            <p:cNvSpPr>
              <a:spLocks/>
            </p:cNvSpPr>
            <p:nvPr/>
          </p:nvSpPr>
          <p:spPr bwMode="auto">
            <a:xfrm>
              <a:off x="1320396" y="3329940"/>
              <a:ext cx="199248" cy="198122"/>
            </a:xfrm>
            <a:custGeom>
              <a:avLst/>
              <a:gdLst>
                <a:gd name="T0" fmla="*/ 54 w 109"/>
                <a:gd name="T1" fmla="*/ 108 h 108"/>
                <a:gd name="T2" fmla="*/ 54 w 109"/>
                <a:gd name="T3" fmla="*/ 108 h 108"/>
                <a:gd name="T4" fmla="*/ 0 w 109"/>
                <a:gd name="T5" fmla="*/ 54 h 108"/>
                <a:gd name="T6" fmla="*/ 16 w 109"/>
                <a:gd name="T7" fmla="*/ 16 h 108"/>
                <a:gd name="T8" fmla="*/ 54 w 109"/>
                <a:gd name="T9" fmla="*/ 0 h 108"/>
                <a:gd name="T10" fmla="*/ 109 w 109"/>
                <a:gd name="T11" fmla="*/ 54 h 108"/>
                <a:gd name="T12" fmla="*/ 54 w 109"/>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09" h="108">
                  <a:moveTo>
                    <a:pt x="54" y="108"/>
                  </a:moveTo>
                  <a:cubicBezTo>
                    <a:pt x="54" y="108"/>
                    <a:pt x="54" y="108"/>
                    <a:pt x="54" y="108"/>
                  </a:cubicBezTo>
                  <a:cubicBezTo>
                    <a:pt x="25" y="108"/>
                    <a:pt x="0" y="84"/>
                    <a:pt x="0" y="54"/>
                  </a:cubicBezTo>
                  <a:cubicBezTo>
                    <a:pt x="0" y="40"/>
                    <a:pt x="6" y="26"/>
                    <a:pt x="16" y="16"/>
                  </a:cubicBezTo>
                  <a:cubicBezTo>
                    <a:pt x="26" y="6"/>
                    <a:pt x="40" y="0"/>
                    <a:pt x="54" y="0"/>
                  </a:cubicBezTo>
                  <a:cubicBezTo>
                    <a:pt x="84" y="0"/>
                    <a:pt x="109" y="24"/>
                    <a:pt x="109" y="54"/>
                  </a:cubicBezTo>
                  <a:cubicBezTo>
                    <a:pt x="109" y="84"/>
                    <a:pt x="84" y="108"/>
                    <a:pt x="54"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380" name="Group 379"/>
          <p:cNvGrpSpPr/>
          <p:nvPr/>
        </p:nvGrpSpPr>
        <p:grpSpPr>
          <a:xfrm>
            <a:off x="4001521" y="3030129"/>
            <a:ext cx="544172" cy="797743"/>
            <a:chOff x="3448473" y="7460894"/>
            <a:chExt cx="769939" cy="1128713"/>
          </a:xfrm>
        </p:grpSpPr>
        <p:sp>
          <p:nvSpPr>
            <p:cNvPr id="381"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82"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72" name="Group 571"/>
          <p:cNvGrpSpPr/>
          <p:nvPr/>
        </p:nvGrpSpPr>
        <p:grpSpPr>
          <a:xfrm>
            <a:off x="5217553" y="3163647"/>
            <a:ext cx="144739" cy="664225"/>
            <a:chOff x="6981958" y="7022624"/>
            <a:chExt cx="144739" cy="664225"/>
          </a:xfrm>
        </p:grpSpPr>
        <p:sp>
          <p:nvSpPr>
            <p:cNvPr id="560" name="Freeform 142"/>
            <p:cNvSpPr>
              <a:spLocks noEditPoints="1"/>
            </p:cNvSpPr>
            <p:nvPr/>
          </p:nvSpPr>
          <p:spPr bwMode="auto">
            <a:xfrm>
              <a:off x="6981958" y="7022624"/>
              <a:ext cx="144739" cy="664225"/>
            </a:xfrm>
            <a:custGeom>
              <a:avLst/>
              <a:gdLst>
                <a:gd name="T0" fmla="*/ 0 w 129"/>
                <a:gd name="T1" fmla="*/ 592 h 592"/>
                <a:gd name="T2" fmla="*/ 7 w 129"/>
                <a:gd name="T3" fmla="*/ 516 h 592"/>
                <a:gd name="T4" fmla="*/ 84 w 129"/>
                <a:gd name="T5" fmla="*/ 516 h 592"/>
                <a:gd name="T6" fmla="*/ 77 w 129"/>
                <a:gd name="T7" fmla="*/ 592 h 592"/>
                <a:gd name="T8" fmla="*/ 0 w 129"/>
                <a:gd name="T9" fmla="*/ 592 h 592"/>
                <a:gd name="T10" fmla="*/ 45 w 129"/>
                <a:gd name="T11" fmla="*/ 77 h 592"/>
                <a:gd name="T12" fmla="*/ 52 w 129"/>
                <a:gd name="T13" fmla="*/ 0 h 592"/>
                <a:gd name="T14" fmla="*/ 129 w 129"/>
                <a:gd name="T15" fmla="*/ 0 h 592"/>
                <a:gd name="T16" fmla="*/ 122 w 129"/>
                <a:gd name="T17" fmla="*/ 77 h 592"/>
                <a:gd name="T18" fmla="*/ 45 w 129"/>
                <a:gd name="T19" fmla="*/ 77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592">
                  <a:moveTo>
                    <a:pt x="0" y="592"/>
                  </a:moveTo>
                  <a:lnTo>
                    <a:pt x="7" y="516"/>
                  </a:lnTo>
                  <a:lnTo>
                    <a:pt x="84" y="516"/>
                  </a:lnTo>
                  <a:lnTo>
                    <a:pt x="77" y="592"/>
                  </a:lnTo>
                  <a:lnTo>
                    <a:pt x="0" y="592"/>
                  </a:lnTo>
                  <a:close/>
                  <a:moveTo>
                    <a:pt x="45" y="77"/>
                  </a:moveTo>
                  <a:lnTo>
                    <a:pt x="52" y="0"/>
                  </a:lnTo>
                  <a:lnTo>
                    <a:pt x="129" y="0"/>
                  </a:lnTo>
                  <a:lnTo>
                    <a:pt x="122" y="77"/>
                  </a:lnTo>
                  <a:lnTo>
                    <a:pt x="45" y="77"/>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86" name="Freeform 142"/>
            <p:cNvSpPr>
              <a:spLocks noEditPoints="1"/>
            </p:cNvSpPr>
            <p:nvPr/>
          </p:nvSpPr>
          <p:spPr bwMode="auto">
            <a:xfrm>
              <a:off x="6981958" y="7022624"/>
              <a:ext cx="144739" cy="664225"/>
            </a:xfrm>
            <a:custGeom>
              <a:avLst/>
              <a:gdLst>
                <a:gd name="T0" fmla="*/ 0 w 129"/>
                <a:gd name="T1" fmla="*/ 592 h 592"/>
                <a:gd name="T2" fmla="*/ 7 w 129"/>
                <a:gd name="T3" fmla="*/ 516 h 592"/>
                <a:gd name="T4" fmla="*/ 84 w 129"/>
                <a:gd name="T5" fmla="*/ 516 h 592"/>
                <a:gd name="T6" fmla="*/ 77 w 129"/>
                <a:gd name="T7" fmla="*/ 592 h 592"/>
                <a:gd name="T8" fmla="*/ 0 w 129"/>
                <a:gd name="T9" fmla="*/ 592 h 592"/>
                <a:gd name="T10" fmla="*/ 45 w 129"/>
                <a:gd name="T11" fmla="*/ 77 h 592"/>
                <a:gd name="T12" fmla="*/ 52 w 129"/>
                <a:gd name="T13" fmla="*/ 0 h 592"/>
                <a:gd name="T14" fmla="*/ 129 w 129"/>
                <a:gd name="T15" fmla="*/ 0 h 592"/>
                <a:gd name="T16" fmla="*/ 122 w 129"/>
                <a:gd name="T17" fmla="*/ 77 h 592"/>
                <a:gd name="T18" fmla="*/ 45 w 129"/>
                <a:gd name="T19" fmla="*/ 77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592">
                  <a:moveTo>
                    <a:pt x="0" y="592"/>
                  </a:moveTo>
                  <a:lnTo>
                    <a:pt x="7" y="516"/>
                  </a:lnTo>
                  <a:lnTo>
                    <a:pt x="84" y="516"/>
                  </a:lnTo>
                  <a:lnTo>
                    <a:pt x="77" y="592"/>
                  </a:lnTo>
                  <a:lnTo>
                    <a:pt x="0" y="592"/>
                  </a:lnTo>
                  <a:close/>
                  <a:moveTo>
                    <a:pt x="45" y="77"/>
                  </a:moveTo>
                  <a:lnTo>
                    <a:pt x="52" y="0"/>
                  </a:lnTo>
                  <a:lnTo>
                    <a:pt x="129" y="0"/>
                  </a:lnTo>
                  <a:lnTo>
                    <a:pt x="122" y="77"/>
                  </a:lnTo>
                  <a:lnTo>
                    <a:pt x="45" y="77"/>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391" name="Group 390"/>
          <p:cNvGrpSpPr/>
          <p:nvPr/>
        </p:nvGrpSpPr>
        <p:grpSpPr>
          <a:xfrm>
            <a:off x="6034712" y="3030690"/>
            <a:ext cx="544172" cy="797743"/>
            <a:chOff x="3448473" y="7460894"/>
            <a:chExt cx="769939" cy="1128713"/>
          </a:xfrm>
        </p:grpSpPr>
        <p:sp>
          <p:nvSpPr>
            <p:cNvPr id="392"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93"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397" name="Group 396"/>
          <p:cNvGrpSpPr/>
          <p:nvPr/>
        </p:nvGrpSpPr>
        <p:grpSpPr>
          <a:xfrm>
            <a:off x="2565676" y="3030129"/>
            <a:ext cx="544172" cy="797743"/>
            <a:chOff x="3448473" y="7460894"/>
            <a:chExt cx="769939" cy="1128713"/>
          </a:xfrm>
        </p:grpSpPr>
        <p:sp>
          <p:nvSpPr>
            <p:cNvPr id="401"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02"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398" name="Group 397"/>
          <p:cNvGrpSpPr/>
          <p:nvPr/>
        </p:nvGrpSpPr>
        <p:grpSpPr>
          <a:xfrm>
            <a:off x="3162462" y="3030129"/>
            <a:ext cx="544172" cy="797743"/>
            <a:chOff x="3448473" y="7460894"/>
            <a:chExt cx="769939" cy="1128713"/>
          </a:xfrm>
        </p:grpSpPr>
        <p:sp>
          <p:nvSpPr>
            <p:cNvPr id="399"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00"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03" name="Group 402"/>
          <p:cNvGrpSpPr/>
          <p:nvPr/>
        </p:nvGrpSpPr>
        <p:grpSpPr>
          <a:xfrm>
            <a:off x="3781708" y="3163647"/>
            <a:ext cx="144739" cy="664225"/>
            <a:chOff x="6981958" y="7022624"/>
            <a:chExt cx="144739" cy="664225"/>
          </a:xfrm>
        </p:grpSpPr>
        <p:sp>
          <p:nvSpPr>
            <p:cNvPr id="404" name="Freeform 142"/>
            <p:cNvSpPr>
              <a:spLocks noEditPoints="1"/>
            </p:cNvSpPr>
            <p:nvPr/>
          </p:nvSpPr>
          <p:spPr bwMode="auto">
            <a:xfrm>
              <a:off x="6981958" y="7022624"/>
              <a:ext cx="144739" cy="664225"/>
            </a:xfrm>
            <a:custGeom>
              <a:avLst/>
              <a:gdLst>
                <a:gd name="T0" fmla="*/ 0 w 129"/>
                <a:gd name="T1" fmla="*/ 592 h 592"/>
                <a:gd name="T2" fmla="*/ 7 w 129"/>
                <a:gd name="T3" fmla="*/ 516 h 592"/>
                <a:gd name="T4" fmla="*/ 84 w 129"/>
                <a:gd name="T5" fmla="*/ 516 h 592"/>
                <a:gd name="T6" fmla="*/ 77 w 129"/>
                <a:gd name="T7" fmla="*/ 592 h 592"/>
                <a:gd name="T8" fmla="*/ 0 w 129"/>
                <a:gd name="T9" fmla="*/ 592 h 592"/>
                <a:gd name="T10" fmla="*/ 45 w 129"/>
                <a:gd name="T11" fmla="*/ 77 h 592"/>
                <a:gd name="T12" fmla="*/ 52 w 129"/>
                <a:gd name="T13" fmla="*/ 0 h 592"/>
                <a:gd name="T14" fmla="*/ 129 w 129"/>
                <a:gd name="T15" fmla="*/ 0 h 592"/>
                <a:gd name="T16" fmla="*/ 122 w 129"/>
                <a:gd name="T17" fmla="*/ 77 h 592"/>
                <a:gd name="T18" fmla="*/ 45 w 129"/>
                <a:gd name="T19" fmla="*/ 77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592">
                  <a:moveTo>
                    <a:pt x="0" y="592"/>
                  </a:moveTo>
                  <a:lnTo>
                    <a:pt x="7" y="516"/>
                  </a:lnTo>
                  <a:lnTo>
                    <a:pt x="84" y="516"/>
                  </a:lnTo>
                  <a:lnTo>
                    <a:pt x="77" y="592"/>
                  </a:lnTo>
                  <a:lnTo>
                    <a:pt x="0" y="592"/>
                  </a:lnTo>
                  <a:close/>
                  <a:moveTo>
                    <a:pt x="45" y="77"/>
                  </a:moveTo>
                  <a:lnTo>
                    <a:pt x="52" y="0"/>
                  </a:lnTo>
                  <a:lnTo>
                    <a:pt x="129" y="0"/>
                  </a:lnTo>
                  <a:lnTo>
                    <a:pt x="122" y="77"/>
                  </a:lnTo>
                  <a:lnTo>
                    <a:pt x="45" y="77"/>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05" name="Freeform 142"/>
            <p:cNvSpPr>
              <a:spLocks noEditPoints="1"/>
            </p:cNvSpPr>
            <p:nvPr/>
          </p:nvSpPr>
          <p:spPr bwMode="auto">
            <a:xfrm>
              <a:off x="6981958" y="7022624"/>
              <a:ext cx="144739" cy="664225"/>
            </a:xfrm>
            <a:custGeom>
              <a:avLst/>
              <a:gdLst>
                <a:gd name="T0" fmla="*/ 0 w 129"/>
                <a:gd name="T1" fmla="*/ 592 h 592"/>
                <a:gd name="T2" fmla="*/ 7 w 129"/>
                <a:gd name="T3" fmla="*/ 516 h 592"/>
                <a:gd name="T4" fmla="*/ 84 w 129"/>
                <a:gd name="T5" fmla="*/ 516 h 592"/>
                <a:gd name="T6" fmla="*/ 77 w 129"/>
                <a:gd name="T7" fmla="*/ 592 h 592"/>
                <a:gd name="T8" fmla="*/ 0 w 129"/>
                <a:gd name="T9" fmla="*/ 592 h 592"/>
                <a:gd name="T10" fmla="*/ 45 w 129"/>
                <a:gd name="T11" fmla="*/ 77 h 592"/>
                <a:gd name="T12" fmla="*/ 52 w 129"/>
                <a:gd name="T13" fmla="*/ 0 h 592"/>
                <a:gd name="T14" fmla="*/ 129 w 129"/>
                <a:gd name="T15" fmla="*/ 0 h 592"/>
                <a:gd name="T16" fmla="*/ 122 w 129"/>
                <a:gd name="T17" fmla="*/ 77 h 592"/>
                <a:gd name="T18" fmla="*/ 45 w 129"/>
                <a:gd name="T19" fmla="*/ 77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592">
                  <a:moveTo>
                    <a:pt x="0" y="592"/>
                  </a:moveTo>
                  <a:lnTo>
                    <a:pt x="7" y="516"/>
                  </a:lnTo>
                  <a:lnTo>
                    <a:pt x="84" y="516"/>
                  </a:lnTo>
                  <a:lnTo>
                    <a:pt x="77" y="592"/>
                  </a:lnTo>
                  <a:lnTo>
                    <a:pt x="0" y="592"/>
                  </a:lnTo>
                  <a:close/>
                  <a:moveTo>
                    <a:pt x="45" y="77"/>
                  </a:moveTo>
                  <a:lnTo>
                    <a:pt x="52" y="0"/>
                  </a:lnTo>
                  <a:lnTo>
                    <a:pt x="129" y="0"/>
                  </a:lnTo>
                  <a:lnTo>
                    <a:pt x="122" y="77"/>
                  </a:lnTo>
                  <a:lnTo>
                    <a:pt x="45" y="77"/>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2" name="Group 561"/>
          <p:cNvGrpSpPr/>
          <p:nvPr/>
        </p:nvGrpSpPr>
        <p:grpSpPr>
          <a:xfrm>
            <a:off x="6034712" y="3030690"/>
            <a:ext cx="544172" cy="797743"/>
            <a:chOff x="3448473" y="7460894"/>
            <a:chExt cx="769939" cy="1128713"/>
          </a:xfrm>
        </p:grpSpPr>
        <p:sp>
          <p:nvSpPr>
            <p:cNvPr id="262"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67"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3" name="Group 562"/>
          <p:cNvGrpSpPr/>
          <p:nvPr/>
        </p:nvGrpSpPr>
        <p:grpSpPr>
          <a:xfrm>
            <a:off x="6034152" y="3030690"/>
            <a:ext cx="545292" cy="797743"/>
            <a:chOff x="4215237" y="7470420"/>
            <a:chExt cx="771525" cy="1128713"/>
          </a:xfrm>
        </p:grpSpPr>
        <p:sp>
          <p:nvSpPr>
            <p:cNvPr id="276"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80"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4" name="Group 563"/>
          <p:cNvGrpSpPr/>
          <p:nvPr/>
        </p:nvGrpSpPr>
        <p:grpSpPr>
          <a:xfrm>
            <a:off x="6034152" y="3030690"/>
            <a:ext cx="545292" cy="797742"/>
            <a:chOff x="4967712" y="7460895"/>
            <a:chExt cx="771525" cy="1128712"/>
          </a:xfrm>
        </p:grpSpPr>
        <p:sp>
          <p:nvSpPr>
            <p:cNvPr id="285"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85"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5" name="Group 564"/>
          <p:cNvGrpSpPr/>
          <p:nvPr/>
        </p:nvGrpSpPr>
        <p:grpSpPr>
          <a:xfrm>
            <a:off x="6034152" y="3030690"/>
            <a:ext cx="545292" cy="797743"/>
            <a:chOff x="5736062" y="7470420"/>
            <a:chExt cx="771525" cy="1128713"/>
          </a:xfrm>
        </p:grpSpPr>
        <p:sp>
          <p:nvSpPr>
            <p:cNvPr id="514"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24"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6" name="Group 565"/>
          <p:cNvGrpSpPr/>
          <p:nvPr/>
        </p:nvGrpSpPr>
        <p:grpSpPr>
          <a:xfrm>
            <a:off x="6034152" y="3030129"/>
            <a:ext cx="545292" cy="798865"/>
            <a:chOff x="6510762" y="7500582"/>
            <a:chExt cx="771525" cy="1130301"/>
          </a:xfrm>
        </p:grpSpPr>
        <p:sp>
          <p:nvSpPr>
            <p:cNvPr id="535"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34"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7" name="Group 566"/>
          <p:cNvGrpSpPr/>
          <p:nvPr/>
        </p:nvGrpSpPr>
        <p:grpSpPr>
          <a:xfrm>
            <a:off x="6034152" y="3030690"/>
            <a:ext cx="545292" cy="797743"/>
            <a:chOff x="7277524" y="7510107"/>
            <a:chExt cx="771525" cy="1128713"/>
          </a:xfrm>
        </p:grpSpPr>
        <p:sp>
          <p:nvSpPr>
            <p:cNvPr id="542" name="Freeform 84"/>
            <p:cNvSpPr>
              <a:spLocks/>
            </p:cNvSpPr>
            <p:nvPr/>
          </p:nvSpPr>
          <p:spPr bwMode="auto">
            <a:xfrm>
              <a:off x="7277524" y="7510107"/>
              <a:ext cx="771525" cy="1128713"/>
            </a:xfrm>
            <a:custGeom>
              <a:avLst/>
              <a:gdLst/>
              <a:ahLst/>
              <a:cxnLst/>
              <a:rect l="l" t="t" r="r" b="b"/>
              <a:pathLst>
                <a:path w="771525" h="1128713">
                  <a:moveTo>
                    <a:pt x="150813" y="1006475"/>
                  </a:moveTo>
                  <a:lnTo>
                    <a:pt x="544513" y="1006475"/>
                  </a:lnTo>
                  <a:lnTo>
                    <a:pt x="652463" y="1128713"/>
                  </a:lnTo>
                  <a:lnTo>
                    <a:pt x="20638" y="1128713"/>
                  </a:lnTo>
                  <a:close/>
                  <a:moveTo>
                    <a:pt x="679451" y="585788"/>
                  </a:moveTo>
                  <a:lnTo>
                    <a:pt x="719138" y="631826"/>
                  </a:lnTo>
                  <a:lnTo>
                    <a:pt x="676276" y="1106488"/>
                  </a:lnTo>
                  <a:lnTo>
                    <a:pt x="568325" y="984251"/>
                  </a:lnTo>
                  <a:lnTo>
                    <a:pt x="595313" y="663576"/>
                  </a:lnTo>
                  <a:close/>
                  <a:moveTo>
                    <a:pt x="92075" y="585788"/>
                  </a:moveTo>
                  <a:lnTo>
                    <a:pt x="160338" y="663576"/>
                  </a:lnTo>
                  <a:lnTo>
                    <a:pt x="133351" y="984251"/>
                  </a:lnTo>
                  <a:lnTo>
                    <a:pt x="0" y="1106488"/>
                  </a:lnTo>
                  <a:lnTo>
                    <a:pt x="42862" y="631826"/>
                  </a:lnTo>
                  <a:close/>
                  <a:moveTo>
                    <a:pt x="182563" y="503238"/>
                  </a:moveTo>
                  <a:lnTo>
                    <a:pt x="603251" y="503238"/>
                  </a:lnTo>
                  <a:lnTo>
                    <a:pt x="658813" y="565151"/>
                  </a:lnTo>
                  <a:lnTo>
                    <a:pt x="592138" y="625476"/>
                  </a:lnTo>
                  <a:lnTo>
                    <a:pt x="169863" y="625476"/>
                  </a:lnTo>
                  <a:lnTo>
                    <a:pt x="117475" y="565151"/>
                  </a:lnTo>
                  <a:close/>
                  <a:moveTo>
                    <a:pt x="771525" y="22225"/>
                  </a:moveTo>
                  <a:lnTo>
                    <a:pt x="730250" y="496888"/>
                  </a:lnTo>
                  <a:lnTo>
                    <a:pt x="684213" y="541338"/>
                  </a:lnTo>
                  <a:lnTo>
                    <a:pt x="612775" y="465138"/>
                  </a:lnTo>
                  <a:lnTo>
                    <a:pt x="641350" y="141288"/>
                  </a:lnTo>
                  <a:close/>
                  <a:moveTo>
                    <a:pt x="96837" y="22225"/>
                  </a:moveTo>
                  <a:lnTo>
                    <a:pt x="204788" y="141288"/>
                  </a:lnTo>
                  <a:lnTo>
                    <a:pt x="177801" y="465138"/>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73" name="Freeform 90"/>
            <p:cNvSpPr>
              <a:spLocks/>
            </p:cNvSpPr>
            <p:nvPr/>
          </p:nvSpPr>
          <p:spPr bwMode="auto">
            <a:xfrm>
              <a:off x="7298162" y="7510107"/>
              <a:ext cx="728662" cy="1128713"/>
            </a:xfrm>
            <a:custGeom>
              <a:avLst/>
              <a:gdLst/>
              <a:ahLst/>
              <a:cxnLst/>
              <a:rect l="l" t="t" r="r" b="b"/>
              <a:pathLst>
                <a:path w="728662" h="1128713">
                  <a:moveTo>
                    <a:pt x="130175" y="1006475"/>
                  </a:moveTo>
                  <a:lnTo>
                    <a:pt x="523875" y="1006475"/>
                  </a:lnTo>
                  <a:lnTo>
                    <a:pt x="631825" y="1128713"/>
                  </a:lnTo>
                  <a:lnTo>
                    <a:pt x="0" y="1128713"/>
                  </a:lnTo>
                  <a:close/>
                  <a:moveTo>
                    <a:pt x="658813" y="585788"/>
                  </a:moveTo>
                  <a:lnTo>
                    <a:pt x="698500" y="631826"/>
                  </a:lnTo>
                  <a:lnTo>
                    <a:pt x="655638" y="1106488"/>
                  </a:lnTo>
                  <a:lnTo>
                    <a:pt x="547687" y="984251"/>
                  </a:lnTo>
                  <a:lnTo>
                    <a:pt x="574675" y="663576"/>
                  </a:lnTo>
                  <a:close/>
                  <a:moveTo>
                    <a:pt x="161925" y="503238"/>
                  </a:moveTo>
                  <a:lnTo>
                    <a:pt x="582613" y="503238"/>
                  </a:lnTo>
                  <a:lnTo>
                    <a:pt x="638175" y="565151"/>
                  </a:lnTo>
                  <a:lnTo>
                    <a:pt x="571500" y="625476"/>
                  </a:lnTo>
                  <a:lnTo>
                    <a:pt x="149225" y="625476"/>
                  </a:lnTo>
                  <a:lnTo>
                    <a:pt x="96837" y="565151"/>
                  </a:lnTo>
                  <a:close/>
                  <a:moveTo>
                    <a:pt x="76199" y="22225"/>
                  </a:moveTo>
                  <a:lnTo>
                    <a:pt x="184150" y="141288"/>
                  </a:lnTo>
                  <a:lnTo>
                    <a:pt x="157163" y="465138"/>
                  </a:lnTo>
                  <a:lnTo>
                    <a:pt x="76199" y="541338"/>
                  </a:lnTo>
                  <a:lnTo>
                    <a:pt x="33337" y="496888"/>
                  </a:lnTo>
                  <a:close/>
                  <a:moveTo>
                    <a:pt x="100012" y="0"/>
                  </a:moveTo>
                  <a:lnTo>
                    <a:pt x="728662" y="0"/>
                  </a:lnTo>
                  <a:lnTo>
                    <a:pt x="600075" y="122238"/>
                  </a:lnTo>
                  <a:lnTo>
                    <a:pt x="211137"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8" name="Group 567"/>
          <p:cNvGrpSpPr/>
          <p:nvPr/>
        </p:nvGrpSpPr>
        <p:grpSpPr>
          <a:xfrm>
            <a:off x="6034152" y="3030129"/>
            <a:ext cx="545292" cy="798865"/>
            <a:chOff x="3350049" y="8684857"/>
            <a:chExt cx="771525" cy="1130301"/>
          </a:xfrm>
        </p:grpSpPr>
        <p:sp>
          <p:nvSpPr>
            <p:cNvPr id="141" name="Freeform 98"/>
            <p:cNvSpPr>
              <a:spLocks/>
            </p:cNvSpPr>
            <p:nvPr/>
          </p:nvSpPr>
          <p:spPr bwMode="auto">
            <a:xfrm>
              <a:off x="3350049"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0" y="985838"/>
                  </a:lnTo>
                  <a:lnTo>
                    <a:pt x="0" y="1108076"/>
                  </a:lnTo>
                  <a:lnTo>
                    <a:pt x="42863" y="633413"/>
                  </a:lnTo>
                  <a:close/>
                  <a:moveTo>
                    <a:pt x="182562" y="504825"/>
                  </a:moveTo>
                  <a:lnTo>
                    <a:pt x="603250" y="504825"/>
                  </a:lnTo>
                  <a:lnTo>
                    <a:pt x="658813" y="566738"/>
                  </a:lnTo>
                  <a:lnTo>
                    <a:pt x="592138" y="627063"/>
                  </a:lnTo>
                  <a:lnTo>
                    <a:pt x="168275" y="627063"/>
                  </a:lnTo>
                  <a:lnTo>
                    <a:pt x="117475" y="566738"/>
                  </a:lnTo>
                  <a:close/>
                  <a:moveTo>
                    <a:pt x="771525" y="22225"/>
                  </a:moveTo>
                  <a:lnTo>
                    <a:pt x="730250" y="498475"/>
                  </a:lnTo>
                  <a:lnTo>
                    <a:pt x="682625" y="542925"/>
                  </a:lnTo>
                  <a:lnTo>
                    <a:pt x="612775" y="466725"/>
                  </a:lnTo>
                  <a:lnTo>
                    <a:pt x="641350" y="142875"/>
                  </a:lnTo>
                  <a:close/>
                  <a:moveTo>
                    <a:pt x="95250" y="22225"/>
                  </a:moveTo>
                  <a:lnTo>
                    <a:pt x="204788" y="142875"/>
                  </a:lnTo>
                  <a:lnTo>
                    <a:pt x="177800" y="466725"/>
                  </a:lnTo>
                  <a:lnTo>
                    <a:pt x="95250" y="542925"/>
                  </a:lnTo>
                  <a:lnTo>
                    <a:pt x="53975" y="498475"/>
                  </a:lnTo>
                  <a:close/>
                  <a:moveTo>
                    <a:pt x="120650"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46" name="Freeform 103"/>
            <p:cNvSpPr>
              <a:spLocks/>
            </p:cNvSpPr>
            <p:nvPr/>
          </p:nvSpPr>
          <p:spPr bwMode="auto">
            <a:xfrm>
              <a:off x="3350049" y="8684857"/>
              <a:ext cx="749300" cy="1130301"/>
            </a:xfrm>
            <a:custGeom>
              <a:avLst/>
              <a:gdLst/>
              <a:ahLst/>
              <a:cxnLst/>
              <a:rect l="l" t="t" r="r" b="b"/>
              <a:pathLst>
                <a:path w="749300" h="1130301">
                  <a:moveTo>
                    <a:pt x="150812" y="1008063"/>
                  </a:moveTo>
                  <a:lnTo>
                    <a:pt x="542925"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1" y="985838"/>
                  </a:lnTo>
                  <a:lnTo>
                    <a:pt x="0" y="1108076"/>
                  </a:lnTo>
                  <a:lnTo>
                    <a:pt x="42863" y="633413"/>
                  </a:lnTo>
                  <a:close/>
                  <a:moveTo>
                    <a:pt x="182563" y="504825"/>
                  </a:moveTo>
                  <a:lnTo>
                    <a:pt x="603251" y="504825"/>
                  </a:lnTo>
                  <a:lnTo>
                    <a:pt x="658813" y="566738"/>
                  </a:lnTo>
                  <a:lnTo>
                    <a:pt x="592138" y="627063"/>
                  </a:lnTo>
                  <a:lnTo>
                    <a:pt x="168275" y="627063"/>
                  </a:lnTo>
                  <a:lnTo>
                    <a:pt x="117475" y="566738"/>
                  </a:lnTo>
                  <a:close/>
                  <a:moveTo>
                    <a:pt x="95250" y="22225"/>
                  </a:moveTo>
                  <a:lnTo>
                    <a:pt x="204788" y="142875"/>
                  </a:lnTo>
                  <a:lnTo>
                    <a:pt x="177801" y="466725"/>
                  </a:lnTo>
                  <a:lnTo>
                    <a:pt x="95250" y="542925"/>
                  </a:lnTo>
                  <a:lnTo>
                    <a:pt x="53975" y="498475"/>
                  </a:lnTo>
                  <a:close/>
                  <a:moveTo>
                    <a:pt x="120650" y="0"/>
                  </a:moveTo>
                  <a:lnTo>
                    <a:pt x="749300" y="0"/>
                  </a:lnTo>
                  <a:lnTo>
                    <a:pt x="620713"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9" name="Group 568"/>
          <p:cNvGrpSpPr/>
          <p:nvPr/>
        </p:nvGrpSpPr>
        <p:grpSpPr>
          <a:xfrm>
            <a:off x="6034152" y="3030690"/>
            <a:ext cx="545292" cy="797743"/>
            <a:chOff x="4116812" y="8694382"/>
            <a:chExt cx="771525" cy="1128713"/>
          </a:xfrm>
        </p:grpSpPr>
        <p:sp>
          <p:nvSpPr>
            <p:cNvPr id="152" name="Freeform 109"/>
            <p:cNvSpPr>
              <a:spLocks/>
            </p:cNvSpPr>
            <p:nvPr/>
          </p:nvSpPr>
          <p:spPr bwMode="auto">
            <a:xfrm>
              <a:off x="4116812" y="8694382"/>
              <a:ext cx="771525" cy="1128713"/>
            </a:xfrm>
            <a:custGeom>
              <a:avLst/>
              <a:gdLst/>
              <a:ahLst/>
              <a:cxnLst/>
              <a:rect l="l" t="t" r="r" b="b"/>
              <a:pathLst>
                <a:path w="771525" h="1128713">
                  <a:moveTo>
                    <a:pt x="150812" y="1008063"/>
                  </a:moveTo>
                  <a:lnTo>
                    <a:pt x="542925" y="1008063"/>
                  </a:lnTo>
                  <a:lnTo>
                    <a:pt x="652462" y="1128713"/>
                  </a:lnTo>
                  <a:lnTo>
                    <a:pt x="20637" y="1128713"/>
                  </a:lnTo>
                  <a:close/>
                  <a:moveTo>
                    <a:pt x="679451" y="585788"/>
                  </a:moveTo>
                  <a:lnTo>
                    <a:pt x="719138" y="631826"/>
                  </a:lnTo>
                  <a:lnTo>
                    <a:pt x="676276" y="1106488"/>
                  </a:lnTo>
                  <a:lnTo>
                    <a:pt x="568325" y="985838"/>
                  </a:lnTo>
                  <a:lnTo>
                    <a:pt x="593725" y="663576"/>
                  </a:lnTo>
                  <a:close/>
                  <a:moveTo>
                    <a:pt x="92075" y="585788"/>
                  </a:moveTo>
                  <a:lnTo>
                    <a:pt x="160338" y="663576"/>
                  </a:lnTo>
                  <a:lnTo>
                    <a:pt x="133351" y="985838"/>
                  </a:lnTo>
                  <a:lnTo>
                    <a:pt x="0" y="1106488"/>
                  </a:lnTo>
                  <a:lnTo>
                    <a:pt x="42863" y="631826"/>
                  </a:lnTo>
                  <a:close/>
                  <a:moveTo>
                    <a:pt x="182563" y="503238"/>
                  </a:moveTo>
                  <a:lnTo>
                    <a:pt x="603251" y="503238"/>
                  </a:lnTo>
                  <a:lnTo>
                    <a:pt x="658813" y="565151"/>
                  </a:lnTo>
                  <a:lnTo>
                    <a:pt x="592138" y="625476"/>
                  </a:lnTo>
                  <a:lnTo>
                    <a:pt x="168275" y="625476"/>
                  </a:lnTo>
                  <a:lnTo>
                    <a:pt x="117475" y="565151"/>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55" name="Freeform 112"/>
            <p:cNvSpPr>
              <a:spLocks/>
            </p:cNvSpPr>
            <p:nvPr/>
          </p:nvSpPr>
          <p:spPr bwMode="auto">
            <a:xfrm>
              <a:off x="4237462" y="8694382"/>
              <a:ext cx="650875" cy="1106488"/>
            </a:xfrm>
            <a:custGeom>
              <a:avLst/>
              <a:gdLst/>
              <a:ahLst/>
              <a:cxnLst/>
              <a:rect l="l" t="t" r="r" b="b"/>
              <a:pathLst>
                <a:path w="650875" h="1106488">
                  <a:moveTo>
                    <a:pt x="558801" y="585788"/>
                  </a:moveTo>
                  <a:lnTo>
                    <a:pt x="598488" y="631826"/>
                  </a:lnTo>
                  <a:lnTo>
                    <a:pt x="555626" y="1106488"/>
                  </a:lnTo>
                  <a:lnTo>
                    <a:pt x="447675" y="985838"/>
                  </a:lnTo>
                  <a:lnTo>
                    <a:pt x="473075" y="663576"/>
                  </a:lnTo>
                  <a:close/>
                  <a:moveTo>
                    <a:pt x="650875" y="22225"/>
                  </a:moveTo>
                  <a:lnTo>
                    <a:pt x="609600" y="496888"/>
                  </a:lnTo>
                  <a:lnTo>
                    <a:pt x="561975" y="541338"/>
                  </a:lnTo>
                  <a:lnTo>
                    <a:pt x="492125" y="466725"/>
                  </a:lnTo>
                  <a:lnTo>
                    <a:pt x="520700" y="142875"/>
                  </a:lnTo>
                  <a:close/>
                  <a:moveTo>
                    <a:pt x="0" y="0"/>
                  </a:moveTo>
                  <a:lnTo>
                    <a:pt x="628650" y="0"/>
                  </a:lnTo>
                  <a:lnTo>
                    <a:pt x="500063" y="122238"/>
                  </a:lnTo>
                  <a:lnTo>
                    <a:pt x="10953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70" name="Group 569"/>
          <p:cNvGrpSpPr/>
          <p:nvPr/>
        </p:nvGrpSpPr>
        <p:grpSpPr>
          <a:xfrm>
            <a:off x="6034152" y="3030690"/>
            <a:ext cx="545293" cy="797743"/>
            <a:chOff x="4937549" y="8676920"/>
            <a:chExt cx="771526" cy="1128713"/>
          </a:xfrm>
        </p:grpSpPr>
        <p:sp>
          <p:nvSpPr>
            <p:cNvPr id="194" name="Freeform 119"/>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44" name="Freeform 126"/>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71" name="Group 570"/>
          <p:cNvGrpSpPr/>
          <p:nvPr/>
        </p:nvGrpSpPr>
        <p:grpSpPr>
          <a:xfrm>
            <a:off x="6034152" y="3030129"/>
            <a:ext cx="545292" cy="798865"/>
            <a:chOff x="5704312" y="8684857"/>
            <a:chExt cx="771525" cy="1130301"/>
          </a:xfrm>
        </p:grpSpPr>
        <p:sp>
          <p:nvSpPr>
            <p:cNvPr id="553" name="Freeform 135"/>
            <p:cNvSpPr>
              <a:spLocks/>
            </p:cNvSpPr>
            <p:nvPr/>
          </p:nvSpPr>
          <p:spPr bwMode="auto">
            <a:xfrm>
              <a:off x="5704312"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7550" y="633413"/>
                  </a:lnTo>
                  <a:lnTo>
                    <a:pt x="676275" y="1108076"/>
                  </a:lnTo>
                  <a:lnTo>
                    <a:pt x="568325" y="985838"/>
                  </a:lnTo>
                  <a:lnTo>
                    <a:pt x="593725" y="663576"/>
                  </a:lnTo>
                  <a:close/>
                  <a:moveTo>
                    <a:pt x="90488" y="585788"/>
                  </a:moveTo>
                  <a:lnTo>
                    <a:pt x="160338" y="663576"/>
                  </a:lnTo>
                  <a:lnTo>
                    <a:pt x="133350" y="985838"/>
                  </a:lnTo>
                  <a:lnTo>
                    <a:pt x="0" y="1108076"/>
                  </a:lnTo>
                  <a:lnTo>
                    <a:pt x="42862" y="633413"/>
                  </a:lnTo>
                  <a:close/>
                  <a:moveTo>
                    <a:pt x="182562" y="504825"/>
                  </a:moveTo>
                  <a:lnTo>
                    <a:pt x="603250" y="504825"/>
                  </a:lnTo>
                  <a:lnTo>
                    <a:pt x="658813" y="566738"/>
                  </a:lnTo>
                  <a:lnTo>
                    <a:pt x="592138" y="627063"/>
                  </a:lnTo>
                  <a:lnTo>
                    <a:pt x="168275" y="627063"/>
                  </a:lnTo>
                  <a:lnTo>
                    <a:pt x="117475" y="566738"/>
                  </a:lnTo>
                  <a:close/>
                  <a:moveTo>
                    <a:pt x="771525" y="22225"/>
                  </a:moveTo>
                  <a:lnTo>
                    <a:pt x="728663" y="498475"/>
                  </a:lnTo>
                  <a:lnTo>
                    <a:pt x="682625" y="542925"/>
                  </a:lnTo>
                  <a:lnTo>
                    <a:pt x="611187" y="466725"/>
                  </a:lnTo>
                  <a:lnTo>
                    <a:pt x="641350" y="142875"/>
                  </a:lnTo>
                  <a:close/>
                  <a:moveTo>
                    <a:pt x="95250" y="22225"/>
                  </a:moveTo>
                  <a:lnTo>
                    <a:pt x="204788" y="142875"/>
                  </a:lnTo>
                  <a:lnTo>
                    <a:pt x="177800" y="466725"/>
                  </a:lnTo>
                  <a:lnTo>
                    <a:pt x="95250" y="542925"/>
                  </a:lnTo>
                  <a:lnTo>
                    <a:pt x="53975" y="498475"/>
                  </a:lnTo>
                  <a:close/>
                  <a:moveTo>
                    <a:pt x="119062"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57" name="Freeform 139"/>
            <p:cNvSpPr>
              <a:spLocks/>
            </p:cNvSpPr>
            <p:nvPr/>
          </p:nvSpPr>
          <p:spPr bwMode="auto">
            <a:xfrm>
              <a:off x="5724949" y="8684857"/>
              <a:ext cx="750888" cy="1130301"/>
            </a:xfrm>
            <a:custGeom>
              <a:avLst/>
              <a:gdLst/>
              <a:ahLst/>
              <a:cxnLst/>
              <a:rect l="l" t="t" r="r" b="b"/>
              <a:pathLst>
                <a:path w="750888" h="1130301">
                  <a:moveTo>
                    <a:pt x="130175" y="1008063"/>
                  </a:moveTo>
                  <a:lnTo>
                    <a:pt x="522288" y="1008063"/>
                  </a:lnTo>
                  <a:lnTo>
                    <a:pt x="631825" y="1130301"/>
                  </a:lnTo>
                  <a:lnTo>
                    <a:pt x="0" y="1130301"/>
                  </a:lnTo>
                  <a:close/>
                  <a:moveTo>
                    <a:pt x="657226" y="585788"/>
                  </a:moveTo>
                  <a:lnTo>
                    <a:pt x="696913" y="633413"/>
                  </a:lnTo>
                  <a:lnTo>
                    <a:pt x="655638" y="1108076"/>
                  </a:lnTo>
                  <a:lnTo>
                    <a:pt x="547688" y="985838"/>
                  </a:lnTo>
                  <a:lnTo>
                    <a:pt x="573088" y="663576"/>
                  </a:lnTo>
                  <a:close/>
                  <a:moveTo>
                    <a:pt x="161926" y="504825"/>
                  </a:moveTo>
                  <a:lnTo>
                    <a:pt x="582614" y="504825"/>
                  </a:lnTo>
                  <a:lnTo>
                    <a:pt x="638176" y="566738"/>
                  </a:lnTo>
                  <a:lnTo>
                    <a:pt x="571501" y="627063"/>
                  </a:lnTo>
                  <a:lnTo>
                    <a:pt x="147638" y="627063"/>
                  </a:lnTo>
                  <a:lnTo>
                    <a:pt x="96838" y="566738"/>
                  </a:lnTo>
                  <a:close/>
                  <a:moveTo>
                    <a:pt x="750888" y="22225"/>
                  </a:moveTo>
                  <a:lnTo>
                    <a:pt x="708026" y="498475"/>
                  </a:lnTo>
                  <a:lnTo>
                    <a:pt x="661988" y="542925"/>
                  </a:lnTo>
                  <a:lnTo>
                    <a:pt x="590550" y="466725"/>
                  </a:lnTo>
                  <a:lnTo>
                    <a:pt x="620713" y="142875"/>
                  </a:lnTo>
                  <a:close/>
                  <a:moveTo>
                    <a:pt x="74613" y="22225"/>
                  </a:moveTo>
                  <a:lnTo>
                    <a:pt x="184151" y="142875"/>
                  </a:lnTo>
                  <a:lnTo>
                    <a:pt x="157164" y="466725"/>
                  </a:lnTo>
                  <a:lnTo>
                    <a:pt x="74613" y="542925"/>
                  </a:lnTo>
                  <a:lnTo>
                    <a:pt x="33338" y="498475"/>
                  </a:lnTo>
                  <a:close/>
                  <a:moveTo>
                    <a:pt x="98425" y="0"/>
                  </a:moveTo>
                  <a:lnTo>
                    <a:pt x="728663" y="0"/>
                  </a:lnTo>
                  <a:lnTo>
                    <a:pt x="600076" y="122238"/>
                  </a:lnTo>
                  <a:lnTo>
                    <a:pt x="209550"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07" name="Group 406"/>
          <p:cNvGrpSpPr/>
          <p:nvPr/>
        </p:nvGrpSpPr>
        <p:grpSpPr>
          <a:xfrm>
            <a:off x="6034712" y="3030690"/>
            <a:ext cx="544172" cy="797743"/>
            <a:chOff x="3448473" y="7460894"/>
            <a:chExt cx="769939" cy="1128713"/>
          </a:xfrm>
        </p:grpSpPr>
        <p:sp>
          <p:nvSpPr>
            <p:cNvPr id="408"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09"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10" name="Group 409"/>
          <p:cNvGrpSpPr/>
          <p:nvPr/>
        </p:nvGrpSpPr>
        <p:grpSpPr>
          <a:xfrm>
            <a:off x="6034152" y="3030690"/>
            <a:ext cx="545292" cy="797743"/>
            <a:chOff x="4215237" y="7470420"/>
            <a:chExt cx="771525" cy="1128713"/>
          </a:xfrm>
        </p:grpSpPr>
        <p:sp>
          <p:nvSpPr>
            <p:cNvPr id="411"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12"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13" name="Group 412"/>
          <p:cNvGrpSpPr/>
          <p:nvPr/>
        </p:nvGrpSpPr>
        <p:grpSpPr>
          <a:xfrm>
            <a:off x="6034152" y="3030690"/>
            <a:ext cx="545292" cy="797742"/>
            <a:chOff x="4967712" y="7460895"/>
            <a:chExt cx="771525" cy="1128712"/>
          </a:xfrm>
        </p:grpSpPr>
        <p:sp>
          <p:nvSpPr>
            <p:cNvPr id="414"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15"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16" name="Group 415"/>
          <p:cNvGrpSpPr/>
          <p:nvPr/>
        </p:nvGrpSpPr>
        <p:grpSpPr>
          <a:xfrm>
            <a:off x="6034152" y="3030690"/>
            <a:ext cx="545292" cy="797743"/>
            <a:chOff x="5736062" y="7470420"/>
            <a:chExt cx="771525" cy="1128713"/>
          </a:xfrm>
        </p:grpSpPr>
        <p:sp>
          <p:nvSpPr>
            <p:cNvPr id="417"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18"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19" name="Group 418"/>
          <p:cNvGrpSpPr/>
          <p:nvPr/>
        </p:nvGrpSpPr>
        <p:grpSpPr>
          <a:xfrm>
            <a:off x="6034152" y="3030129"/>
            <a:ext cx="545292" cy="798865"/>
            <a:chOff x="6510762" y="7500582"/>
            <a:chExt cx="771525" cy="1130301"/>
          </a:xfrm>
        </p:grpSpPr>
        <p:sp>
          <p:nvSpPr>
            <p:cNvPr id="420"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21"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22" name="Group 421"/>
          <p:cNvGrpSpPr/>
          <p:nvPr/>
        </p:nvGrpSpPr>
        <p:grpSpPr>
          <a:xfrm>
            <a:off x="6034152" y="3030690"/>
            <a:ext cx="545292" cy="797743"/>
            <a:chOff x="7277524" y="7510107"/>
            <a:chExt cx="771525" cy="1128713"/>
          </a:xfrm>
        </p:grpSpPr>
        <p:sp>
          <p:nvSpPr>
            <p:cNvPr id="423" name="Freeform 84"/>
            <p:cNvSpPr>
              <a:spLocks/>
            </p:cNvSpPr>
            <p:nvPr/>
          </p:nvSpPr>
          <p:spPr bwMode="auto">
            <a:xfrm>
              <a:off x="7277524" y="7510107"/>
              <a:ext cx="771525" cy="1128713"/>
            </a:xfrm>
            <a:custGeom>
              <a:avLst/>
              <a:gdLst/>
              <a:ahLst/>
              <a:cxnLst/>
              <a:rect l="l" t="t" r="r" b="b"/>
              <a:pathLst>
                <a:path w="771525" h="1128713">
                  <a:moveTo>
                    <a:pt x="150813" y="1006475"/>
                  </a:moveTo>
                  <a:lnTo>
                    <a:pt x="544513" y="1006475"/>
                  </a:lnTo>
                  <a:lnTo>
                    <a:pt x="652463" y="1128713"/>
                  </a:lnTo>
                  <a:lnTo>
                    <a:pt x="20638" y="1128713"/>
                  </a:lnTo>
                  <a:close/>
                  <a:moveTo>
                    <a:pt x="679451" y="585788"/>
                  </a:moveTo>
                  <a:lnTo>
                    <a:pt x="719138" y="631826"/>
                  </a:lnTo>
                  <a:lnTo>
                    <a:pt x="676276" y="1106488"/>
                  </a:lnTo>
                  <a:lnTo>
                    <a:pt x="568325" y="984251"/>
                  </a:lnTo>
                  <a:lnTo>
                    <a:pt x="595313" y="663576"/>
                  </a:lnTo>
                  <a:close/>
                  <a:moveTo>
                    <a:pt x="92075" y="585788"/>
                  </a:moveTo>
                  <a:lnTo>
                    <a:pt x="160338" y="663576"/>
                  </a:lnTo>
                  <a:lnTo>
                    <a:pt x="133351" y="984251"/>
                  </a:lnTo>
                  <a:lnTo>
                    <a:pt x="0" y="1106488"/>
                  </a:lnTo>
                  <a:lnTo>
                    <a:pt x="42862" y="631826"/>
                  </a:lnTo>
                  <a:close/>
                  <a:moveTo>
                    <a:pt x="182563" y="503238"/>
                  </a:moveTo>
                  <a:lnTo>
                    <a:pt x="603251" y="503238"/>
                  </a:lnTo>
                  <a:lnTo>
                    <a:pt x="658813" y="565151"/>
                  </a:lnTo>
                  <a:lnTo>
                    <a:pt x="592138" y="625476"/>
                  </a:lnTo>
                  <a:lnTo>
                    <a:pt x="169863" y="625476"/>
                  </a:lnTo>
                  <a:lnTo>
                    <a:pt x="117475" y="565151"/>
                  </a:lnTo>
                  <a:close/>
                  <a:moveTo>
                    <a:pt x="771525" y="22225"/>
                  </a:moveTo>
                  <a:lnTo>
                    <a:pt x="730250" y="496888"/>
                  </a:lnTo>
                  <a:lnTo>
                    <a:pt x="684213" y="541338"/>
                  </a:lnTo>
                  <a:lnTo>
                    <a:pt x="612775" y="465138"/>
                  </a:lnTo>
                  <a:lnTo>
                    <a:pt x="641350" y="141288"/>
                  </a:lnTo>
                  <a:close/>
                  <a:moveTo>
                    <a:pt x="96837" y="22225"/>
                  </a:moveTo>
                  <a:lnTo>
                    <a:pt x="204788" y="141288"/>
                  </a:lnTo>
                  <a:lnTo>
                    <a:pt x="177801" y="465138"/>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24" name="Freeform 90"/>
            <p:cNvSpPr>
              <a:spLocks/>
            </p:cNvSpPr>
            <p:nvPr/>
          </p:nvSpPr>
          <p:spPr bwMode="auto">
            <a:xfrm>
              <a:off x="7298162" y="7510107"/>
              <a:ext cx="728662" cy="1128713"/>
            </a:xfrm>
            <a:custGeom>
              <a:avLst/>
              <a:gdLst/>
              <a:ahLst/>
              <a:cxnLst/>
              <a:rect l="l" t="t" r="r" b="b"/>
              <a:pathLst>
                <a:path w="728662" h="1128713">
                  <a:moveTo>
                    <a:pt x="130175" y="1006475"/>
                  </a:moveTo>
                  <a:lnTo>
                    <a:pt x="523875" y="1006475"/>
                  </a:lnTo>
                  <a:lnTo>
                    <a:pt x="631825" y="1128713"/>
                  </a:lnTo>
                  <a:lnTo>
                    <a:pt x="0" y="1128713"/>
                  </a:lnTo>
                  <a:close/>
                  <a:moveTo>
                    <a:pt x="658813" y="585788"/>
                  </a:moveTo>
                  <a:lnTo>
                    <a:pt x="698500" y="631826"/>
                  </a:lnTo>
                  <a:lnTo>
                    <a:pt x="655638" y="1106488"/>
                  </a:lnTo>
                  <a:lnTo>
                    <a:pt x="547687" y="984251"/>
                  </a:lnTo>
                  <a:lnTo>
                    <a:pt x="574675" y="663576"/>
                  </a:lnTo>
                  <a:close/>
                  <a:moveTo>
                    <a:pt x="161925" y="503238"/>
                  </a:moveTo>
                  <a:lnTo>
                    <a:pt x="582613" y="503238"/>
                  </a:lnTo>
                  <a:lnTo>
                    <a:pt x="638175" y="565151"/>
                  </a:lnTo>
                  <a:lnTo>
                    <a:pt x="571500" y="625476"/>
                  </a:lnTo>
                  <a:lnTo>
                    <a:pt x="149225" y="625476"/>
                  </a:lnTo>
                  <a:lnTo>
                    <a:pt x="96837" y="565151"/>
                  </a:lnTo>
                  <a:close/>
                  <a:moveTo>
                    <a:pt x="76199" y="22225"/>
                  </a:moveTo>
                  <a:lnTo>
                    <a:pt x="184150" y="141288"/>
                  </a:lnTo>
                  <a:lnTo>
                    <a:pt x="157163" y="465138"/>
                  </a:lnTo>
                  <a:lnTo>
                    <a:pt x="76199" y="541338"/>
                  </a:lnTo>
                  <a:lnTo>
                    <a:pt x="33337" y="496888"/>
                  </a:lnTo>
                  <a:close/>
                  <a:moveTo>
                    <a:pt x="100012" y="0"/>
                  </a:moveTo>
                  <a:lnTo>
                    <a:pt x="728662" y="0"/>
                  </a:lnTo>
                  <a:lnTo>
                    <a:pt x="600075" y="122238"/>
                  </a:lnTo>
                  <a:lnTo>
                    <a:pt x="211137"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25" name="Group 424"/>
          <p:cNvGrpSpPr/>
          <p:nvPr/>
        </p:nvGrpSpPr>
        <p:grpSpPr>
          <a:xfrm>
            <a:off x="6034152" y="3030129"/>
            <a:ext cx="545292" cy="798865"/>
            <a:chOff x="3350049" y="8684857"/>
            <a:chExt cx="771525" cy="1130301"/>
          </a:xfrm>
        </p:grpSpPr>
        <p:sp>
          <p:nvSpPr>
            <p:cNvPr id="426" name="Freeform 98"/>
            <p:cNvSpPr>
              <a:spLocks/>
            </p:cNvSpPr>
            <p:nvPr/>
          </p:nvSpPr>
          <p:spPr bwMode="auto">
            <a:xfrm>
              <a:off x="3350049"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0" y="985838"/>
                  </a:lnTo>
                  <a:lnTo>
                    <a:pt x="0" y="1108076"/>
                  </a:lnTo>
                  <a:lnTo>
                    <a:pt x="42863" y="633413"/>
                  </a:lnTo>
                  <a:close/>
                  <a:moveTo>
                    <a:pt x="182562" y="504825"/>
                  </a:moveTo>
                  <a:lnTo>
                    <a:pt x="603250" y="504825"/>
                  </a:lnTo>
                  <a:lnTo>
                    <a:pt x="658813" y="566738"/>
                  </a:lnTo>
                  <a:lnTo>
                    <a:pt x="592138" y="627063"/>
                  </a:lnTo>
                  <a:lnTo>
                    <a:pt x="168275" y="627063"/>
                  </a:lnTo>
                  <a:lnTo>
                    <a:pt x="117475" y="566738"/>
                  </a:lnTo>
                  <a:close/>
                  <a:moveTo>
                    <a:pt x="771525" y="22225"/>
                  </a:moveTo>
                  <a:lnTo>
                    <a:pt x="730250" y="498475"/>
                  </a:lnTo>
                  <a:lnTo>
                    <a:pt x="682625" y="542925"/>
                  </a:lnTo>
                  <a:lnTo>
                    <a:pt x="612775" y="466725"/>
                  </a:lnTo>
                  <a:lnTo>
                    <a:pt x="641350" y="142875"/>
                  </a:lnTo>
                  <a:close/>
                  <a:moveTo>
                    <a:pt x="95250" y="22225"/>
                  </a:moveTo>
                  <a:lnTo>
                    <a:pt x="204788" y="142875"/>
                  </a:lnTo>
                  <a:lnTo>
                    <a:pt x="177800" y="466725"/>
                  </a:lnTo>
                  <a:lnTo>
                    <a:pt x="95250" y="542925"/>
                  </a:lnTo>
                  <a:lnTo>
                    <a:pt x="53975" y="498475"/>
                  </a:lnTo>
                  <a:close/>
                  <a:moveTo>
                    <a:pt x="120650"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27" name="Freeform 103"/>
            <p:cNvSpPr>
              <a:spLocks/>
            </p:cNvSpPr>
            <p:nvPr/>
          </p:nvSpPr>
          <p:spPr bwMode="auto">
            <a:xfrm>
              <a:off x="3350049" y="8684857"/>
              <a:ext cx="749300" cy="1130301"/>
            </a:xfrm>
            <a:custGeom>
              <a:avLst/>
              <a:gdLst/>
              <a:ahLst/>
              <a:cxnLst/>
              <a:rect l="l" t="t" r="r" b="b"/>
              <a:pathLst>
                <a:path w="749300" h="1130301">
                  <a:moveTo>
                    <a:pt x="150812" y="1008063"/>
                  </a:moveTo>
                  <a:lnTo>
                    <a:pt x="542925"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1" y="985838"/>
                  </a:lnTo>
                  <a:lnTo>
                    <a:pt x="0" y="1108076"/>
                  </a:lnTo>
                  <a:lnTo>
                    <a:pt x="42863" y="633413"/>
                  </a:lnTo>
                  <a:close/>
                  <a:moveTo>
                    <a:pt x="182563" y="504825"/>
                  </a:moveTo>
                  <a:lnTo>
                    <a:pt x="603251" y="504825"/>
                  </a:lnTo>
                  <a:lnTo>
                    <a:pt x="658813" y="566738"/>
                  </a:lnTo>
                  <a:lnTo>
                    <a:pt x="592138" y="627063"/>
                  </a:lnTo>
                  <a:lnTo>
                    <a:pt x="168275" y="627063"/>
                  </a:lnTo>
                  <a:lnTo>
                    <a:pt x="117475" y="566738"/>
                  </a:lnTo>
                  <a:close/>
                  <a:moveTo>
                    <a:pt x="95250" y="22225"/>
                  </a:moveTo>
                  <a:lnTo>
                    <a:pt x="204788" y="142875"/>
                  </a:lnTo>
                  <a:lnTo>
                    <a:pt x="177801" y="466725"/>
                  </a:lnTo>
                  <a:lnTo>
                    <a:pt x="95250" y="542925"/>
                  </a:lnTo>
                  <a:lnTo>
                    <a:pt x="53975" y="498475"/>
                  </a:lnTo>
                  <a:close/>
                  <a:moveTo>
                    <a:pt x="120650" y="0"/>
                  </a:moveTo>
                  <a:lnTo>
                    <a:pt x="749300" y="0"/>
                  </a:lnTo>
                  <a:lnTo>
                    <a:pt x="620713"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28" name="Group 427"/>
          <p:cNvGrpSpPr/>
          <p:nvPr/>
        </p:nvGrpSpPr>
        <p:grpSpPr>
          <a:xfrm>
            <a:off x="6034152" y="3030690"/>
            <a:ext cx="545292" cy="797743"/>
            <a:chOff x="4116812" y="8694382"/>
            <a:chExt cx="771525" cy="1128713"/>
          </a:xfrm>
        </p:grpSpPr>
        <p:sp>
          <p:nvSpPr>
            <p:cNvPr id="429" name="Freeform 109"/>
            <p:cNvSpPr>
              <a:spLocks/>
            </p:cNvSpPr>
            <p:nvPr/>
          </p:nvSpPr>
          <p:spPr bwMode="auto">
            <a:xfrm>
              <a:off x="4116812" y="8694382"/>
              <a:ext cx="771525" cy="1128713"/>
            </a:xfrm>
            <a:custGeom>
              <a:avLst/>
              <a:gdLst/>
              <a:ahLst/>
              <a:cxnLst/>
              <a:rect l="l" t="t" r="r" b="b"/>
              <a:pathLst>
                <a:path w="771525" h="1128713">
                  <a:moveTo>
                    <a:pt x="150812" y="1008063"/>
                  </a:moveTo>
                  <a:lnTo>
                    <a:pt x="542925" y="1008063"/>
                  </a:lnTo>
                  <a:lnTo>
                    <a:pt x="652462" y="1128713"/>
                  </a:lnTo>
                  <a:lnTo>
                    <a:pt x="20637" y="1128713"/>
                  </a:lnTo>
                  <a:close/>
                  <a:moveTo>
                    <a:pt x="679451" y="585788"/>
                  </a:moveTo>
                  <a:lnTo>
                    <a:pt x="719138" y="631826"/>
                  </a:lnTo>
                  <a:lnTo>
                    <a:pt x="676276" y="1106488"/>
                  </a:lnTo>
                  <a:lnTo>
                    <a:pt x="568325" y="985838"/>
                  </a:lnTo>
                  <a:lnTo>
                    <a:pt x="593725" y="663576"/>
                  </a:lnTo>
                  <a:close/>
                  <a:moveTo>
                    <a:pt x="92075" y="585788"/>
                  </a:moveTo>
                  <a:lnTo>
                    <a:pt x="160338" y="663576"/>
                  </a:lnTo>
                  <a:lnTo>
                    <a:pt x="133351" y="985838"/>
                  </a:lnTo>
                  <a:lnTo>
                    <a:pt x="0" y="1106488"/>
                  </a:lnTo>
                  <a:lnTo>
                    <a:pt x="42863" y="631826"/>
                  </a:lnTo>
                  <a:close/>
                  <a:moveTo>
                    <a:pt x="182563" y="503238"/>
                  </a:moveTo>
                  <a:lnTo>
                    <a:pt x="603251" y="503238"/>
                  </a:lnTo>
                  <a:lnTo>
                    <a:pt x="658813" y="565151"/>
                  </a:lnTo>
                  <a:lnTo>
                    <a:pt x="592138" y="625476"/>
                  </a:lnTo>
                  <a:lnTo>
                    <a:pt x="168275" y="625476"/>
                  </a:lnTo>
                  <a:lnTo>
                    <a:pt x="117475" y="565151"/>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30" name="Freeform 112"/>
            <p:cNvSpPr>
              <a:spLocks/>
            </p:cNvSpPr>
            <p:nvPr/>
          </p:nvSpPr>
          <p:spPr bwMode="auto">
            <a:xfrm>
              <a:off x="4237462" y="8694382"/>
              <a:ext cx="650875" cy="1106488"/>
            </a:xfrm>
            <a:custGeom>
              <a:avLst/>
              <a:gdLst/>
              <a:ahLst/>
              <a:cxnLst/>
              <a:rect l="l" t="t" r="r" b="b"/>
              <a:pathLst>
                <a:path w="650875" h="1106488">
                  <a:moveTo>
                    <a:pt x="558801" y="585788"/>
                  </a:moveTo>
                  <a:lnTo>
                    <a:pt x="598488" y="631826"/>
                  </a:lnTo>
                  <a:lnTo>
                    <a:pt x="555626" y="1106488"/>
                  </a:lnTo>
                  <a:lnTo>
                    <a:pt x="447675" y="985838"/>
                  </a:lnTo>
                  <a:lnTo>
                    <a:pt x="473075" y="663576"/>
                  </a:lnTo>
                  <a:close/>
                  <a:moveTo>
                    <a:pt x="650875" y="22225"/>
                  </a:moveTo>
                  <a:lnTo>
                    <a:pt x="609600" y="496888"/>
                  </a:lnTo>
                  <a:lnTo>
                    <a:pt x="561975" y="541338"/>
                  </a:lnTo>
                  <a:lnTo>
                    <a:pt x="492125" y="466725"/>
                  </a:lnTo>
                  <a:lnTo>
                    <a:pt x="520700" y="142875"/>
                  </a:lnTo>
                  <a:close/>
                  <a:moveTo>
                    <a:pt x="0" y="0"/>
                  </a:moveTo>
                  <a:lnTo>
                    <a:pt x="628650" y="0"/>
                  </a:lnTo>
                  <a:lnTo>
                    <a:pt x="500063" y="122238"/>
                  </a:lnTo>
                  <a:lnTo>
                    <a:pt x="10953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31" name="Group 430"/>
          <p:cNvGrpSpPr/>
          <p:nvPr/>
        </p:nvGrpSpPr>
        <p:grpSpPr>
          <a:xfrm>
            <a:off x="6034152" y="3030690"/>
            <a:ext cx="545293" cy="797743"/>
            <a:chOff x="4937549" y="8676920"/>
            <a:chExt cx="771526" cy="1128713"/>
          </a:xfrm>
        </p:grpSpPr>
        <p:sp>
          <p:nvSpPr>
            <p:cNvPr id="432" name="Freeform 119"/>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33" name="Freeform 126"/>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34" name="Group 433"/>
          <p:cNvGrpSpPr/>
          <p:nvPr/>
        </p:nvGrpSpPr>
        <p:grpSpPr>
          <a:xfrm>
            <a:off x="6034152" y="3030129"/>
            <a:ext cx="545292" cy="798865"/>
            <a:chOff x="5704312" y="8684857"/>
            <a:chExt cx="771525" cy="1130301"/>
          </a:xfrm>
        </p:grpSpPr>
        <p:sp>
          <p:nvSpPr>
            <p:cNvPr id="435" name="Freeform 135"/>
            <p:cNvSpPr>
              <a:spLocks/>
            </p:cNvSpPr>
            <p:nvPr/>
          </p:nvSpPr>
          <p:spPr bwMode="auto">
            <a:xfrm>
              <a:off x="5704312"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7550" y="633413"/>
                  </a:lnTo>
                  <a:lnTo>
                    <a:pt x="676275" y="1108076"/>
                  </a:lnTo>
                  <a:lnTo>
                    <a:pt x="568325" y="985838"/>
                  </a:lnTo>
                  <a:lnTo>
                    <a:pt x="593725" y="663576"/>
                  </a:lnTo>
                  <a:close/>
                  <a:moveTo>
                    <a:pt x="90488" y="585788"/>
                  </a:moveTo>
                  <a:lnTo>
                    <a:pt x="160338" y="663576"/>
                  </a:lnTo>
                  <a:lnTo>
                    <a:pt x="133350" y="985838"/>
                  </a:lnTo>
                  <a:lnTo>
                    <a:pt x="0" y="1108076"/>
                  </a:lnTo>
                  <a:lnTo>
                    <a:pt x="42862" y="633413"/>
                  </a:lnTo>
                  <a:close/>
                  <a:moveTo>
                    <a:pt x="182562" y="504825"/>
                  </a:moveTo>
                  <a:lnTo>
                    <a:pt x="603250" y="504825"/>
                  </a:lnTo>
                  <a:lnTo>
                    <a:pt x="658813" y="566738"/>
                  </a:lnTo>
                  <a:lnTo>
                    <a:pt x="592138" y="627063"/>
                  </a:lnTo>
                  <a:lnTo>
                    <a:pt x="168275" y="627063"/>
                  </a:lnTo>
                  <a:lnTo>
                    <a:pt x="117475" y="566738"/>
                  </a:lnTo>
                  <a:close/>
                  <a:moveTo>
                    <a:pt x="771525" y="22225"/>
                  </a:moveTo>
                  <a:lnTo>
                    <a:pt x="728663" y="498475"/>
                  </a:lnTo>
                  <a:lnTo>
                    <a:pt x="682625" y="542925"/>
                  </a:lnTo>
                  <a:lnTo>
                    <a:pt x="611187" y="466725"/>
                  </a:lnTo>
                  <a:lnTo>
                    <a:pt x="641350" y="142875"/>
                  </a:lnTo>
                  <a:close/>
                  <a:moveTo>
                    <a:pt x="95250" y="22225"/>
                  </a:moveTo>
                  <a:lnTo>
                    <a:pt x="204788" y="142875"/>
                  </a:lnTo>
                  <a:lnTo>
                    <a:pt x="177800" y="466725"/>
                  </a:lnTo>
                  <a:lnTo>
                    <a:pt x="95250" y="542925"/>
                  </a:lnTo>
                  <a:lnTo>
                    <a:pt x="53975" y="498475"/>
                  </a:lnTo>
                  <a:close/>
                  <a:moveTo>
                    <a:pt x="119062"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36" name="Freeform 139"/>
            <p:cNvSpPr>
              <a:spLocks/>
            </p:cNvSpPr>
            <p:nvPr/>
          </p:nvSpPr>
          <p:spPr bwMode="auto">
            <a:xfrm>
              <a:off x="5724949" y="8684857"/>
              <a:ext cx="750888" cy="1130301"/>
            </a:xfrm>
            <a:custGeom>
              <a:avLst/>
              <a:gdLst/>
              <a:ahLst/>
              <a:cxnLst/>
              <a:rect l="l" t="t" r="r" b="b"/>
              <a:pathLst>
                <a:path w="750888" h="1130301">
                  <a:moveTo>
                    <a:pt x="130175" y="1008063"/>
                  </a:moveTo>
                  <a:lnTo>
                    <a:pt x="522288" y="1008063"/>
                  </a:lnTo>
                  <a:lnTo>
                    <a:pt x="631825" y="1130301"/>
                  </a:lnTo>
                  <a:lnTo>
                    <a:pt x="0" y="1130301"/>
                  </a:lnTo>
                  <a:close/>
                  <a:moveTo>
                    <a:pt x="657226" y="585788"/>
                  </a:moveTo>
                  <a:lnTo>
                    <a:pt x="696913" y="633413"/>
                  </a:lnTo>
                  <a:lnTo>
                    <a:pt x="655638" y="1108076"/>
                  </a:lnTo>
                  <a:lnTo>
                    <a:pt x="547688" y="985838"/>
                  </a:lnTo>
                  <a:lnTo>
                    <a:pt x="573088" y="663576"/>
                  </a:lnTo>
                  <a:close/>
                  <a:moveTo>
                    <a:pt x="161926" y="504825"/>
                  </a:moveTo>
                  <a:lnTo>
                    <a:pt x="582614" y="504825"/>
                  </a:lnTo>
                  <a:lnTo>
                    <a:pt x="638176" y="566738"/>
                  </a:lnTo>
                  <a:lnTo>
                    <a:pt x="571501" y="627063"/>
                  </a:lnTo>
                  <a:lnTo>
                    <a:pt x="147638" y="627063"/>
                  </a:lnTo>
                  <a:lnTo>
                    <a:pt x="96838" y="566738"/>
                  </a:lnTo>
                  <a:close/>
                  <a:moveTo>
                    <a:pt x="750888" y="22225"/>
                  </a:moveTo>
                  <a:lnTo>
                    <a:pt x="708026" y="498475"/>
                  </a:lnTo>
                  <a:lnTo>
                    <a:pt x="661988" y="542925"/>
                  </a:lnTo>
                  <a:lnTo>
                    <a:pt x="590550" y="466725"/>
                  </a:lnTo>
                  <a:lnTo>
                    <a:pt x="620713" y="142875"/>
                  </a:lnTo>
                  <a:close/>
                  <a:moveTo>
                    <a:pt x="74613" y="22225"/>
                  </a:moveTo>
                  <a:lnTo>
                    <a:pt x="184151" y="142875"/>
                  </a:lnTo>
                  <a:lnTo>
                    <a:pt x="157164" y="466725"/>
                  </a:lnTo>
                  <a:lnTo>
                    <a:pt x="74613" y="542925"/>
                  </a:lnTo>
                  <a:lnTo>
                    <a:pt x="33338" y="498475"/>
                  </a:lnTo>
                  <a:close/>
                  <a:moveTo>
                    <a:pt x="98425" y="0"/>
                  </a:moveTo>
                  <a:lnTo>
                    <a:pt x="728663" y="0"/>
                  </a:lnTo>
                  <a:lnTo>
                    <a:pt x="600076" y="122238"/>
                  </a:lnTo>
                  <a:lnTo>
                    <a:pt x="209550"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37" name="Group 436"/>
          <p:cNvGrpSpPr/>
          <p:nvPr/>
        </p:nvGrpSpPr>
        <p:grpSpPr>
          <a:xfrm>
            <a:off x="6034712" y="3030690"/>
            <a:ext cx="544172" cy="797743"/>
            <a:chOff x="3448473" y="7460894"/>
            <a:chExt cx="769939" cy="1128713"/>
          </a:xfrm>
        </p:grpSpPr>
        <p:sp>
          <p:nvSpPr>
            <p:cNvPr id="438"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39"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40" name="Group 439"/>
          <p:cNvGrpSpPr/>
          <p:nvPr/>
        </p:nvGrpSpPr>
        <p:grpSpPr>
          <a:xfrm>
            <a:off x="6034152" y="3030690"/>
            <a:ext cx="545292" cy="797743"/>
            <a:chOff x="4215237" y="7470420"/>
            <a:chExt cx="771525" cy="1128713"/>
          </a:xfrm>
        </p:grpSpPr>
        <p:sp>
          <p:nvSpPr>
            <p:cNvPr id="441"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42"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43" name="Group 442"/>
          <p:cNvGrpSpPr/>
          <p:nvPr/>
        </p:nvGrpSpPr>
        <p:grpSpPr>
          <a:xfrm>
            <a:off x="6034152" y="3030690"/>
            <a:ext cx="545292" cy="797742"/>
            <a:chOff x="4967712" y="7460895"/>
            <a:chExt cx="771525" cy="1128712"/>
          </a:xfrm>
        </p:grpSpPr>
        <p:sp>
          <p:nvSpPr>
            <p:cNvPr id="444"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45"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46" name="Group 445"/>
          <p:cNvGrpSpPr/>
          <p:nvPr/>
        </p:nvGrpSpPr>
        <p:grpSpPr>
          <a:xfrm>
            <a:off x="6034152" y="3030690"/>
            <a:ext cx="545292" cy="797743"/>
            <a:chOff x="5736062" y="7470420"/>
            <a:chExt cx="771525" cy="1128713"/>
          </a:xfrm>
        </p:grpSpPr>
        <p:sp>
          <p:nvSpPr>
            <p:cNvPr id="447"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75"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76" name="Group 575"/>
          <p:cNvGrpSpPr/>
          <p:nvPr/>
        </p:nvGrpSpPr>
        <p:grpSpPr>
          <a:xfrm>
            <a:off x="6034152" y="3030129"/>
            <a:ext cx="545292" cy="798865"/>
            <a:chOff x="6510762" y="7500582"/>
            <a:chExt cx="771525" cy="1130301"/>
          </a:xfrm>
        </p:grpSpPr>
        <p:sp>
          <p:nvSpPr>
            <p:cNvPr id="577"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78"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79" name="Group 578"/>
          <p:cNvGrpSpPr/>
          <p:nvPr/>
        </p:nvGrpSpPr>
        <p:grpSpPr>
          <a:xfrm>
            <a:off x="6034152" y="3030690"/>
            <a:ext cx="545292" cy="797743"/>
            <a:chOff x="7277524" y="7510107"/>
            <a:chExt cx="771525" cy="1128713"/>
          </a:xfrm>
        </p:grpSpPr>
        <p:sp>
          <p:nvSpPr>
            <p:cNvPr id="580" name="Freeform 84"/>
            <p:cNvSpPr>
              <a:spLocks/>
            </p:cNvSpPr>
            <p:nvPr/>
          </p:nvSpPr>
          <p:spPr bwMode="auto">
            <a:xfrm>
              <a:off x="7277524" y="7510107"/>
              <a:ext cx="771525" cy="1128713"/>
            </a:xfrm>
            <a:custGeom>
              <a:avLst/>
              <a:gdLst/>
              <a:ahLst/>
              <a:cxnLst/>
              <a:rect l="l" t="t" r="r" b="b"/>
              <a:pathLst>
                <a:path w="771525" h="1128713">
                  <a:moveTo>
                    <a:pt x="150813" y="1006475"/>
                  </a:moveTo>
                  <a:lnTo>
                    <a:pt x="544513" y="1006475"/>
                  </a:lnTo>
                  <a:lnTo>
                    <a:pt x="652463" y="1128713"/>
                  </a:lnTo>
                  <a:lnTo>
                    <a:pt x="20638" y="1128713"/>
                  </a:lnTo>
                  <a:close/>
                  <a:moveTo>
                    <a:pt x="679451" y="585788"/>
                  </a:moveTo>
                  <a:lnTo>
                    <a:pt x="719138" y="631826"/>
                  </a:lnTo>
                  <a:lnTo>
                    <a:pt x="676276" y="1106488"/>
                  </a:lnTo>
                  <a:lnTo>
                    <a:pt x="568325" y="984251"/>
                  </a:lnTo>
                  <a:lnTo>
                    <a:pt x="595313" y="663576"/>
                  </a:lnTo>
                  <a:close/>
                  <a:moveTo>
                    <a:pt x="92075" y="585788"/>
                  </a:moveTo>
                  <a:lnTo>
                    <a:pt x="160338" y="663576"/>
                  </a:lnTo>
                  <a:lnTo>
                    <a:pt x="133351" y="984251"/>
                  </a:lnTo>
                  <a:lnTo>
                    <a:pt x="0" y="1106488"/>
                  </a:lnTo>
                  <a:lnTo>
                    <a:pt x="42862" y="631826"/>
                  </a:lnTo>
                  <a:close/>
                  <a:moveTo>
                    <a:pt x="182563" y="503238"/>
                  </a:moveTo>
                  <a:lnTo>
                    <a:pt x="603251" y="503238"/>
                  </a:lnTo>
                  <a:lnTo>
                    <a:pt x="658813" y="565151"/>
                  </a:lnTo>
                  <a:lnTo>
                    <a:pt x="592138" y="625476"/>
                  </a:lnTo>
                  <a:lnTo>
                    <a:pt x="169863" y="625476"/>
                  </a:lnTo>
                  <a:lnTo>
                    <a:pt x="117475" y="565151"/>
                  </a:lnTo>
                  <a:close/>
                  <a:moveTo>
                    <a:pt x="771525" y="22225"/>
                  </a:moveTo>
                  <a:lnTo>
                    <a:pt x="730250" y="496888"/>
                  </a:lnTo>
                  <a:lnTo>
                    <a:pt x="684213" y="541338"/>
                  </a:lnTo>
                  <a:lnTo>
                    <a:pt x="612775" y="465138"/>
                  </a:lnTo>
                  <a:lnTo>
                    <a:pt x="641350" y="141288"/>
                  </a:lnTo>
                  <a:close/>
                  <a:moveTo>
                    <a:pt x="96837" y="22225"/>
                  </a:moveTo>
                  <a:lnTo>
                    <a:pt x="204788" y="141288"/>
                  </a:lnTo>
                  <a:lnTo>
                    <a:pt x="177801" y="465138"/>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81" name="Freeform 90"/>
            <p:cNvSpPr>
              <a:spLocks/>
            </p:cNvSpPr>
            <p:nvPr/>
          </p:nvSpPr>
          <p:spPr bwMode="auto">
            <a:xfrm>
              <a:off x="7298162" y="7510107"/>
              <a:ext cx="728662" cy="1128713"/>
            </a:xfrm>
            <a:custGeom>
              <a:avLst/>
              <a:gdLst/>
              <a:ahLst/>
              <a:cxnLst/>
              <a:rect l="l" t="t" r="r" b="b"/>
              <a:pathLst>
                <a:path w="728662" h="1128713">
                  <a:moveTo>
                    <a:pt x="130175" y="1006475"/>
                  </a:moveTo>
                  <a:lnTo>
                    <a:pt x="523875" y="1006475"/>
                  </a:lnTo>
                  <a:lnTo>
                    <a:pt x="631825" y="1128713"/>
                  </a:lnTo>
                  <a:lnTo>
                    <a:pt x="0" y="1128713"/>
                  </a:lnTo>
                  <a:close/>
                  <a:moveTo>
                    <a:pt x="658813" y="585788"/>
                  </a:moveTo>
                  <a:lnTo>
                    <a:pt x="698500" y="631826"/>
                  </a:lnTo>
                  <a:lnTo>
                    <a:pt x="655638" y="1106488"/>
                  </a:lnTo>
                  <a:lnTo>
                    <a:pt x="547687" y="984251"/>
                  </a:lnTo>
                  <a:lnTo>
                    <a:pt x="574675" y="663576"/>
                  </a:lnTo>
                  <a:close/>
                  <a:moveTo>
                    <a:pt x="161925" y="503238"/>
                  </a:moveTo>
                  <a:lnTo>
                    <a:pt x="582613" y="503238"/>
                  </a:lnTo>
                  <a:lnTo>
                    <a:pt x="638175" y="565151"/>
                  </a:lnTo>
                  <a:lnTo>
                    <a:pt x="571500" y="625476"/>
                  </a:lnTo>
                  <a:lnTo>
                    <a:pt x="149225" y="625476"/>
                  </a:lnTo>
                  <a:lnTo>
                    <a:pt x="96837" y="565151"/>
                  </a:lnTo>
                  <a:close/>
                  <a:moveTo>
                    <a:pt x="76199" y="22225"/>
                  </a:moveTo>
                  <a:lnTo>
                    <a:pt x="184150" y="141288"/>
                  </a:lnTo>
                  <a:lnTo>
                    <a:pt x="157163" y="465138"/>
                  </a:lnTo>
                  <a:lnTo>
                    <a:pt x="76199" y="541338"/>
                  </a:lnTo>
                  <a:lnTo>
                    <a:pt x="33337" y="496888"/>
                  </a:lnTo>
                  <a:close/>
                  <a:moveTo>
                    <a:pt x="100012" y="0"/>
                  </a:moveTo>
                  <a:lnTo>
                    <a:pt x="728662" y="0"/>
                  </a:lnTo>
                  <a:lnTo>
                    <a:pt x="600075" y="122238"/>
                  </a:lnTo>
                  <a:lnTo>
                    <a:pt x="211137"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82" name="Group 581"/>
          <p:cNvGrpSpPr/>
          <p:nvPr/>
        </p:nvGrpSpPr>
        <p:grpSpPr>
          <a:xfrm>
            <a:off x="6034152" y="3030129"/>
            <a:ext cx="545292" cy="798865"/>
            <a:chOff x="3350049" y="8684857"/>
            <a:chExt cx="771525" cy="1130301"/>
          </a:xfrm>
        </p:grpSpPr>
        <p:sp>
          <p:nvSpPr>
            <p:cNvPr id="583" name="Freeform 98"/>
            <p:cNvSpPr>
              <a:spLocks/>
            </p:cNvSpPr>
            <p:nvPr/>
          </p:nvSpPr>
          <p:spPr bwMode="auto">
            <a:xfrm>
              <a:off x="3350049"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0" y="985838"/>
                  </a:lnTo>
                  <a:lnTo>
                    <a:pt x="0" y="1108076"/>
                  </a:lnTo>
                  <a:lnTo>
                    <a:pt x="42863" y="633413"/>
                  </a:lnTo>
                  <a:close/>
                  <a:moveTo>
                    <a:pt x="182562" y="504825"/>
                  </a:moveTo>
                  <a:lnTo>
                    <a:pt x="603250" y="504825"/>
                  </a:lnTo>
                  <a:lnTo>
                    <a:pt x="658813" y="566738"/>
                  </a:lnTo>
                  <a:lnTo>
                    <a:pt x="592138" y="627063"/>
                  </a:lnTo>
                  <a:lnTo>
                    <a:pt x="168275" y="627063"/>
                  </a:lnTo>
                  <a:lnTo>
                    <a:pt x="117475" y="566738"/>
                  </a:lnTo>
                  <a:close/>
                  <a:moveTo>
                    <a:pt x="771525" y="22225"/>
                  </a:moveTo>
                  <a:lnTo>
                    <a:pt x="730250" y="498475"/>
                  </a:lnTo>
                  <a:lnTo>
                    <a:pt x="682625" y="542925"/>
                  </a:lnTo>
                  <a:lnTo>
                    <a:pt x="612775" y="466725"/>
                  </a:lnTo>
                  <a:lnTo>
                    <a:pt x="641350" y="142875"/>
                  </a:lnTo>
                  <a:close/>
                  <a:moveTo>
                    <a:pt x="95250" y="22225"/>
                  </a:moveTo>
                  <a:lnTo>
                    <a:pt x="204788" y="142875"/>
                  </a:lnTo>
                  <a:lnTo>
                    <a:pt x="177800" y="466725"/>
                  </a:lnTo>
                  <a:lnTo>
                    <a:pt x="95250" y="542925"/>
                  </a:lnTo>
                  <a:lnTo>
                    <a:pt x="53975" y="498475"/>
                  </a:lnTo>
                  <a:close/>
                  <a:moveTo>
                    <a:pt x="120650"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84" name="Freeform 103"/>
            <p:cNvSpPr>
              <a:spLocks/>
            </p:cNvSpPr>
            <p:nvPr/>
          </p:nvSpPr>
          <p:spPr bwMode="auto">
            <a:xfrm>
              <a:off x="3350049" y="8684857"/>
              <a:ext cx="749300" cy="1130301"/>
            </a:xfrm>
            <a:custGeom>
              <a:avLst/>
              <a:gdLst/>
              <a:ahLst/>
              <a:cxnLst/>
              <a:rect l="l" t="t" r="r" b="b"/>
              <a:pathLst>
                <a:path w="749300" h="1130301">
                  <a:moveTo>
                    <a:pt x="150812" y="1008063"/>
                  </a:moveTo>
                  <a:lnTo>
                    <a:pt x="542925"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1" y="985838"/>
                  </a:lnTo>
                  <a:lnTo>
                    <a:pt x="0" y="1108076"/>
                  </a:lnTo>
                  <a:lnTo>
                    <a:pt x="42863" y="633413"/>
                  </a:lnTo>
                  <a:close/>
                  <a:moveTo>
                    <a:pt x="182563" y="504825"/>
                  </a:moveTo>
                  <a:lnTo>
                    <a:pt x="603251" y="504825"/>
                  </a:lnTo>
                  <a:lnTo>
                    <a:pt x="658813" y="566738"/>
                  </a:lnTo>
                  <a:lnTo>
                    <a:pt x="592138" y="627063"/>
                  </a:lnTo>
                  <a:lnTo>
                    <a:pt x="168275" y="627063"/>
                  </a:lnTo>
                  <a:lnTo>
                    <a:pt x="117475" y="566738"/>
                  </a:lnTo>
                  <a:close/>
                  <a:moveTo>
                    <a:pt x="95250" y="22225"/>
                  </a:moveTo>
                  <a:lnTo>
                    <a:pt x="204788" y="142875"/>
                  </a:lnTo>
                  <a:lnTo>
                    <a:pt x="177801" y="466725"/>
                  </a:lnTo>
                  <a:lnTo>
                    <a:pt x="95250" y="542925"/>
                  </a:lnTo>
                  <a:lnTo>
                    <a:pt x="53975" y="498475"/>
                  </a:lnTo>
                  <a:close/>
                  <a:moveTo>
                    <a:pt x="120650" y="0"/>
                  </a:moveTo>
                  <a:lnTo>
                    <a:pt x="749300" y="0"/>
                  </a:lnTo>
                  <a:lnTo>
                    <a:pt x="620713"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85" name="Group 584"/>
          <p:cNvGrpSpPr/>
          <p:nvPr/>
        </p:nvGrpSpPr>
        <p:grpSpPr>
          <a:xfrm>
            <a:off x="6034152" y="3030690"/>
            <a:ext cx="545292" cy="797743"/>
            <a:chOff x="4116812" y="8694382"/>
            <a:chExt cx="771525" cy="1128713"/>
          </a:xfrm>
        </p:grpSpPr>
        <p:sp>
          <p:nvSpPr>
            <p:cNvPr id="586" name="Freeform 109"/>
            <p:cNvSpPr>
              <a:spLocks/>
            </p:cNvSpPr>
            <p:nvPr/>
          </p:nvSpPr>
          <p:spPr bwMode="auto">
            <a:xfrm>
              <a:off x="4116812" y="8694382"/>
              <a:ext cx="771525" cy="1128713"/>
            </a:xfrm>
            <a:custGeom>
              <a:avLst/>
              <a:gdLst/>
              <a:ahLst/>
              <a:cxnLst/>
              <a:rect l="l" t="t" r="r" b="b"/>
              <a:pathLst>
                <a:path w="771525" h="1128713">
                  <a:moveTo>
                    <a:pt x="150812" y="1008063"/>
                  </a:moveTo>
                  <a:lnTo>
                    <a:pt x="542925" y="1008063"/>
                  </a:lnTo>
                  <a:lnTo>
                    <a:pt x="652462" y="1128713"/>
                  </a:lnTo>
                  <a:lnTo>
                    <a:pt x="20637" y="1128713"/>
                  </a:lnTo>
                  <a:close/>
                  <a:moveTo>
                    <a:pt x="679451" y="585788"/>
                  </a:moveTo>
                  <a:lnTo>
                    <a:pt x="719138" y="631826"/>
                  </a:lnTo>
                  <a:lnTo>
                    <a:pt x="676276" y="1106488"/>
                  </a:lnTo>
                  <a:lnTo>
                    <a:pt x="568325" y="985838"/>
                  </a:lnTo>
                  <a:lnTo>
                    <a:pt x="593725" y="663576"/>
                  </a:lnTo>
                  <a:close/>
                  <a:moveTo>
                    <a:pt x="92075" y="585788"/>
                  </a:moveTo>
                  <a:lnTo>
                    <a:pt x="160338" y="663576"/>
                  </a:lnTo>
                  <a:lnTo>
                    <a:pt x="133351" y="985838"/>
                  </a:lnTo>
                  <a:lnTo>
                    <a:pt x="0" y="1106488"/>
                  </a:lnTo>
                  <a:lnTo>
                    <a:pt x="42863" y="631826"/>
                  </a:lnTo>
                  <a:close/>
                  <a:moveTo>
                    <a:pt x="182563" y="503238"/>
                  </a:moveTo>
                  <a:lnTo>
                    <a:pt x="603251" y="503238"/>
                  </a:lnTo>
                  <a:lnTo>
                    <a:pt x="658813" y="565151"/>
                  </a:lnTo>
                  <a:lnTo>
                    <a:pt x="592138" y="625476"/>
                  </a:lnTo>
                  <a:lnTo>
                    <a:pt x="168275" y="625476"/>
                  </a:lnTo>
                  <a:lnTo>
                    <a:pt x="117475" y="565151"/>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87" name="Freeform 112"/>
            <p:cNvSpPr>
              <a:spLocks/>
            </p:cNvSpPr>
            <p:nvPr/>
          </p:nvSpPr>
          <p:spPr bwMode="auto">
            <a:xfrm>
              <a:off x="4237462" y="8694382"/>
              <a:ext cx="650875" cy="1106488"/>
            </a:xfrm>
            <a:custGeom>
              <a:avLst/>
              <a:gdLst/>
              <a:ahLst/>
              <a:cxnLst/>
              <a:rect l="l" t="t" r="r" b="b"/>
              <a:pathLst>
                <a:path w="650875" h="1106488">
                  <a:moveTo>
                    <a:pt x="558801" y="585788"/>
                  </a:moveTo>
                  <a:lnTo>
                    <a:pt x="598488" y="631826"/>
                  </a:lnTo>
                  <a:lnTo>
                    <a:pt x="555626" y="1106488"/>
                  </a:lnTo>
                  <a:lnTo>
                    <a:pt x="447675" y="985838"/>
                  </a:lnTo>
                  <a:lnTo>
                    <a:pt x="473075" y="663576"/>
                  </a:lnTo>
                  <a:close/>
                  <a:moveTo>
                    <a:pt x="650875" y="22225"/>
                  </a:moveTo>
                  <a:lnTo>
                    <a:pt x="609600" y="496888"/>
                  </a:lnTo>
                  <a:lnTo>
                    <a:pt x="561975" y="541338"/>
                  </a:lnTo>
                  <a:lnTo>
                    <a:pt x="492125" y="466725"/>
                  </a:lnTo>
                  <a:lnTo>
                    <a:pt x="520700" y="142875"/>
                  </a:lnTo>
                  <a:close/>
                  <a:moveTo>
                    <a:pt x="0" y="0"/>
                  </a:moveTo>
                  <a:lnTo>
                    <a:pt x="628650" y="0"/>
                  </a:lnTo>
                  <a:lnTo>
                    <a:pt x="500063" y="122238"/>
                  </a:lnTo>
                  <a:lnTo>
                    <a:pt x="10953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88" name="Group 587"/>
          <p:cNvGrpSpPr/>
          <p:nvPr/>
        </p:nvGrpSpPr>
        <p:grpSpPr>
          <a:xfrm>
            <a:off x="6034152" y="3030690"/>
            <a:ext cx="545293" cy="797743"/>
            <a:chOff x="4937549" y="8676920"/>
            <a:chExt cx="771526" cy="1128713"/>
          </a:xfrm>
        </p:grpSpPr>
        <p:sp>
          <p:nvSpPr>
            <p:cNvPr id="589" name="Freeform 119"/>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90" name="Freeform 126"/>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91" name="Group 590"/>
          <p:cNvGrpSpPr/>
          <p:nvPr/>
        </p:nvGrpSpPr>
        <p:grpSpPr>
          <a:xfrm>
            <a:off x="6034152" y="3030129"/>
            <a:ext cx="545292" cy="798865"/>
            <a:chOff x="5704312" y="8684857"/>
            <a:chExt cx="771525" cy="1130301"/>
          </a:xfrm>
        </p:grpSpPr>
        <p:sp>
          <p:nvSpPr>
            <p:cNvPr id="592" name="Freeform 135"/>
            <p:cNvSpPr>
              <a:spLocks/>
            </p:cNvSpPr>
            <p:nvPr/>
          </p:nvSpPr>
          <p:spPr bwMode="auto">
            <a:xfrm>
              <a:off x="5704312"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7550" y="633413"/>
                  </a:lnTo>
                  <a:lnTo>
                    <a:pt x="676275" y="1108076"/>
                  </a:lnTo>
                  <a:lnTo>
                    <a:pt x="568325" y="985838"/>
                  </a:lnTo>
                  <a:lnTo>
                    <a:pt x="593725" y="663576"/>
                  </a:lnTo>
                  <a:close/>
                  <a:moveTo>
                    <a:pt x="90488" y="585788"/>
                  </a:moveTo>
                  <a:lnTo>
                    <a:pt x="160338" y="663576"/>
                  </a:lnTo>
                  <a:lnTo>
                    <a:pt x="133350" y="985838"/>
                  </a:lnTo>
                  <a:lnTo>
                    <a:pt x="0" y="1108076"/>
                  </a:lnTo>
                  <a:lnTo>
                    <a:pt x="42862" y="633413"/>
                  </a:lnTo>
                  <a:close/>
                  <a:moveTo>
                    <a:pt x="182562" y="504825"/>
                  </a:moveTo>
                  <a:lnTo>
                    <a:pt x="603250" y="504825"/>
                  </a:lnTo>
                  <a:lnTo>
                    <a:pt x="658813" y="566738"/>
                  </a:lnTo>
                  <a:lnTo>
                    <a:pt x="592138" y="627063"/>
                  </a:lnTo>
                  <a:lnTo>
                    <a:pt x="168275" y="627063"/>
                  </a:lnTo>
                  <a:lnTo>
                    <a:pt x="117475" y="566738"/>
                  </a:lnTo>
                  <a:close/>
                  <a:moveTo>
                    <a:pt x="771525" y="22225"/>
                  </a:moveTo>
                  <a:lnTo>
                    <a:pt x="728663" y="498475"/>
                  </a:lnTo>
                  <a:lnTo>
                    <a:pt x="682625" y="542925"/>
                  </a:lnTo>
                  <a:lnTo>
                    <a:pt x="611187" y="466725"/>
                  </a:lnTo>
                  <a:lnTo>
                    <a:pt x="641350" y="142875"/>
                  </a:lnTo>
                  <a:close/>
                  <a:moveTo>
                    <a:pt x="95250" y="22225"/>
                  </a:moveTo>
                  <a:lnTo>
                    <a:pt x="204788" y="142875"/>
                  </a:lnTo>
                  <a:lnTo>
                    <a:pt x="177800" y="466725"/>
                  </a:lnTo>
                  <a:lnTo>
                    <a:pt x="95250" y="542925"/>
                  </a:lnTo>
                  <a:lnTo>
                    <a:pt x="53975" y="498475"/>
                  </a:lnTo>
                  <a:close/>
                  <a:moveTo>
                    <a:pt x="119062"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93" name="Freeform 139"/>
            <p:cNvSpPr>
              <a:spLocks/>
            </p:cNvSpPr>
            <p:nvPr/>
          </p:nvSpPr>
          <p:spPr bwMode="auto">
            <a:xfrm>
              <a:off x="5724949" y="8684857"/>
              <a:ext cx="750888" cy="1130301"/>
            </a:xfrm>
            <a:custGeom>
              <a:avLst/>
              <a:gdLst/>
              <a:ahLst/>
              <a:cxnLst/>
              <a:rect l="l" t="t" r="r" b="b"/>
              <a:pathLst>
                <a:path w="750888" h="1130301">
                  <a:moveTo>
                    <a:pt x="130175" y="1008063"/>
                  </a:moveTo>
                  <a:lnTo>
                    <a:pt x="522288" y="1008063"/>
                  </a:lnTo>
                  <a:lnTo>
                    <a:pt x="631825" y="1130301"/>
                  </a:lnTo>
                  <a:lnTo>
                    <a:pt x="0" y="1130301"/>
                  </a:lnTo>
                  <a:close/>
                  <a:moveTo>
                    <a:pt x="657226" y="585788"/>
                  </a:moveTo>
                  <a:lnTo>
                    <a:pt x="696913" y="633413"/>
                  </a:lnTo>
                  <a:lnTo>
                    <a:pt x="655638" y="1108076"/>
                  </a:lnTo>
                  <a:lnTo>
                    <a:pt x="547688" y="985838"/>
                  </a:lnTo>
                  <a:lnTo>
                    <a:pt x="573088" y="663576"/>
                  </a:lnTo>
                  <a:close/>
                  <a:moveTo>
                    <a:pt x="161926" y="504825"/>
                  </a:moveTo>
                  <a:lnTo>
                    <a:pt x="582614" y="504825"/>
                  </a:lnTo>
                  <a:lnTo>
                    <a:pt x="638176" y="566738"/>
                  </a:lnTo>
                  <a:lnTo>
                    <a:pt x="571501" y="627063"/>
                  </a:lnTo>
                  <a:lnTo>
                    <a:pt x="147638" y="627063"/>
                  </a:lnTo>
                  <a:lnTo>
                    <a:pt x="96838" y="566738"/>
                  </a:lnTo>
                  <a:close/>
                  <a:moveTo>
                    <a:pt x="750888" y="22225"/>
                  </a:moveTo>
                  <a:lnTo>
                    <a:pt x="708026" y="498475"/>
                  </a:lnTo>
                  <a:lnTo>
                    <a:pt x="661988" y="542925"/>
                  </a:lnTo>
                  <a:lnTo>
                    <a:pt x="590550" y="466725"/>
                  </a:lnTo>
                  <a:lnTo>
                    <a:pt x="620713" y="142875"/>
                  </a:lnTo>
                  <a:close/>
                  <a:moveTo>
                    <a:pt x="74613" y="22225"/>
                  </a:moveTo>
                  <a:lnTo>
                    <a:pt x="184151" y="142875"/>
                  </a:lnTo>
                  <a:lnTo>
                    <a:pt x="157164" y="466725"/>
                  </a:lnTo>
                  <a:lnTo>
                    <a:pt x="74613" y="542925"/>
                  </a:lnTo>
                  <a:lnTo>
                    <a:pt x="33338" y="498475"/>
                  </a:lnTo>
                  <a:close/>
                  <a:moveTo>
                    <a:pt x="98425" y="0"/>
                  </a:moveTo>
                  <a:lnTo>
                    <a:pt x="728663" y="0"/>
                  </a:lnTo>
                  <a:lnTo>
                    <a:pt x="600076" y="122238"/>
                  </a:lnTo>
                  <a:lnTo>
                    <a:pt x="209550"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94" name="Group 593"/>
          <p:cNvGrpSpPr/>
          <p:nvPr/>
        </p:nvGrpSpPr>
        <p:grpSpPr>
          <a:xfrm>
            <a:off x="6034712" y="3030690"/>
            <a:ext cx="544172" cy="797743"/>
            <a:chOff x="3448473" y="7460894"/>
            <a:chExt cx="769939" cy="1128713"/>
          </a:xfrm>
        </p:grpSpPr>
        <p:sp>
          <p:nvSpPr>
            <p:cNvPr id="595"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96"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97" name="Group 596"/>
          <p:cNvGrpSpPr/>
          <p:nvPr/>
        </p:nvGrpSpPr>
        <p:grpSpPr>
          <a:xfrm>
            <a:off x="6034152" y="3030690"/>
            <a:ext cx="545292" cy="797743"/>
            <a:chOff x="4215237" y="7470420"/>
            <a:chExt cx="771525" cy="1128713"/>
          </a:xfrm>
        </p:grpSpPr>
        <p:sp>
          <p:nvSpPr>
            <p:cNvPr id="598"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99"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00" name="Group 599"/>
          <p:cNvGrpSpPr/>
          <p:nvPr/>
        </p:nvGrpSpPr>
        <p:grpSpPr>
          <a:xfrm>
            <a:off x="6034152" y="3030690"/>
            <a:ext cx="545292" cy="797742"/>
            <a:chOff x="4967712" y="7460895"/>
            <a:chExt cx="771525" cy="1128712"/>
          </a:xfrm>
        </p:grpSpPr>
        <p:sp>
          <p:nvSpPr>
            <p:cNvPr id="601"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02"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03" name="Group 602"/>
          <p:cNvGrpSpPr/>
          <p:nvPr/>
        </p:nvGrpSpPr>
        <p:grpSpPr>
          <a:xfrm>
            <a:off x="6034152" y="3030690"/>
            <a:ext cx="545292" cy="797743"/>
            <a:chOff x="5736062" y="7470420"/>
            <a:chExt cx="771525" cy="1128713"/>
          </a:xfrm>
        </p:grpSpPr>
        <p:sp>
          <p:nvSpPr>
            <p:cNvPr id="604"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05"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06" name="Group 605"/>
          <p:cNvGrpSpPr/>
          <p:nvPr/>
        </p:nvGrpSpPr>
        <p:grpSpPr>
          <a:xfrm>
            <a:off x="6034152" y="3030129"/>
            <a:ext cx="545292" cy="798865"/>
            <a:chOff x="6510762" y="7500582"/>
            <a:chExt cx="771525" cy="1130301"/>
          </a:xfrm>
        </p:grpSpPr>
        <p:sp>
          <p:nvSpPr>
            <p:cNvPr id="607"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08"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09" name="Group 608"/>
          <p:cNvGrpSpPr/>
          <p:nvPr/>
        </p:nvGrpSpPr>
        <p:grpSpPr>
          <a:xfrm>
            <a:off x="6034152" y="3030690"/>
            <a:ext cx="545292" cy="797743"/>
            <a:chOff x="7277524" y="7510107"/>
            <a:chExt cx="771525" cy="1128713"/>
          </a:xfrm>
        </p:grpSpPr>
        <p:sp>
          <p:nvSpPr>
            <p:cNvPr id="610" name="Freeform 84"/>
            <p:cNvSpPr>
              <a:spLocks/>
            </p:cNvSpPr>
            <p:nvPr/>
          </p:nvSpPr>
          <p:spPr bwMode="auto">
            <a:xfrm>
              <a:off x="7277524" y="7510107"/>
              <a:ext cx="771525" cy="1128713"/>
            </a:xfrm>
            <a:custGeom>
              <a:avLst/>
              <a:gdLst/>
              <a:ahLst/>
              <a:cxnLst/>
              <a:rect l="l" t="t" r="r" b="b"/>
              <a:pathLst>
                <a:path w="771525" h="1128713">
                  <a:moveTo>
                    <a:pt x="150813" y="1006475"/>
                  </a:moveTo>
                  <a:lnTo>
                    <a:pt x="544513" y="1006475"/>
                  </a:lnTo>
                  <a:lnTo>
                    <a:pt x="652463" y="1128713"/>
                  </a:lnTo>
                  <a:lnTo>
                    <a:pt x="20638" y="1128713"/>
                  </a:lnTo>
                  <a:close/>
                  <a:moveTo>
                    <a:pt x="679451" y="585788"/>
                  </a:moveTo>
                  <a:lnTo>
                    <a:pt x="719138" y="631826"/>
                  </a:lnTo>
                  <a:lnTo>
                    <a:pt x="676276" y="1106488"/>
                  </a:lnTo>
                  <a:lnTo>
                    <a:pt x="568325" y="984251"/>
                  </a:lnTo>
                  <a:lnTo>
                    <a:pt x="595313" y="663576"/>
                  </a:lnTo>
                  <a:close/>
                  <a:moveTo>
                    <a:pt x="92075" y="585788"/>
                  </a:moveTo>
                  <a:lnTo>
                    <a:pt x="160338" y="663576"/>
                  </a:lnTo>
                  <a:lnTo>
                    <a:pt x="133351" y="984251"/>
                  </a:lnTo>
                  <a:lnTo>
                    <a:pt x="0" y="1106488"/>
                  </a:lnTo>
                  <a:lnTo>
                    <a:pt x="42862" y="631826"/>
                  </a:lnTo>
                  <a:close/>
                  <a:moveTo>
                    <a:pt x="182563" y="503238"/>
                  </a:moveTo>
                  <a:lnTo>
                    <a:pt x="603251" y="503238"/>
                  </a:lnTo>
                  <a:lnTo>
                    <a:pt x="658813" y="565151"/>
                  </a:lnTo>
                  <a:lnTo>
                    <a:pt x="592138" y="625476"/>
                  </a:lnTo>
                  <a:lnTo>
                    <a:pt x="169863" y="625476"/>
                  </a:lnTo>
                  <a:lnTo>
                    <a:pt x="117475" y="565151"/>
                  </a:lnTo>
                  <a:close/>
                  <a:moveTo>
                    <a:pt x="771525" y="22225"/>
                  </a:moveTo>
                  <a:lnTo>
                    <a:pt x="730250" y="496888"/>
                  </a:lnTo>
                  <a:lnTo>
                    <a:pt x="684213" y="541338"/>
                  </a:lnTo>
                  <a:lnTo>
                    <a:pt x="612775" y="465138"/>
                  </a:lnTo>
                  <a:lnTo>
                    <a:pt x="641350" y="141288"/>
                  </a:lnTo>
                  <a:close/>
                  <a:moveTo>
                    <a:pt x="96837" y="22225"/>
                  </a:moveTo>
                  <a:lnTo>
                    <a:pt x="204788" y="141288"/>
                  </a:lnTo>
                  <a:lnTo>
                    <a:pt x="177801" y="465138"/>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11" name="Freeform 90"/>
            <p:cNvSpPr>
              <a:spLocks/>
            </p:cNvSpPr>
            <p:nvPr/>
          </p:nvSpPr>
          <p:spPr bwMode="auto">
            <a:xfrm>
              <a:off x="7298162" y="7510107"/>
              <a:ext cx="728662" cy="1128713"/>
            </a:xfrm>
            <a:custGeom>
              <a:avLst/>
              <a:gdLst/>
              <a:ahLst/>
              <a:cxnLst/>
              <a:rect l="l" t="t" r="r" b="b"/>
              <a:pathLst>
                <a:path w="728662" h="1128713">
                  <a:moveTo>
                    <a:pt x="130175" y="1006475"/>
                  </a:moveTo>
                  <a:lnTo>
                    <a:pt x="523875" y="1006475"/>
                  </a:lnTo>
                  <a:lnTo>
                    <a:pt x="631825" y="1128713"/>
                  </a:lnTo>
                  <a:lnTo>
                    <a:pt x="0" y="1128713"/>
                  </a:lnTo>
                  <a:close/>
                  <a:moveTo>
                    <a:pt x="658813" y="585788"/>
                  </a:moveTo>
                  <a:lnTo>
                    <a:pt x="698500" y="631826"/>
                  </a:lnTo>
                  <a:lnTo>
                    <a:pt x="655638" y="1106488"/>
                  </a:lnTo>
                  <a:lnTo>
                    <a:pt x="547687" y="984251"/>
                  </a:lnTo>
                  <a:lnTo>
                    <a:pt x="574675" y="663576"/>
                  </a:lnTo>
                  <a:close/>
                  <a:moveTo>
                    <a:pt x="161925" y="503238"/>
                  </a:moveTo>
                  <a:lnTo>
                    <a:pt x="582613" y="503238"/>
                  </a:lnTo>
                  <a:lnTo>
                    <a:pt x="638175" y="565151"/>
                  </a:lnTo>
                  <a:lnTo>
                    <a:pt x="571500" y="625476"/>
                  </a:lnTo>
                  <a:lnTo>
                    <a:pt x="149225" y="625476"/>
                  </a:lnTo>
                  <a:lnTo>
                    <a:pt x="96837" y="565151"/>
                  </a:lnTo>
                  <a:close/>
                  <a:moveTo>
                    <a:pt x="76199" y="22225"/>
                  </a:moveTo>
                  <a:lnTo>
                    <a:pt x="184150" y="141288"/>
                  </a:lnTo>
                  <a:lnTo>
                    <a:pt x="157163" y="465138"/>
                  </a:lnTo>
                  <a:lnTo>
                    <a:pt x="76199" y="541338"/>
                  </a:lnTo>
                  <a:lnTo>
                    <a:pt x="33337" y="496888"/>
                  </a:lnTo>
                  <a:close/>
                  <a:moveTo>
                    <a:pt x="100012" y="0"/>
                  </a:moveTo>
                  <a:lnTo>
                    <a:pt x="728662" y="0"/>
                  </a:lnTo>
                  <a:lnTo>
                    <a:pt x="600075" y="122238"/>
                  </a:lnTo>
                  <a:lnTo>
                    <a:pt x="211137"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12" name="Group 611"/>
          <p:cNvGrpSpPr/>
          <p:nvPr/>
        </p:nvGrpSpPr>
        <p:grpSpPr>
          <a:xfrm>
            <a:off x="6034152" y="3030129"/>
            <a:ext cx="545292" cy="798865"/>
            <a:chOff x="3350049" y="8684857"/>
            <a:chExt cx="771525" cy="1130301"/>
          </a:xfrm>
        </p:grpSpPr>
        <p:sp>
          <p:nvSpPr>
            <p:cNvPr id="613" name="Freeform 98"/>
            <p:cNvSpPr>
              <a:spLocks/>
            </p:cNvSpPr>
            <p:nvPr/>
          </p:nvSpPr>
          <p:spPr bwMode="auto">
            <a:xfrm>
              <a:off x="3350049"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0" y="985838"/>
                  </a:lnTo>
                  <a:lnTo>
                    <a:pt x="0" y="1108076"/>
                  </a:lnTo>
                  <a:lnTo>
                    <a:pt x="42863" y="633413"/>
                  </a:lnTo>
                  <a:close/>
                  <a:moveTo>
                    <a:pt x="182562" y="504825"/>
                  </a:moveTo>
                  <a:lnTo>
                    <a:pt x="603250" y="504825"/>
                  </a:lnTo>
                  <a:lnTo>
                    <a:pt x="658813" y="566738"/>
                  </a:lnTo>
                  <a:lnTo>
                    <a:pt x="592138" y="627063"/>
                  </a:lnTo>
                  <a:lnTo>
                    <a:pt x="168275" y="627063"/>
                  </a:lnTo>
                  <a:lnTo>
                    <a:pt x="117475" y="566738"/>
                  </a:lnTo>
                  <a:close/>
                  <a:moveTo>
                    <a:pt x="771525" y="22225"/>
                  </a:moveTo>
                  <a:lnTo>
                    <a:pt x="730250" y="498475"/>
                  </a:lnTo>
                  <a:lnTo>
                    <a:pt x="682625" y="542925"/>
                  </a:lnTo>
                  <a:lnTo>
                    <a:pt x="612775" y="466725"/>
                  </a:lnTo>
                  <a:lnTo>
                    <a:pt x="641350" y="142875"/>
                  </a:lnTo>
                  <a:close/>
                  <a:moveTo>
                    <a:pt x="95250" y="22225"/>
                  </a:moveTo>
                  <a:lnTo>
                    <a:pt x="204788" y="142875"/>
                  </a:lnTo>
                  <a:lnTo>
                    <a:pt x="177800" y="466725"/>
                  </a:lnTo>
                  <a:lnTo>
                    <a:pt x="95250" y="542925"/>
                  </a:lnTo>
                  <a:lnTo>
                    <a:pt x="53975" y="498475"/>
                  </a:lnTo>
                  <a:close/>
                  <a:moveTo>
                    <a:pt x="120650"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14" name="Freeform 103"/>
            <p:cNvSpPr>
              <a:spLocks/>
            </p:cNvSpPr>
            <p:nvPr/>
          </p:nvSpPr>
          <p:spPr bwMode="auto">
            <a:xfrm>
              <a:off x="3350049" y="8684857"/>
              <a:ext cx="749300" cy="1130301"/>
            </a:xfrm>
            <a:custGeom>
              <a:avLst/>
              <a:gdLst/>
              <a:ahLst/>
              <a:cxnLst/>
              <a:rect l="l" t="t" r="r" b="b"/>
              <a:pathLst>
                <a:path w="749300" h="1130301">
                  <a:moveTo>
                    <a:pt x="150812" y="1008063"/>
                  </a:moveTo>
                  <a:lnTo>
                    <a:pt x="542925"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1" y="985838"/>
                  </a:lnTo>
                  <a:lnTo>
                    <a:pt x="0" y="1108076"/>
                  </a:lnTo>
                  <a:lnTo>
                    <a:pt x="42863" y="633413"/>
                  </a:lnTo>
                  <a:close/>
                  <a:moveTo>
                    <a:pt x="182563" y="504825"/>
                  </a:moveTo>
                  <a:lnTo>
                    <a:pt x="603251" y="504825"/>
                  </a:lnTo>
                  <a:lnTo>
                    <a:pt x="658813" y="566738"/>
                  </a:lnTo>
                  <a:lnTo>
                    <a:pt x="592138" y="627063"/>
                  </a:lnTo>
                  <a:lnTo>
                    <a:pt x="168275" y="627063"/>
                  </a:lnTo>
                  <a:lnTo>
                    <a:pt x="117475" y="566738"/>
                  </a:lnTo>
                  <a:close/>
                  <a:moveTo>
                    <a:pt x="95250" y="22225"/>
                  </a:moveTo>
                  <a:lnTo>
                    <a:pt x="204788" y="142875"/>
                  </a:lnTo>
                  <a:lnTo>
                    <a:pt x="177801" y="466725"/>
                  </a:lnTo>
                  <a:lnTo>
                    <a:pt x="95250" y="542925"/>
                  </a:lnTo>
                  <a:lnTo>
                    <a:pt x="53975" y="498475"/>
                  </a:lnTo>
                  <a:close/>
                  <a:moveTo>
                    <a:pt x="120650" y="0"/>
                  </a:moveTo>
                  <a:lnTo>
                    <a:pt x="749300" y="0"/>
                  </a:lnTo>
                  <a:lnTo>
                    <a:pt x="620713"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15" name="Group 614"/>
          <p:cNvGrpSpPr/>
          <p:nvPr/>
        </p:nvGrpSpPr>
        <p:grpSpPr>
          <a:xfrm>
            <a:off x="6034152" y="3030690"/>
            <a:ext cx="545292" cy="797743"/>
            <a:chOff x="4116812" y="8694382"/>
            <a:chExt cx="771525" cy="1128713"/>
          </a:xfrm>
        </p:grpSpPr>
        <p:sp>
          <p:nvSpPr>
            <p:cNvPr id="616" name="Freeform 109"/>
            <p:cNvSpPr>
              <a:spLocks/>
            </p:cNvSpPr>
            <p:nvPr/>
          </p:nvSpPr>
          <p:spPr bwMode="auto">
            <a:xfrm>
              <a:off x="4116812" y="8694382"/>
              <a:ext cx="771525" cy="1128713"/>
            </a:xfrm>
            <a:custGeom>
              <a:avLst/>
              <a:gdLst/>
              <a:ahLst/>
              <a:cxnLst/>
              <a:rect l="l" t="t" r="r" b="b"/>
              <a:pathLst>
                <a:path w="771525" h="1128713">
                  <a:moveTo>
                    <a:pt x="150812" y="1008063"/>
                  </a:moveTo>
                  <a:lnTo>
                    <a:pt x="542925" y="1008063"/>
                  </a:lnTo>
                  <a:lnTo>
                    <a:pt x="652462" y="1128713"/>
                  </a:lnTo>
                  <a:lnTo>
                    <a:pt x="20637" y="1128713"/>
                  </a:lnTo>
                  <a:close/>
                  <a:moveTo>
                    <a:pt x="679451" y="585788"/>
                  </a:moveTo>
                  <a:lnTo>
                    <a:pt x="719138" y="631826"/>
                  </a:lnTo>
                  <a:lnTo>
                    <a:pt x="676276" y="1106488"/>
                  </a:lnTo>
                  <a:lnTo>
                    <a:pt x="568325" y="985838"/>
                  </a:lnTo>
                  <a:lnTo>
                    <a:pt x="593725" y="663576"/>
                  </a:lnTo>
                  <a:close/>
                  <a:moveTo>
                    <a:pt x="92075" y="585788"/>
                  </a:moveTo>
                  <a:lnTo>
                    <a:pt x="160338" y="663576"/>
                  </a:lnTo>
                  <a:lnTo>
                    <a:pt x="133351" y="985838"/>
                  </a:lnTo>
                  <a:lnTo>
                    <a:pt x="0" y="1106488"/>
                  </a:lnTo>
                  <a:lnTo>
                    <a:pt x="42863" y="631826"/>
                  </a:lnTo>
                  <a:close/>
                  <a:moveTo>
                    <a:pt x="182563" y="503238"/>
                  </a:moveTo>
                  <a:lnTo>
                    <a:pt x="603251" y="503238"/>
                  </a:lnTo>
                  <a:lnTo>
                    <a:pt x="658813" y="565151"/>
                  </a:lnTo>
                  <a:lnTo>
                    <a:pt x="592138" y="625476"/>
                  </a:lnTo>
                  <a:lnTo>
                    <a:pt x="168275" y="625476"/>
                  </a:lnTo>
                  <a:lnTo>
                    <a:pt x="117475" y="565151"/>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17" name="Freeform 112"/>
            <p:cNvSpPr>
              <a:spLocks/>
            </p:cNvSpPr>
            <p:nvPr/>
          </p:nvSpPr>
          <p:spPr bwMode="auto">
            <a:xfrm>
              <a:off x="4237462" y="8694382"/>
              <a:ext cx="650875" cy="1106488"/>
            </a:xfrm>
            <a:custGeom>
              <a:avLst/>
              <a:gdLst/>
              <a:ahLst/>
              <a:cxnLst/>
              <a:rect l="l" t="t" r="r" b="b"/>
              <a:pathLst>
                <a:path w="650875" h="1106488">
                  <a:moveTo>
                    <a:pt x="558801" y="585788"/>
                  </a:moveTo>
                  <a:lnTo>
                    <a:pt x="598488" y="631826"/>
                  </a:lnTo>
                  <a:lnTo>
                    <a:pt x="555626" y="1106488"/>
                  </a:lnTo>
                  <a:lnTo>
                    <a:pt x="447675" y="985838"/>
                  </a:lnTo>
                  <a:lnTo>
                    <a:pt x="473075" y="663576"/>
                  </a:lnTo>
                  <a:close/>
                  <a:moveTo>
                    <a:pt x="650875" y="22225"/>
                  </a:moveTo>
                  <a:lnTo>
                    <a:pt x="609600" y="496888"/>
                  </a:lnTo>
                  <a:lnTo>
                    <a:pt x="561975" y="541338"/>
                  </a:lnTo>
                  <a:lnTo>
                    <a:pt x="492125" y="466725"/>
                  </a:lnTo>
                  <a:lnTo>
                    <a:pt x="520700" y="142875"/>
                  </a:lnTo>
                  <a:close/>
                  <a:moveTo>
                    <a:pt x="0" y="0"/>
                  </a:moveTo>
                  <a:lnTo>
                    <a:pt x="628650" y="0"/>
                  </a:lnTo>
                  <a:lnTo>
                    <a:pt x="500063" y="122238"/>
                  </a:lnTo>
                  <a:lnTo>
                    <a:pt x="10953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18" name="Group 617"/>
          <p:cNvGrpSpPr/>
          <p:nvPr/>
        </p:nvGrpSpPr>
        <p:grpSpPr>
          <a:xfrm>
            <a:off x="6034152" y="3030690"/>
            <a:ext cx="545293" cy="797743"/>
            <a:chOff x="4937549" y="8676920"/>
            <a:chExt cx="771526" cy="1128713"/>
          </a:xfrm>
        </p:grpSpPr>
        <p:sp>
          <p:nvSpPr>
            <p:cNvPr id="619" name="Freeform 119"/>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20" name="Freeform 126"/>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21" name="Group 620"/>
          <p:cNvGrpSpPr/>
          <p:nvPr/>
        </p:nvGrpSpPr>
        <p:grpSpPr>
          <a:xfrm>
            <a:off x="6034152" y="3030129"/>
            <a:ext cx="545292" cy="798865"/>
            <a:chOff x="5704312" y="8684857"/>
            <a:chExt cx="771525" cy="1130301"/>
          </a:xfrm>
        </p:grpSpPr>
        <p:sp>
          <p:nvSpPr>
            <p:cNvPr id="622" name="Freeform 135"/>
            <p:cNvSpPr>
              <a:spLocks/>
            </p:cNvSpPr>
            <p:nvPr/>
          </p:nvSpPr>
          <p:spPr bwMode="auto">
            <a:xfrm>
              <a:off x="5704312"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7550" y="633413"/>
                  </a:lnTo>
                  <a:lnTo>
                    <a:pt x="676275" y="1108076"/>
                  </a:lnTo>
                  <a:lnTo>
                    <a:pt x="568325" y="985838"/>
                  </a:lnTo>
                  <a:lnTo>
                    <a:pt x="593725" y="663576"/>
                  </a:lnTo>
                  <a:close/>
                  <a:moveTo>
                    <a:pt x="90488" y="585788"/>
                  </a:moveTo>
                  <a:lnTo>
                    <a:pt x="160338" y="663576"/>
                  </a:lnTo>
                  <a:lnTo>
                    <a:pt x="133350" y="985838"/>
                  </a:lnTo>
                  <a:lnTo>
                    <a:pt x="0" y="1108076"/>
                  </a:lnTo>
                  <a:lnTo>
                    <a:pt x="42862" y="633413"/>
                  </a:lnTo>
                  <a:close/>
                  <a:moveTo>
                    <a:pt x="182562" y="504825"/>
                  </a:moveTo>
                  <a:lnTo>
                    <a:pt x="603250" y="504825"/>
                  </a:lnTo>
                  <a:lnTo>
                    <a:pt x="658813" y="566738"/>
                  </a:lnTo>
                  <a:lnTo>
                    <a:pt x="592138" y="627063"/>
                  </a:lnTo>
                  <a:lnTo>
                    <a:pt x="168275" y="627063"/>
                  </a:lnTo>
                  <a:lnTo>
                    <a:pt x="117475" y="566738"/>
                  </a:lnTo>
                  <a:close/>
                  <a:moveTo>
                    <a:pt x="771525" y="22225"/>
                  </a:moveTo>
                  <a:lnTo>
                    <a:pt x="728663" y="498475"/>
                  </a:lnTo>
                  <a:lnTo>
                    <a:pt x="682625" y="542925"/>
                  </a:lnTo>
                  <a:lnTo>
                    <a:pt x="611187" y="466725"/>
                  </a:lnTo>
                  <a:lnTo>
                    <a:pt x="641350" y="142875"/>
                  </a:lnTo>
                  <a:close/>
                  <a:moveTo>
                    <a:pt x="95250" y="22225"/>
                  </a:moveTo>
                  <a:lnTo>
                    <a:pt x="204788" y="142875"/>
                  </a:lnTo>
                  <a:lnTo>
                    <a:pt x="177800" y="466725"/>
                  </a:lnTo>
                  <a:lnTo>
                    <a:pt x="95250" y="542925"/>
                  </a:lnTo>
                  <a:lnTo>
                    <a:pt x="53975" y="498475"/>
                  </a:lnTo>
                  <a:close/>
                  <a:moveTo>
                    <a:pt x="119062"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23" name="Freeform 139"/>
            <p:cNvSpPr>
              <a:spLocks/>
            </p:cNvSpPr>
            <p:nvPr/>
          </p:nvSpPr>
          <p:spPr bwMode="auto">
            <a:xfrm>
              <a:off x="5724949" y="8684857"/>
              <a:ext cx="750888" cy="1130301"/>
            </a:xfrm>
            <a:custGeom>
              <a:avLst/>
              <a:gdLst/>
              <a:ahLst/>
              <a:cxnLst/>
              <a:rect l="l" t="t" r="r" b="b"/>
              <a:pathLst>
                <a:path w="750888" h="1130301">
                  <a:moveTo>
                    <a:pt x="130175" y="1008063"/>
                  </a:moveTo>
                  <a:lnTo>
                    <a:pt x="522288" y="1008063"/>
                  </a:lnTo>
                  <a:lnTo>
                    <a:pt x="631825" y="1130301"/>
                  </a:lnTo>
                  <a:lnTo>
                    <a:pt x="0" y="1130301"/>
                  </a:lnTo>
                  <a:close/>
                  <a:moveTo>
                    <a:pt x="657226" y="585788"/>
                  </a:moveTo>
                  <a:lnTo>
                    <a:pt x="696913" y="633413"/>
                  </a:lnTo>
                  <a:lnTo>
                    <a:pt x="655638" y="1108076"/>
                  </a:lnTo>
                  <a:lnTo>
                    <a:pt x="547688" y="985838"/>
                  </a:lnTo>
                  <a:lnTo>
                    <a:pt x="573088" y="663576"/>
                  </a:lnTo>
                  <a:close/>
                  <a:moveTo>
                    <a:pt x="161926" y="504825"/>
                  </a:moveTo>
                  <a:lnTo>
                    <a:pt x="582614" y="504825"/>
                  </a:lnTo>
                  <a:lnTo>
                    <a:pt x="638176" y="566738"/>
                  </a:lnTo>
                  <a:lnTo>
                    <a:pt x="571501" y="627063"/>
                  </a:lnTo>
                  <a:lnTo>
                    <a:pt x="147638" y="627063"/>
                  </a:lnTo>
                  <a:lnTo>
                    <a:pt x="96838" y="566738"/>
                  </a:lnTo>
                  <a:close/>
                  <a:moveTo>
                    <a:pt x="750888" y="22225"/>
                  </a:moveTo>
                  <a:lnTo>
                    <a:pt x="708026" y="498475"/>
                  </a:lnTo>
                  <a:lnTo>
                    <a:pt x="661988" y="542925"/>
                  </a:lnTo>
                  <a:lnTo>
                    <a:pt x="590550" y="466725"/>
                  </a:lnTo>
                  <a:lnTo>
                    <a:pt x="620713" y="142875"/>
                  </a:lnTo>
                  <a:close/>
                  <a:moveTo>
                    <a:pt x="74613" y="22225"/>
                  </a:moveTo>
                  <a:lnTo>
                    <a:pt x="184151" y="142875"/>
                  </a:lnTo>
                  <a:lnTo>
                    <a:pt x="157164" y="466725"/>
                  </a:lnTo>
                  <a:lnTo>
                    <a:pt x="74613" y="542925"/>
                  </a:lnTo>
                  <a:lnTo>
                    <a:pt x="33338" y="498475"/>
                  </a:lnTo>
                  <a:close/>
                  <a:moveTo>
                    <a:pt x="98425" y="0"/>
                  </a:moveTo>
                  <a:lnTo>
                    <a:pt x="728663" y="0"/>
                  </a:lnTo>
                  <a:lnTo>
                    <a:pt x="600076" y="122238"/>
                  </a:lnTo>
                  <a:lnTo>
                    <a:pt x="209550"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24" name="Group 623"/>
          <p:cNvGrpSpPr/>
          <p:nvPr/>
        </p:nvGrpSpPr>
        <p:grpSpPr>
          <a:xfrm>
            <a:off x="6034712" y="3030690"/>
            <a:ext cx="544172" cy="797743"/>
            <a:chOff x="3448473" y="7460894"/>
            <a:chExt cx="769939" cy="1128713"/>
          </a:xfrm>
        </p:grpSpPr>
        <p:sp>
          <p:nvSpPr>
            <p:cNvPr id="625"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26"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27" name="Group 626"/>
          <p:cNvGrpSpPr/>
          <p:nvPr/>
        </p:nvGrpSpPr>
        <p:grpSpPr>
          <a:xfrm>
            <a:off x="6034152" y="3030690"/>
            <a:ext cx="545292" cy="797743"/>
            <a:chOff x="4215237" y="7470420"/>
            <a:chExt cx="771525" cy="1128713"/>
          </a:xfrm>
        </p:grpSpPr>
        <p:sp>
          <p:nvSpPr>
            <p:cNvPr id="628"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29"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30" name="Group 629"/>
          <p:cNvGrpSpPr/>
          <p:nvPr/>
        </p:nvGrpSpPr>
        <p:grpSpPr>
          <a:xfrm>
            <a:off x="6034152" y="3030690"/>
            <a:ext cx="545292" cy="797742"/>
            <a:chOff x="4967712" y="7460895"/>
            <a:chExt cx="771525" cy="1128712"/>
          </a:xfrm>
        </p:grpSpPr>
        <p:sp>
          <p:nvSpPr>
            <p:cNvPr id="631"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32"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33" name="Group 632"/>
          <p:cNvGrpSpPr/>
          <p:nvPr/>
        </p:nvGrpSpPr>
        <p:grpSpPr>
          <a:xfrm>
            <a:off x="6034152" y="3030690"/>
            <a:ext cx="545292" cy="797743"/>
            <a:chOff x="5736062" y="7470420"/>
            <a:chExt cx="771525" cy="1128713"/>
          </a:xfrm>
        </p:grpSpPr>
        <p:sp>
          <p:nvSpPr>
            <p:cNvPr id="634"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35"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36" name="Group 635"/>
          <p:cNvGrpSpPr/>
          <p:nvPr/>
        </p:nvGrpSpPr>
        <p:grpSpPr>
          <a:xfrm>
            <a:off x="6034152" y="3030129"/>
            <a:ext cx="545292" cy="798865"/>
            <a:chOff x="6510762" y="7500582"/>
            <a:chExt cx="771525" cy="1130301"/>
          </a:xfrm>
        </p:grpSpPr>
        <p:sp>
          <p:nvSpPr>
            <p:cNvPr id="637"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38"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39" name="Group 638"/>
          <p:cNvGrpSpPr/>
          <p:nvPr/>
        </p:nvGrpSpPr>
        <p:grpSpPr>
          <a:xfrm>
            <a:off x="6034152" y="3030690"/>
            <a:ext cx="545292" cy="797743"/>
            <a:chOff x="7277524" y="7510107"/>
            <a:chExt cx="771525" cy="1128713"/>
          </a:xfrm>
        </p:grpSpPr>
        <p:sp>
          <p:nvSpPr>
            <p:cNvPr id="640" name="Freeform 84"/>
            <p:cNvSpPr>
              <a:spLocks/>
            </p:cNvSpPr>
            <p:nvPr/>
          </p:nvSpPr>
          <p:spPr bwMode="auto">
            <a:xfrm>
              <a:off x="7277524" y="7510107"/>
              <a:ext cx="771525" cy="1128713"/>
            </a:xfrm>
            <a:custGeom>
              <a:avLst/>
              <a:gdLst/>
              <a:ahLst/>
              <a:cxnLst/>
              <a:rect l="l" t="t" r="r" b="b"/>
              <a:pathLst>
                <a:path w="771525" h="1128713">
                  <a:moveTo>
                    <a:pt x="150813" y="1006475"/>
                  </a:moveTo>
                  <a:lnTo>
                    <a:pt x="544513" y="1006475"/>
                  </a:lnTo>
                  <a:lnTo>
                    <a:pt x="652463" y="1128713"/>
                  </a:lnTo>
                  <a:lnTo>
                    <a:pt x="20638" y="1128713"/>
                  </a:lnTo>
                  <a:close/>
                  <a:moveTo>
                    <a:pt x="679451" y="585788"/>
                  </a:moveTo>
                  <a:lnTo>
                    <a:pt x="719138" y="631826"/>
                  </a:lnTo>
                  <a:lnTo>
                    <a:pt x="676276" y="1106488"/>
                  </a:lnTo>
                  <a:lnTo>
                    <a:pt x="568325" y="984251"/>
                  </a:lnTo>
                  <a:lnTo>
                    <a:pt x="595313" y="663576"/>
                  </a:lnTo>
                  <a:close/>
                  <a:moveTo>
                    <a:pt x="92075" y="585788"/>
                  </a:moveTo>
                  <a:lnTo>
                    <a:pt x="160338" y="663576"/>
                  </a:lnTo>
                  <a:lnTo>
                    <a:pt x="133351" y="984251"/>
                  </a:lnTo>
                  <a:lnTo>
                    <a:pt x="0" y="1106488"/>
                  </a:lnTo>
                  <a:lnTo>
                    <a:pt x="42862" y="631826"/>
                  </a:lnTo>
                  <a:close/>
                  <a:moveTo>
                    <a:pt x="182563" y="503238"/>
                  </a:moveTo>
                  <a:lnTo>
                    <a:pt x="603251" y="503238"/>
                  </a:lnTo>
                  <a:lnTo>
                    <a:pt x="658813" y="565151"/>
                  </a:lnTo>
                  <a:lnTo>
                    <a:pt x="592138" y="625476"/>
                  </a:lnTo>
                  <a:lnTo>
                    <a:pt x="169863" y="625476"/>
                  </a:lnTo>
                  <a:lnTo>
                    <a:pt x="117475" y="565151"/>
                  </a:lnTo>
                  <a:close/>
                  <a:moveTo>
                    <a:pt x="771525" y="22225"/>
                  </a:moveTo>
                  <a:lnTo>
                    <a:pt x="730250" y="496888"/>
                  </a:lnTo>
                  <a:lnTo>
                    <a:pt x="684213" y="541338"/>
                  </a:lnTo>
                  <a:lnTo>
                    <a:pt x="612775" y="465138"/>
                  </a:lnTo>
                  <a:lnTo>
                    <a:pt x="641350" y="141288"/>
                  </a:lnTo>
                  <a:close/>
                  <a:moveTo>
                    <a:pt x="96837" y="22225"/>
                  </a:moveTo>
                  <a:lnTo>
                    <a:pt x="204788" y="141288"/>
                  </a:lnTo>
                  <a:lnTo>
                    <a:pt x="177801" y="465138"/>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41" name="Freeform 90"/>
            <p:cNvSpPr>
              <a:spLocks/>
            </p:cNvSpPr>
            <p:nvPr/>
          </p:nvSpPr>
          <p:spPr bwMode="auto">
            <a:xfrm>
              <a:off x="7298162" y="7510107"/>
              <a:ext cx="728662" cy="1128713"/>
            </a:xfrm>
            <a:custGeom>
              <a:avLst/>
              <a:gdLst/>
              <a:ahLst/>
              <a:cxnLst/>
              <a:rect l="l" t="t" r="r" b="b"/>
              <a:pathLst>
                <a:path w="728662" h="1128713">
                  <a:moveTo>
                    <a:pt x="130175" y="1006475"/>
                  </a:moveTo>
                  <a:lnTo>
                    <a:pt x="523875" y="1006475"/>
                  </a:lnTo>
                  <a:lnTo>
                    <a:pt x="631825" y="1128713"/>
                  </a:lnTo>
                  <a:lnTo>
                    <a:pt x="0" y="1128713"/>
                  </a:lnTo>
                  <a:close/>
                  <a:moveTo>
                    <a:pt x="658813" y="585788"/>
                  </a:moveTo>
                  <a:lnTo>
                    <a:pt x="698500" y="631826"/>
                  </a:lnTo>
                  <a:lnTo>
                    <a:pt x="655638" y="1106488"/>
                  </a:lnTo>
                  <a:lnTo>
                    <a:pt x="547687" y="984251"/>
                  </a:lnTo>
                  <a:lnTo>
                    <a:pt x="574675" y="663576"/>
                  </a:lnTo>
                  <a:close/>
                  <a:moveTo>
                    <a:pt x="161925" y="503238"/>
                  </a:moveTo>
                  <a:lnTo>
                    <a:pt x="582613" y="503238"/>
                  </a:lnTo>
                  <a:lnTo>
                    <a:pt x="638175" y="565151"/>
                  </a:lnTo>
                  <a:lnTo>
                    <a:pt x="571500" y="625476"/>
                  </a:lnTo>
                  <a:lnTo>
                    <a:pt x="149225" y="625476"/>
                  </a:lnTo>
                  <a:lnTo>
                    <a:pt x="96837" y="565151"/>
                  </a:lnTo>
                  <a:close/>
                  <a:moveTo>
                    <a:pt x="76199" y="22225"/>
                  </a:moveTo>
                  <a:lnTo>
                    <a:pt x="184150" y="141288"/>
                  </a:lnTo>
                  <a:lnTo>
                    <a:pt x="157163" y="465138"/>
                  </a:lnTo>
                  <a:lnTo>
                    <a:pt x="76199" y="541338"/>
                  </a:lnTo>
                  <a:lnTo>
                    <a:pt x="33337" y="496888"/>
                  </a:lnTo>
                  <a:close/>
                  <a:moveTo>
                    <a:pt x="100012" y="0"/>
                  </a:moveTo>
                  <a:lnTo>
                    <a:pt x="728662" y="0"/>
                  </a:lnTo>
                  <a:lnTo>
                    <a:pt x="600075" y="122238"/>
                  </a:lnTo>
                  <a:lnTo>
                    <a:pt x="211137"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42" name="Group 641"/>
          <p:cNvGrpSpPr/>
          <p:nvPr/>
        </p:nvGrpSpPr>
        <p:grpSpPr>
          <a:xfrm>
            <a:off x="6034152" y="3030129"/>
            <a:ext cx="545292" cy="798865"/>
            <a:chOff x="3350049" y="8684857"/>
            <a:chExt cx="771525" cy="1130301"/>
          </a:xfrm>
        </p:grpSpPr>
        <p:sp>
          <p:nvSpPr>
            <p:cNvPr id="643" name="Freeform 98"/>
            <p:cNvSpPr>
              <a:spLocks/>
            </p:cNvSpPr>
            <p:nvPr/>
          </p:nvSpPr>
          <p:spPr bwMode="auto">
            <a:xfrm>
              <a:off x="3350049"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0" y="985838"/>
                  </a:lnTo>
                  <a:lnTo>
                    <a:pt x="0" y="1108076"/>
                  </a:lnTo>
                  <a:lnTo>
                    <a:pt x="42863" y="633413"/>
                  </a:lnTo>
                  <a:close/>
                  <a:moveTo>
                    <a:pt x="182562" y="504825"/>
                  </a:moveTo>
                  <a:lnTo>
                    <a:pt x="603250" y="504825"/>
                  </a:lnTo>
                  <a:lnTo>
                    <a:pt x="658813" y="566738"/>
                  </a:lnTo>
                  <a:lnTo>
                    <a:pt x="592138" y="627063"/>
                  </a:lnTo>
                  <a:lnTo>
                    <a:pt x="168275" y="627063"/>
                  </a:lnTo>
                  <a:lnTo>
                    <a:pt x="117475" y="566738"/>
                  </a:lnTo>
                  <a:close/>
                  <a:moveTo>
                    <a:pt x="771525" y="22225"/>
                  </a:moveTo>
                  <a:lnTo>
                    <a:pt x="730250" y="498475"/>
                  </a:lnTo>
                  <a:lnTo>
                    <a:pt x="682625" y="542925"/>
                  </a:lnTo>
                  <a:lnTo>
                    <a:pt x="612775" y="466725"/>
                  </a:lnTo>
                  <a:lnTo>
                    <a:pt x="641350" y="142875"/>
                  </a:lnTo>
                  <a:close/>
                  <a:moveTo>
                    <a:pt x="95250" y="22225"/>
                  </a:moveTo>
                  <a:lnTo>
                    <a:pt x="204788" y="142875"/>
                  </a:lnTo>
                  <a:lnTo>
                    <a:pt x="177800" y="466725"/>
                  </a:lnTo>
                  <a:lnTo>
                    <a:pt x="95250" y="542925"/>
                  </a:lnTo>
                  <a:lnTo>
                    <a:pt x="53975" y="498475"/>
                  </a:lnTo>
                  <a:close/>
                  <a:moveTo>
                    <a:pt x="120650"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44" name="Freeform 103"/>
            <p:cNvSpPr>
              <a:spLocks/>
            </p:cNvSpPr>
            <p:nvPr/>
          </p:nvSpPr>
          <p:spPr bwMode="auto">
            <a:xfrm>
              <a:off x="3350049" y="8684857"/>
              <a:ext cx="749300" cy="1130301"/>
            </a:xfrm>
            <a:custGeom>
              <a:avLst/>
              <a:gdLst/>
              <a:ahLst/>
              <a:cxnLst/>
              <a:rect l="l" t="t" r="r" b="b"/>
              <a:pathLst>
                <a:path w="749300" h="1130301">
                  <a:moveTo>
                    <a:pt x="150812" y="1008063"/>
                  </a:moveTo>
                  <a:lnTo>
                    <a:pt x="542925"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1" y="985838"/>
                  </a:lnTo>
                  <a:lnTo>
                    <a:pt x="0" y="1108076"/>
                  </a:lnTo>
                  <a:lnTo>
                    <a:pt x="42863" y="633413"/>
                  </a:lnTo>
                  <a:close/>
                  <a:moveTo>
                    <a:pt x="182563" y="504825"/>
                  </a:moveTo>
                  <a:lnTo>
                    <a:pt x="603251" y="504825"/>
                  </a:lnTo>
                  <a:lnTo>
                    <a:pt x="658813" y="566738"/>
                  </a:lnTo>
                  <a:lnTo>
                    <a:pt x="592138" y="627063"/>
                  </a:lnTo>
                  <a:lnTo>
                    <a:pt x="168275" y="627063"/>
                  </a:lnTo>
                  <a:lnTo>
                    <a:pt x="117475" y="566738"/>
                  </a:lnTo>
                  <a:close/>
                  <a:moveTo>
                    <a:pt x="95250" y="22225"/>
                  </a:moveTo>
                  <a:lnTo>
                    <a:pt x="204788" y="142875"/>
                  </a:lnTo>
                  <a:lnTo>
                    <a:pt x="177801" y="466725"/>
                  </a:lnTo>
                  <a:lnTo>
                    <a:pt x="95250" y="542925"/>
                  </a:lnTo>
                  <a:lnTo>
                    <a:pt x="53975" y="498475"/>
                  </a:lnTo>
                  <a:close/>
                  <a:moveTo>
                    <a:pt x="120650" y="0"/>
                  </a:moveTo>
                  <a:lnTo>
                    <a:pt x="749300" y="0"/>
                  </a:lnTo>
                  <a:lnTo>
                    <a:pt x="620713"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45" name="Group 644"/>
          <p:cNvGrpSpPr/>
          <p:nvPr/>
        </p:nvGrpSpPr>
        <p:grpSpPr>
          <a:xfrm>
            <a:off x="6034152" y="3030690"/>
            <a:ext cx="545292" cy="797743"/>
            <a:chOff x="4116812" y="8694382"/>
            <a:chExt cx="771525" cy="1128713"/>
          </a:xfrm>
        </p:grpSpPr>
        <p:sp>
          <p:nvSpPr>
            <p:cNvPr id="646" name="Freeform 109"/>
            <p:cNvSpPr>
              <a:spLocks/>
            </p:cNvSpPr>
            <p:nvPr/>
          </p:nvSpPr>
          <p:spPr bwMode="auto">
            <a:xfrm>
              <a:off x="4116812" y="8694382"/>
              <a:ext cx="771525" cy="1128713"/>
            </a:xfrm>
            <a:custGeom>
              <a:avLst/>
              <a:gdLst/>
              <a:ahLst/>
              <a:cxnLst/>
              <a:rect l="l" t="t" r="r" b="b"/>
              <a:pathLst>
                <a:path w="771525" h="1128713">
                  <a:moveTo>
                    <a:pt x="150812" y="1008063"/>
                  </a:moveTo>
                  <a:lnTo>
                    <a:pt x="542925" y="1008063"/>
                  </a:lnTo>
                  <a:lnTo>
                    <a:pt x="652462" y="1128713"/>
                  </a:lnTo>
                  <a:lnTo>
                    <a:pt x="20637" y="1128713"/>
                  </a:lnTo>
                  <a:close/>
                  <a:moveTo>
                    <a:pt x="679451" y="585788"/>
                  </a:moveTo>
                  <a:lnTo>
                    <a:pt x="719138" y="631826"/>
                  </a:lnTo>
                  <a:lnTo>
                    <a:pt x="676276" y="1106488"/>
                  </a:lnTo>
                  <a:lnTo>
                    <a:pt x="568325" y="985838"/>
                  </a:lnTo>
                  <a:lnTo>
                    <a:pt x="593725" y="663576"/>
                  </a:lnTo>
                  <a:close/>
                  <a:moveTo>
                    <a:pt x="92075" y="585788"/>
                  </a:moveTo>
                  <a:lnTo>
                    <a:pt x="160338" y="663576"/>
                  </a:lnTo>
                  <a:lnTo>
                    <a:pt x="133351" y="985838"/>
                  </a:lnTo>
                  <a:lnTo>
                    <a:pt x="0" y="1106488"/>
                  </a:lnTo>
                  <a:lnTo>
                    <a:pt x="42863" y="631826"/>
                  </a:lnTo>
                  <a:close/>
                  <a:moveTo>
                    <a:pt x="182563" y="503238"/>
                  </a:moveTo>
                  <a:lnTo>
                    <a:pt x="603251" y="503238"/>
                  </a:lnTo>
                  <a:lnTo>
                    <a:pt x="658813" y="565151"/>
                  </a:lnTo>
                  <a:lnTo>
                    <a:pt x="592138" y="625476"/>
                  </a:lnTo>
                  <a:lnTo>
                    <a:pt x="168275" y="625476"/>
                  </a:lnTo>
                  <a:lnTo>
                    <a:pt x="117475" y="565151"/>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47" name="Freeform 112"/>
            <p:cNvSpPr>
              <a:spLocks/>
            </p:cNvSpPr>
            <p:nvPr/>
          </p:nvSpPr>
          <p:spPr bwMode="auto">
            <a:xfrm>
              <a:off x="4237462" y="8694382"/>
              <a:ext cx="650875" cy="1106488"/>
            </a:xfrm>
            <a:custGeom>
              <a:avLst/>
              <a:gdLst/>
              <a:ahLst/>
              <a:cxnLst/>
              <a:rect l="l" t="t" r="r" b="b"/>
              <a:pathLst>
                <a:path w="650875" h="1106488">
                  <a:moveTo>
                    <a:pt x="558801" y="585788"/>
                  </a:moveTo>
                  <a:lnTo>
                    <a:pt x="598488" y="631826"/>
                  </a:lnTo>
                  <a:lnTo>
                    <a:pt x="555626" y="1106488"/>
                  </a:lnTo>
                  <a:lnTo>
                    <a:pt x="447675" y="985838"/>
                  </a:lnTo>
                  <a:lnTo>
                    <a:pt x="473075" y="663576"/>
                  </a:lnTo>
                  <a:close/>
                  <a:moveTo>
                    <a:pt x="650875" y="22225"/>
                  </a:moveTo>
                  <a:lnTo>
                    <a:pt x="609600" y="496888"/>
                  </a:lnTo>
                  <a:lnTo>
                    <a:pt x="561975" y="541338"/>
                  </a:lnTo>
                  <a:lnTo>
                    <a:pt x="492125" y="466725"/>
                  </a:lnTo>
                  <a:lnTo>
                    <a:pt x="520700" y="142875"/>
                  </a:lnTo>
                  <a:close/>
                  <a:moveTo>
                    <a:pt x="0" y="0"/>
                  </a:moveTo>
                  <a:lnTo>
                    <a:pt x="628650" y="0"/>
                  </a:lnTo>
                  <a:lnTo>
                    <a:pt x="500063" y="122238"/>
                  </a:lnTo>
                  <a:lnTo>
                    <a:pt x="10953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48" name="Group 647"/>
          <p:cNvGrpSpPr/>
          <p:nvPr/>
        </p:nvGrpSpPr>
        <p:grpSpPr>
          <a:xfrm>
            <a:off x="6034152" y="3030690"/>
            <a:ext cx="545293" cy="797743"/>
            <a:chOff x="4937549" y="8676920"/>
            <a:chExt cx="771526" cy="1128713"/>
          </a:xfrm>
        </p:grpSpPr>
        <p:sp>
          <p:nvSpPr>
            <p:cNvPr id="649" name="Freeform 119"/>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50" name="Freeform 126"/>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51" name="Group 650"/>
          <p:cNvGrpSpPr/>
          <p:nvPr/>
        </p:nvGrpSpPr>
        <p:grpSpPr>
          <a:xfrm>
            <a:off x="6034152" y="3030129"/>
            <a:ext cx="545292" cy="798865"/>
            <a:chOff x="5704312" y="8684857"/>
            <a:chExt cx="771525" cy="1130301"/>
          </a:xfrm>
        </p:grpSpPr>
        <p:sp>
          <p:nvSpPr>
            <p:cNvPr id="652" name="Freeform 135"/>
            <p:cNvSpPr>
              <a:spLocks/>
            </p:cNvSpPr>
            <p:nvPr/>
          </p:nvSpPr>
          <p:spPr bwMode="auto">
            <a:xfrm>
              <a:off x="5704312"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7550" y="633413"/>
                  </a:lnTo>
                  <a:lnTo>
                    <a:pt x="676275" y="1108076"/>
                  </a:lnTo>
                  <a:lnTo>
                    <a:pt x="568325" y="985838"/>
                  </a:lnTo>
                  <a:lnTo>
                    <a:pt x="593725" y="663576"/>
                  </a:lnTo>
                  <a:close/>
                  <a:moveTo>
                    <a:pt x="90488" y="585788"/>
                  </a:moveTo>
                  <a:lnTo>
                    <a:pt x="160338" y="663576"/>
                  </a:lnTo>
                  <a:lnTo>
                    <a:pt x="133350" y="985838"/>
                  </a:lnTo>
                  <a:lnTo>
                    <a:pt x="0" y="1108076"/>
                  </a:lnTo>
                  <a:lnTo>
                    <a:pt x="42862" y="633413"/>
                  </a:lnTo>
                  <a:close/>
                  <a:moveTo>
                    <a:pt x="182562" y="504825"/>
                  </a:moveTo>
                  <a:lnTo>
                    <a:pt x="603250" y="504825"/>
                  </a:lnTo>
                  <a:lnTo>
                    <a:pt x="658813" y="566738"/>
                  </a:lnTo>
                  <a:lnTo>
                    <a:pt x="592138" y="627063"/>
                  </a:lnTo>
                  <a:lnTo>
                    <a:pt x="168275" y="627063"/>
                  </a:lnTo>
                  <a:lnTo>
                    <a:pt x="117475" y="566738"/>
                  </a:lnTo>
                  <a:close/>
                  <a:moveTo>
                    <a:pt x="771525" y="22225"/>
                  </a:moveTo>
                  <a:lnTo>
                    <a:pt x="728663" y="498475"/>
                  </a:lnTo>
                  <a:lnTo>
                    <a:pt x="682625" y="542925"/>
                  </a:lnTo>
                  <a:lnTo>
                    <a:pt x="611187" y="466725"/>
                  </a:lnTo>
                  <a:lnTo>
                    <a:pt x="641350" y="142875"/>
                  </a:lnTo>
                  <a:close/>
                  <a:moveTo>
                    <a:pt x="95250" y="22225"/>
                  </a:moveTo>
                  <a:lnTo>
                    <a:pt x="204788" y="142875"/>
                  </a:lnTo>
                  <a:lnTo>
                    <a:pt x="177800" y="466725"/>
                  </a:lnTo>
                  <a:lnTo>
                    <a:pt x="95250" y="542925"/>
                  </a:lnTo>
                  <a:lnTo>
                    <a:pt x="53975" y="498475"/>
                  </a:lnTo>
                  <a:close/>
                  <a:moveTo>
                    <a:pt x="119062"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53" name="Freeform 139"/>
            <p:cNvSpPr>
              <a:spLocks/>
            </p:cNvSpPr>
            <p:nvPr/>
          </p:nvSpPr>
          <p:spPr bwMode="auto">
            <a:xfrm>
              <a:off x="5724949" y="8684857"/>
              <a:ext cx="750888" cy="1130301"/>
            </a:xfrm>
            <a:custGeom>
              <a:avLst/>
              <a:gdLst/>
              <a:ahLst/>
              <a:cxnLst/>
              <a:rect l="l" t="t" r="r" b="b"/>
              <a:pathLst>
                <a:path w="750888" h="1130301">
                  <a:moveTo>
                    <a:pt x="130175" y="1008063"/>
                  </a:moveTo>
                  <a:lnTo>
                    <a:pt x="522288" y="1008063"/>
                  </a:lnTo>
                  <a:lnTo>
                    <a:pt x="631825" y="1130301"/>
                  </a:lnTo>
                  <a:lnTo>
                    <a:pt x="0" y="1130301"/>
                  </a:lnTo>
                  <a:close/>
                  <a:moveTo>
                    <a:pt x="657226" y="585788"/>
                  </a:moveTo>
                  <a:lnTo>
                    <a:pt x="696913" y="633413"/>
                  </a:lnTo>
                  <a:lnTo>
                    <a:pt x="655638" y="1108076"/>
                  </a:lnTo>
                  <a:lnTo>
                    <a:pt x="547688" y="985838"/>
                  </a:lnTo>
                  <a:lnTo>
                    <a:pt x="573088" y="663576"/>
                  </a:lnTo>
                  <a:close/>
                  <a:moveTo>
                    <a:pt x="161926" y="504825"/>
                  </a:moveTo>
                  <a:lnTo>
                    <a:pt x="582614" y="504825"/>
                  </a:lnTo>
                  <a:lnTo>
                    <a:pt x="638176" y="566738"/>
                  </a:lnTo>
                  <a:lnTo>
                    <a:pt x="571501" y="627063"/>
                  </a:lnTo>
                  <a:lnTo>
                    <a:pt x="147638" y="627063"/>
                  </a:lnTo>
                  <a:lnTo>
                    <a:pt x="96838" y="566738"/>
                  </a:lnTo>
                  <a:close/>
                  <a:moveTo>
                    <a:pt x="750888" y="22225"/>
                  </a:moveTo>
                  <a:lnTo>
                    <a:pt x="708026" y="498475"/>
                  </a:lnTo>
                  <a:lnTo>
                    <a:pt x="661988" y="542925"/>
                  </a:lnTo>
                  <a:lnTo>
                    <a:pt x="590550" y="466725"/>
                  </a:lnTo>
                  <a:lnTo>
                    <a:pt x="620713" y="142875"/>
                  </a:lnTo>
                  <a:close/>
                  <a:moveTo>
                    <a:pt x="74613" y="22225"/>
                  </a:moveTo>
                  <a:lnTo>
                    <a:pt x="184151" y="142875"/>
                  </a:lnTo>
                  <a:lnTo>
                    <a:pt x="157164" y="466725"/>
                  </a:lnTo>
                  <a:lnTo>
                    <a:pt x="74613" y="542925"/>
                  </a:lnTo>
                  <a:lnTo>
                    <a:pt x="33338" y="498475"/>
                  </a:lnTo>
                  <a:close/>
                  <a:moveTo>
                    <a:pt x="98425" y="0"/>
                  </a:moveTo>
                  <a:lnTo>
                    <a:pt x="728663" y="0"/>
                  </a:lnTo>
                  <a:lnTo>
                    <a:pt x="600076" y="122238"/>
                  </a:lnTo>
                  <a:lnTo>
                    <a:pt x="209550"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54" name="Group 653"/>
          <p:cNvGrpSpPr/>
          <p:nvPr/>
        </p:nvGrpSpPr>
        <p:grpSpPr>
          <a:xfrm>
            <a:off x="6034712" y="3030690"/>
            <a:ext cx="544172" cy="797743"/>
            <a:chOff x="3448473" y="7460894"/>
            <a:chExt cx="769939" cy="1128713"/>
          </a:xfrm>
        </p:grpSpPr>
        <p:sp>
          <p:nvSpPr>
            <p:cNvPr id="655"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56"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57" name="Group 656"/>
          <p:cNvGrpSpPr/>
          <p:nvPr/>
        </p:nvGrpSpPr>
        <p:grpSpPr>
          <a:xfrm>
            <a:off x="6034152" y="3030690"/>
            <a:ext cx="545292" cy="797743"/>
            <a:chOff x="4215237" y="7470420"/>
            <a:chExt cx="771525" cy="1128713"/>
          </a:xfrm>
        </p:grpSpPr>
        <p:sp>
          <p:nvSpPr>
            <p:cNvPr id="658"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59"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60" name="Group 659"/>
          <p:cNvGrpSpPr/>
          <p:nvPr/>
        </p:nvGrpSpPr>
        <p:grpSpPr>
          <a:xfrm>
            <a:off x="6034152" y="3030690"/>
            <a:ext cx="545292" cy="797742"/>
            <a:chOff x="4967712" y="7460895"/>
            <a:chExt cx="771525" cy="1128712"/>
          </a:xfrm>
        </p:grpSpPr>
        <p:sp>
          <p:nvSpPr>
            <p:cNvPr id="661"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62"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63" name="Group 662"/>
          <p:cNvGrpSpPr/>
          <p:nvPr/>
        </p:nvGrpSpPr>
        <p:grpSpPr>
          <a:xfrm>
            <a:off x="6034152" y="3030690"/>
            <a:ext cx="545292" cy="797743"/>
            <a:chOff x="5736062" y="7470420"/>
            <a:chExt cx="771525" cy="1128713"/>
          </a:xfrm>
        </p:grpSpPr>
        <p:sp>
          <p:nvSpPr>
            <p:cNvPr id="664"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65"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66" name="Group 665"/>
          <p:cNvGrpSpPr/>
          <p:nvPr/>
        </p:nvGrpSpPr>
        <p:grpSpPr>
          <a:xfrm>
            <a:off x="6034152" y="3030129"/>
            <a:ext cx="545292" cy="798865"/>
            <a:chOff x="6510762" y="7500582"/>
            <a:chExt cx="771525" cy="1130301"/>
          </a:xfrm>
        </p:grpSpPr>
        <p:sp>
          <p:nvSpPr>
            <p:cNvPr id="667"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68"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69" name="Group 668"/>
          <p:cNvGrpSpPr/>
          <p:nvPr/>
        </p:nvGrpSpPr>
        <p:grpSpPr>
          <a:xfrm>
            <a:off x="6034152" y="3030690"/>
            <a:ext cx="545292" cy="797743"/>
            <a:chOff x="7277524" y="7510107"/>
            <a:chExt cx="771525" cy="1128713"/>
          </a:xfrm>
        </p:grpSpPr>
        <p:sp>
          <p:nvSpPr>
            <p:cNvPr id="670" name="Freeform 84"/>
            <p:cNvSpPr>
              <a:spLocks/>
            </p:cNvSpPr>
            <p:nvPr/>
          </p:nvSpPr>
          <p:spPr bwMode="auto">
            <a:xfrm>
              <a:off x="7277524" y="7510107"/>
              <a:ext cx="771525" cy="1128713"/>
            </a:xfrm>
            <a:custGeom>
              <a:avLst/>
              <a:gdLst/>
              <a:ahLst/>
              <a:cxnLst/>
              <a:rect l="l" t="t" r="r" b="b"/>
              <a:pathLst>
                <a:path w="771525" h="1128713">
                  <a:moveTo>
                    <a:pt x="150813" y="1006475"/>
                  </a:moveTo>
                  <a:lnTo>
                    <a:pt x="544513" y="1006475"/>
                  </a:lnTo>
                  <a:lnTo>
                    <a:pt x="652463" y="1128713"/>
                  </a:lnTo>
                  <a:lnTo>
                    <a:pt x="20638" y="1128713"/>
                  </a:lnTo>
                  <a:close/>
                  <a:moveTo>
                    <a:pt x="679451" y="585788"/>
                  </a:moveTo>
                  <a:lnTo>
                    <a:pt x="719138" y="631826"/>
                  </a:lnTo>
                  <a:lnTo>
                    <a:pt x="676276" y="1106488"/>
                  </a:lnTo>
                  <a:lnTo>
                    <a:pt x="568325" y="984251"/>
                  </a:lnTo>
                  <a:lnTo>
                    <a:pt x="595313" y="663576"/>
                  </a:lnTo>
                  <a:close/>
                  <a:moveTo>
                    <a:pt x="92075" y="585788"/>
                  </a:moveTo>
                  <a:lnTo>
                    <a:pt x="160338" y="663576"/>
                  </a:lnTo>
                  <a:lnTo>
                    <a:pt x="133351" y="984251"/>
                  </a:lnTo>
                  <a:lnTo>
                    <a:pt x="0" y="1106488"/>
                  </a:lnTo>
                  <a:lnTo>
                    <a:pt x="42862" y="631826"/>
                  </a:lnTo>
                  <a:close/>
                  <a:moveTo>
                    <a:pt x="182563" y="503238"/>
                  </a:moveTo>
                  <a:lnTo>
                    <a:pt x="603251" y="503238"/>
                  </a:lnTo>
                  <a:lnTo>
                    <a:pt x="658813" y="565151"/>
                  </a:lnTo>
                  <a:lnTo>
                    <a:pt x="592138" y="625476"/>
                  </a:lnTo>
                  <a:lnTo>
                    <a:pt x="169863" y="625476"/>
                  </a:lnTo>
                  <a:lnTo>
                    <a:pt x="117475" y="565151"/>
                  </a:lnTo>
                  <a:close/>
                  <a:moveTo>
                    <a:pt x="771525" y="22225"/>
                  </a:moveTo>
                  <a:lnTo>
                    <a:pt x="730250" y="496888"/>
                  </a:lnTo>
                  <a:lnTo>
                    <a:pt x="684213" y="541338"/>
                  </a:lnTo>
                  <a:lnTo>
                    <a:pt x="612775" y="465138"/>
                  </a:lnTo>
                  <a:lnTo>
                    <a:pt x="641350" y="141288"/>
                  </a:lnTo>
                  <a:close/>
                  <a:moveTo>
                    <a:pt x="96837" y="22225"/>
                  </a:moveTo>
                  <a:lnTo>
                    <a:pt x="204788" y="141288"/>
                  </a:lnTo>
                  <a:lnTo>
                    <a:pt x="177801" y="465138"/>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71" name="Freeform 90"/>
            <p:cNvSpPr>
              <a:spLocks/>
            </p:cNvSpPr>
            <p:nvPr/>
          </p:nvSpPr>
          <p:spPr bwMode="auto">
            <a:xfrm>
              <a:off x="7298162" y="7510107"/>
              <a:ext cx="728662" cy="1128713"/>
            </a:xfrm>
            <a:custGeom>
              <a:avLst/>
              <a:gdLst/>
              <a:ahLst/>
              <a:cxnLst/>
              <a:rect l="l" t="t" r="r" b="b"/>
              <a:pathLst>
                <a:path w="728662" h="1128713">
                  <a:moveTo>
                    <a:pt x="130175" y="1006475"/>
                  </a:moveTo>
                  <a:lnTo>
                    <a:pt x="523875" y="1006475"/>
                  </a:lnTo>
                  <a:lnTo>
                    <a:pt x="631825" y="1128713"/>
                  </a:lnTo>
                  <a:lnTo>
                    <a:pt x="0" y="1128713"/>
                  </a:lnTo>
                  <a:close/>
                  <a:moveTo>
                    <a:pt x="658813" y="585788"/>
                  </a:moveTo>
                  <a:lnTo>
                    <a:pt x="698500" y="631826"/>
                  </a:lnTo>
                  <a:lnTo>
                    <a:pt x="655638" y="1106488"/>
                  </a:lnTo>
                  <a:lnTo>
                    <a:pt x="547687" y="984251"/>
                  </a:lnTo>
                  <a:lnTo>
                    <a:pt x="574675" y="663576"/>
                  </a:lnTo>
                  <a:close/>
                  <a:moveTo>
                    <a:pt x="161925" y="503238"/>
                  </a:moveTo>
                  <a:lnTo>
                    <a:pt x="582613" y="503238"/>
                  </a:lnTo>
                  <a:lnTo>
                    <a:pt x="638175" y="565151"/>
                  </a:lnTo>
                  <a:lnTo>
                    <a:pt x="571500" y="625476"/>
                  </a:lnTo>
                  <a:lnTo>
                    <a:pt x="149225" y="625476"/>
                  </a:lnTo>
                  <a:lnTo>
                    <a:pt x="96837" y="565151"/>
                  </a:lnTo>
                  <a:close/>
                  <a:moveTo>
                    <a:pt x="76199" y="22225"/>
                  </a:moveTo>
                  <a:lnTo>
                    <a:pt x="184150" y="141288"/>
                  </a:lnTo>
                  <a:lnTo>
                    <a:pt x="157163" y="465138"/>
                  </a:lnTo>
                  <a:lnTo>
                    <a:pt x="76199" y="541338"/>
                  </a:lnTo>
                  <a:lnTo>
                    <a:pt x="33337" y="496888"/>
                  </a:lnTo>
                  <a:close/>
                  <a:moveTo>
                    <a:pt x="100012" y="0"/>
                  </a:moveTo>
                  <a:lnTo>
                    <a:pt x="728662" y="0"/>
                  </a:lnTo>
                  <a:lnTo>
                    <a:pt x="600075" y="122238"/>
                  </a:lnTo>
                  <a:lnTo>
                    <a:pt x="211137"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72" name="Group 671"/>
          <p:cNvGrpSpPr/>
          <p:nvPr/>
        </p:nvGrpSpPr>
        <p:grpSpPr>
          <a:xfrm>
            <a:off x="6034152" y="3030129"/>
            <a:ext cx="545292" cy="798865"/>
            <a:chOff x="3350049" y="8684857"/>
            <a:chExt cx="771525" cy="1130301"/>
          </a:xfrm>
        </p:grpSpPr>
        <p:sp>
          <p:nvSpPr>
            <p:cNvPr id="673" name="Freeform 98"/>
            <p:cNvSpPr>
              <a:spLocks/>
            </p:cNvSpPr>
            <p:nvPr/>
          </p:nvSpPr>
          <p:spPr bwMode="auto">
            <a:xfrm>
              <a:off x="3350049"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0" y="985838"/>
                  </a:lnTo>
                  <a:lnTo>
                    <a:pt x="0" y="1108076"/>
                  </a:lnTo>
                  <a:lnTo>
                    <a:pt x="42863" y="633413"/>
                  </a:lnTo>
                  <a:close/>
                  <a:moveTo>
                    <a:pt x="182562" y="504825"/>
                  </a:moveTo>
                  <a:lnTo>
                    <a:pt x="603250" y="504825"/>
                  </a:lnTo>
                  <a:lnTo>
                    <a:pt x="658813" y="566738"/>
                  </a:lnTo>
                  <a:lnTo>
                    <a:pt x="592138" y="627063"/>
                  </a:lnTo>
                  <a:lnTo>
                    <a:pt x="168275" y="627063"/>
                  </a:lnTo>
                  <a:lnTo>
                    <a:pt x="117475" y="566738"/>
                  </a:lnTo>
                  <a:close/>
                  <a:moveTo>
                    <a:pt x="771525" y="22225"/>
                  </a:moveTo>
                  <a:lnTo>
                    <a:pt x="730250" y="498475"/>
                  </a:lnTo>
                  <a:lnTo>
                    <a:pt x="682625" y="542925"/>
                  </a:lnTo>
                  <a:lnTo>
                    <a:pt x="612775" y="466725"/>
                  </a:lnTo>
                  <a:lnTo>
                    <a:pt x="641350" y="142875"/>
                  </a:lnTo>
                  <a:close/>
                  <a:moveTo>
                    <a:pt x="95250" y="22225"/>
                  </a:moveTo>
                  <a:lnTo>
                    <a:pt x="204788" y="142875"/>
                  </a:lnTo>
                  <a:lnTo>
                    <a:pt x="177800" y="466725"/>
                  </a:lnTo>
                  <a:lnTo>
                    <a:pt x="95250" y="542925"/>
                  </a:lnTo>
                  <a:lnTo>
                    <a:pt x="53975" y="498475"/>
                  </a:lnTo>
                  <a:close/>
                  <a:moveTo>
                    <a:pt x="120650"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74" name="Freeform 103"/>
            <p:cNvSpPr>
              <a:spLocks/>
            </p:cNvSpPr>
            <p:nvPr/>
          </p:nvSpPr>
          <p:spPr bwMode="auto">
            <a:xfrm>
              <a:off x="3350049" y="8684857"/>
              <a:ext cx="749300" cy="1130301"/>
            </a:xfrm>
            <a:custGeom>
              <a:avLst/>
              <a:gdLst/>
              <a:ahLst/>
              <a:cxnLst/>
              <a:rect l="l" t="t" r="r" b="b"/>
              <a:pathLst>
                <a:path w="749300" h="1130301">
                  <a:moveTo>
                    <a:pt x="150812" y="1008063"/>
                  </a:moveTo>
                  <a:lnTo>
                    <a:pt x="542925"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1" y="985838"/>
                  </a:lnTo>
                  <a:lnTo>
                    <a:pt x="0" y="1108076"/>
                  </a:lnTo>
                  <a:lnTo>
                    <a:pt x="42863" y="633413"/>
                  </a:lnTo>
                  <a:close/>
                  <a:moveTo>
                    <a:pt x="182563" y="504825"/>
                  </a:moveTo>
                  <a:lnTo>
                    <a:pt x="603251" y="504825"/>
                  </a:lnTo>
                  <a:lnTo>
                    <a:pt x="658813" y="566738"/>
                  </a:lnTo>
                  <a:lnTo>
                    <a:pt x="592138" y="627063"/>
                  </a:lnTo>
                  <a:lnTo>
                    <a:pt x="168275" y="627063"/>
                  </a:lnTo>
                  <a:lnTo>
                    <a:pt x="117475" y="566738"/>
                  </a:lnTo>
                  <a:close/>
                  <a:moveTo>
                    <a:pt x="95250" y="22225"/>
                  </a:moveTo>
                  <a:lnTo>
                    <a:pt x="204788" y="142875"/>
                  </a:lnTo>
                  <a:lnTo>
                    <a:pt x="177801" y="466725"/>
                  </a:lnTo>
                  <a:lnTo>
                    <a:pt x="95250" y="542925"/>
                  </a:lnTo>
                  <a:lnTo>
                    <a:pt x="53975" y="498475"/>
                  </a:lnTo>
                  <a:close/>
                  <a:moveTo>
                    <a:pt x="120650" y="0"/>
                  </a:moveTo>
                  <a:lnTo>
                    <a:pt x="749300" y="0"/>
                  </a:lnTo>
                  <a:lnTo>
                    <a:pt x="620713"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75" name="Group 674"/>
          <p:cNvGrpSpPr/>
          <p:nvPr/>
        </p:nvGrpSpPr>
        <p:grpSpPr>
          <a:xfrm>
            <a:off x="6034152" y="3030690"/>
            <a:ext cx="545292" cy="797743"/>
            <a:chOff x="4116812" y="8694382"/>
            <a:chExt cx="771525" cy="1128713"/>
          </a:xfrm>
        </p:grpSpPr>
        <p:sp>
          <p:nvSpPr>
            <p:cNvPr id="676" name="Freeform 109"/>
            <p:cNvSpPr>
              <a:spLocks/>
            </p:cNvSpPr>
            <p:nvPr/>
          </p:nvSpPr>
          <p:spPr bwMode="auto">
            <a:xfrm>
              <a:off x="4116812" y="8694382"/>
              <a:ext cx="771525" cy="1128713"/>
            </a:xfrm>
            <a:custGeom>
              <a:avLst/>
              <a:gdLst/>
              <a:ahLst/>
              <a:cxnLst/>
              <a:rect l="l" t="t" r="r" b="b"/>
              <a:pathLst>
                <a:path w="771525" h="1128713">
                  <a:moveTo>
                    <a:pt x="150812" y="1008063"/>
                  </a:moveTo>
                  <a:lnTo>
                    <a:pt x="542925" y="1008063"/>
                  </a:lnTo>
                  <a:lnTo>
                    <a:pt x="652462" y="1128713"/>
                  </a:lnTo>
                  <a:lnTo>
                    <a:pt x="20637" y="1128713"/>
                  </a:lnTo>
                  <a:close/>
                  <a:moveTo>
                    <a:pt x="679451" y="585788"/>
                  </a:moveTo>
                  <a:lnTo>
                    <a:pt x="719138" y="631826"/>
                  </a:lnTo>
                  <a:lnTo>
                    <a:pt x="676276" y="1106488"/>
                  </a:lnTo>
                  <a:lnTo>
                    <a:pt x="568325" y="985838"/>
                  </a:lnTo>
                  <a:lnTo>
                    <a:pt x="593725" y="663576"/>
                  </a:lnTo>
                  <a:close/>
                  <a:moveTo>
                    <a:pt x="92075" y="585788"/>
                  </a:moveTo>
                  <a:lnTo>
                    <a:pt x="160338" y="663576"/>
                  </a:lnTo>
                  <a:lnTo>
                    <a:pt x="133351" y="985838"/>
                  </a:lnTo>
                  <a:lnTo>
                    <a:pt x="0" y="1106488"/>
                  </a:lnTo>
                  <a:lnTo>
                    <a:pt x="42863" y="631826"/>
                  </a:lnTo>
                  <a:close/>
                  <a:moveTo>
                    <a:pt x="182563" y="503238"/>
                  </a:moveTo>
                  <a:lnTo>
                    <a:pt x="603251" y="503238"/>
                  </a:lnTo>
                  <a:lnTo>
                    <a:pt x="658813" y="565151"/>
                  </a:lnTo>
                  <a:lnTo>
                    <a:pt x="592138" y="625476"/>
                  </a:lnTo>
                  <a:lnTo>
                    <a:pt x="168275" y="625476"/>
                  </a:lnTo>
                  <a:lnTo>
                    <a:pt x="117475" y="565151"/>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77" name="Freeform 112"/>
            <p:cNvSpPr>
              <a:spLocks/>
            </p:cNvSpPr>
            <p:nvPr/>
          </p:nvSpPr>
          <p:spPr bwMode="auto">
            <a:xfrm>
              <a:off x="4237462" y="8694382"/>
              <a:ext cx="650875" cy="1106488"/>
            </a:xfrm>
            <a:custGeom>
              <a:avLst/>
              <a:gdLst/>
              <a:ahLst/>
              <a:cxnLst/>
              <a:rect l="l" t="t" r="r" b="b"/>
              <a:pathLst>
                <a:path w="650875" h="1106488">
                  <a:moveTo>
                    <a:pt x="558801" y="585788"/>
                  </a:moveTo>
                  <a:lnTo>
                    <a:pt x="598488" y="631826"/>
                  </a:lnTo>
                  <a:lnTo>
                    <a:pt x="555626" y="1106488"/>
                  </a:lnTo>
                  <a:lnTo>
                    <a:pt x="447675" y="985838"/>
                  </a:lnTo>
                  <a:lnTo>
                    <a:pt x="473075" y="663576"/>
                  </a:lnTo>
                  <a:close/>
                  <a:moveTo>
                    <a:pt x="650875" y="22225"/>
                  </a:moveTo>
                  <a:lnTo>
                    <a:pt x="609600" y="496888"/>
                  </a:lnTo>
                  <a:lnTo>
                    <a:pt x="561975" y="541338"/>
                  </a:lnTo>
                  <a:lnTo>
                    <a:pt x="492125" y="466725"/>
                  </a:lnTo>
                  <a:lnTo>
                    <a:pt x="520700" y="142875"/>
                  </a:lnTo>
                  <a:close/>
                  <a:moveTo>
                    <a:pt x="0" y="0"/>
                  </a:moveTo>
                  <a:lnTo>
                    <a:pt x="628650" y="0"/>
                  </a:lnTo>
                  <a:lnTo>
                    <a:pt x="500063" y="122238"/>
                  </a:lnTo>
                  <a:lnTo>
                    <a:pt x="10953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78" name="Group 677"/>
          <p:cNvGrpSpPr/>
          <p:nvPr/>
        </p:nvGrpSpPr>
        <p:grpSpPr>
          <a:xfrm>
            <a:off x="6034152" y="3030690"/>
            <a:ext cx="545293" cy="797743"/>
            <a:chOff x="4937549" y="8676920"/>
            <a:chExt cx="771526" cy="1128713"/>
          </a:xfrm>
        </p:grpSpPr>
        <p:sp>
          <p:nvSpPr>
            <p:cNvPr id="679" name="Freeform 119"/>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80" name="Freeform 126"/>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81" name="Group 680"/>
          <p:cNvGrpSpPr/>
          <p:nvPr/>
        </p:nvGrpSpPr>
        <p:grpSpPr>
          <a:xfrm>
            <a:off x="6034152" y="3030129"/>
            <a:ext cx="545292" cy="798865"/>
            <a:chOff x="5704312" y="8684857"/>
            <a:chExt cx="771525" cy="1130301"/>
          </a:xfrm>
        </p:grpSpPr>
        <p:sp>
          <p:nvSpPr>
            <p:cNvPr id="682" name="Freeform 135"/>
            <p:cNvSpPr>
              <a:spLocks/>
            </p:cNvSpPr>
            <p:nvPr/>
          </p:nvSpPr>
          <p:spPr bwMode="auto">
            <a:xfrm>
              <a:off x="5704312"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7550" y="633413"/>
                  </a:lnTo>
                  <a:lnTo>
                    <a:pt x="676275" y="1108076"/>
                  </a:lnTo>
                  <a:lnTo>
                    <a:pt x="568325" y="985838"/>
                  </a:lnTo>
                  <a:lnTo>
                    <a:pt x="593725" y="663576"/>
                  </a:lnTo>
                  <a:close/>
                  <a:moveTo>
                    <a:pt x="90488" y="585788"/>
                  </a:moveTo>
                  <a:lnTo>
                    <a:pt x="160338" y="663576"/>
                  </a:lnTo>
                  <a:lnTo>
                    <a:pt x="133350" y="985838"/>
                  </a:lnTo>
                  <a:lnTo>
                    <a:pt x="0" y="1108076"/>
                  </a:lnTo>
                  <a:lnTo>
                    <a:pt x="42862" y="633413"/>
                  </a:lnTo>
                  <a:close/>
                  <a:moveTo>
                    <a:pt x="182562" y="504825"/>
                  </a:moveTo>
                  <a:lnTo>
                    <a:pt x="603250" y="504825"/>
                  </a:lnTo>
                  <a:lnTo>
                    <a:pt x="658813" y="566738"/>
                  </a:lnTo>
                  <a:lnTo>
                    <a:pt x="592138" y="627063"/>
                  </a:lnTo>
                  <a:lnTo>
                    <a:pt x="168275" y="627063"/>
                  </a:lnTo>
                  <a:lnTo>
                    <a:pt x="117475" y="566738"/>
                  </a:lnTo>
                  <a:close/>
                  <a:moveTo>
                    <a:pt x="771525" y="22225"/>
                  </a:moveTo>
                  <a:lnTo>
                    <a:pt x="728663" y="498475"/>
                  </a:lnTo>
                  <a:lnTo>
                    <a:pt x="682625" y="542925"/>
                  </a:lnTo>
                  <a:lnTo>
                    <a:pt x="611187" y="466725"/>
                  </a:lnTo>
                  <a:lnTo>
                    <a:pt x="641350" y="142875"/>
                  </a:lnTo>
                  <a:close/>
                  <a:moveTo>
                    <a:pt x="95250" y="22225"/>
                  </a:moveTo>
                  <a:lnTo>
                    <a:pt x="204788" y="142875"/>
                  </a:lnTo>
                  <a:lnTo>
                    <a:pt x="177800" y="466725"/>
                  </a:lnTo>
                  <a:lnTo>
                    <a:pt x="95250" y="542925"/>
                  </a:lnTo>
                  <a:lnTo>
                    <a:pt x="53975" y="498475"/>
                  </a:lnTo>
                  <a:close/>
                  <a:moveTo>
                    <a:pt x="119062"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83" name="Freeform 139"/>
            <p:cNvSpPr>
              <a:spLocks/>
            </p:cNvSpPr>
            <p:nvPr/>
          </p:nvSpPr>
          <p:spPr bwMode="auto">
            <a:xfrm>
              <a:off x="5724949" y="8684857"/>
              <a:ext cx="750888" cy="1130301"/>
            </a:xfrm>
            <a:custGeom>
              <a:avLst/>
              <a:gdLst/>
              <a:ahLst/>
              <a:cxnLst/>
              <a:rect l="l" t="t" r="r" b="b"/>
              <a:pathLst>
                <a:path w="750888" h="1130301">
                  <a:moveTo>
                    <a:pt x="130175" y="1008063"/>
                  </a:moveTo>
                  <a:lnTo>
                    <a:pt x="522288" y="1008063"/>
                  </a:lnTo>
                  <a:lnTo>
                    <a:pt x="631825" y="1130301"/>
                  </a:lnTo>
                  <a:lnTo>
                    <a:pt x="0" y="1130301"/>
                  </a:lnTo>
                  <a:close/>
                  <a:moveTo>
                    <a:pt x="657226" y="585788"/>
                  </a:moveTo>
                  <a:lnTo>
                    <a:pt x="696913" y="633413"/>
                  </a:lnTo>
                  <a:lnTo>
                    <a:pt x="655638" y="1108076"/>
                  </a:lnTo>
                  <a:lnTo>
                    <a:pt x="547688" y="985838"/>
                  </a:lnTo>
                  <a:lnTo>
                    <a:pt x="573088" y="663576"/>
                  </a:lnTo>
                  <a:close/>
                  <a:moveTo>
                    <a:pt x="161926" y="504825"/>
                  </a:moveTo>
                  <a:lnTo>
                    <a:pt x="582614" y="504825"/>
                  </a:lnTo>
                  <a:lnTo>
                    <a:pt x="638176" y="566738"/>
                  </a:lnTo>
                  <a:lnTo>
                    <a:pt x="571501" y="627063"/>
                  </a:lnTo>
                  <a:lnTo>
                    <a:pt x="147638" y="627063"/>
                  </a:lnTo>
                  <a:lnTo>
                    <a:pt x="96838" y="566738"/>
                  </a:lnTo>
                  <a:close/>
                  <a:moveTo>
                    <a:pt x="750888" y="22225"/>
                  </a:moveTo>
                  <a:lnTo>
                    <a:pt x="708026" y="498475"/>
                  </a:lnTo>
                  <a:lnTo>
                    <a:pt x="661988" y="542925"/>
                  </a:lnTo>
                  <a:lnTo>
                    <a:pt x="590550" y="466725"/>
                  </a:lnTo>
                  <a:lnTo>
                    <a:pt x="620713" y="142875"/>
                  </a:lnTo>
                  <a:close/>
                  <a:moveTo>
                    <a:pt x="74613" y="22225"/>
                  </a:moveTo>
                  <a:lnTo>
                    <a:pt x="184151" y="142875"/>
                  </a:lnTo>
                  <a:lnTo>
                    <a:pt x="157164" y="466725"/>
                  </a:lnTo>
                  <a:lnTo>
                    <a:pt x="74613" y="542925"/>
                  </a:lnTo>
                  <a:lnTo>
                    <a:pt x="33338" y="498475"/>
                  </a:lnTo>
                  <a:close/>
                  <a:moveTo>
                    <a:pt x="98425" y="0"/>
                  </a:moveTo>
                  <a:lnTo>
                    <a:pt x="728663" y="0"/>
                  </a:lnTo>
                  <a:lnTo>
                    <a:pt x="600076" y="122238"/>
                  </a:lnTo>
                  <a:lnTo>
                    <a:pt x="209550"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390" name="Group 389"/>
          <p:cNvGrpSpPr/>
          <p:nvPr/>
        </p:nvGrpSpPr>
        <p:grpSpPr>
          <a:xfrm>
            <a:off x="5437926" y="3030690"/>
            <a:ext cx="544172" cy="797743"/>
            <a:chOff x="3448473" y="7460894"/>
            <a:chExt cx="769939" cy="1128713"/>
          </a:xfrm>
        </p:grpSpPr>
        <p:sp>
          <p:nvSpPr>
            <p:cNvPr id="394"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95"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1029" name="Group 1028"/>
          <p:cNvGrpSpPr/>
          <p:nvPr/>
        </p:nvGrpSpPr>
        <p:grpSpPr>
          <a:xfrm>
            <a:off x="5437366" y="3030690"/>
            <a:ext cx="545292" cy="797743"/>
            <a:chOff x="7277524" y="7510107"/>
            <a:chExt cx="771525" cy="1128713"/>
          </a:xfrm>
        </p:grpSpPr>
        <p:sp>
          <p:nvSpPr>
            <p:cNvPr id="1030" name="Freeform 84"/>
            <p:cNvSpPr>
              <a:spLocks/>
            </p:cNvSpPr>
            <p:nvPr/>
          </p:nvSpPr>
          <p:spPr bwMode="auto">
            <a:xfrm>
              <a:off x="7277524" y="7510107"/>
              <a:ext cx="771525" cy="1128713"/>
            </a:xfrm>
            <a:custGeom>
              <a:avLst/>
              <a:gdLst/>
              <a:ahLst/>
              <a:cxnLst/>
              <a:rect l="l" t="t" r="r" b="b"/>
              <a:pathLst>
                <a:path w="771525" h="1128713">
                  <a:moveTo>
                    <a:pt x="150813" y="1006475"/>
                  </a:moveTo>
                  <a:lnTo>
                    <a:pt x="544513" y="1006475"/>
                  </a:lnTo>
                  <a:lnTo>
                    <a:pt x="652463" y="1128713"/>
                  </a:lnTo>
                  <a:lnTo>
                    <a:pt x="20638" y="1128713"/>
                  </a:lnTo>
                  <a:close/>
                  <a:moveTo>
                    <a:pt x="679451" y="585788"/>
                  </a:moveTo>
                  <a:lnTo>
                    <a:pt x="719138" y="631826"/>
                  </a:lnTo>
                  <a:lnTo>
                    <a:pt x="676276" y="1106488"/>
                  </a:lnTo>
                  <a:lnTo>
                    <a:pt x="568325" y="984251"/>
                  </a:lnTo>
                  <a:lnTo>
                    <a:pt x="595313" y="663576"/>
                  </a:lnTo>
                  <a:close/>
                  <a:moveTo>
                    <a:pt x="92075" y="585788"/>
                  </a:moveTo>
                  <a:lnTo>
                    <a:pt x="160338" y="663576"/>
                  </a:lnTo>
                  <a:lnTo>
                    <a:pt x="133351" y="984251"/>
                  </a:lnTo>
                  <a:lnTo>
                    <a:pt x="0" y="1106488"/>
                  </a:lnTo>
                  <a:lnTo>
                    <a:pt x="42862" y="631826"/>
                  </a:lnTo>
                  <a:close/>
                  <a:moveTo>
                    <a:pt x="182563" y="503238"/>
                  </a:moveTo>
                  <a:lnTo>
                    <a:pt x="603251" y="503238"/>
                  </a:lnTo>
                  <a:lnTo>
                    <a:pt x="658813" y="565151"/>
                  </a:lnTo>
                  <a:lnTo>
                    <a:pt x="592138" y="625476"/>
                  </a:lnTo>
                  <a:lnTo>
                    <a:pt x="169863" y="625476"/>
                  </a:lnTo>
                  <a:lnTo>
                    <a:pt x="117475" y="565151"/>
                  </a:lnTo>
                  <a:close/>
                  <a:moveTo>
                    <a:pt x="771525" y="22225"/>
                  </a:moveTo>
                  <a:lnTo>
                    <a:pt x="730250" y="496888"/>
                  </a:lnTo>
                  <a:lnTo>
                    <a:pt x="684213" y="541338"/>
                  </a:lnTo>
                  <a:lnTo>
                    <a:pt x="612775" y="465138"/>
                  </a:lnTo>
                  <a:lnTo>
                    <a:pt x="641350" y="141288"/>
                  </a:lnTo>
                  <a:close/>
                  <a:moveTo>
                    <a:pt x="96837" y="22225"/>
                  </a:moveTo>
                  <a:lnTo>
                    <a:pt x="204788" y="141288"/>
                  </a:lnTo>
                  <a:lnTo>
                    <a:pt x="177801" y="465138"/>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031" name="Freeform 90"/>
            <p:cNvSpPr>
              <a:spLocks/>
            </p:cNvSpPr>
            <p:nvPr/>
          </p:nvSpPr>
          <p:spPr bwMode="auto">
            <a:xfrm>
              <a:off x="7298162" y="7510107"/>
              <a:ext cx="728662" cy="1128713"/>
            </a:xfrm>
            <a:custGeom>
              <a:avLst/>
              <a:gdLst/>
              <a:ahLst/>
              <a:cxnLst/>
              <a:rect l="l" t="t" r="r" b="b"/>
              <a:pathLst>
                <a:path w="728662" h="1128713">
                  <a:moveTo>
                    <a:pt x="130175" y="1006475"/>
                  </a:moveTo>
                  <a:lnTo>
                    <a:pt x="523875" y="1006475"/>
                  </a:lnTo>
                  <a:lnTo>
                    <a:pt x="631825" y="1128713"/>
                  </a:lnTo>
                  <a:lnTo>
                    <a:pt x="0" y="1128713"/>
                  </a:lnTo>
                  <a:close/>
                  <a:moveTo>
                    <a:pt x="658813" y="585788"/>
                  </a:moveTo>
                  <a:lnTo>
                    <a:pt x="698500" y="631826"/>
                  </a:lnTo>
                  <a:lnTo>
                    <a:pt x="655638" y="1106488"/>
                  </a:lnTo>
                  <a:lnTo>
                    <a:pt x="547687" y="984251"/>
                  </a:lnTo>
                  <a:lnTo>
                    <a:pt x="574675" y="663576"/>
                  </a:lnTo>
                  <a:close/>
                  <a:moveTo>
                    <a:pt x="161925" y="503238"/>
                  </a:moveTo>
                  <a:lnTo>
                    <a:pt x="582613" y="503238"/>
                  </a:lnTo>
                  <a:lnTo>
                    <a:pt x="638175" y="565151"/>
                  </a:lnTo>
                  <a:lnTo>
                    <a:pt x="571500" y="625476"/>
                  </a:lnTo>
                  <a:lnTo>
                    <a:pt x="149225" y="625476"/>
                  </a:lnTo>
                  <a:lnTo>
                    <a:pt x="96837" y="565151"/>
                  </a:lnTo>
                  <a:close/>
                  <a:moveTo>
                    <a:pt x="76199" y="22225"/>
                  </a:moveTo>
                  <a:lnTo>
                    <a:pt x="184150" y="141288"/>
                  </a:lnTo>
                  <a:lnTo>
                    <a:pt x="157163" y="465138"/>
                  </a:lnTo>
                  <a:lnTo>
                    <a:pt x="76199" y="541338"/>
                  </a:lnTo>
                  <a:lnTo>
                    <a:pt x="33337" y="496888"/>
                  </a:lnTo>
                  <a:close/>
                  <a:moveTo>
                    <a:pt x="100012" y="0"/>
                  </a:moveTo>
                  <a:lnTo>
                    <a:pt x="728662" y="0"/>
                  </a:lnTo>
                  <a:lnTo>
                    <a:pt x="600075" y="122238"/>
                  </a:lnTo>
                  <a:lnTo>
                    <a:pt x="211137"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1026" name="Group 1025"/>
          <p:cNvGrpSpPr/>
          <p:nvPr/>
        </p:nvGrpSpPr>
        <p:grpSpPr>
          <a:xfrm>
            <a:off x="5437366" y="3030129"/>
            <a:ext cx="545292" cy="798865"/>
            <a:chOff x="6510762" y="7500582"/>
            <a:chExt cx="771525" cy="1130301"/>
          </a:xfrm>
        </p:grpSpPr>
        <p:sp>
          <p:nvSpPr>
            <p:cNvPr id="1027"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028"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1023" name="Group 1022"/>
          <p:cNvGrpSpPr/>
          <p:nvPr/>
        </p:nvGrpSpPr>
        <p:grpSpPr>
          <a:xfrm>
            <a:off x="5437366" y="3030690"/>
            <a:ext cx="545292" cy="797743"/>
            <a:chOff x="5736062" y="7470420"/>
            <a:chExt cx="771525" cy="1128713"/>
          </a:xfrm>
        </p:grpSpPr>
        <p:sp>
          <p:nvSpPr>
            <p:cNvPr id="1024"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025"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1017" name="Group 1016"/>
          <p:cNvGrpSpPr/>
          <p:nvPr/>
        </p:nvGrpSpPr>
        <p:grpSpPr>
          <a:xfrm>
            <a:off x="5437366" y="3030690"/>
            <a:ext cx="545292" cy="797743"/>
            <a:chOff x="4215237" y="7470420"/>
            <a:chExt cx="771525" cy="1128713"/>
          </a:xfrm>
        </p:grpSpPr>
        <p:sp>
          <p:nvSpPr>
            <p:cNvPr id="1018"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019"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1020" name="Group 1019"/>
          <p:cNvGrpSpPr/>
          <p:nvPr/>
        </p:nvGrpSpPr>
        <p:grpSpPr>
          <a:xfrm>
            <a:off x="5437366" y="3030690"/>
            <a:ext cx="545292" cy="797742"/>
            <a:chOff x="4967712" y="7460895"/>
            <a:chExt cx="771525" cy="1128712"/>
          </a:xfrm>
        </p:grpSpPr>
        <p:sp>
          <p:nvSpPr>
            <p:cNvPr id="1021"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022"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1014" name="Group 1013"/>
          <p:cNvGrpSpPr/>
          <p:nvPr/>
        </p:nvGrpSpPr>
        <p:grpSpPr>
          <a:xfrm>
            <a:off x="5437926" y="3030690"/>
            <a:ext cx="544172" cy="797743"/>
            <a:chOff x="3448473" y="7460894"/>
            <a:chExt cx="769939" cy="1128713"/>
          </a:xfrm>
        </p:grpSpPr>
        <p:sp>
          <p:nvSpPr>
            <p:cNvPr id="1015"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016"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55" name="Group 454"/>
          <p:cNvGrpSpPr/>
          <p:nvPr/>
        </p:nvGrpSpPr>
        <p:grpSpPr>
          <a:xfrm>
            <a:off x="4597187" y="3030129"/>
            <a:ext cx="545292" cy="797743"/>
            <a:chOff x="5736062" y="7470420"/>
            <a:chExt cx="771525" cy="1128713"/>
          </a:xfrm>
        </p:grpSpPr>
        <p:sp>
          <p:nvSpPr>
            <p:cNvPr id="456"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57"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51" name="Group 450"/>
          <p:cNvGrpSpPr/>
          <p:nvPr/>
        </p:nvGrpSpPr>
        <p:grpSpPr>
          <a:xfrm>
            <a:off x="4597187" y="3030129"/>
            <a:ext cx="545292" cy="797742"/>
            <a:chOff x="4967712" y="7460895"/>
            <a:chExt cx="771525" cy="1128712"/>
          </a:xfrm>
        </p:grpSpPr>
        <p:sp>
          <p:nvSpPr>
            <p:cNvPr id="452"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53"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spTree>
    <p:extLst>
      <p:ext uri="{BB962C8B-B14F-4D97-AF65-F5344CB8AC3E}">
        <p14:creationId xmlns:p14="http://schemas.microsoft.com/office/powerpoint/2010/main" val="2955008818"/>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45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51"/>
                                        </p:tgtEl>
                                        <p:attrNameLst>
                                          <p:attrName>style.visibility</p:attrName>
                                        </p:attrNameLst>
                                      </p:cBhvr>
                                      <p:to>
                                        <p:strVal val="visible"/>
                                      </p:to>
                                    </p:set>
                                  </p:childTnLst>
                                </p:cTn>
                              </p:par>
                            </p:childTnLst>
                          </p:cTn>
                        </p:par>
                        <p:par>
                          <p:cTn id="9" fill="hold">
                            <p:stCondLst>
                              <p:cond delay="0"/>
                            </p:stCondLst>
                            <p:childTnLst>
                              <p:par>
                                <p:cTn id="10" presetID="1" presetClass="exit" presetSubtype="0" fill="hold" nodeType="afterEffect">
                                  <p:stCondLst>
                                    <p:cond delay="0"/>
                                  </p:stCondLst>
                                  <p:childTnLst>
                                    <p:set>
                                      <p:cBhvr>
                                        <p:cTn id="11" dur="1" fill="hold">
                                          <p:stCondLst>
                                            <p:cond delay="0"/>
                                          </p:stCondLst>
                                        </p:cTn>
                                        <p:tgtEl>
                                          <p:spTgt spid="391"/>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390"/>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102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7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98"/>
                                        </p:tgtEl>
                                        <p:attrNameLst>
                                          <p:attrName>style.visibility</p:attrName>
                                        </p:attrNameLst>
                                      </p:cBhvr>
                                      <p:to>
                                        <p:strVal val="visible"/>
                                      </p:to>
                                    </p:set>
                                  </p:childTnLst>
                                </p:cTn>
                              </p:par>
                            </p:childTnLst>
                          </p:cTn>
                        </p:par>
                        <p:par>
                          <p:cTn id="20" fill="hold">
                            <p:stCondLst>
                              <p:cond delay="0"/>
                            </p:stCondLst>
                            <p:childTnLst>
                              <p:par>
                                <p:cTn id="21" presetID="1" presetClass="exit" presetSubtype="0" fill="hold" nodeType="afterEffect">
                                  <p:stCondLst>
                                    <p:cond delay="1000"/>
                                  </p:stCondLst>
                                  <p:childTnLst>
                                    <p:set>
                                      <p:cBhvr>
                                        <p:cTn id="22" dur="1" fill="hold">
                                          <p:stCondLst>
                                            <p:cond delay="0"/>
                                          </p:stCondLst>
                                        </p:cTn>
                                        <p:tgtEl>
                                          <p:spTgt spid="571"/>
                                        </p:tgtEl>
                                        <p:attrNameLst>
                                          <p:attrName>style.visibility</p:attrName>
                                        </p:attrNameLst>
                                      </p:cBhvr>
                                      <p:to>
                                        <p:strVal val="hidden"/>
                                      </p:to>
                                    </p:set>
                                  </p:childTnLst>
                                </p:cTn>
                              </p:par>
                              <p:par>
                                <p:cTn id="23" presetID="1" presetClass="entr" presetSubtype="0" fill="hold" nodeType="withEffect">
                                  <p:stCondLst>
                                    <p:cond delay="1000"/>
                                  </p:stCondLst>
                                  <p:childTnLst>
                                    <p:set>
                                      <p:cBhvr>
                                        <p:cTn id="24" dur="1" fill="hold">
                                          <p:stCondLst>
                                            <p:cond delay="0"/>
                                          </p:stCondLst>
                                        </p:cTn>
                                        <p:tgtEl>
                                          <p:spTgt spid="570"/>
                                        </p:tgtEl>
                                        <p:attrNameLst>
                                          <p:attrName>style.visibility</p:attrName>
                                        </p:attrNameLst>
                                      </p:cBhvr>
                                      <p:to>
                                        <p:strVal val="visible"/>
                                      </p:to>
                                    </p:set>
                                  </p:childTnLst>
                                </p:cTn>
                              </p:par>
                              <p:par>
                                <p:cTn id="25" presetID="1" presetClass="entr" presetSubtype="0" fill="hold" nodeType="withEffect">
                                  <p:stCondLst>
                                    <p:cond delay="1000"/>
                                  </p:stCondLst>
                                  <p:childTnLst>
                                    <p:set>
                                      <p:cBhvr>
                                        <p:cTn id="26" dur="1" fill="hold">
                                          <p:stCondLst>
                                            <p:cond delay="0"/>
                                          </p:stCondLst>
                                        </p:cTn>
                                        <p:tgtEl>
                                          <p:spTgt spid="201"/>
                                        </p:tgtEl>
                                        <p:attrNameLst>
                                          <p:attrName>style.visibility</p:attrName>
                                        </p:attrNameLst>
                                      </p:cBhvr>
                                      <p:to>
                                        <p:strVal val="visible"/>
                                      </p:to>
                                    </p:set>
                                  </p:childTnLst>
                                </p:cTn>
                              </p:par>
                            </p:childTnLst>
                          </p:cTn>
                        </p:par>
                        <p:par>
                          <p:cTn id="27" fill="hold">
                            <p:stCondLst>
                              <p:cond delay="1000"/>
                            </p:stCondLst>
                            <p:childTnLst>
                              <p:par>
                                <p:cTn id="28" presetID="1" presetClass="exit" presetSubtype="0" fill="hold" nodeType="afterEffect">
                                  <p:stCondLst>
                                    <p:cond delay="1000"/>
                                  </p:stCondLst>
                                  <p:childTnLst>
                                    <p:set>
                                      <p:cBhvr>
                                        <p:cTn id="29" dur="1" fill="hold">
                                          <p:stCondLst>
                                            <p:cond delay="0"/>
                                          </p:stCondLst>
                                        </p:cTn>
                                        <p:tgtEl>
                                          <p:spTgt spid="570"/>
                                        </p:tgtEl>
                                        <p:attrNameLst>
                                          <p:attrName>style.visibility</p:attrName>
                                        </p:attrNameLst>
                                      </p:cBhvr>
                                      <p:to>
                                        <p:strVal val="hidden"/>
                                      </p:to>
                                    </p:set>
                                  </p:childTnLst>
                                </p:cTn>
                              </p:par>
                              <p:par>
                                <p:cTn id="30" presetID="1" presetClass="entr" presetSubtype="0" fill="hold" nodeType="withEffect">
                                  <p:stCondLst>
                                    <p:cond delay="1000"/>
                                  </p:stCondLst>
                                  <p:childTnLst>
                                    <p:set>
                                      <p:cBhvr>
                                        <p:cTn id="31" dur="1" fill="hold">
                                          <p:stCondLst>
                                            <p:cond delay="0"/>
                                          </p:stCondLst>
                                        </p:cTn>
                                        <p:tgtEl>
                                          <p:spTgt spid="569"/>
                                        </p:tgtEl>
                                        <p:attrNameLst>
                                          <p:attrName>style.visibility</p:attrName>
                                        </p:attrNameLst>
                                      </p:cBhvr>
                                      <p:to>
                                        <p:strVal val="visible"/>
                                      </p:to>
                                    </p:set>
                                  </p:childTnLst>
                                </p:cTn>
                              </p:par>
                              <p:par>
                                <p:cTn id="32" presetID="1" presetClass="entr" presetSubtype="0" fill="hold" nodeType="withEffect">
                                  <p:stCondLst>
                                    <p:cond delay="1000"/>
                                  </p:stCondLst>
                                  <p:childTnLst>
                                    <p:set>
                                      <p:cBhvr>
                                        <p:cTn id="33" dur="1" fill="hold">
                                          <p:stCondLst>
                                            <p:cond delay="0"/>
                                          </p:stCondLst>
                                        </p:cTn>
                                        <p:tgtEl>
                                          <p:spTgt spid="254"/>
                                        </p:tgtEl>
                                        <p:attrNameLst>
                                          <p:attrName>style.visibility</p:attrName>
                                        </p:attrNameLst>
                                      </p:cBhvr>
                                      <p:to>
                                        <p:strVal val="visible"/>
                                      </p:to>
                                    </p:set>
                                  </p:childTnLst>
                                </p:cTn>
                              </p:par>
                            </p:childTnLst>
                          </p:cTn>
                        </p:par>
                        <p:par>
                          <p:cTn id="34" fill="hold">
                            <p:stCondLst>
                              <p:cond delay="2000"/>
                            </p:stCondLst>
                            <p:childTnLst>
                              <p:par>
                                <p:cTn id="35" presetID="1" presetClass="exit" presetSubtype="0" fill="hold" nodeType="afterEffect">
                                  <p:stCondLst>
                                    <p:cond delay="1000"/>
                                  </p:stCondLst>
                                  <p:childTnLst>
                                    <p:set>
                                      <p:cBhvr>
                                        <p:cTn id="36" dur="1" fill="hold">
                                          <p:stCondLst>
                                            <p:cond delay="0"/>
                                          </p:stCondLst>
                                        </p:cTn>
                                        <p:tgtEl>
                                          <p:spTgt spid="569"/>
                                        </p:tgtEl>
                                        <p:attrNameLst>
                                          <p:attrName>style.visibility</p:attrName>
                                        </p:attrNameLst>
                                      </p:cBhvr>
                                      <p:to>
                                        <p:strVal val="hidden"/>
                                      </p:to>
                                    </p:set>
                                  </p:childTnLst>
                                </p:cTn>
                              </p:par>
                              <p:par>
                                <p:cTn id="37" presetID="1" presetClass="entr" presetSubtype="0" fill="hold" nodeType="withEffect">
                                  <p:stCondLst>
                                    <p:cond delay="1000"/>
                                  </p:stCondLst>
                                  <p:childTnLst>
                                    <p:set>
                                      <p:cBhvr>
                                        <p:cTn id="38" dur="1" fill="hold">
                                          <p:stCondLst>
                                            <p:cond delay="0"/>
                                          </p:stCondLst>
                                        </p:cTn>
                                        <p:tgtEl>
                                          <p:spTgt spid="568"/>
                                        </p:tgtEl>
                                        <p:attrNameLst>
                                          <p:attrName>style.visibility</p:attrName>
                                        </p:attrNameLst>
                                      </p:cBhvr>
                                      <p:to>
                                        <p:strVal val="visible"/>
                                      </p:to>
                                    </p:set>
                                  </p:childTnLst>
                                </p:cTn>
                              </p:par>
                              <p:par>
                                <p:cTn id="39" presetID="1" presetClass="entr" presetSubtype="0" fill="hold" nodeType="withEffect">
                                  <p:stCondLst>
                                    <p:cond delay="1000"/>
                                  </p:stCondLst>
                                  <p:childTnLst>
                                    <p:set>
                                      <p:cBhvr>
                                        <p:cTn id="40" dur="1" fill="hold">
                                          <p:stCondLst>
                                            <p:cond delay="0"/>
                                          </p:stCondLst>
                                        </p:cTn>
                                        <p:tgtEl>
                                          <p:spTgt spid="255"/>
                                        </p:tgtEl>
                                        <p:attrNameLst>
                                          <p:attrName>style.visibility</p:attrName>
                                        </p:attrNameLst>
                                      </p:cBhvr>
                                      <p:to>
                                        <p:strVal val="visible"/>
                                      </p:to>
                                    </p:set>
                                  </p:childTnLst>
                                </p:cTn>
                              </p:par>
                            </p:childTnLst>
                          </p:cTn>
                        </p:par>
                        <p:par>
                          <p:cTn id="41" fill="hold">
                            <p:stCondLst>
                              <p:cond delay="3000"/>
                            </p:stCondLst>
                            <p:childTnLst>
                              <p:par>
                                <p:cTn id="42" presetID="1" presetClass="exit" presetSubtype="0" fill="hold" nodeType="afterEffect">
                                  <p:stCondLst>
                                    <p:cond delay="1000"/>
                                  </p:stCondLst>
                                  <p:childTnLst>
                                    <p:set>
                                      <p:cBhvr>
                                        <p:cTn id="43" dur="1" fill="hold">
                                          <p:stCondLst>
                                            <p:cond delay="0"/>
                                          </p:stCondLst>
                                        </p:cTn>
                                        <p:tgtEl>
                                          <p:spTgt spid="568"/>
                                        </p:tgtEl>
                                        <p:attrNameLst>
                                          <p:attrName>style.visibility</p:attrName>
                                        </p:attrNameLst>
                                      </p:cBhvr>
                                      <p:to>
                                        <p:strVal val="hidden"/>
                                      </p:to>
                                    </p:set>
                                  </p:childTnLst>
                                </p:cTn>
                              </p:par>
                              <p:par>
                                <p:cTn id="44" presetID="1" presetClass="entr" presetSubtype="0" fill="hold" nodeType="withEffect">
                                  <p:stCondLst>
                                    <p:cond delay="1000"/>
                                  </p:stCondLst>
                                  <p:childTnLst>
                                    <p:set>
                                      <p:cBhvr>
                                        <p:cTn id="45" dur="1" fill="hold">
                                          <p:stCondLst>
                                            <p:cond delay="0"/>
                                          </p:stCondLst>
                                        </p:cTn>
                                        <p:tgtEl>
                                          <p:spTgt spid="567"/>
                                        </p:tgtEl>
                                        <p:attrNameLst>
                                          <p:attrName>style.visibility</p:attrName>
                                        </p:attrNameLst>
                                      </p:cBhvr>
                                      <p:to>
                                        <p:strVal val="visible"/>
                                      </p:to>
                                    </p:set>
                                  </p:childTnLst>
                                </p:cTn>
                              </p:par>
                              <p:par>
                                <p:cTn id="46" presetID="1" presetClass="entr" presetSubtype="0" fill="hold" nodeType="withEffect">
                                  <p:stCondLst>
                                    <p:cond delay="1000"/>
                                  </p:stCondLst>
                                  <p:childTnLst>
                                    <p:set>
                                      <p:cBhvr>
                                        <p:cTn id="47" dur="1" fill="hold">
                                          <p:stCondLst>
                                            <p:cond delay="0"/>
                                          </p:stCondLst>
                                        </p:cTn>
                                        <p:tgtEl>
                                          <p:spTgt spid="256"/>
                                        </p:tgtEl>
                                        <p:attrNameLst>
                                          <p:attrName>style.visibility</p:attrName>
                                        </p:attrNameLst>
                                      </p:cBhvr>
                                      <p:to>
                                        <p:strVal val="visible"/>
                                      </p:to>
                                    </p:set>
                                  </p:childTnLst>
                                </p:cTn>
                              </p:par>
                              <p:par>
                                <p:cTn id="48" presetID="1" presetClass="exit" presetSubtype="0" fill="hold" nodeType="withEffect">
                                  <p:stCondLst>
                                    <p:cond delay="2000"/>
                                  </p:stCondLst>
                                  <p:childTnLst>
                                    <p:set>
                                      <p:cBhvr>
                                        <p:cTn id="49" dur="1" fill="hold">
                                          <p:stCondLst>
                                            <p:cond delay="0"/>
                                          </p:stCondLst>
                                        </p:cTn>
                                        <p:tgtEl>
                                          <p:spTgt spid="567"/>
                                        </p:tgtEl>
                                        <p:attrNameLst>
                                          <p:attrName>style.visibility</p:attrName>
                                        </p:attrNameLst>
                                      </p:cBhvr>
                                      <p:to>
                                        <p:strVal val="hidden"/>
                                      </p:to>
                                    </p:set>
                                  </p:childTnLst>
                                </p:cTn>
                              </p:par>
                              <p:par>
                                <p:cTn id="50" presetID="1" presetClass="entr" presetSubtype="0" fill="hold" nodeType="withEffect">
                                  <p:stCondLst>
                                    <p:cond delay="2000"/>
                                  </p:stCondLst>
                                  <p:childTnLst>
                                    <p:set>
                                      <p:cBhvr>
                                        <p:cTn id="51" dur="1" fill="hold">
                                          <p:stCondLst>
                                            <p:cond delay="0"/>
                                          </p:stCondLst>
                                        </p:cTn>
                                        <p:tgtEl>
                                          <p:spTgt spid="566"/>
                                        </p:tgtEl>
                                        <p:attrNameLst>
                                          <p:attrName>style.visibility</p:attrName>
                                        </p:attrNameLst>
                                      </p:cBhvr>
                                      <p:to>
                                        <p:strVal val="visible"/>
                                      </p:to>
                                    </p:set>
                                  </p:childTnLst>
                                </p:cTn>
                              </p:par>
                              <p:par>
                                <p:cTn id="52" presetID="1" presetClass="entr" presetSubtype="0" fill="hold" nodeType="withEffect">
                                  <p:stCondLst>
                                    <p:cond delay="2000"/>
                                  </p:stCondLst>
                                  <p:childTnLst>
                                    <p:set>
                                      <p:cBhvr>
                                        <p:cTn id="53" dur="1" fill="hold">
                                          <p:stCondLst>
                                            <p:cond delay="0"/>
                                          </p:stCondLst>
                                        </p:cTn>
                                        <p:tgtEl>
                                          <p:spTgt spid="257"/>
                                        </p:tgtEl>
                                        <p:attrNameLst>
                                          <p:attrName>style.visibility</p:attrName>
                                        </p:attrNameLst>
                                      </p:cBhvr>
                                      <p:to>
                                        <p:strVal val="visible"/>
                                      </p:to>
                                    </p:set>
                                  </p:childTnLst>
                                </p:cTn>
                              </p:par>
                              <p:par>
                                <p:cTn id="54" presetID="1" presetClass="exit" presetSubtype="0" fill="hold" nodeType="withEffect">
                                  <p:stCondLst>
                                    <p:cond delay="3000"/>
                                  </p:stCondLst>
                                  <p:childTnLst>
                                    <p:set>
                                      <p:cBhvr>
                                        <p:cTn id="55" dur="1" fill="hold">
                                          <p:stCondLst>
                                            <p:cond delay="0"/>
                                          </p:stCondLst>
                                        </p:cTn>
                                        <p:tgtEl>
                                          <p:spTgt spid="566"/>
                                        </p:tgtEl>
                                        <p:attrNameLst>
                                          <p:attrName>style.visibility</p:attrName>
                                        </p:attrNameLst>
                                      </p:cBhvr>
                                      <p:to>
                                        <p:strVal val="hidden"/>
                                      </p:to>
                                    </p:set>
                                  </p:childTnLst>
                                </p:cTn>
                              </p:par>
                              <p:par>
                                <p:cTn id="56" presetID="1" presetClass="entr" presetSubtype="0" fill="hold" nodeType="withEffect">
                                  <p:stCondLst>
                                    <p:cond delay="3000"/>
                                  </p:stCondLst>
                                  <p:childTnLst>
                                    <p:set>
                                      <p:cBhvr>
                                        <p:cTn id="57" dur="1" fill="hold">
                                          <p:stCondLst>
                                            <p:cond delay="0"/>
                                          </p:stCondLst>
                                        </p:cTn>
                                        <p:tgtEl>
                                          <p:spTgt spid="565"/>
                                        </p:tgtEl>
                                        <p:attrNameLst>
                                          <p:attrName>style.visibility</p:attrName>
                                        </p:attrNameLst>
                                      </p:cBhvr>
                                      <p:to>
                                        <p:strVal val="visible"/>
                                      </p:to>
                                    </p:set>
                                  </p:childTnLst>
                                </p:cTn>
                              </p:par>
                              <p:par>
                                <p:cTn id="58" presetID="1" presetClass="entr" presetSubtype="0" fill="hold" nodeType="withEffect">
                                  <p:stCondLst>
                                    <p:cond delay="3000"/>
                                  </p:stCondLst>
                                  <p:childTnLst>
                                    <p:set>
                                      <p:cBhvr>
                                        <p:cTn id="59" dur="1" fill="hold">
                                          <p:stCondLst>
                                            <p:cond delay="0"/>
                                          </p:stCondLst>
                                        </p:cTn>
                                        <p:tgtEl>
                                          <p:spTgt spid="258"/>
                                        </p:tgtEl>
                                        <p:attrNameLst>
                                          <p:attrName>style.visibility</p:attrName>
                                        </p:attrNameLst>
                                      </p:cBhvr>
                                      <p:to>
                                        <p:strVal val="visible"/>
                                      </p:to>
                                    </p:set>
                                  </p:childTnLst>
                                </p:cTn>
                              </p:par>
                              <p:par>
                                <p:cTn id="60" presetID="1" presetClass="exit" presetSubtype="0" fill="hold" nodeType="withEffect">
                                  <p:stCondLst>
                                    <p:cond delay="4000"/>
                                  </p:stCondLst>
                                  <p:childTnLst>
                                    <p:set>
                                      <p:cBhvr>
                                        <p:cTn id="61" dur="1" fill="hold">
                                          <p:stCondLst>
                                            <p:cond delay="0"/>
                                          </p:stCondLst>
                                        </p:cTn>
                                        <p:tgtEl>
                                          <p:spTgt spid="565"/>
                                        </p:tgtEl>
                                        <p:attrNameLst>
                                          <p:attrName>style.visibility</p:attrName>
                                        </p:attrNameLst>
                                      </p:cBhvr>
                                      <p:to>
                                        <p:strVal val="hidden"/>
                                      </p:to>
                                    </p:set>
                                  </p:childTnLst>
                                </p:cTn>
                              </p:par>
                              <p:par>
                                <p:cTn id="62" presetID="1" presetClass="entr" presetSubtype="0" fill="hold" nodeType="withEffect">
                                  <p:stCondLst>
                                    <p:cond delay="4000"/>
                                  </p:stCondLst>
                                  <p:childTnLst>
                                    <p:set>
                                      <p:cBhvr>
                                        <p:cTn id="63" dur="1" fill="hold">
                                          <p:stCondLst>
                                            <p:cond delay="0"/>
                                          </p:stCondLst>
                                        </p:cTn>
                                        <p:tgtEl>
                                          <p:spTgt spid="564"/>
                                        </p:tgtEl>
                                        <p:attrNameLst>
                                          <p:attrName>style.visibility</p:attrName>
                                        </p:attrNameLst>
                                      </p:cBhvr>
                                      <p:to>
                                        <p:strVal val="visible"/>
                                      </p:to>
                                    </p:set>
                                  </p:childTnLst>
                                </p:cTn>
                              </p:par>
                              <p:par>
                                <p:cTn id="64" presetID="1" presetClass="entr" presetSubtype="0" fill="hold" nodeType="withEffect">
                                  <p:stCondLst>
                                    <p:cond delay="4000"/>
                                  </p:stCondLst>
                                  <p:childTnLst>
                                    <p:set>
                                      <p:cBhvr>
                                        <p:cTn id="65" dur="1" fill="hold">
                                          <p:stCondLst>
                                            <p:cond delay="0"/>
                                          </p:stCondLst>
                                        </p:cTn>
                                        <p:tgtEl>
                                          <p:spTgt spid="259"/>
                                        </p:tgtEl>
                                        <p:attrNameLst>
                                          <p:attrName>style.visibility</p:attrName>
                                        </p:attrNameLst>
                                      </p:cBhvr>
                                      <p:to>
                                        <p:strVal val="visible"/>
                                      </p:to>
                                    </p:set>
                                  </p:childTnLst>
                                </p:cTn>
                              </p:par>
                              <p:par>
                                <p:cTn id="66" presetID="1" presetClass="exit" presetSubtype="0" fill="hold" nodeType="withEffect">
                                  <p:stCondLst>
                                    <p:cond delay="5000"/>
                                  </p:stCondLst>
                                  <p:childTnLst>
                                    <p:set>
                                      <p:cBhvr>
                                        <p:cTn id="67" dur="1" fill="hold">
                                          <p:stCondLst>
                                            <p:cond delay="0"/>
                                          </p:stCondLst>
                                        </p:cTn>
                                        <p:tgtEl>
                                          <p:spTgt spid="564"/>
                                        </p:tgtEl>
                                        <p:attrNameLst>
                                          <p:attrName>style.visibility</p:attrName>
                                        </p:attrNameLst>
                                      </p:cBhvr>
                                      <p:to>
                                        <p:strVal val="hidden"/>
                                      </p:to>
                                    </p:set>
                                  </p:childTnLst>
                                </p:cTn>
                              </p:par>
                              <p:par>
                                <p:cTn id="68" presetID="1" presetClass="entr" presetSubtype="0" fill="hold" nodeType="withEffect">
                                  <p:stCondLst>
                                    <p:cond delay="5000"/>
                                  </p:stCondLst>
                                  <p:childTnLst>
                                    <p:set>
                                      <p:cBhvr>
                                        <p:cTn id="69" dur="1" fill="hold">
                                          <p:stCondLst>
                                            <p:cond delay="0"/>
                                          </p:stCondLst>
                                        </p:cTn>
                                        <p:tgtEl>
                                          <p:spTgt spid="260"/>
                                        </p:tgtEl>
                                        <p:attrNameLst>
                                          <p:attrName>style.visibility</p:attrName>
                                        </p:attrNameLst>
                                      </p:cBhvr>
                                      <p:to>
                                        <p:strVal val="visible"/>
                                      </p:to>
                                    </p:set>
                                  </p:childTnLst>
                                </p:cTn>
                              </p:par>
                              <p:par>
                                <p:cTn id="70" presetID="1" presetClass="entr" presetSubtype="0" fill="hold" nodeType="withEffect">
                                  <p:stCondLst>
                                    <p:cond delay="5000"/>
                                  </p:stCondLst>
                                  <p:childTnLst>
                                    <p:set>
                                      <p:cBhvr>
                                        <p:cTn id="71" dur="1" fill="hold">
                                          <p:stCondLst>
                                            <p:cond delay="0"/>
                                          </p:stCondLst>
                                        </p:cTn>
                                        <p:tgtEl>
                                          <p:spTgt spid="563"/>
                                        </p:tgtEl>
                                        <p:attrNameLst>
                                          <p:attrName>style.visibility</p:attrName>
                                        </p:attrNameLst>
                                      </p:cBhvr>
                                      <p:to>
                                        <p:strVal val="visible"/>
                                      </p:to>
                                    </p:set>
                                  </p:childTnLst>
                                </p:cTn>
                              </p:par>
                              <p:par>
                                <p:cTn id="72" presetID="1" presetClass="exit" presetSubtype="0" fill="hold" nodeType="withEffect">
                                  <p:stCondLst>
                                    <p:cond delay="6000"/>
                                  </p:stCondLst>
                                  <p:childTnLst>
                                    <p:set>
                                      <p:cBhvr>
                                        <p:cTn id="73" dur="1" fill="hold">
                                          <p:stCondLst>
                                            <p:cond delay="0"/>
                                          </p:stCondLst>
                                        </p:cTn>
                                        <p:tgtEl>
                                          <p:spTgt spid="563"/>
                                        </p:tgtEl>
                                        <p:attrNameLst>
                                          <p:attrName>style.visibility</p:attrName>
                                        </p:attrNameLst>
                                      </p:cBhvr>
                                      <p:to>
                                        <p:strVal val="hidden"/>
                                      </p:to>
                                    </p:set>
                                  </p:childTnLst>
                                </p:cTn>
                              </p:par>
                              <p:par>
                                <p:cTn id="74" presetID="1" presetClass="entr" presetSubtype="0" fill="hold" nodeType="withEffect">
                                  <p:stCondLst>
                                    <p:cond delay="6000"/>
                                  </p:stCondLst>
                                  <p:childTnLst>
                                    <p:set>
                                      <p:cBhvr>
                                        <p:cTn id="75" dur="1" fill="hold">
                                          <p:stCondLst>
                                            <p:cond delay="0"/>
                                          </p:stCondLst>
                                        </p:cTn>
                                        <p:tgtEl>
                                          <p:spTgt spid="562"/>
                                        </p:tgtEl>
                                        <p:attrNameLst>
                                          <p:attrName>style.visibility</p:attrName>
                                        </p:attrNameLst>
                                      </p:cBhvr>
                                      <p:to>
                                        <p:strVal val="visible"/>
                                      </p:to>
                                    </p:set>
                                  </p:childTnLst>
                                </p:cTn>
                              </p:par>
                              <p:par>
                                <p:cTn id="76" presetID="1" presetClass="entr" presetSubtype="0" fill="hold" nodeType="withEffect">
                                  <p:stCondLst>
                                    <p:cond delay="6000"/>
                                  </p:stCondLst>
                                  <p:childTnLst>
                                    <p:set>
                                      <p:cBhvr>
                                        <p:cTn id="77" dur="1" fill="hold">
                                          <p:stCondLst>
                                            <p:cond delay="0"/>
                                          </p:stCondLst>
                                        </p:cTn>
                                        <p:tgtEl>
                                          <p:spTgt spid="253"/>
                                        </p:tgtEl>
                                        <p:attrNameLst>
                                          <p:attrName>style.visibility</p:attrName>
                                        </p:attrNameLst>
                                      </p:cBhvr>
                                      <p:to>
                                        <p:strVal val="visible"/>
                                      </p:to>
                                    </p:set>
                                  </p:childTnLst>
                                </p:cTn>
                              </p:par>
                              <p:par>
                                <p:cTn id="78" presetID="1" presetClass="exit" presetSubtype="0" fill="hold" nodeType="withEffect">
                                  <p:stCondLst>
                                    <p:cond delay="7000"/>
                                  </p:stCondLst>
                                  <p:childTnLst>
                                    <p:set>
                                      <p:cBhvr>
                                        <p:cTn id="79" dur="1" fill="hold">
                                          <p:stCondLst>
                                            <p:cond delay="0"/>
                                          </p:stCondLst>
                                        </p:cTn>
                                        <p:tgtEl>
                                          <p:spTgt spid="562"/>
                                        </p:tgtEl>
                                        <p:attrNameLst>
                                          <p:attrName>style.visibility</p:attrName>
                                        </p:attrNameLst>
                                      </p:cBhvr>
                                      <p:to>
                                        <p:strVal val="hidden"/>
                                      </p:to>
                                    </p:set>
                                  </p:childTnLst>
                                </p:cTn>
                              </p:par>
                              <p:par>
                                <p:cTn id="80" presetID="1" presetClass="exit" presetSubtype="0" fill="hold" nodeType="withEffect">
                                  <p:stCondLst>
                                    <p:cond delay="7000"/>
                                  </p:stCondLst>
                                  <p:childTnLst>
                                    <p:set>
                                      <p:cBhvr>
                                        <p:cTn id="81" dur="1" fill="hold">
                                          <p:stCondLst>
                                            <p:cond delay="0"/>
                                          </p:stCondLst>
                                        </p:cTn>
                                        <p:tgtEl>
                                          <p:spTgt spid="1029"/>
                                        </p:tgtEl>
                                        <p:attrNameLst>
                                          <p:attrName>style.visibility</p:attrName>
                                        </p:attrNameLst>
                                      </p:cBhvr>
                                      <p:to>
                                        <p:strVal val="hidden"/>
                                      </p:to>
                                    </p:set>
                                  </p:childTnLst>
                                </p:cTn>
                              </p:par>
                              <p:par>
                                <p:cTn id="82" presetID="1" presetClass="entr" presetSubtype="0" fill="hold" nodeType="withEffect">
                                  <p:stCondLst>
                                    <p:cond delay="7000"/>
                                  </p:stCondLst>
                                  <p:childTnLst>
                                    <p:set>
                                      <p:cBhvr>
                                        <p:cTn id="83" dur="1" fill="hold">
                                          <p:stCondLst>
                                            <p:cond delay="0"/>
                                          </p:stCondLst>
                                        </p:cTn>
                                        <p:tgtEl>
                                          <p:spTgt spid="252"/>
                                        </p:tgtEl>
                                        <p:attrNameLst>
                                          <p:attrName>style.visibility</p:attrName>
                                        </p:attrNameLst>
                                      </p:cBhvr>
                                      <p:to>
                                        <p:strVal val="visible"/>
                                      </p:to>
                                    </p:set>
                                  </p:childTnLst>
                                </p:cTn>
                              </p:par>
                              <p:par>
                                <p:cTn id="84" presetID="1" presetClass="entr" presetSubtype="0" fill="hold" nodeType="withEffect">
                                  <p:stCondLst>
                                    <p:cond delay="7000"/>
                                  </p:stCondLst>
                                  <p:childTnLst>
                                    <p:set>
                                      <p:cBhvr>
                                        <p:cTn id="85" dur="1" fill="hold">
                                          <p:stCondLst>
                                            <p:cond delay="0"/>
                                          </p:stCondLst>
                                        </p:cTn>
                                        <p:tgtEl>
                                          <p:spTgt spid="1026"/>
                                        </p:tgtEl>
                                        <p:attrNameLst>
                                          <p:attrName>style.visibility</p:attrName>
                                        </p:attrNameLst>
                                      </p:cBhvr>
                                      <p:to>
                                        <p:strVal val="visible"/>
                                      </p:to>
                                    </p:set>
                                  </p:childTnLst>
                                </p:cTn>
                              </p:par>
                              <p:par>
                                <p:cTn id="86" presetID="1" presetClass="entr" presetSubtype="0" fill="hold" nodeType="withEffect">
                                  <p:stCondLst>
                                    <p:cond delay="7000"/>
                                  </p:stCondLst>
                                  <p:childTnLst>
                                    <p:set>
                                      <p:cBhvr>
                                        <p:cTn id="87" dur="1" fill="hold">
                                          <p:stCondLst>
                                            <p:cond delay="0"/>
                                          </p:stCondLst>
                                        </p:cTn>
                                        <p:tgtEl>
                                          <p:spTgt spid="434"/>
                                        </p:tgtEl>
                                        <p:attrNameLst>
                                          <p:attrName>style.visibility</p:attrName>
                                        </p:attrNameLst>
                                      </p:cBhvr>
                                      <p:to>
                                        <p:strVal val="visible"/>
                                      </p:to>
                                    </p:set>
                                  </p:childTnLst>
                                </p:cTn>
                              </p:par>
                            </p:childTnLst>
                          </p:cTn>
                        </p:par>
                        <p:par>
                          <p:cTn id="88" fill="hold">
                            <p:stCondLst>
                              <p:cond delay="10000"/>
                            </p:stCondLst>
                            <p:childTnLst>
                              <p:par>
                                <p:cTn id="89" presetID="1" presetClass="exit" presetSubtype="0" fill="hold" nodeType="afterEffect">
                                  <p:stCondLst>
                                    <p:cond delay="1000"/>
                                  </p:stCondLst>
                                  <p:childTnLst>
                                    <p:set>
                                      <p:cBhvr>
                                        <p:cTn id="90" dur="1" fill="hold">
                                          <p:stCondLst>
                                            <p:cond delay="0"/>
                                          </p:stCondLst>
                                        </p:cTn>
                                        <p:tgtEl>
                                          <p:spTgt spid="434"/>
                                        </p:tgtEl>
                                        <p:attrNameLst>
                                          <p:attrName>style.visibility</p:attrName>
                                        </p:attrNameLst>
                                      </p:cBhvr>
                                      <p:to>
                                        <p:strVal val="hidden"/>
                                      </p:to>
                                    </p:set>
                                  </p:childTnLst>
                                </p:cTn>
                              </p:par>
                              <p:par>
                                <p:cTn id="91" presetID="1" presetClass="entr" presetSubtype="0" fill="hold" nodeType="withEffect">
                                  <p:stCondLst>
                                    <p:cond delay="1000"/>
                                  </p:stCondLst>
                                  <p:childTnLst>
                                    <p:set>
                                      <p:cBhvr>
                                        <p:cTn id="92" dur="1" fill="hold">
                                          <p:stCondLst>
                                            <p:cond delay="0"/>
                                          </p:stCondLst>
                                        </p:cTn>
                                        <p:tgtEl>
                                          <p:spTgt spid="431"/>
                                        </p:tgtEl>
                                        <p:attrNameLst>
                                          <p:attrName>style.visibility</p:attrName>
                                        </p:attrNameLst>
                                      </p:cBhvr>
                                      <p:to>
                                        <p:strVal val="visible"/>
                                      </p:to>
                                    </p:set>
                                  </p:childTnLst>
                                </p:cTn>
                              </p:par>
                              <p:par>
                                <p:cTn id="93" presetID="1" presetClass="entr" presetSubtype="0" fill="hold" nodeType="withEffect">
                                  <p:stCondLst>
                                    <p:cond delay="1000"/>
                                  </p:stCondLst>
                                  <p:childTnLst>
                                    <p:set>
                                      <p:cBhvr>
                                        <p:cTn id="94" dur="1" fill="hold">
                                          <p:stCondLst>
                                            <p:cond delay="0"/>
                                          </p:stCondLst>
                                        </p:cTn>
                                        <p:tgtEl>
                                          <p:spTgt spid="251"/>
                                        </p:tgtEl>
                                        <p:attrNameLst>
                                          <p:attrName>style.visibility</p:attrName>
                                        </p:attrNameLst>
                                      </p:cBhvr>
                                      <p:to>
                                        <p:strVal val="visible"/>
                                      </p:to>
                                    </p:set>
                                  </p:childTnLst>
                                </p:cTn>
                              </p:par>
                            </p:childTnLst>
                          </p:cTn>
                        </p:par>
                        <p:par>
                          <p:cTn id="95" fill="hold">
                            <p:stCondLst>
                              <p:cond delay="11000"/>
                            </p:stCondLst>
                            <p:childTnLst>
                              <p:par>
                                <p:cTn id="96" presetID="1" presetClass="exit" presetSubtype="0" fill="hold" nodeType="afterEffect">
                                  <p:stCondLst>
                                    <p:cond delay="1000"/>
                                  </p:stCondLst>
                                  <p:childTnLst>
                                    <p:set>
                                      <p:cBhvr>
                                        <p:cTn id="97" dur="1" fill="hold">
                                          <p:stCondLst>
                                            <p:cond delay="0"/>
                                          </p:stCondLst>
                                        </p:cTn>
                                        <p:tgtEl>
                                          <p:spTgt spid="431"/>
                                        </p:tgtEl>
                                        <p:attrNameLst>
                                          <p:attrName>style.visibility</p:attrName>
                                        </p:attrNameLst>
                                      </p:cBhvr>
                                      <p:to>
                                        <p:strVal val="hidden"/>
                                      </p:to>
                                    </p:set>
                                  </p:childTnLst>
                                </p:cTn>
                              </p:par>
                              <p:par>
                                <p:cTn id="98" presetID="1" presetClass="entr" presetSubtype="0" fill="hold" nodeType="withEffect">
                                  <p:stCondLst>
                                    <p:cond delay="1000"/>
                                  </p:stCondLst>
                                  <p:childTnLst>
                                    <p:set>
                                      <p:cBhvr>
                                        <p:cTn id="99" dur="1" fill="hold">
                                          <p:stCondLst>
                                            <p:cond delay="0"/>
                                          </p:stCondLst>
                                        </p:cTn>
                                        <p:tgtEl>
                                          <p:spTgt spid="428"/>
                                        </p:tgtEl>
                                        <p:attrNameLst>
                                          <p:attrName>style.visibility</p:attrName>
                                        </p:attrNameLst>
                                      </p:cBhvr>
                                      <p:to>
                                        <p:strVal val="visible"/>
                                      </p:to>
                                    </p:set>
                                  </p:childTnLst>
                                </p:cTn>
                              </p:par>
                              <p:par>
                                <p:cTn id="100" presetID="1" presetClass="entr" presetSubtype="0" fill="hold" nodeType="withEffect">
                                  <p:stCondLst>
                                    <p:cond delay="1000"/>
                                  </p:stCondLst>
                                  <p:childTnLst>
                                    <p:set>
                                      <p:cBhvr>
                                        <p:cTn id="101" dur="1" fill="hold">
                                          <p:stCondLst>
                                            <p:cond delay="0"/>
                                          </p:stCondLst>
                                        </p:cTn>
                                        <p:tgtEl>
                                          <p:spTgt spid="250"/>
                                        </p:tgtEl>
                                        <p:attrNameLst>
                                          <p:attrName>style.visibility</p:attrName>
                                        </p:attrNameLst>
                                      </p:cBhvr>
                                      <p:to>
                                        <p:strVal val="visible"/>
                                      </p:to>
                                    </p:set>
                                  </p:childTnLst>
                                </p:cTn>
                              </p:par>
                            </p:childTnLst>
                          </p:cTn>
                        </p:par>
                        <p:par>
                          <p:cTn id="102" fill="hold">
                            <p:stCondLst>
                              <p:cond delay="12000"/>
                            </p:stCondLst>
                            <p:childTnLst>
                              <p:par>
                                <p:cTn id="103" presetID="1" presetClass="exit" presetSubtype="0" fill="hold" nodeType="afterEffect">
                                  <p:stCondLst>
                                    <p:cond delay="1000"/>
                                  </p:stCondLst>
                                  <p:childTnLst>
                                    <p:set>
                                      <p:cBhvr>
                                        <p:cTn id="104" dur="1" fill="hold">
                                          <p:stCondLst>
                                            <p:cond delay="0"/>
                                          </p:stCondLst>
                                        </p:cTn>
                                        <p:tgtEl>
                                          <p:spTgt spid="428"/>
                                        </p:tgtEl>
                                        <p:attrNameLst>
                                          <p:attrName>style.visibility</p:attrName>
                                        </p:attrNameLst>
                                      </p:cBhvr>
                                      <p:to>
                                        <p:strVal val="hidden"/>
                                      </p:to>
                                    </p:set>
                                  </p:childTnLst>
                                </p:cTn>
                              </p:par>
                              <p:par>
                                <p:cTn id="105" presetID="1" presetClass="entr" presetSubtype="0" fill="hold" nodeType="withEffect">
                                  <p:stCondLst>
                                    <p:cond delay="1000"/>
                                  </p:stCondLst>
                                  <p:childTnLst>
                                    <p:set>
                                      <p:cBhvr>
                                        <p:cTn id="106" dur="1" fill="hold">
                                          <p:stCondLst>
                                            <p:cond delay="0"/>
                                          </p:stCondLst>
                                        </p:cTn>
                                        <p:tgtEl>
                                          <p:spTgt spid="425"/>
                                        </p:tgtEl>
                                        <p:attrNameLst>
                                          <p:attrName>style.visibility</p:attrName>
                                        </p:attrNameLst>
                                      </p:cBhvr>
                                      <p:to>
                                        <p:strVal val="visible"/>
                                      </p:to>
                                    </p:set>
                                  </p:childTnLst>
                                </p:cTn>
                              </p:par>
                              <p:par>
                                <p:cTn id="107" presetID="1" presetClass="entr" presetSubtype="0" fill="hold" nodeType="withEffect">
                                  <p:stCondLst>
                                    <p:cond delay="1000"/>
                                  </p:stCondLst>
                                  <p:childTnLst>
                                    <p:set>
                                      <p:cBhvr>
                                        <p:cTn id="108" dur="1" fill="hold">
                                          <p:stCondLst>
                                            <p:cond delay="0"/>
                                          </p:stCondLst>
                                        </p:cTn>
                                        <p:tgtEl>
                                          <p:spTgt spid="249"/>
                                        </p:tgtEl>
                                        <p:attrNameLst>
                                          <p:attrName>style.visibility</p:attrName>
                                        </p:attrNameLst>
                                      </p:cBhvr>
                                      <p:to>
                                        <p:strVal val="visible"/>
                                      </p:to>
                                    </p:set>
                                  </p:childTnLst>
                                </p:cTn>
                              </p:par>
                            </p:childTnLst>
                          </p:cTn>
                        </p:par>
                        <p:par>
                          <p:cTn id="109" fill="hold">
                            <p:stCondLst>
                              <p:cond delay="13000"/>
                            </p:stCondLst>
                            <p:childTnLst>
                              <p:par>
                                <p:cTn id="110" presetID="1" presetClass="exit" presetSubtype="0" fill="hold" nodeType="afterEffect">
                                  <p:stCondLst>
                                    <p:cond delay="1000"/>
                                  </p:stCondLst>
                                  <p:childTnLst>
                                    <p:set>
                                      <p:cBhvr>
                                        <p:cTn id="111" dur="1" fill="hold">
                                          <p:stCondLst>
                                            <p:cond delay="0"/>
                                          </p:stCondLst>
                                        </p:cTn>
                                        <p:tgtEl>
                                          <p:spTgt spid="425"/>
                                        </p:tgtEl>
                                        <p:attrNameLst>
                                          <p:attrName>style.visibility</p:attrName>
                                        </p:attrNameLst>
                                      </p:cBhvr>
                                      <p:to>
                                        <p:strVal val="hidden"/>
                                      </p:to>
                                    </p:set>
                                  </p:childTnLst>
                                </p:cTn>
                              </p:par>
                              <p:par>
                                <p:cTn id="112" presetID="1" presetClass="entr" presetSubtype="0" fill="hold" nodeType="withEffect">
                                  <p:stCondLst>
                                    <p:cond delay="1000"/>
                                  </p:stCondLst>
                                  <p:childTnLst>
                                    <p:set>
                                      <p:cBhvr>
                                        <p:cTn id="113" dur="1" fill="hold">
                                          <p:stCondLst>
                                            <p:cond delay="0"/>
                                          </p:stCondLst>
                                        </p:cTn>
                                        <p:tgtEl>
                                          <p:spTgt spid="422"/>
                                        </p:tgtEl>
                                        <p:attrNameLst>
                                          <p:attrName>style.visibility</p:attrName>
                                        </p:attrNameLst>
                                      </p:cBhvr>
                                      <p:to>
                                        <p:strVal val="visible"/>
                                      </p:to>
                                    </p:set>
                                  </p:childTnLst>
                                </p:cTn>
                              </p:par>
                              <p:par>
                                <p:cTn id="114" presetID="1" presetClass="entr" presetSubtype="0" fill="hold" nodeType="withEffect">
                                  <p:stCondLst>
                                    <p:cond delay="1000"/>
                                  </p:stCondLst>
                                  <p:childTnLst>
                                    <p:set>
                                      <p:cBhvr>
                                        <p:cTn id="115" dur="1" fill="hold">
                                          <p:stCondLst>
                                            <p:cond delay="0"/>
                                          </p:stCondLst>
                                        </p:cTn>
                                        <p:tgtEl>
                                          <p:spTgt spid="248"/>
                                        </p:tgtEl>
                                        <p:attrNameLst>
                                          <p:attrName>style.visibility</p:attrName>
                                        </p:attrNameLst>
                                      </p:cBhvr>
                                      <p:to>
                                        <p:strVal val="visible"/>
                                      </p:to>
                                    </p:set>
                                  </p:childTnLst>
                                </p:cTn>
                              </p:par>
                              <p:par>
                                <p:cTn id="116" presetID="1" presetClass="exit" presetSubtype="0" fill="hold" nodeType="withEffect">
                                  <p:stCondLst>
                                    <p:cond delay="2000"/>
                                  </p:stCondLst>
                                  <p:childTnLst>
                                    <p:set>
                                      <p:cBhvr>
                                        <p:cTn id="117" dur="1" fill="hold">
                                          <p:stCondLst>
                                            <p:cond delay="0"/>
                                          </p:stCondLst>
                                        </p:cTn>
                                        <p:tgtEl>
                                          <p:spTgt spid="422"/>
                                        </p:tgtEl>
                                        <p:attrNameLst>
                                          <p:attrName>style.visibility</p:attrName>
                                        </p:attrNameLst>
                                      </p:cBhvr>
                                      <p:to>
                                        <p:strVal val="hidden"/>
                                      </p:to>
                                    </p:set>
                                  </p:childTnLst>
                                </p:cTn>
                              </p:par>
                              <p:par>
                                <p:cTn id="118" presetID="1" presetClass="entr" presetSubtype="0" fill="hold" nodeType="withEffect">
                                  <p:stCondLst>
                                    <p:cond delay="2000"/>
                                  </p:stCondLst>
                                  <p:childTnLst>
                                    <p:set>
                                      <p:cBhvr>
                                        <p:cTn id="119" dur="1" fill="hold">
                                          <p:stCondLst>
                                            <p:cond delay="0"/>
                                          </p:stCondLst>
                                        </p:cTn>
                                        <p:tgtEl>
                                          <p:spTgt spid="419"/>
                                        </p:tgtEl>
                                        <p:attrNameLst>
                                          <p:attrName>style.visibility</p:attrName>
                                        </p:attrNameLst>
                                      </p:cBhvr>
                                      <p:to>
                                        <p:strVal val="visible"/>
                                      </p:to>
                                    </p:set>
                                  </p:childTnLst>
                                </p:cTn>
                              </p:par>
                              <p:par>
                                <p:cTn id="120" presetID="1" presetClass="entr" presetSubtype="0" fill="hold" nodeType="withEffect">
                                  <p:stCondLst>
                                    <p:cond delay="2000"/>
                                  </p:stCondLst>
                                  <p:childTnLst>
                                    <p:set>
                                      <p:cBhvr>
                                        <p:cTn id="121" dur="1" fill="hold">
                                          <p:stCondLst>
                                            <p:cond delay="0"/>
                                          </p:stCondLst>
                                        </p:cTn>
                                        <p:tgtEl>
                                          <p:spTgt spid="247"/>
                                        </p:tgtEl>
                                        <p:attrNameLst>
                                          <p:attrName>style.visibility</p:attrName>
                                        </p:attrNameLst>
                                      </p:cBhvr>
                                      <p:to>
                                        <p:strVal val="visible"/>
                                      </p:to>
                                    </p:set>
                                  </p:childTnLst>
                                </p:cTn>
                              </p:par>
                              <p:par>
                                <p:cTn id="122" presetID="1" presetClass="exit" presetSubtype="0" fill="hold" nodeType="withEffect">
                                  <p:stCondLst>
                                    <p:cond delay="3000"/>
                                  </p:stCondLst>
                                  <p:childTnLst>
                                    <p:set>
                                      <p:cBhvr>
                                        <p:cTn id="123" dur="1" fill="hold">
                                          <p:stCondLst>
                                            <p:cond delay="0"/>
                                          </p:stCondLst>
                                        </p:cTn>
                                        <p:tgtEl>
                                          <p:spTgt spid="419"/>
                                        </p:tgtEl>
                                        <p:attrNameLst>
                                          <p:attrName>style.visibility</p:attrName>
                                        </p:attrNameLst>
                                      </p:cBhvr>
                                      <p:to>
                                        <p:strVal val="hidden"/>
                                      </p:to>
                                    </p:set>
                                  </p:childTnLst>
                                </p:cTn>
                              </p:par>
                              <p:par>
                                <p:cTn id="124" presetID="1" presetClass="entr" presetSubtype="0" fill="hold" nodeType="withEffect">
                                  <p:stCondLst>
                                    <p:cond delay="3000"/>
                                  </p:stCondLst>
                                  <p:childTnLst>
                                    <p:set>
                                      <p:cBhvr>
                                        <p:cTn id="125" dur="1" fill="hold">
                                          <p:stCondLst>
                                            <p:cond delay="0"/>
                                          </p:stCondLst>
                                        </p:cTn>
                                        <p:tgtEl>
                                          <p:spTgt spid="416"/>
                                        </p:tgtEl>
                                        <p:attrNameLst>
                                          <p:attrName>style.visibility</p:attrName>
                                        </p:attrNameLst>
                                      </p:cBhvr>
                                      <p:to>
                                        <p:strVal val="visible"/>
                                      </p:to>
                                    </p:set>
                                  </p:childTnLst>
                                </p:cTn>
                              </p:par>
                              <p:par>
                                <p:cTn id="126" presetID="1" presetClass="entr" presetSubtype="0" fill="hold" nodeType="withEffect">
                                  <p:stCondLst>
                                    <p:cond delay="3000"/>
                                  </p:stCondLst>
                                  <p:childTnLst>
                                    <p:set>
                                      <p:cBhvr>
                                        <p:cTn id="127" dur="1" fill="hold">
                                          <p:stCondLst>
                                            <p:cond delay="0"/>
                                          </p:stCondLst>
                                        </p:cTn>
                                        <p:tgtEl>
                                          <p:spTgt spid="246"/>
                                        </p:tgtEl>
                                        <p:attrNameLst>
                                          <p:attrName>style.visibility</p:attrName>
                                        </p:attrNameLst>
                                      </p:cBhvr>
                                      <p:to>
                                        <p:strVal val="visible"/>
                                      </p:to>
                                    </p:set>
                                  </p:childTnLst>
                                </p:cTn>
                              </p:par>
                              <p:par>
                                <p:cTn id="128" presetID="1" presetClass="exit" presetSubtype="0" fill="hold" nodeType="withEffect">
                                  <p:stCondLst>
                                    <p:cond delay="4000"/>
                                  </p:stCondLst>
                                  <p:childTnLst>
                                    <p:set>
                                      <p:cBhvr>
                                        <p:cTn id="129" dur="1" fill="hold">
                                          <p:stCondLst>
                                            <p:cond delay="0"/>
                                          </p:stCondLst>
                                        </p:cTn>
                                        <p:tgtEl>
                                          <p:spTgt spid="416"/>
                                        </p:tgtEl>
                                        <p:attrNameLst>
                                          <p:attrName>style.visibility</p:attrName>
                                        </p:attrNameLst>
                                      </p:cBhvr>
                                      <p:to>
                                        <p:strVal val="hidden"/>
                                      </p:to>
                                    </p:set>
                                  </p:childTnLst>
                                </p:cTn>
                              </p:par>
                              <p:par>
                                <p:cTn id="130" presetID="1" presetClass="entr" presetSubtype="0" fill="hold" nodeType="withEffect">
                                  <p:stCondLst>
                                    <p:cond delay="4000"/>
                                  </p:stCondLst>
                                  <p:childTnLst>
                                    <p:set>
                                      <p:cBhvr>
                                        <p:cTn id="131" dur="1" fill="hold">
                                          <p:stCondLst>
                                            <p:cond delay="0"/>
                                          </p:stCondLst>
                                        </p:cTn>
                                        <p:tgtEl>
                                          <p:spTgt spid="413"/>
                                        </p:tgtEl>
                                        <p:attrNameLst>
                                          <p:attrName>style.visibility</p:attrName>
                                        </p:attrNameLst>
                                      </p:cBhvr>
                                      <p:to>
                                        <p:strVal val="visible"/>
                                      </p:to>
                                    </p:set>
                                  </p:childTnLst>
                                </p:cTn>
                              </p:par>
                              <p:par>
                                <p:cTn id="132" presetID="1" presetClass="entr" presetSubtype="0" fill="hold" nodeType="withEffect">
                                  <p:stCondLst>
                                    <p:cond delay="4000"/>
                                  </p:stCondLst>
                                  <p:childTnLst>
                                    <p:set>
                                      <p:cBhvr>
                                        <p:cTn id="133" dur="1" fill="hold">
                                          <p:stCondLst>
                                            <p:cond delay="0"/>
                                          </p:stCondLst>
                                        </p:cTn>
                                        <p:tgtEl>
                                          <p:spTgt spid="245"/>
                                        </p:tgtEl>
                                        <p:attrNameLst>
                                          <p:attrName>style.visibility</p:attrName>
                                        </p:attrNameLst>
                                      </p:cBhvr>
                                      <p:to>
                                        <p:strVal val="visible"/>
                                      </p:to>
                                    </p:set>
                                  </p:childTnLst>
                                </p:cTn>
                              </p:par>
                              <p:par>
                                <p:cTn id="134" presetID="1" presetClass="exit" presetSubtype="0" fill="hold" nodeType="withEffect">
                                  <p:stCondLst>
                                    <p:cond delay="5000"/>
                                  </p:stCondLst>
                                  <p:childTnLst>
                                    <p:set>
                                      <p:cBhvr>
                                        <p:cTn id="135" dur="1" fill="hold">
                                          <p:stCondLst>
                                            <p:cond delay="0"/>
                                          </p:stCondLst>
                                        </p:cTn>
                                        <p:tgtEl>
                                          <p:spTgt spid="413"/>
                                        </p:tgtEl>
                                        <p:attrNameLst>
                                          <p:attrName>style.visibility</p:attrName>
                                        </p:attrNameLst>
                                      </p:cBhvr>
                                      <p:to>
                                        <p:strVal val="hidden"/>
                                      </p:to>
                                    </p:set>
                                  </p:childTnLst>
                                </p:cTn>
                              </p:par>
                              <p:par>
                                <p:cTn id="136" presetID="1" presetClass="entr" presetSubtype="0" fill="hold" nodeType="withEffect">
                                  <p:stCondLst>
                                    <p:cond delay="5000"/>
                                  </p:stCondLst>
                                  <p:childTnLst>
                                    <p:set>
                                      <p:cBhvr>
                                        <p:cTn id="137" dur="1" fill="hold">
                                          <p:stCondLst>
                                            <p:cond delay="0"/>
                                          </p:stCondLst>
                                        </p:cTn>
                                        <p:tgtEl>
                                          <p:spTgt spid="410"/>
                                        </p:tgtEl>
                                        <p:attrNameLst>
                                          <p:attrName>style.visibility</p:attrName>
                                        </p:attrNameLst>
                                      </p:cBhvr>
                                      <p:to>
                                        <p:strVal val="visible"/>
                                      </p:to>
                                    </p:set>
                                  </p:childTnLst>
                                </p:cTn>
                              </p:par>
                              <p:par>
                                <p:cTn id="138" presetID="1" presetClass="entr" presetSubtype="0" fill="hold" nodeType="withEffect">
                                  <p:stCondLst>
                                    <p:cond delay="5000"/>
                                  </p:stCondLst>
                                  <p:childTnLst>
                                    <p:set>
                                      <p:cBhvr>
                                        <p:cTn id="139" dur="1" fill="hold">
                                          <p:stCondLst>
                                            <p:cond delay="0"/>
                                          </p:stCondLst>
                                        </p:cTn>
                                        <p:tgtEl>
                                          <p:spTgt spid="244"/>
                                        </p:tgtEl>
                                        <p:attrNameLst>
                                          <p:attrName>style.visibility</p:attrName>
                                        </p:attrNameLst>
                                      </p:cBhvr>
                                      <p:to>
                                        <p:strVal val="visible"/>
                                      </p:to>
                                    </p:set>
                                  </p:childTnLst>
                                </p:cTn>
                              </p:par>
                              <p:par>
                                <p:cTn id="140" presetID="1" presetClass="exit" presetSubtype="0" fill="hold" nodeType="withEffect">
                                  <p:stCondLst>
                                    <p:cond delay="6000"/>
                                  </p:stCondLst>
                                  <p:childTnLst>
                                    <p:set>
                                      <p:cBhvr>
                                        <p:cTn id="141" dur="1" fill="hold">
                                          <p:stCondLst>
                                            <p:cond delay="0"/>
                                          </p:stCondLst>
                                        </p:cTn>
                                        <p:tgtEl>
                                          <p:spTgt spid="410"/>
                                        </p:tgtEl>
                                        <p:attrNameLst>
                                          <p:attrName>style.visibility</p:attrName>
                                        </p:attrNameLst>
                                      </p:cBhvr>
                                      <p:to>
                                        <p:strVal val="hidden"/>
                                      </p:to>
                                    </p:set>
                                  </p:childTnLst>
                                </p:cTn>
                              </p:par>
                              <p:par>
                                <p:cTn id="142" presetID="1" presetClass="entr" presetSubtype="0" fill="hold" nodeType="withEffect">
                                  <p:stCondLst>
                                    <p:cond delay="6000"/>
                                  </p:stCondLst>
                                  <p:childTnLst>
                                    <p:set>
                                      <p:cBhvr>
                                        <p:cTn id="143" dur="1" fill="hold">
                                          <p:stCondLst>
                                            <p:cond delay="0"/>
                                          </p:stCondLst>
                                        </p:cTn>
                                        <p:tgtEl>
                                          <p:spTgt spid="407"/>
                                        </p:tgtEl>
                                        <p:attrNameLst>
                                          <p:attrName>style.visibility</p:attrName>
                                        </p:attrNameLst>
                                      </p:cBhvr>
                                      <p:to>
                                        <p:strVal val="visible"/>
                                      </p:to>
                                    </p:set>
                                  </p:childTnLst>
                                </p:cTn>
                              </p:par>
                              <p:par>
                                <p:cTn id="144" presetID="1" presetClass="entr" presetSubtype="0" fill="hold" nodeType="withEffect">
                                  <p:stCondLst>
                                    <p:cond delay="6000"/>
                                  </p:stCondLst>
                                  <p:childTnLst>
                                    <p:set>
                                      <p:cBhvr>
                                        <p:cTn id="145" dur="1" fill="hold">
                                          <p:stCondLst>
                                            <p:cond delay="0"/>
                                          </p:stCondLst>
                                        </p:cTn>
                                        <p:tgtEl>
                                          <p:spTgt spid="243"/>
                                        </p:tgtEl>
                                        <p:attrNameLst>
                                          <p:attrName>style.visibility</p:attrName>
                                        </p:attrNameLst>
                                      </p:cBhvr>
                                      <p:to>
                                        <p:strVal val="visible"/>
                                      </p:to>
                                    </p:set>
                                  </p:childTnLst>
                                </p:cTn>
                              </p:par>
                              <p:par>
                                <p:cTn id="146" presetID="1" presetClass="exit" presetSubtype="0" fill="hold" nodeType="withEffect">
                                  <p:stCondLst>
                                    <p:cond delay="7000"/>
                                  </p:stCondLst>
                                  <p:childTnLst>
                                    <p:set>
                                      <p:cBhvr>
                                        <p:cTn id="147" dur="1" fill="hold">
                                          <p:stCondLst>
                                            <p:cond delay="0"/>
                                          </p:stCondLst>
                                        </p:cTn>
                                        <p:tgtEl>
                                          <p:spTgt spid="407"/>
                                        </p:tgtEl>
                                        <p:attrNameLst>
                                          <p:attrName>style.visibility</p:attrName>
                                        </p:attrNameLst>
                                      </p:cBhvr>
                                      <p:to>
                                        <p:strVal val="hidden"/>
                                      </p:to>
                                    </p:set>
                                  </p:childTnLst>
                                </p:cTn>
                              </p:par>
                              <p:par>
                                <p:cTn id="148" presetID="1" presetClass="exit" presetSubtype="0" fill="hold" nodeType="withEffect">
                                  <p:stCondLst>
                                    <p:cond delay="7000"/>
                                  </p:stCondLst>
                                  <p:childTnLst>
                                    <p:set>
                                      <p:cBhvr>
                                        <p:cTn id="149" dur="1" fill="hold">
                                          <p:stCondLst>
                                            <p:cond delay="0"/>
                                          </p:stCondLst>
                                        </p:cTn>
                                        <p:tgtEl>
                                          <p:spTgt spid="1026"/>
                                        </p:tgtEl>
                                        <p:attrNameLst>
                                          <p:attrName>style.visibility</p:attrName>
                                        </p:attrNameLst>
                                      </p:cBhvr>
                                      <p:to>
                                        <p:strVal val="hidden"/>
                                      </p:to>
                                    </p:set>
                                  </p:childTnLst>
                                </p:cTn>
                              </p:par>
                              <p:par>
                                <p:cTn id="150" presetID="1" presetClass="entr" presetSubtype="0" fill="hold" nodeType="withEffect">
                                  <p:stCondLst>
                                    <p:cond delay="7000"/>
                                  </p:stCondLst>
                                  <p:childTnLst>
                                    <p:set>
                                      <p:cBhvr>
                                        <p:cTn id="151" dur="1" fill="hold">
                                          <p:stCondLst>
                                            <p:cond delay="0"/>
                                          </p:stCondLst>
                                        </p:cTn>
                                        <p:tgtEl>
                                          <p:spTgt spid="242"/>
                                        </p:tgtEl>
                                        <p:attrNameLst>
                                          <p:attrName>style.visibility</p:attrName>
                                        </p:attrNameLst>
                                      </p:cBhvr>
                                      <p:to>
                                        <p:strVal val="visible"/>
                                      </p:to>
                                    </p:set>
                                  </p:childTnLst>
                                </p:cTn>
                              </p:par>
                              <p:par>
                                <p:cTn id="152" presetID="1" presetClass="entr" presetSubtype="0" fill="hold" nodeType="withEffect">
                                  <p:stCondLst>
                                    <p:cond delay="7000"/>
                                  </p:stCondLst>
                                  <p:childTnLst>
                                    <p:set>
                                      <p:cBhvr>
                                        <p:cTn id="153" dur="1" fill="hold">
                                          <p:stCondLst>
                                            <p:cond delay="0"/>
                                          </p:stCondLst>
                                        </p:cTn>
                                        <p:tgtEl>
                                          <p:spTgt spid="1023"/>
                                        </p:tgtEl>
                                        <p:attrNameLst>
                                          <p:attrName>style.visibility</p:attrName>
                                        </p:attrNameLst>
                                      </p:cBhvr>
                                      <p:to>
                                        <p:strVal val="visible"/>
                                      </p:to>
                                    </p:set>
                                  </p:childTnLst>
                                </p:cTn>
                              </p:par>
                              <p:par>
                                <p:cTn id="154" presetID="1" presetClass="entr" presetSubtype="0" fill="hold" nodeType="withEffect">
                                  <p:stCondLst>
                                    <p:cond delay="7000"/>
                                  </p:stCondLst>
                                  <p:childTnLst>
                                    <p:set>
                                      <p:cBhvr>
                                        <p:cTn id="155" dur="1" fill="hold">
                                          <p:stCondLst>
                                            <p:cond delay="0"/>
                                          </p:stCondLst>
                                        </p:cTn>
                                        <p:tgtEl>
                                          <p:spTgt spid="591"/>
                                        </p:tgtEl>
                                        <p:attrNameLst>
                                          <p:attrName>style.visibility</p:attrName>
                                        </p:attrNameLst>
                                      </p:cBhvr>
                                      <p:to>
                                        <p:strVal val="visible"/>
                                      </p:to>
                                    </p:set>
                                  </p:childTnLst>
                                </p:cTn>
                              </p:par>
                            </p:childTnLst>
                          </p:cTn>
                        </p:par>
                        <p:par>
                          <p:cTn id="156" fill="hold">
                            <p:stCondLst>
                              <p:cond delay="20000"/>
                            </p:stCondLst>
                            <p:childTnLst>
                              <p:par>
                                <p:cTn id="157" presetID="1" presetClass="exit" presetSubtype="0" fill="hold" nodeType="afterEffect">
                                  <p:stCondLst>
                                    <p:cond delay="1000"/>
                                  </p:stCondLst>
                                  <p:childTnLst>
                                    <p:set>
                                      <p:cBhvr>
                                        <p:cTn id="158" dur="1" fill="hold">
                                          <p:stCondLst>
                                            <p:cond delay="0"/>
                                          </p:stCondLst>
                                        </p:cTn>
                                        <p:tgtEl>
                                          <p:spTgt spid="591"/>
                                        </p:tgtEl>
                                        <p:attrNameLst>
                                          <p:attrName>style.visibility</p:attrName>
                                        </p:attrNameLst>
                                      </p:cBhvr>
                                      <p:to>
                                        <p:strVal val="hidden"/>
                                      </p:to>
                                    </p:set>
                                  </p:childTnLst>
                                </p:cTn>
                              </p:par>
                              <p:par>
                                <p:cTn id="159" presetID="1" presetClass="entr" presetSubtype="0" fill="hold" nodeType="withEffect">
                                  <p:stCondLst>
                                    <p:cond delay="1000"/>
                                  </p:stCondLst>
                                  <p:childTnLst>
                                    <p:set>
                                      <p:cBhvr>
                                        <p:cTn id="160" dur="1" fill="hold">
                                          <p:stCondLst>
                                            <p:cond delay="0"/>
                                          </p:stCondLst>
                                        </p:cTn>
                                        <p:tgtEl>
                                          <p:spTgt spid="588"/>
                                        </p:tgtEl>
                                        <p:attrNameLst>
                                          <p:attrName>style.visibility</p:attrName>
                                        </p:attrNameLst>
                                      </p:cBhvr>
                                      <p:to>
                                        <p:strVal val="visible"/>
                                      </p:to>
                                    </p:set>
                                  </p:childTnLst>
                                </p:cTn>
                              </p:par>
                              <p:par>
                                <p:cTn id="161" presetID="1" presetClass="entr" presetSubtype="0" fill="hold" nodeType="withEffect">
                                  <p:stCondLst>
                                    <p:cond delay="1000"/>
                                  </p:stCondLst>
                                  <p:childTnLst>
                                    <p:set>
                                      <p:cBhvr>
                                        <p:cTn id="162" dur="1" fill="hold">
                                          <p:stCondLst>
                                            <p:cond delay="0"/>
                                          </p:stCondLst>
                                        </p:cTn>
                                        <p:tgtEl>
                                          <p:spTgt spid="241"/>
                                        </p:tgtEl>
                                        <p:attrNameLst>
                                          <p:attrName>style.visibility</p:attrName>
                                        </p:attrNameLst>
                                      </p:cBhvr>
                                      <p:to>
                                        <p:strVal val="visible"/>
                                      </p:to>
                                    </p:set>
                                  </p:childTnLst>
                                </p:cTn>
                              </p:par>
                            </p:childTnLst>
                          </p:cTn>
                        </p:par>
                        <p:par>
                          <p:cTn id="163" fill="hold">
                            <p:stCondLst>
                              <p:cond delay="21000"/>
                            </p:stCondLst>
                            <p:childTnLst>
                              <p:par>
                                <p:cTn id="164" presetID="1" presetClass="exit" presetSubtype="0" fill="hold" nodeType="afterEffect">
                                  <p:stCondLst>
                                    <p:cond delay="1000"/>
                                  </p:stCondLst>
                                  <p:childTnLst>
                                    <p:set>
                                      <p:cBhvr>
                                        <p:cTn id="165" dur="1" fill="hold">
                                          <p:stCondLst>
                                            <p:cond delay="0"/>
                                          </p:stCondLst>
                                        </p:cTn>
                                        <p:tgtEl>
                                          <p:spTgt spid="588"/>
                                        </p:tgtEl>
                                        <p:attrNameLst>
                                          <p:attrName>style.visibility</p:attrName>
                                        </p:attrNameLst>
                                      </p:cBhvr>
                                      <p:to>
                                        <p:strVal val="hidden"/>
                                      </p:to>
                                    </p:set>
                                  </p:childTnLst>
                                </p:cTn>
                              </p:par>
                              <p:par>
                                <p:cTn id="166" presetID="1" presetClass="entr" presetSubtype="0" fill="hold" nodeType="withEffect">
                                  <p:stCondLst>
                                    <p:cond delay="1000"/>
                                  </p:stCondLst>
                                  <p:childTnLst>
                                    <p:set>
                                      <p:cBhvr>
                                        <p:cTn id="167" dur="1" fill="hold">
                                          <p:stCondLst>
                                            <p:cond delay="0"/>
                                          </p:stCondLst>
                                        </p:cTn>
                                        <p:tgtEl>
                                          <p:spTgt spid="585"/>
                                        </p:tgtEl>
                                        <p:attrNameLst>
                                          <p:attrName>style.visibility</p:attrName>
                                        </p:attrNameLst>
                                      </p:cBhvr>
                                      <p:to>
                                        <p:strVal val="visible"/>
                                      </p:to>
                                    </p:set>
                                  </p:childTnLst>
                                </p:cTn>
                              </p:par>
                              <p:par>
                                <p:cTn id="168" presetID="1" presetClass="entr" presetSubtype="0" fill="hold" nodeType="withEffect">
                                  <p:stCondLst>
                                    <p:cond delay="1000"/>
                                  </p:stCondLst>
                                  <p:childTnLst>
                                    <p:set>
                                      <p:cBhvr>
                                        <p:cTn id="169" dur="1" fill="hold">
                                          <p:stCondLst>
                                            <p:cond delay="0"/>
                                          </p:stCondLst>
                                        </p:cTn>
                                        <p:tgtEl>
                                          <p:spTgt spid="240"/>
                                        </p:tgtEl>
                                        <p:attrNameLst>
                                          <p:attrName>style.visibility</p:attrName>
                                        </p:attrNameLst>
                                      </p:cBhvr>
                                      <p:to>
                                        <p:strVal val="visible"/>
                                      </p:to>
                                    </p:set>
                                  </p:childTnLst>
                                </p:cTn>
                              </p:par>
                            </p:childTnLst>
                          </p:cTn>
                        </p:par>
                        <p:par>
                          <p:cTn id="170" fill="hold">
                            <p:stCondLst>
                              <p:cond delay="22000"/>
                            </p:stCondLst>
                            <p:childTnLst>
                              <p:par>
                                <p:cTn id="171" presetID="1" presetClass="exit" presetSubtype="0" fill="hold" nodeType="afterEffect">
                                  <p:stCondLst>
                                    <p:cond delay="1000"/>
                                  </p:stCondLst>
                                  <p:childTnLst>
                                    <p:set>
                                      <p:cBhvr>
                                        <p:cTn id="172" dur="1" fill="hold">
                                          <p:stCondLst>
                                            <p:cond delay="0"/>
                                          </p:stCondLst>
                                        </p:cTn>
                                        <p:tgtEl>
                                          <p:spTgt spid="585"/>
                                        </p:tgtEl>
                                        <p:attrNameLst>
                                          <p:attrName>style.visibility</p:attrName>
                                        </p:attrNameLst>
                                      </p:cBhvr>
                                      <p:to>
                                        <p:strVal val="hidden"/>
                                      </p:to>
                                    </p:set>
                                  </p:childTnLst>
                                </p:cTn>
                              </p:par>
                              <p:par>
                                <p:cTn id="173" presetID="1" presetClass="entr" presetSubtype="0" fill="hold" nodeType="withEffect">
                                  <p:stCondLst>
                                    <p:cond delay="1000"/>
                                  </p:stCondLst>
                                  <p:childTnLst>
                                    <p:set>
                                      <p:cBhvr>
                                        <p:cTn id="174" dur="1" fill="hold">
                                          <p:stCondLst>
                                            <p:cond delay="0"/>
                                          </p:stCondLst>
                                        </p:cTn>
                                        <p:tgtEl>
                                          <p:spTgt spid="582"/>
                                        </p:tgtEl>
                                        <p:attrNameLst>
                                          <p:attrName>style.visibility</p:attrName>
                                        </p:attrNameLst>
                                      </p:cBhvr>
                                      <p:to>
                                        <p:strVal val="visible"/>
                                      </p:to>
                                    </p:set>
                                  </p:childTnLst>
                                </p:cTn>
                              </p:par>
                              <p:par>
                                <p:cTn id="175" presetID="1" presetClass="entr" presetSubtype="0" fill="hold" nodeType="withEffect">
                                  <p:stCondLst>
                                    <p:cond delay="1000"/>
                                  </p:stCondLst>
                                  <p:childTnLst>
                                    <p:set>
                                      <p:cBhvr>
                                        <p:cTn id="176" dur="1" fill="hold">
                                          <p:stCondLst>
                                            <p:cond delay="0"/>
                                          </p:stCondLst>
                                        </p:cTn>
                                        <p:tgtEl>
                                          <p:spTgt spid="239"/>
                                        </p:tgtEl>
                                        <p:attrNameLst>
                                          <p:attrName>style.visibility</p:attrName>
                                        </p:attrNameLst>
                                      </p:cBhvr>
                                      <p:to>
                                        <p:strVal val="visible"/>
                                      </p:to>
                                    </p:set>
                                  </p:childTnLst>
                                </p:cTn>
                              </p:par>
                            </p:childTnLst>
                          </p:cTn>
                        </p:par>
                        <p:par>
                          <p:cTn id="177" fill="hold">
                            <p:stCondLst>
                              <p:cond delay="23000"/>
                            </p:stCondLst>
                            <p:childTnLst>
                              <p:par>
                                <p:cTn id="178" presetID="1" presetClass="exit" presetSubtype="0" fill="hold" nodeType="afterEffect">
                                  <p:stCondLst>
                                    <p:cond delay="1000"/>
                                  </p:stCondLst>
                                  <p:childTnLst>
                                    <p:set>
                                      <p:cBhvr>
                                        <p:cTn id="179" dur="1" fill="hold">
                                          <p:stCondLst>
                                            <p:cond delay="0"/>
                                          </p:stCondLst>
                                        </p:cTn>
                                        <p:tgtEl>
                                          <p:spTgt spid="582"/>
                                        </p:tgtEl>
                                        <p:attrNameLst>
                                          <p:attrName>style.visibility</p:attrName>
                                        </p:attrNameLst>
                                      </p:cBhvr>
                                      <p:to>
                                        <p:strVal val="hidden"/>
                                      </p:to>
                                    </p:set>
                                  </p:childTnLst>
                                </p:cTn>
                              </p:par>
                              <p:par>
                                <p:cTn id="180" presetID="1" presetClass="entr" presetSubtype="0" fill="hold" nodeType="withEffect">
                                  <p:stCondLst>
                                    <p:cond delay="1000"/>
                                  </p:stCondLst>
                                  <p:childTnLst>
                                    <p:set>
                                      <p:cBhvr>
                                        <p:cTn id="181" dur="1" fill="hold">
                                          <p:stCondLst>
                                            <p:cond delay="0"/>
                                          </p:stCondLst>
                                        </p:cTn>
                                        <p:tgtEl>
                                          <p:spTgt spid="579"/>
                                        </p:tgtEl>
                                        <p:attrNameLst>
                                          <p:attrName>style.visibility</p:attrName>
                                        </p:attrNameLst>
                                      </p:cBhvr>
                                      <p:to>
                                        <p:strVal val="visible"/>
                                      </p:to>
                                    </p:set>
                                  </p:childTnLst>
                                </p:cTn>
                              </p:par>
                              <p:par>
                                <p:cTn id="182" presetID="1" presetClass="entr" presetSubtype="0" fill="hold" nodeType="withEffect">
                                  <p:stCondLst>
                                    <p:cond delay="1000"/>
                                  </p:stCondLst>
                                  <p:childTnLst>
                                    <p:set>
                                      <p:cBhvr>
                                        <p:cTn id="183" dur="1" fill="hold">
                                          <p:stCondLst>
                                            <p:cond delay="0"/>
                                          </p:stCondLst>
                                        </p:cTn>
                                        <p:tgtEl>
                                          <p:spTgt spid="238"/>
                                        </p:tgtEl>
                                        <p:attrNameLst>
                                          <p:attrName>style.visibility</p:attrName>
                                        </p:attrNameLst>
                                      </p:cBhvr>
                                      <p:to>
                                        <p:strVal val="visible"/>
                                      </p:to>
                                    </p:set>
                                  </p:childTnLst>
                                </p:cTn>
                              </p:par>
                              <p:par>
                                <p:cTn id="184" presetID="1" presetClass="exit" presetSubtype="0" fill="hold" nodeType="withEffect">
                                  <p:stCondLst>
                                    <p:cond delay="2000"/>
                                  </p:stCondLst>
                                  <p:childTnLst>
                                    <p:set>
                                      <p:cBhvr>
                                        <p:cTn id="185" dur="1" fill="hold">
                                          <p:stCondLst>
                                            <p:cond delay="0"/>
                                          </p:stCondLst>
                                        </p:cTn>
                                        <p:tgtEl>
                                          <p:spTgt spid="579"/>
                                        </p:tgtEl>
                                        <p:attrNameLst>
                                          <p:attrName>style.visibility</p:attrName>
                                        </p:attrNameLst>
                                      </p:cBhvr>
                                      <p:to>
                                        <p:strVal val="hidden"/>
                                      </p:to>
                                    </p:set>
                                  </p:childTnLst>
                                </p:cTn>
                              </p:par>
                              <p:par>
                                <p:cTn id="186" presetID="1" presetClass="entr" presetSubtype="0" fill="hold" nodeType="withEffect">
                                  <p:stCondLst>
                                    <p:cond delay="2000"/>
                                  </p:stCondLst>
                                  <p:childTnLst>
                                    <p:set>
                                      <p:cBhvr>
                                        <p:cTn id="187" dur="1" fill="hold">
                                          <p:stCondLst>
                                            <p:cond delay="0"/>
                                          </p:stCondLst>
                                        </p:cTn>
                                        <p:tgtEl>
                                          <p:spTgt spid="576"/>
                                        </p:tgtEl>
                                        <p:attrNameLst>
                                          <p:attrName>style.visibility</p:attrName>
                                        </p:attrNameLst>
                                      </p:cBhvr>
                                      <p:to>
                                        <p:strVal val="visible"/>
                                      </p:to>
                                    </p:set>
                                  </p:childTnLst>
                                </p:cTn>
                              </p:par>
                              <p:par>
                                <p:cTn id="188" presetID="1" presetClass="entr" presetSubtype="0" fill="hold" nodeType="withEffect">
                                  <p:stCondLst>
                                    <p:cond delay="2000"/>
                                  </p:stCondLst>
                                  <p:childTnLst>
                                    <p:set>
                                      <p:cBhvr>
                                        <p:cTn id="189" dur="1" fill="hold">
                                          <p:stCondLst>
                                            <p:cond delay="0"/>
                                          </p:stCondLst>
                                        </p:cTn>
                                        <p:tgtEl>
                                          <p:spTgt spid="236"/>
                                        </p:tgtEl>
                                        <p:attrNameLst>
                                          <p:attrName>style.visibility</p:attrName>
                                        </p:attrNameLst>
                                      </p:cBhvr>
                                      <p:to>
                                        <p:strVal val="visible"/>
                                      </p:to>
                                    </p:set>
                                  </p:childTnLst>
                                </p:cTn>
                              </p:par>
                              <p:par>
                                <p:cTn id="190" presetID="1" presetClass="exit" presetSubtype="0" fill="hold" nodeType="withEffect">
                                  <p:stCondLst>
                                    <p:cond delay="3000"/>
                                  </p:stCondLst>
                                  <p:childTnLst>
                                    <p:set>
                                      <p:cBhvr>
                                        <p:cTn id="191" dur="1" fill="hold">
                                          <p:stCondLst>
                                            <p:cond delay="0"/>
                                          </p:stCondLst>
                                        </p:cTn>
                                        <p:tgtEl>
                                          <p:spTgt spid="576"/>
                                        </p:tgtEl>
                                        <p:attrNameLst>
                                          <p:attrName>style.visibility</p:attrName>
                                        </p:attrNameLst>
                                      </p:cBhvr>
                                      <p:to>
                                        <p:strVal val="hidden"/>
                                      </p:to>
                                    </p:set>
                                  </p:childTnLst>
                                </p:cTn>
                              </p:par>
                              <p:par>
                                <p:cTn id="192" presetID="1" presetClass="entr" presetSubtype="0" fill="hold" nodeType="withEffect">
                                  <p:stCondLst>
                                    <p:cond delay="3000"/>
                                  </p:stCondLst>
                                  <p:childTnLst>
                                    <p:set>
                                      <p:cBhvr>
                                        <p:cTn id="193" dur="1" fill="hold">
                                          <p:stCondLst>
                                            <p:cond delay="0"/>
                                          </p:stCondLst>
                                        </p:cTn>
                                        <p:tgtEl>
                                          <p:spTgt spid="446"/>
                                        </p:tgtEl>
                                        <p:attrNameLst>
                                          <p:attrName>style.visibility</p:attrName>
                                        </p:attrNameLst>
                                      </p:cBhvr>
                                      <p:to>
                                        <p:strVal val="visible"/>
                                      </p:to>
                                    </p:set>
                                  </p:childTnLst>
                                </p:cTn>
                              </p:par>
                              <p:par>
                                <p:cTn id="194" presetID="1" presetClass="entr" presetSubtype="0" fill="hold" nodeType="withEffect">
                                  <p:stCondLst>
                                    <p:cond delay="3000"/>
                                  </p:stCondLst>
                                  <p:childTnLst>
                                    <p:set>
                                      <p:cBhvr>
                                        <p:cTn id="195" dur="1" fill="hold">
                                          <p:stCondLst>
                                            <p:cond delay="0"/>
                                          </p:stCondLst>
                                        </p:cTn>
                                        <p:tgtEl>
                                          <p:spTgt spid="237"/>
                                        </p:tgtEl>
                                        <p:attrNameLst>
                                          <p:attrName>style.visibility</p:attrName>
                                        </p:attrNameLst>
                                      </p:cBhvr>
                                      <p:to>
                                        <p:strVal val="visible"/>
                                      </p:to>
                                    </p:set>
                                  </p:childTnLst>
                                </p:cTn>
                              </p:par>
                              <p:par>
                                <p:cTn id="196" presetID="1" presetClass="exit" presetSubtype="0" fill="hold" nodeType="withEffect">
                                  <p:stCondLst>
                                    <p:cond delay="4000"/>
                                  </p:stCondLst>
                                  <p:childTnLst>
                                    <p:set>
                                      <p:cBhvr>
                                        <p:cTn id="197" dur="1" fill="hold">
                                          <p:stCondLst>
                                            <p:cond delay="0"/>
                                          </p:stCondLst>
                                        </p:cTn>
                                        <p:tgtEl>
                                          <p:spTgt spid="446"/>
                                        </p:tgtEl>
                                        <p:attrNameLst>
                                          <p:attrName>style.visibility</p:attrName>
                                        </p:attrNameLst>
                                      </p:cBhvr>
                                      <p:to>
                                        <p:strVal val="hidden"/>
                                      </p:to>
                                    </p:set>
                                  </p:childTnLst>
                                </p:cTn>
                              </p:par>
                              <p:par>
                                <p:cTn id="198" presetID="1" presetClass="entr" presetSubtype="0" fill="hold" nodeType="withEffect">
                                  <p:stCondLst>
                                    <p:cond delay="4000"/>
                                  </p:stCondLst>
                                  <p:childTnLst>
                                    <p:set>
                                      <p:cBhvr>
                                        <p:cTn id="199" dur="1" fill="hold">
                                          <p:stCondLst>
                                            <p:cond delay="0"/>
                                          </p:stCondLst>
                                        </p:cTn>
                                        <p:tgtEl>
                                          <p:spTgt spid="443"/>
                                        </p:tgtEl>
                                        <p:attrNameLst>
                                          <p:attrName>style.visibility</p:attrName>
                                        </p:attrNameLst>
                                      </p:cBhvr>
                                      <p:to>
                                        <p:strVal val="visible"/>
                                      </p:to>
                                    </p:set>
                                  </p:childTnLst>
                                </p:cTn>
                              </p:par>
                              <p:par>
                                <p:cTn id="200" presetID="1" presetClass="entr" presetSubtype="0" fill="hold" nodeType="withEffect">
                                  <p:stCondLst>
                                    <p:cond delay="4000"/>
                                  </p:stCondLst>
                                  <p:childTnLst>
                                    <p:set>
                                      <p:cBhvr>
                                        <p:cTn id="201" dur="1" fill="hold">
                                          <p:stCondLst>
                                            <p:cond delay="0"/>
                                          </p:stCondLst>
                                        </p:cTn>
                                        <p:tgtEl>
                                          <p:spTgt spid="235"/>
                                        </p:tgtEl>
                                        <p:attrNameLst>
                                          <p:attrName>style.visibility</p:attrName>
                                        </p:attrNameLst>
                                      </p:cBhvr>
                                      <p:to>
                                        <p:strVal val="visible"/>
                                      </p:to>
                                    </p:set>
                                  </p:childTnLst>
                                </p:cTn>
                              </p:par>
                              <p:par>
                                <p:cTn id="202" presetID="1" presetClass="exit" presetSubtype="0" fill="hold" nodeType="withEffect">
                                  <p:stCondLst>
                                    <p:cond delay="5000"/>
                                  </p:stCondLst>
                                  <p:childTnLst>
                                    <p:set>
                                      <p:cBhvr>
                                        <p:cTn id="203" dur="1" fill="hold">
                                          <p:stCondLst>
                                            <p:cond delay="0"/>
                                          </p:stCondLst>
                                        </p:cTn>
                                        <p:tgtEl>
                                          <p:spTgt spid="443"/>
                                        </p:tgtEl>
                                        <p:attrNameLst>
                                          <p:attrName>style.visibility</p:attrName>
                                        </p:attrNameLst>
                                      </p:cBhvr>
                                      <p:to>
                                        <p:strVal val="hidden"/>
                                      </p:to>
                                    </p:set>
                                  </p:childTnLst>
                                </p:cTn>
                              </p:par>
                              <p:par>
                                <p:cTn id="204" presetID="1" presetClass="entr" presetSubtype="0" fill="hold" nodeType="withEffect">
                                  <p:stCondLst>
                                    <p:cond delay="5000"/>
                                  </p:stCondLst>
                                  <p:childTnLst>
                                    <p:set>
                                      <p:cBhvr>
                                        <p:cTn id="205" dur="1" fill="hold">
                                          <p:stCondLst>
                                            <p:cond delay="0"/>
                                          </p:stCondLst>
                                        </p:cTn>
                                        <p:tgtEl>
                                          <p:spTgt spid="440"/>
                                        </p:tgtEl>
                                        <p:attrNameLst>
                                          <p:attrName>style.visibility</p:attrName>
                                        </p:attrNameLst>
                                      </p:cBhvr>
                                      <p:to>
                                        <p:strVal val="visible"/>
                                      </p:to>
                                    </p:set>
                                  </p:childTnLst>
                                </p:cTn>
                              </p:par>
                              <p:par>
                                <p:cTn id="206" presetID="1" presetClass="entr" presetSubtype="0" fill="hold" nodeType="withEffect">
                                  <p:stCondLst>
                                    <p:cond delay="5000"/>
                                  </p:stCondLst>
                                  <p:childTnLst>
                                    <p:set>
                                      <p:cBhvr>
                                        <p:cTn id="207" dur="1" fill="hold">
                                          <p:stCondLst>
                                            <p:cond delay="0"/>
                                          </p:stCondLst>
                                        </p:cTn>
                                        <p:tgtEl>
                                          <p:spTgt spid="234"/>
                                        </p:tgtEl>
                                        <p:attrNameLst>
                                          <p:attrName>style.visibility</p:attrName>
                                        </p:attrNameLst>
                                      </p:cBhvr>
                                      <p:to>
                                        <p:strVal val="visible"/>
                                      </p:to>
                                    </p:set>
                                  </p:childTnLst>
                                </p:cTn>
                              </p:par>
                              <p:par>
                                <p:cTn id="208" presetID="1" presetClass="exit" presetSubtype="0" fill="hold" nodeType="withEffect">
                                  <p:stCondLst>
                                    <p:cond delay="6000"/>
                                  </p:stCondLst>
                                  <p:childTnLst>
                                    <p:set>
                                      <p:cBhvr>
                                        <p:cTn id="209" dur="1" fill="hold">
                                          <p:stCondLst>
                                            <p:cond delay="0"/>
                                          </p:stCondLst>
                                        </p:cTn>
                                        <p:tgtEl>
                                          <p:spTgt spid="440"/>
                                        </p:tgtEl>
                                        <p:attrNameLst>
                                          <p:attrName>style.visibility</p:attrName>
                                        </p:attrNameLst>
                                      </p:cBhvr>
                                      <p:to>
                                        <p:strVal val="hidden"/>
                                      </p:to>
                                    </p:set>
                                  </p:childTnLst>
                                </p:cTn>
                              </p:par>
                              <p:par>
                                <p:cTn id="210" presetID="1" presetClass="entr" presetSubtype="0" fill="hold" nodeType="withEffect">
                                  <p:stCondLst>
                                    <p:cond delay="6000"/>
                                  </p:stCondLst>
                                  <p:childTnLst>
                                    <p:set>
                                      <p:cBhvr>
                                        <p:cTn id="211" dur="1" fill="hold">
                                          <p:stCondLst>
                                            <p:cond delay="0"/>
                                          </p:stCondLst>
                                        </p:cTn>
                                        <p:tgtEl>
                                          <p:spTgt spid="233"/>
                                        </p:tgtEl>
                                        <p:attrNameLst>
                                          <p:attrName>style.visibility</p:attrName>
                                        </p:attrNameLst>
                                      </p:cBhvr>
                                      <p:to>
                                        <p:strVal val="visible"/>
                                      </p:to>
                                    </p:set>
                                  </p:childTnLst>
                                </p:cTn>
                              </p:par>
                              <p:par>
                                <p:cTn id="212" presetID="1" presetClass="entr" presetSubtype="0" fill="hold" nodeType="withEffect">
                                  <p:stCondLst>
                                    <p:cond delay="6000"/>
                                  </p:stCondLst>
                                  <p:childTnLst>
                                    <p:set>
                                      <p:cBhvr>
                                        <p:cTn id="213" dur="1" fill="hold">
                                          <p:stCondLst>
                                            <p:cond delay="0"/>
                                          </p:stCondLst>
                                        </p:cTn>
                                        <p:tgtEl>
                                          <p:spTgt spid="437"/>
                                        </p:tgtEl>
                                        <p:attrNameLst>
                                          <p:attrName>style.visibility</p:attrName>
                                        </p:attrNameLst>
                                      </p:cBhvr>
                                      <p:to>
                                        <p:strVal val="visible"/>
                                      </p:to>
                                    </p:set>
                                  </p:childTnLst>
                                </p:cTn>
                              </p:par>
                              <p:par>
                                <p:cTn id="214" presetID="1" presetClass="exit" presetSubtype="0" fill="hold" nodeType="withEffect">
                                  <p:stCondLst>
                                    <p:cond delay="7000"/>
                                  </p:stCondLst>
                                  <p:childTnLst>
                                    <p:set>
                                      <p:cBhvr>
                                        <p:cTn id="215" dur="1" fill="hold">
                                          <p:stCondLst>
                                            <p:cond delay="0"/>
                                          </p:stCondLst>
                                        </p:cTn>
                                        <p:tgtEl>
                                          <p:spTgt spid="437"/>
                                        </p:tgtEl>
                                        <p:attrNameLst>
                                          <p:attrName>style.visibility</p:attrName>
                                        </p:attrNameLst>
                                      </p:cBhvr>
                                      <p:to>
                                        <p:strVal val="hidden"/>
                                      </p:to>
                                    </p:set>
                                  </p:childTnLst>
                                </p:cTn>
                              </p:par>
                              <p:par>
                                <p:cTn id="216" presetID="1" presetClass="entr" presetSubtype="0" fill="hold" nodeType="withEffect">
                                  <p:stCondLst>
                                    <p:cond delay="7000"/>
                                  </p:stCondLst>
                                  <p:childTnLst>
                                    <p:set>
                                      <p:cBhvr>
                                        <p:cTn id="217" dur="1" fill="hold">
                                          <p:stCondLst>
                                            <p:cond delay="0"/>
                                          </p:stCondLst>
                                        </p:cTn>
                                        <p:tgtEl>
                                          <p:spTgt spid="232"/>
                                        </p:tgtEl>
                                        <p:attrNameLst>
                                          <p:attrName>style.visibility</p:attrName>
                                        </p:attrNameLst>
                                      </p:cBhvr>
                                      <p:to>
                                        <p:strVal val="visible"/>
                                      </p:to>
                                    </p:set>
                                  </p:childTnLst>
                                </p:cTn>
                              </p:par>
                              <p:par>
                                <p:cTn id="218" presetID="1" presetClass="exit" presetSubtype="0" fill="hold" nodeType="withEffect">
                                  <p:stCondLst>
                                    <p:cond delay="7000"/>
                                  </p:stCondLst>
                                  <p:childTnLst>
                                    <p:set>
                                      <p:cBhvr>
                                        <p:cTn id="219" dur="1" fill="hold">
                                          <p:stCondLst>
                                            <p:cond delay="0"/>
                                          </p:stCondLst>
                                        </p:cTn>
                                        <p:tgtEl>
                                          <p:spTgt spid="1023"/>
                                        </p:tgtEl>
                                        <p:attrNameLst>
                                          <p:attrName>style.visibility</p:attrName>
                                        </p:attrNameLst>
                                      </p:cBhvr>
                                      <p:to>
                                        <p:strVal val="hidden"/>
                                      </p:to>
                                    </p:set>
                                  </p:childTnLst>
                                </p:cTn>
                              </p:par>
                              <p:par>
                                <p:cTn id="220" presetID="1" presetClass="entr" presetSubtype="0" fill="hold" nodeType="withEffect">
                                  <p:stCondLst>
                                    <p:cond delay="7000"/>
                                  </p:stCondLst>
                                  <p:childTnLst>
                                    <p:set>
                                      <p:cBhvr>
                                        <p:cTn id="221" dur="1" fill="hold">
                                          <p:stCondLst>
                                            <p:cond delay="0"/>
                                          </p:stCondLst>
                                        </p:cTn>
                                        <p:tgtEl>
                                          <p:spTgt spid="1020"/>
                                        </p:tgtEl>
                                        <p:attrNameLst>
                                          <p:attrName>style.visibility</p:attrName>
                                        </p:attrNameLst>
                                      </p:cBhvr>
                                      <p:to>
                                        <p:strVal val="visible"/>
                                      </p:to>
                                    </p:set>
                                  </p:childTnLst>
                                </p:cTn>
                              </p:par>
                              <p:par>
                                <p:cTn id="222" presetID="1" presetClass="entr" presetSubtype="0" fill="hold" nodeType="withEffect">
                                  <p:stCondLst>
                                    <p:cond delay="7000"/>
                                  </p:stCondLst>
                                  <p:childTnLst>
                                    <p:set>
                                      <p:cBhvr>
                                        <p:cTn id="223" dur="1" fill="hold">
                                          <p:stCondLst>
                                            <p:cond delay="0"/>
                                          </p:stCondLst>
                                        </p:cTn>
                                        <p:tgtEl>
                                          <p:spTgt spid="621"/>
                                        </p:tgtEl>
                                        <p:attrNameLst>
                                          <p:attrName>style.visibility</p:attrName>
                                        </p:attrNameLst>
                                      </p:cBhvr>
                                      <p:to>
                                        <p:strVal val="visible"/>
                                      </p:to>
                                    </p:set>
                                  </p:childTnLst>
                                </p:cTn>
                              </p:par>
                            </p:childTnLst>
                          </p:cTn>
                        </p:par>
                        <p:par>
                          <p:cTn id="224" fill="hold">
                            <p:stCondLst>
                              <p:cond delay="30000"/>
                            </p:stCondLst>
                            <p:childTnLst>
                              <p:par>
                                <p:cTn id="225" presetID="1" presetClass="exit" presetSubtype="0" fill="hold" nodeType="afterEffect">
                                  <p:stCondLst>
                                    <p:cond delay="1000"/>
                                  </p:stCondLst>
                                  <p:childTnLst>
                                    <p:set>
                                      <p:cBhvr>
                                        <p:cTn id="226" dur="1" fill="hold">
                                          <p:stCondLst>
                                            <p:cond delay="0"/>
                                          </p:stCondLst>
                                        </p:cTn>
                                        <p:tgtEl>
                                          <p:spTgt spid="621"/>
                                        </p:tgtEl>
                                        <p:attrNameLst>
                                          <p:attrName>style.visibility</p:attrName>
                                        </p:attrNameLst>
                                      </p:cBhvr>
                                      <p:to>
                                        <p:strVal val="hidden"/>
                                      </p:to>
                                    </p:set>
                                  </p:childTnLst>
                                </p:cTn>
                              </p:par>
                              <p:par>
                                <p:cTn id="227" presetID="1" presetClass="entr" presetSubtype="0" fill="hold" nodeType="withEffect">
                                  <p:stCondLst>
                                    <p:cond delay="1000"/>
                                  </p:stCondLst>
                                  <p:childTnLst>
                                    <p:set>
                                      <p:cBhvr>
                                        <p:cTn id="228" dur="1" fill="hold">
                                          <p:stCondLst>
                                            <p:cond delay="0"/>
                                          </p:stCondLst>
                                        </p:cTn>
                                        <p:tgtEl>
                                          <p:spTgt spid="618"/>
                                        </p:tgtEl>
                                        <p:attrNameLst>
                                          <p:attrName>style.visibility</p:attrName>
                                        </p:attrNameLst>
                                      </p:cBhvr>
                                      <p:to>
                                        <p:strVal val="visible"/>
                                      </p:to>
                                    </p:set>
                                  </p:childTnLst>
                                </p:cTn>
                              </p:par>
                              <p:par>
                                <p:cTn id="229" presetID="1" presetClass="entr" presetSubtype="0" fill="hold" nodeType="withEffect">
                                  <p:stCondLst>
                                    <p:cond delay="1000"/>
                                  </p:stCondLst>
                                  <p:childTnLst>
                                    <p:set>
                                      <p:cBhvr>
                                        <p:cTn id="230" dur="1" fill="hold">
                                          <p:stCondLst>
                                            <p:cond delay="0"/>
                                          </p:stCondLst>
                                        </p:cTn>
                                        <p:tgtEl>
                                          <p:spTgt spid="231"/>
                                        </p:tgtEl>
                                        <p:attrNameLst>
                                          <p:attrName>style.visibility</p:attrName>
                                        </p:attrNameLst>
                                      </p:cBhvr>
                                      <p:to>
                                        <p:strVal val="visible"/>
                                      </p:to>
                                    </p:set>
                                  </p:childTnLst>
                                </p:cTn>
                              </p:par>
                            </p:childTnLst>
                          </p:cTn>
                        </p:par>
                        <p:par>
                          <p:cTn id="231" fill="hold">
                            <p:stCondLst>
                              <p:cond delay="31000"/>
                            </p:stCondLst>
                            <p:childTnLst>
                              <p:par>
                                <p:cTn id="232" presetID="1" presetClass="exit" presetSubtype="0" fill="hold" nodeType="afterEffect">
                                  <p:stCondLst>
                                    <p:cond delay="1000"/>
                                  </p:stCondLst>
                                  <p:childTnLst>
                                    <p:set>
                                      <p:cBhvr>
                                        <p:cTn id="233" dur="1" fill="hold">
                                          <p:stCondLst>
                                            <p:cond delay="0"/>
                                          </p:stCondLst>
                                        </p:cTn>
                                        <p:tgtEl>
                                          <p:spTgt spid="618"/>
                                        </p:tgtEl>
                                        <p:attrNameLst>
                                          <p:attrName>style.visibility</p:attrName>
                                        </p:attrNameLst>
                                      </p:cBhvr>
                                      <p:to>
                                        <p:strVal val="hidden"/>
                                      </p:to>
                                    </p:set>
                                  </p:childTnLst>
                                </p:cTn>
                              </p:par>
                              <p:par>
                                <p:cTn id="234" presetID="1" presetClass="entr" presetSubtype="0" fill="hold" nodeType="withEffect">
                                  <p:stCondLst>
                                    <p:cond delay="1000"/>
                                  </p:stCondLst>
                                  <p:childTnLst>
                                    <p:set>
                                      <p:cBhvr>
                                        <p:cTn id="235" dur="1" fill="hold">
                                          <p:stCondLst>
                                            <p:cond delay="0"/>
                                          </p:stCondLst>
                                        </p:cTn>
                                        <p:tgtEl>
                                          <p:spTgt spid="615"/>
                                        </p:tgtEl>
                                        <p:attrNameLst>
                                          <p:attrName>style.visibility</p:attrName>
                                        </p:attrNameLst>
                                      </p:cBhvr>
                                      <p:to>
                                        <p:strVal val="visible"/>
                                      </p:to>
                                    </p:set>
                                  </p:childTnLst>
                                </p:cTn>
                              </p:par>
                              <p:par>
                                <p:cTn id="236" presetID="1" presetClass="entr" presetSubtype="0" fill="hold" nodeType="withEffect">
                                  <p:stCondLst>
                                    <p:cond delay="1000"/>
                                  </p:stCondLst>
                                  <p:childTnLst>
                                    <p:set>
                                      <p:cBhvr>
                                        <p:cTn id="237" dur="1" fill="hold">
                                          <p:stCondLst>
                                            <p:cond delay="0"/>
                                          </p:stCondLst>
                                        </p:cTn>
                                        <p:tgtEl>
                                          <p:spTgt spid="230"/>
                                        </p:tgtEl>
                                        <p:attrNameLst>
                                          <p:attrName>style.visibility</p:attrName>
                                        </p:attrNameLst>
                                      </p:cBhvr>
                                      <p:to>
                                        <p:strVal val="visible"/>
                                      </p:to>
                                    </p:set>
                                  </p:childTnLst>
                                </p:cTn>
                              </p:par>
                            </p:childTnLst>
                          </p:cTn>
                        </p:par>
                        <p:par>
                          <p:cTn id="238" fill="hold">
                            <p:stCondLst>
                              <p:cond delay="32000"/>
                            </p:stCondLst>
                            <p:childTnLst>
                              <p:par>
                                <p:cTn id="239" presetID="1" presetClass="exit" presetSubtype="0" fill="hold" nodeType="afterEffect">
                                  <p:stCondLst>
                                    <p:cond delay="1000"/>
                                  </p:stCondLst>
                                  <p:childTnLst>
                                    <p:set>
                                      <p:cBhvr>
                                        <p:cTn id="240" dur="1" fill="hold">
                                          <p:stCondLst>
                                            <p:cond delay="0"/>
                                          </p:stCondLst>
                                        </p:cTn>
                                        <p:tgtEl>
                                          <p:spTgt spid="615"/>
                                        </p:tgtEl>
                                        <p:attrNameLst>
                                          <p:attrName>style.visibility</p:attrName>
                                        </p:attrNameLst>
                                      </p:cBhvr>
                                      <p:to>
                                        <p:strVal val="hidden"/>
                                      </p:to>
                                    </p:set>
                                  </p:childTnLst>
                                </p:cTn>
                              </p:par>
                              <p:par>
                                <p:cTn id="241" presetID="1" presetClass="entr" presetSubtype="0" fill="hold" nodeType="withEffect">
                                  <p:stCondLst>
                                    <p:cond delay="1000"/>
                                  </p:stCondLst>
                                  <p:childTnLst>
                                    <p:set>
                                      <p:cBhvr>
                                        <p:cTn id="242" dur="1" fill="hold">
                                          <p:stCondLst>
                                            <p:cond delay="0"/>
                                          </p:stCondLst>
                                        </p:cTn>
                                        <p:tgtEl>
                                          <p:spTgt spid="612"/>
                                        </p:tgtEl>
                                        <p:attrNameLst>
                                          <p:attrName>style.visibility</p:attrName>
                                        </p:attrNameLst>
                                      </p:cBhvr>
                                      <p:to>
                                        <p:strVal val="visible"/>
                                      </p:to>
                                    </p:set>
                                  </p:childTnLst>
                                </p:cTn>
                              </p:par>
                              <p:par>
                                <p:cTn id="243" presetID="1" presetClass="entr" presetSubtype="0" fill="hold" nodeType="withEffect">
                                  <p:stCondLst>
                                    <p:cond delay="1000"/>
                                  </p:stCondLst>
                                  <p:childTnLst>
                                    <p:set>
                                      <p:cBhvr>
                                        <p:cTn id="244" dur="1" fill="hold">
                                          <p:stCondLst>
                                            <p:cond delay="0"/>
                                          </p:stCondLst>
                                        </p:cTn>
                                        <p:tgtEl>
                                          <p:spTgt spid="229"/>
                                        </p:tgtEl>
                                        <p:attrNameLst>
                                          <p:attrName>style.visibility</p:attrName>
                                        </p:attrNameLst>
                                      </p:cBhvr>
                                      <p:to>
                                        <p:strVal val="visible"/>
                                      </p:to>
                                    </p:set>
                                  </p:childTnLst>
                                </p:cTn>
                              </p:par>
                            </p:childTnLst>
                          </p:cTn>
                        </p:par>
                        <p:par>
                          <p:cTn id="245" fill="hold">
                            <p:stCondLst>
                              <p:cond delay="33000"/>
                            </p:stCondLst>
                            <p:childTnLst>
                              <p:par>
                                <p:cTn id="246" presetID="1" presetClass="exit" presetSubtype="0" fill="hold" nodeType="afterEffect">
                                  <p:stCondLst>
                                    <p:cond delay="1000"/>
                                  </p:stCondLst>
                                  <p:childTnLst>
                                    <p:set>
                                      <p:cBhvr>
                                        <p:cTn id="247" dur="1" fill="hold">
                                          <p:stCondLst>
                                            <p:cond delay="0"/>
                                          </p:stCondLst>
                                        </p:cTn>
                                        <p:tgtEl>
                                          <p:spTgt spid="612"/>
                                        </p:tgtEl>
                                        <p:attrNameLst>
                                          <p:attrName>style.visibility</p:attrName>
                                        </p:attrNameLst>
                                      </p:cBhvr>
                                      <p:to>
                                        <p:strVal val="hidden"/>
                                      </p:to>
                                    </p:set>
                                  </p:childTnLst>
                                </p:cTn>
                              </p:par>
                              <p:par>
                                <p:cTn id="248" presetID="1" presetClass="entr" presetSubtype="0" fill="hold" nodeType="withEffect">
                                  <p:stCondLst>
                                    <p:cond delay="1000"/>
                                  </p:stCondLst>
                                  <p:childTnLst>
                                    <p:set>
                                      <p:cBhvr>
                                        <p:cTn id="249" dur="1" fill="hold">
                                          <p:stCondLst>
                                            <p:cond delay="0"/>
                                          </p:stCondLst>
                                        </p:cTn>
                                        <p:tgtEl>
                                          <p:spTgt spid="609"/>
                                        </p:tgtEl>
                                        <p:attrNameLst>
                                          <p:attrName>style.visibility</p:attrName>
                                        </p:attrNameLst>
                                      </p:cBhvr>
                                      <p:to>
                                        <p:strVal val="visible"/>
                                      </p:to>
                                    </p:set>
                                  </p:childTnLst>
                                </p:cTn>
                              </p:par>
                              <p:par>
                                <p:cTn id="250" presetID="1" presetClass="entr" presetSubtype="0" fill="hold" nodeType="withEffect">
                                  <p:stCondLst>
                                    <p:cond delay="1000"/>
                                  </p:stCondLst>
                                  <p:childTnLst>
                                    <p:set>
                                      <p:cBhvr>
                                        <p:cTn id="251" dur="1" fill="hold">
                                          <p:stCondLst>
                                            <p:cond delay="0"/>
                                          </p:stCondLst>
                                        </p:cTn>
                                        <p:tgtEl>
                                          <p:spTgt spid="228"/>
                                        </p:tgtEl>
                                        <p:attrNameLst>
                                          <p:attrName>style.visibility</p:attrName>
                                        </p:attrNameLst>
                                      </p:cBhvr>
                                      <p:to>
                                        <p:strVal val="visible"/>
                                      </p:to>
                                    </p:set>
                                  </p:childTnLst>
                                </p:cTn>
                              </p:par>
                              <p:par>
                                <p:cTn id="252" presetID="1" presetClass="exit" presetSubtype="0" fill="hold" nodeType="withEffect">
                                  <p:stCondLst>
                                    <p:cond delay="2000"/>
                                  </p:stCondLst>
                                  <p:childTnLst>
                                    <p:set>
                                      <p:cBhvr>
                                        <p:cTn id="253" dur="1" fill="hold">
                                          <p:stCondLst>
                                            <p:cond delay="0"/>
                                          </p:stCondLst>
                                        </p:cTn>
                                        <p:tgtEl>
                                          <p:spTgt spid="609"/>
                                        </p:tgtEl>
                                        <p:attrNameLst>
                                          <p:attrName>style.visibility</p:attrName>
                                        </p:attrNameLst>
                                      </p:cBhvr>
                                      <p:to>
                                        <p:strVal val="hidden"/>
                                      </p:to>
                                    </p:set>
                                  </p:childTnLst>
                                </p:cTn>
                              </p:par>
                              <p:par>
                                <p:cTn id="254" presetID="1" presetClass="entr" presetSubtype="0" fill="hold" nodeType="withEffect">
                                  <p:stCondLst>
                                    <p:cond delay="2000"/>
                                  </p:stCondLst>
                                  <p:childTnLst>
                                    <p:set>
                                      <p:cBhvr>
                                        <p:cTn id="255" dur="1" fill="hold">
                                          <p:stCondLst>
                                            <p:cond delay="0"/>
                                          </p:stCondLst>
                                        </p:cTn>
                                        <p:tgtEl>
                                          <p:spTgt spid="227"/>
                                        </p:tgtEl>
                                        <p:attrNameLst>
                                          <p:attrName>style.visibility</p:attrName>
                                        </p:attrNameLst>
                                      </p:cBhvr>
                                      <p:to>
                                        <p:strVal val="visible"/>
                                      </p:to>
                                    </p:set>
                                  </p:childTnLst>
                                </p:cTn>
                              </p:par>
                              <p:par>
                                <p:cTn id="256" presetID="1" presetClass="entr" presetSubtype="0" fill="hold" nodeType="withEffect">
                                  <p:stCondLst>
                                    <p:cond delay="2000"/>
                                  </p:stCondLst>
                                  <p:childTnLst>
                                    <p:set>
                                      <p:cBhvr>
                                        <p:cTn id="257" dur="1" fill="hold">
                                          <p:stCondLst>
                                            <p:cond delay="0"/>
                                          </p:stCondLst>
                                        </p:cTn>
                                        <p:tgtEl>
                                          <p:spTgt spid="606"/>
                                        </p:tgtEl>
                                        <p:attrNameLst>
                                          <p:attrName>style.visibility</p:attrName>
                                        </p:attrNameLst>
                                      </p:cBhvr>
                                      <p:to>
                                        <p:strVal val="visible"/>
                                      </p:to>
                                    </p:set>
                                  </p:childTnLst>
                                </p:cTn>
                              </p:par>
                              <p:par>
                                <p:cTn id="258" presetID="1" presetClass="exit" presetSubtype="0" fill="hold" nodeType="withEffect">
                                  <p:stCondLst>
                                    <p:cond delay="3000"/>
                                  </p:stCondLst>
                                  <p:childTnLst>
                                    <p:set>
                                      <p:cBhvr>
                                        <p:cTn id="259" dur="1" fill="hold">
                                          <p:stCondLst>
                                            <p:cond delay="0"/>
                                          </p:stCondLst>
                                        </p:cTn>
                                        <p:tgtEl>
                                          <p:spTgt spid="606"/>
                                        </p:tgtEl>
                                        <p:attrNameLst>
                                          <p:attrName>style.visibility</p:attrName>
                                        </p:attrNameLst>
                                      </p:cBhvr>
                                      <p:to>
                                        <p:strVal val="hidden"/>
                                      </p:to>
                                    </p:set>
                                  </p:childTnLst>
                                </p:cTn>
                              </p:par>
                              <p:par>
                                <p:cTn id="260" presetID="1" presetClass="entr" presetSubtype="0" fill="hold" nodeType="withEffect">
                                  <p:stCondLst>
                                    <p:cond delay="3000"/>
                                  </p:stCondLst>
                                  <p:childTnLst>
                                    <p:set>
                                      <p:cBhvr>
                                        <p:cTn id="261" dur="1" fill="hold">
                                          <p:stCondLst>
                                            <p:cond delay="0"/>
                                          </p:stCondLst>
                                        </p:cTn>
                                        <p:tgtEl>
                                          <p:spTgt spid="603"/>
                                        </p:tgtEl>
                                        <p:attrNameLst>
                                          <p:attrName>style.visibility</p:attrName>
                                        </p:attrNameLst>
                                      </p:cBhvr>
                                      <p:to>
                                        <p:strVal val="visible"/>
                                      </p:to>
                                    </p:set>
                                  </p:childTnLst>
                                </p:cTn>
                              </p:par>
                              <p:par>
                                <p:cTn id="262" presetID="1" presetClass="entr" presetSubtype="0" fill="hold" nodeType="withEffect">
                                  <p:stCondLst>
                                    <p:cond delay="3000"/>
                                  </p:stCondLst>
                                  <p:childTnLst>
                                    <p:set>
                                      <p:cBhvr>
                                        <p:cTn id="263" dur="1" fill="hold">
                                          <p:stCondLst>
                                            <p:cond delay="0"/>
                                          </p:stCondLst>
                                        </p:cTn>
                                        <p:tgtEl>
                                          <p:spTgt spid="226"/>
                                        </p:tgtEl>
                                        <p:attrNameLst>
                                          <p:attrName>style.visibility</p:attrName>
                                        </p:attrNameLst>
                                      </p:cBhvr>
                                      <p:to>
                                        <p:strVal val="visible"/>
                                      </p:to>
                                    </p:set>
                                  </p:childTnLst>
                                </p:cTn>
                              </p:par>
                              <p:par>
                                <p:cTn id="264" presetID="1" presetClass="exit" presetSubtype="0" fill="hold" nodeType="withEffect">
                                  <p:stCondLst>
                                    <p:cond delay="4000"/>
                                  </p:stCondLst>
                                  <p:childTnLst>
                                    <p:set>
                                      <p:cBhvr>
                                        <p:cTn id="265" dur="1" fill="hold">
                                          <p:stCondLst>
                                            <p:cond delay="0"/>
                                          </p:stCondLst>
                                        </p:cTn>
                                        <p:tgtEl>
                                          <p:spTgt spid="603"/>
                                        </p:tgtEl>
                                        <p:attrNameLst>
                                          <p:attrName>style.visibility</p:attrName>
                                        </p:attrNameLst>
                                      </p:cBhvr>
                                      <p:to>
                                        <p:strVal val="hidden"/>
                                      </p:to>
                                    </p:set>
                                  </p:childTnLst>
                                </p:cTn>
                              </p:par>
                              <p:par>
                                <p:cTn id="266" presetID="1" presetClass="entr" presetSubtype="0" fill="hold" nodeType="withEffect">
                                  <p:stCondLst>
                                    <p:cond delay="4000"/>
                                  </p:stCondLst>
                                  <p:childTnLst>
                                    <p:set>
                                      <p:cBhvr>
                                        <p:cTn id="267" dur="1" fill="hold">
                                          <p:stCondLst>
                                            <p:cond delay="0"/>
                                          </p:stCondLst>
                                        </p:cTn>
                                        <p:tgtEl>
                                          <p:spTgt spid="600"/>
                                        </p:tgtEl>
                                        <p:attrNameLst>
                                          <p:attrName>style.visibility</p:attrName>
                                        </p:attrNameLst>
                                      </p:cBhvr>
                                      <p:to>
                                        <p:strVal val="visible"/>
                                      </p:to>
                                    </p:set>
                                  </p:childTnLst>
                                </p:cTn>
                              </p:par>
                              <p:par>
                                <p:cTn id="268" presetID="1" presetClass="entr" presetSubtype="0" fill="hold" nodeType="withEffect">
                                  <p:stCondLst>
                                    <p:cond delay="4000"/>
                                  </p:stCondLst>
                                  <p:childTnLst>
                                    <p:set>
                                      <p:cBhvr>
                                        <p:cTn id="269" dur="1" fill="hold">
                                          <p:stCondLst>
                                            <p:cond delay="0"/>
                                          </p:stCondLst>
                                        </p:cTn>
                                        <p:tgtEl>
                                          <p:spTgt spid="225"/>
                                        </p:tgtEl>
                                        <p:attrNameLst>
                                          <p:attrName>style.visibility</p:attrName>
                                        </p:attrNameLst>
                                      </p:cBhvr>
                                      <p:to>
                                        <p:strVal val="visible"/>
                                      </p:to>
                                    </p:set>
                                  </p:childTnLst>
                                </p:cTn>
                              </p:par>
                              <p:par>
                                <p:cTn id="270" presetID="1" presetClass="exit" presetSubtype="0" fill="hold" nodeType="withEffect">
                                  <p:stCondLst>
                                    <p:cond delay="5000"/>
                                  </p:stCondLst>
                                  <p:childTnLst>
                                    <p:set>
                                      <p:cBhvr>
                                        <p:cTn id="271" dur="1" fill="hold">
                                          <p:stCondLst>
                                            <p:cond delay="0"/>
                                          </p:stCondLst>
                                        </p:cTn>
                                        <p:tgtEl>
                                          <p:spTgt spid="600"/>
                                        </p:tgtEl>
                                        <p:attrNameLst>
                                          <p:attrName>style.visibility</p:attrName>
                                        </p:attrNameLst>
                                      </p:cBhvr>
                                      <p:to>
                                        <p:strVal val="hidden"/>
                                      </p:to>
                                    </p:set>
                                  </p:childTnLst>
                                </p:cTn>
                              </p:par>
                              <p:par>
                                <p:cTn id="272" presetID="1" presetClass="entr" presetSubtype="0" fill="hold" nodeType="withEffect">
                                  <p:stCondLst>
                                    <p:cond delay="5000"/>
                                  </p:stCondLst>
                                  <p:childTnLst>
                                    <p:set>
                                      <p:cBhvr>
                                        <p:cTn id="273" dur="1" fill="hold">
                                          <p:stCondLst>
                                            <p:cond delay="0"/>
                                          </p:stCondLst>
                                        </p:cTn>
                                        <p:tgtEl>
                                          <p:spTgt spid="597"/>
                                        </p:tgtEl>
                                        <p:attrNameLst>
                                          <p:attrName>style.visibility</p:attrName>
                                        </p:attrNameLst>
                                      </p:cBhvr>
                                      <p:to>
                                        <p:strVal val="visible"/>
                                      </p:to>
                                    </p:set>
                                  </p:childTnLst>
                                </p:cTn>
                              </p:par>
                              <p:par>
                                <p:cTn id="274" presetID="1" presetClass="entr" presetSubtype="0" fill="hold" nodeType="withEffect">
                                  <p:stCondLst>
                                    <p:cond delay="5000"/>
                                  </p:stCondLst>
                                  <p:childTnLst>
                                    <p:set>
                                      <p:cBhvr>
                                        <p:cTn id="275" dur="1" fill="hold">
                                          <p:stCondLst>
                                            <p:cond delay="0"/>
                                          </p:stCondLst>
                                        </p:cTn>
                                        <p:tgtEl>
                                          <p:spTgt spid="224"/>
                                        </p:tgtEl>
                                        <p:attrNameLst>
                                          <p:attrName>style.visibility</p:attrName>
                                        </p:attrNameLst>
                                      </p:cBhvr>
                                      <p:to>
                                        <p:strVal val="visible"/>
                                      </p:to>
                                    </p:set>
                                  </p:childTnLst>
                                </p:cTn>
                              </p:par>
                              <p:par>
                                <p:cTn id="276" presetID="1" presetClass="exit" presetSubtype="0" fill="hold" nodeType="withEffect">
                                  <p:stCondLst>
                                    <p:cond delay="6000"/>
                                  </p:stCondLst>
                                  <p:childTnLst>
                                    <p:set>
                                      <p:cBhvr>
                                        <p:cTn id="277" dur="1" fill="hold">
                                          <p:stCondLst>
                                            <p:cond delay="0"/>
                                          </p:stCondLst>
                                        </p:cTn>
                                        <p:tgtEl>
                                          <p:spTgt spid="597"/>
                                        </p:tgtEl>
                                        <p:attrNameLst>
                                          <p:attrName>style.visibility</p:attrName>
                                        </p:attrNameLst>
                                      </p:cBhvr>
                                      <p:to>
                                        <p:strVal val="hidden"/>
                                      </p:to>
                                    </p:set>
                                  </p:childTnLst>
                                </p:cTn>
                              </p:par>
                              <p:par>
                                <p:cTn id="278" presetID="1" presetClass="entr" presetSubtype="0" fill="hold" nodeType="withEffect">
                                  <p:stCondLst>
                                    <p:cond delay="6000"/>
                                  </p:stCondLst>
                                  <p:childTnLst>
                                    <p:set>
                                      <p:cBhvr>
                                        <p:cTn id="279" dur="1" fill="hold">
                                          <p:stCondLst>
                                            <p:cond delay="0"/>
                                          </p:stCondLst>
                                        </p:cTn>
                                        <p:tgtEl>
                                          <p:spTgt spid="594"/>
                                        </p:tgtEl>
                                        <p:attrNameLst>
                                          <p:attrName>style.visibility</p:attrName>
                                        </p:attrNameLst>
                                      </p:cBhvr>
                                      <p:to>
                                        <p:strVal val="visible"/>
                                      </p:to>
                                    </p:set>
                                  </p:childTnLst>
                                </p:cTn>
                              </p:par>
                              <p:par>
                                <p:cTn id="280" presetID="1" presetClass="entr" presetSubtype="0" fill="hold" nodeType="withEffect">
                                  <p:stCondLst>
                                    <p:cond delay="6000"/>
                                  </p:stCondLst>
                                  <p:childTnLst>
                                    <p:set>
                                      <p:cBhvr>
                                        <p:cTn id="281" dur="1" fill="hold">
                                          <p:stCondLst>
                                            <p:cond delay="0"/>
                                          </p:stCondLst>
                                        </p:cTn>
                                        <p:tgtEl>
                                          <p:spTgt spid="223"/>
                                        </p:tgtEl>
                                        <p:attrNameLst>
                                          <p:attrName>style.visibility</p:attrName>
                                        </p:attrNameLst>
                                      </p:cBhvr>
                                      <p:to>
                                        <p:strVal val="visible"/>
                                      </p:to>
                                    </p:set>
                                  </p:childTnLst>
                                </p:cTn>
                              </p:par>
                              <p:par>
                                <p:cTn id="282" presetID="1" presetClass="exit" presetSubtype="0" fill="hold" nodeType="withEffect">
                                  <p:stCondLst>
                                    <p:cond delay="7000"/>
                                  </p:stCondLst>
                                  <p:childTnLst>
                                    <p:set>
                                      <p:cBhvr>
                                        <p:cTn id="283" dur="1" fill="hold">
                                          <p:stCondLst>
                                            <p:cond delay="0"/>
                                          </p:stCondLst>
                                        </p:cTn>
                                        <p:tgtEl>
                                          <p:spTgt spid="594"/>
                                        </p:tgtEl>
                                        <p:attrNameLst>
                                          <p:attrName>style.visibility</p:attrName>
                                        </p:attrNameLst>
                                      </p:cBhvr>
                                      <p:to>
                                        <p:strVal val="hidden"/>
                                      </p:to>
                                    </p:set>
                                  </p:childTnLst>
                                </p:cTn>
                              </p:par>
                              <p:par>
                                <p:cTn id="284" presetID="1" presetClass="entr" presetSubtype="0" fill="hold" nodeType="withEffect">
                                  <p:stCondLst>
                                    <p:cond delay="7000"/>
                                  </p:stCondLst>
                                  <p:childTnLst>
                                    <p:set>
                                      <p:cBhvr>
                                        <p:cTn id="285" dur="1" fill="hold">
                                          <p:stCondLst>
                                            <p:cond delay="0"/>
                                          </p:stCondLst>
                                        </p:cTn>
                                        <p:tgtEl>
                                          <p:spTgt spid="651"/>
                                        </p:tgtEl>
                                        <p:attrNameLst>
                                          <p:attrName>style.visibility</p:attrName>
                                        </p:attrNameLst>
                                      </p:cBhvr>
                                      <p:to>
                                        <p:strVal val="visible"/>
                                      </p:to>
                                    </p:set>
                                  </p:childTnLst>
                                </p:cTn>
                              </p:par>
                              <p:par>
                                <p:cTn id="286" presetID="1" presetClass="exit" presetSubtype="0" fill="hold" nodeType="withEffect">
                                  <p:stCondLst>
                                    <p:cond delay="7000"/>
                                  </p:stCondLst>
                                  <p:childTnLst>
                                    <p:set>
                                      <p:cBhvr>
                                        <p:cTn id="287" dur="1" fill="hold">
                                          <p:stCondLst>
                                            <p:cond delay="0"/>
                                          </p:stCondLst>
                                        </p:cTn>
                                        <p:tgtEl>
                                          <p:spTgt spid="1020"/>
                                        </p:tgtEl>
                                        <p:attrNameLst>
                                          <p:attrName>style.visibility</p:attrName>
                                        </p:attrNameLst>
                                      </p:cBhvr>
                                      <p:to>
                                        <p:strVal val="hidden"/>
                                      </p:to>
                                    </p:set>
                                  </p:childTnLst>
                                </p:cTn>
                              </p:par>
                              <p:par>
                                <p:cTn id="288" presetID="1" presetClass="entr" presetSubtype="0" fill="hold" nodeType="withEffect">
                                  <p:stCondLst>
                                    <p:cond delay="7000"/>
                                  </p:stCondLst>
                                  <p:childTnLst>
                                    <p:set>
                                      <p:cBhvr>
                                        <p:cTn id="289" dur="1" fill="hold">
                                          <p:stCondLst>
                                            <p:cond delay="0"/>
                                          </p:stCondLst>
                                        </p:cTn>
                                        <p:tgtEl>
                                          <p:spTgt spid="222"/>
                                        </p:tgtEl>
                                        <p:attrNameLst>
                                          <p:attrName>style.visibility</p:attrName>
                                        </p:attrNameLst>
                                      </p:cBhvr>
                                      <p:to>
                                        <p:strVal val="visible"/>
                                      </p:to>
                                    </p:set>
                                  </p:childTnLst>
                                </p:cTn>
                              </p:par>
                              <p:par>
                                <p:cTn id="290" presetID="1" presetClass="entr" presetSubtype="0" fill="hold" nodeType="withEffect">
                                  <p:stCondLst>
                                    <p:cond delay="7000"/>
                                  </p:stCondLst>
                                  <p:childTnLst>
                                    <p:set>
                                      <p:cBhvr>
                                        <p:cTn id="291" dur="1" fill="hold">
                                          <p:stCondLst>
                                            <p:cond delay="0"/>
                                          </p:stCondLst>
                                        </p:cTn>
                                        <p:tgtEl>
                                          <p:spTgt spid="1017"/>
                                        </p:tgtEl>
                                        <p:attrNameLst>
                                          <p:attrName>style.visibility</p:attrName>
                                        </p:attrNameLst>
                                      </p:cBhvr>
                                      <p:to>
                                        <p:strVal val="visible"/>
                                      </p:to>
                                    </p:set>
                                  </p:childTnLst>
                                </p:cTn>
                              </p:par>
                            </p:childTnLst>
                          </p:cTn>
                        </p:par>
                        <p:par>
                          <p:cTn id="292" fill="hold">
                            <p:stCondLst>
                              <p:cond delay="40000"/>
                            </p:stCondLst>
                            <p:childTnLst>
                              <p:par>
                                <p:cTn id="293" presetID="1" presetClass="exit" presetSubtype="0" fill="hold" nodeType="afterEffect">
                                  <p:stCondLst>
                                    <p:cond delay="1000"/>
                                  </p:stCondLst>
                                  <p:childTnLst>
                                    <p:set>
                                      <p:cBhvr>
                                        <p:cTn id="294" dur="1" fill="hold">
                                          <p:stCondLst>
                                            <p:cond delay="0"/>
                                          </p:stCondLst>
                                        </p:cTn>
                                        <p:tgtEl>
                                          <p:spTgt spid="651"/>
                                        </p:tgtEl>
                                        <p:attrNameLst>
                                          <p:attrName>style.visibility</p:attrName>
                                        </p:attrNameLst>
                                      </p:cBhvr>
                                      <p:to>
                                        <p:strVal val="hidden"/>
                                      </p:to>
                                    </p:set>
                                  </p:childTnLst>
                                </p:cTn>
                              </p:par>
                              <p:par>
                                <p:cTn id="295" presetID="1" presetClass="entr" presetSubtype="0" fill="hold" nodeType="withEffect">
                                  <p:stCondLst>
                                    <p:cond delay="1000"/>
                                  </p:stCondLst>
                                  <p:childTnLst>
                                    <p:set>
                                      <p:cBhvr>
                                        <p:cTn id="296" dur="1" fill="hold">
                                          <p:stCondLst>
                                            <p:cond delay="0"/>
                                          </p:stCondLst>
                                        </p:cTn>
                                        <p:tgtEl>
                                          <p:spTgt spid="648"/>
                                        </p:tgtEl>
                                        <p:attrNameLst>
                                          <p:attrName>style.visibility</p:attrName>
                                        </p:attrNameLst>
                                      </p:cBhvr>
                                      <p:to>
                                        <p:strVal val="visible"/>
                                      </p:to>
                                    </p:set>
                                  </p:childTnLst>
                                </p:cTn>
                              </p:par>
                              <p:par>
                                <p:cTn id="297" presetID="1" presetClass="entr" presetSubtype="0" fill="hold" nodeType="withEffect">
                                  <p:stCondLst>
                                    <p:cond delay="1000"/>
                                  </p:stCondLst>
                                  <p:childTnLst>
                                    <p:set>
                                      <p:cBhvr>
                                        <p:cTn id="298" dur="1" fill="hold">
                                          <p:stCondLst>
                                            <p:cond delay="0"/>
                                          </p:stCondLst>
                                        </p:cTn>
                                        <p:tgtEl>
                                          <p:spTgt spid="221"/>
                                        </p:tgtEl>
                                        <p:attrNameLst>
                                          <p:attrName>style.visibility</p:attrName>
                                        </p:attrNameLst>
                                      </p:cBhvr>
                                      <p:to>
                                        <p:strVal val="visible"/>
                                      </p:to>
                                    </p:set>
                                  </p:childTnLst>
                                </p:cTn>
                              </p:par>
                            </p:childTnLst>
                          </p:cTn>
                        </p:par>
                        <p:par>
                          <p:cTn id="299" fill="hold">
                            <p:stCondLst>
                              <p:cond delay="41000"/>
                            </p:stCondLst>
                            <p:childTnLst>
                              <p:par>
                                <p:cTn id="300" presetID="1" presetClass="exit" presetSubtype="0" fill="hold" nodeType="afterEffect">
                                  <p:stCondLst>
                                    <p:cond delay="1000"/>
                                  </p:stCondLst>
                                  <p:childTnLst>
                                    <p:set>
                                      <p:cBhvr>
                                        <p:cTn id="301" dur="1" fill="hold">
                                          <p:stCondLst>
                                            <p:cond delay="0"/>
                                          </p:stCondLst>
                                        </p:cTn>
                                        <p:tgtEl>
                                          <p:spTgt spid="648"/>
                                        </p:tgtEl>
                                        <p:attrNameLst>
                                          <p:attrName>style.visibility</p:attrName>
                                        </p:attrNameLst>
                                      </p:cBhvr>
                                      <p:to>
                                        <p:strVal val="hidden"/>
                                      </p:to>
                                    </p:set>
                                  </p:childTnLst>
                                </p:cTn>
                              </p:par>
                              <p:par>
                                <p:cTn id="302" presetID="1" presetClass="entr" presetSubtype="0" fill="hold" nodeType="withEffect">
                                  <p:stCondLst>
                                    <p:cond delay="1000"/>
                                  </p:stCondLst>
                                  <p:childTnLst>
                                    <p:set>
                                      <p:cBhvr>
                                        <p:cTn id="303" dur="1" fill="hold">
                                          <p:stCondLst>
                                            <p:cond delay="0"/>
                                          </p:stCondLst>
                                        </p:cTn>
                                        <p:tgtEl>
                                          <p:spTgt spid="645"/>
                                        </p:tgtEl>
                                        <p:attrNameLst>
                                          <p:attrName>style.visibility</p:attrName>
                                        </p:attrNameLst>
                                      </p:cBhvr>
                                      <p:to>
                                        <p:strVal val="visible"/>
                                      </p:to>
                                    </p:set>
                                  </p:childTnLst>
                                </p:cTn>
                              </p:par>
                              <p:par>
                                <p:cTn id="304" presetID="1" presetClass="entr" presetSubtype="0" fill="hold" nodeType="withEffect">
                                  <p:stCondLst>
                                    <p:cond delay="1000"/>
                                  </p:stCondLst>
                                  <p:childTnLst>
                                    <p:set>
                                      <p:cBhvr>
                                        <p:cTn id="305" dur="1" fill="hold">
                                          <p:stCondLst>
                                            <p:cond delay="0"/>
                                          </p:stCondLst>
                                        </p:cTn>
                                        <p:tgtEl>
                                          <p:spTgt spid="220"/>
                                        </p:tgtEl>
                                        <p:attrNameLst>
                                          <p:attrName>style.visibility</p:attrName>
                                        </p:attrNameLst>
                                      </p:cBhvr>
                                      <p:to>
                                        <p:strVal val="visible"/>
                                      </p:to>
                                    </p:set>
                                  </p:childTnLst>
                                </p:cTn>
                              </p:par>
                            </p:childTnLst>
                          </p:cTn>
                        </p:par>
                        <p:par>
                          <p:cTn id="306" fill="hold">
                            <p:stCondLst>
                              <p:cond delay="42000"/>
                            </p:stCondLst>
                            <p:childTnLst>
                              <p:par>
                                <p:cTn id="307" presetID="1" presetClass="exit" presetSubtype="0" fill="hold" nodeType="afterEffect">
                                  <p:stCondLst>
                                    <p:cond delay="1000"/>
                                  </p:stCondLst>
                                  <p:childTnLst>
                                    <p:set>
                                      <p:cBhvr>
                                        <p:cTn id="308" dur="1" fill="hold">
                                          <p:stCondLst>
                                            <p:cond delay="0"/>
                                          </p:stCondLst>
                                        </p:cTn>
                                        <p:tgtEl>
                                          <p:spTgt spid="645"/>
                                        </p:tgtEl>
                                        <p:attrNameLst>
                                          <p:attrName>style.visibility</p:attrName>
                                        </p:attrNameLst>
                                      </p:cBhvr>
                                      <p:to>
                                        <p:strVal val="hidden"/>
                                      </p:to>
                                    </p:set>
                                  </p:childTnLst>
                                </p:cTn>
                              </p:par>
                              <p:par>
                                <p:cTn id="309" presetID="1" presetClass="entr" presetSubtype="0" fill="hold" nodeType="withEffect">
                                  <p:stCondLst>
                                    <p:cond delay="1000"/>
                                  </p:stCondLst>
                                  <p:childTnLst>
                                    <p:set>
                                      <p:cBhvr>
                                        <p:cTn id="310" dur="1" fill="hold">
                                          <p:stCondLst>
                                            <p:cond delay="0"/>
                                          </p:stCondLst>
                                        </p:cTn>
                                        <p:tgtEl>
                                          <p:spTgt spid="642"/>
                                        </p:tgtEl>
                                        <p:attrNameLst>
                                          <p:attrName>style.visibility</p:attrName>
                                        </p:attrNameLst>
                                      </p:cBhvr>
                                      <p:to>
                                        <p:strVal val="visible"/>
                                      </p:to>
                                    </p:set>
                                  </p:childTnLst>
                                </p:cTn>
                              </p:par>
                              <p:par>
                                <p:cTn id="311" presetID="1" presetClass="entr" presetSubtype="0" fill="hold" nodeType="withEffect">
                                  <p:stCondLst>
                                    <p:cond delay="1000"/>
                                  </p:stCondLst>
                                  <p:childTnLst>
                                    <p:set>
                                      <p:cBhvr>
                                        <p:cTn id="312" dur="1" fill="hold">
                                          <p:stCondLst>
                                            <p:cond delay="0"/>
                                          </p:stCondLst>
                                        </p:cTn>
                                        <p:tgtEl>
                                          <p:spTgt spid="219"/>
                                        </p:tgtEl>
                                        <p:attrNameLst>
                                          <p:attrName>style.visibility</p:attrName>
                                        </p:attrNameLst>
                                      </p:cBhvr>
                                      <p:to>
                                        <p:strVal val="visible"/>
                                      </p:to>
                                    </p:set>
                                  </p:childTnLst>
                                </p:cTn>
                              </p:par>
                            </p:childTnLst>
                          </p:cTn>
                        </p:par>
                        <p:par>
                          <p:cTn id="313" fill="hold">
                            <p:stCondLst>
                              <p:cond delay="43000"/>
                            </p:stCondLst>
                            <p:childTnLst>
                              <p:par>
                                <p:cTn id="314" presetID="1" presetClass="exit" presetSubtype="0" fill="hold" nodeType="afterEffect">
                                  <p:stCondLst>
                                    <p:cond delay="1000"/>
                                  </p:stCondLst>
                                  <p:childTnLst>
                                    <p:set>
                                      <p:cBhvr>
                                        <p:cTn id="315" dur="1" fill="hold">
                                          <p:stCondLst>
                                            <p:cond delay="0"/>
                                          </p:stCondLst>
                                        </p:cTn>
                                        <p:tgtEl>
                                          <p:spTgt spid="642"/>
                                        </p:tgtEl>
                                        <p:attrNameLst>
                                          <p:attrName>style.visibility</p:attrName>
                                        </p:attrNameLst>
                                      </p:cBhvr>
                                      <p:to>
                                        <p:strVal val="hidden"/>
                                      </p:to>
                                    </p:set>
                                  </p:childTnLst>
                                </p:cTn>
                              </p:par>
                              <p:par>
                                <p:cTn id="316" presetID="1" presetClass="entr" presetSubtype="0" fill="hold" nodeType="withEffect">
                                  <p:stCondLst>
                                    <p:cond delay="1000"/>
                                  </p:stCondLst>
                                  <p:childTnLst>
                                    <p:set>
                                      <p:cBhvr>
                                        <p:cTn id="317" dur="1" fill="hold">
                                          <p:stCondLst>
                                            <p:cond delay="0"/>
                                          </p:stCondLst>
                                        </p:cTn>
                                        <p:tgtEl>
                                          <p:spTgt spid="639"/>
                                        </p:tgtEl>
                                        <p:attrNameLst>
                                          <p:attrName>style.visibility</p:attrName>
                                        </p:attrNameLst>
                                      </p:cBhvr>
                                      <p:to>
                                        <p:strVal val="visible"/>
                                      </p:to>
                                    </p:set>
                                  </p:childTnLst>
                                </p:cTn>
                              </p:par>
                              <p:par>
                                <p:cTn id="318" presetID="1" presetClass="entr" presetSubtype="0" fill="hold" nodeType="withEffect">
                                  <p:stCondLst>
                                    <p:cond delay="1000"/>
                                  </p:stCondLst>
                                  <p:childTnLst>
                                    <p:set>
                                      <p:cBhvr>
                                        <p:cTn id="319" dur="1" fill="hold">
                                          <p:stCondLst>
                                            <p:cond delay="0"/>
                                          </p:stCondLst>
                                        </p:cTn>
                                        <p:tgtEl>
                                          <p:spTgt spid="218"/>
                                        </p:tgtEl>
                                        <p:attrNameLst>
                                          <p:attrName>style.visibility</p:attrName>
                                        </p:attrNameLst>
                                      </p:cBhvr>
                                      <p:to>
                                        <p:strVal val="visible"/>
                                      </p:to>
                                    </p:set>
                                  </p:childTnLst>
                                </p:cTn>
                              </p:par>
                              <p:par>
                                <p:cTn id="320" presetID="1" presetClass="exit" presetSubtype="0" fill="hold" nodeType="withEffect">
                                  <p:stCondLst>
                                    <p:cond delay="2000"/>
                                  </p:stCondLst>
                                  <p:childTnLst>
                                    <p:set>
                                      <p:cBhvr>
                                        <p:cTn id="321" dur="1" fill="hold">
                                          <p:stCondLst>
                                            <p:cond delay="0"/>
                                          </p:stCondLst>
                                        </p:cTn>
                                        <p:tgtEl>
                                          <p:spTgt spid="639"/>
                                        </p:tgtEl>
                                        <p:attrNameLst>
                                          <p:attrName>style.visibility</p:attrName>
                                        </p:attrNameLst>
                                      </p:cBhvr>
                                      <p:to>
                                        <p:strVal val="hidden"/>
                                      </p:to>
                                    </p:set>
                                  </p:childTnLst>
                                </p:cTn>
                              </p:par>
                              <p:par>
                                <p:cTn id="322" presetID="1" presetClass="entr" presetSubtype="0" fill="hold" nodeType="withEffect">
                                  <p:stCondLst>
                                    <p:cond delay="2000"/>
                                  </p:stCondLst>
                                  <p:childTnLst>
                                    <p:set>
                                      <p:cBhvr>
                                        <p:cTn id="323" dur="1" fill="hold">
                                          <p:stCondLst>
                                            <p:cond delay="0"/>
                                          </p:stCondLst>
                                        </p:cTn>
                                        <p:tgtEl>
                                          <p:spTgt spid="636"/>
                                        </p:tgtEl>
                                        <p:attrNameLst>
                                          <p:attrName>style.visibility</p:attrName>
                                        </p:attrNameLst>
                                      </p:cBhvr>
                                      <p:to>
                                        <p:strVal val="visible"/>
                                      </p:to>
                                    </p:set>
                                  </p:childTnLst>
                                </p:cTn>
                              </p:par>
                              <p:par>
                                <p:cTn id="324" presetID="1" presetClass="entr" presetSubtype="0" fill="hold" nodeType="withEffect">
                                  <p:stCondLst>
                                    <p:cond delay="2000"/>
                                  </p:stCondLst>
                                  <p:childTnLst>
                                    <p:set>
                                      <p:cBhvr>
                                        <p:cTn id="325" dur="1" fill="hold">
                                          <p:stCondLst>
                                            <p:cond delay="0"/>
                                          </p:stCondLst>
                                        </p:cTn>
                                        <p:tgtEl>
                                          <p:spTgt spid="203"/>
                                        </p:tgtEl>
                                        <p:attrNameLst>
                                          <p:attrName>style.visibility</p:attrName>
                                        </p:attrNameLst>
                                      </p:cBhvr>
                                      <p:to>
                                        <p:strVal val="visible"/>
                                      </p:to>
                                    </p:set>
                                  </p:childTnLst>
                                </p:cTn>
                              </p:par>
                              <p:par>
                                <p:cTn id="326" presetID="1" presetClass="exit" presetSubtype="0" fill="hold" nodeType="withEffect">
                                  <p:stCondLst>
                                    <p:cond delay="3000"/>
                                  </p:stCondLst>
                                  <p:childTnLst>
                                    <p:set>
                                      <p:cBhvr>
                                        <p:cTn id="327" dur="1" fill="hold">
                                          <p:stCondLst>
                                            <p:cond delay="0"/>
                                          </p:stCondLst>
                                        </p:cTn>
                                        <p:tgtEl>
                                          <p:spTgt spid="636"/>
                                        </p:tgtEl>
                                        <p:attrNameLst>
                                          <p:attrName>style.visibility</p:attrName>
                                        </p:attrNameLst>
                                      </p:cBhvr>
                                      <p:to>
                                        <p:strVal val="hidden"/>
                                      </p:to>
                                    </p:set>
                                  </p:childTnLst>
                                </p:cTn>
                              </p:par>
                              <p:par>
                                <p:cTn id="328" presetID="1" presetClass="entr" presetSubtype="0" fill="hold" nodeType="withEffect">
                                  <p:stCondLst>
                                    <p:cond delay="3000"/>
                                  </p:stCondLst>
                                  <p:childTnLst>
                                    <p:set>
                                      <p:cBhvr>
                                        <p:cTn id="329" dur="1" fill="hold">
                                          <p:stCondLst>
                                            <p:cond delay="0"/>
                                          </p:stCondLst>
                                        </p:cTn>
                                        <p:tgtEl>
                                          <p:spTgt spid="633"/>
                                        </p:tgtEl>
                                        <p:attrNameLst>
                                          <p:attrName>style.visibility</p:attrName>
                                        </p:attrNameLst>
                                      </p:cBhvr>
                                      <p:to>
                                        <p:strVal val="visible"/>
                                      </p:to>
                                    </p:set>
                                  </p:childTnLst>
                                </p:cTn>
                              </p:par>
                              <p:par>
                                <p:cTn id="330" presetID="1" presetClass="entr" presetSubtype="0" fill="hold" nodeType="withEffect">
                                  <p:stCondLst>
                                    <p:cond delay="3000"/>
                                  </p:stCondLst>
                                  <p:childTnLst>
                                    <p:set>
                                      <p:cBhvr>
                                        <p:cTn id="331" dur="1" fill="hold">
                                          <p:stCondLst>
                                            <p:cond delay="0"/>
                                          </p:stCondLst>
                                        </p:cTn>
                                        <p:tgtEl>
                                          <p:spTgt spid="204"/>
                                        </p:tgtEl>
                                        <p:attrNameLst>
                                          <p:attrName>style.visibility</p:attrName>
                                        </p:attrNameLst>
                                      </p:cBhvr>
                                      <p:to>
                                        <p:strVal val="visible"/>
                                      </p:to>
                                    </p:set>
                                  </p:childTnLst>
                                </p:cTn>
                              </p:par>
                              <p:par>
                                <p:cTn id="332" presetID="1" presetClass="exit" presetSubtype="0" fill="hold" nodeType="withEffect">
                                  <p:stCondLst>
                                    <p:cond delay="4000"/>
                                  </p:stCondLst>
                                  <p:childTnLst>
                                    <p:set>
                                      <p:cBhvr>
                                        <p:cTn id="333" dur="1" fill="hold">
                                          <p:stCondLst>
                                            <p:cond delay="0"/>
                                          </p:stCondLst>
                                        </p:cTn>
                                        <p:tgtEl>
                                          <p:spTgt spid="633"/>
                                        </p:tgtEl>
                                        <p:attrNameLst>
                                          <p:attrName>style.visibility</p:attrName>
                                        </p:attrNameLst>
                                      </p:cBhvr>
                                      <p:to>
                                        <p:strVal val="hidden"/>
                                      </p:to>
                                    </p:set>
                                  </p:childTnLst>
                                </p:cTn>
                              </p:par>
                              <p:par>
                                <p:cTn id="334" presetID="1" presetClass="entr" presetSubtype="0" fill="hold" nodeType="withEffect">
                                  <p:stCondLst>
                                    <p:cond delay="4000"/>
                                  </p:stCondLst>
                                  <p:childTnLst>
                                    <p:set>
                                      <p:cBhvr>
                                        <p:cTn id="335" dur="1" fill="hold">
                                          <p:stCondLst>
                                            <p:cond delay="0"/>
                                          </p:stCondLst>
                                        </p:cTn>
                                        <p:tgtEl>
                                          <p:spTgt spid="630"/>
                                        </p:tgtEl>
                                        <p:attrNameLst>
                                          <p:attrName>style.visibility</p:attrName>
                                        </p:attrNameLst>
                                      </p:cBhvr>
                                      <p:to>
                                        <p:strVal val="visible"/>
                                      </p:to>
                                    </p:set>
                                  </p:childTnLst>
                                </p:cTn>
                              </p:par>
                              <p:par>
                                <p:cTn id="336" presetID="1" presetClass="entr" presetSubtype="0" fill="hold" nodeType="withEffect">
                                  <p:stCondLst>
                                    <p:cond delay="4000"/>
                                  </p:stCondLst>
                                  <p:childTnLst>
                                    <p:set>
                                      <p:cBhvr>
                                        <p:cTn id="337" dur="1" fill="hold">
                                          <p:stCondLst>
                                            <p:cond delay="0"/>
                                          </p:stCondLst>
                                        </p:cTn>
                                        <p:tgtEl>
                                          <p:spTgt spid="211"/>
                                        </p:tgtEl>
                                        <p:attrNameLst>
                                          <p:attrName>style.visibility</p:attrName>
                                        </p:attrNameLst>
                                      </p:cBhvr>
                                      <p:to>
                                        <p:strVal val="visible"/>
                                      </p:to>
                                    </p:set>
                                  </p:childTnLst>
                                </p:cTn>
                              </p:par>
                              <p:par>
                                <p:cTn id="338" presetID="1" presetClass="exit" presetSubtype="0" fill="hold" nodeType="withEffect">
                                  <p:stCondLst>
                                    <p:cond delay="5000"/>
                                  </p:stCondLst>
                                  <p:childTnLst>
                                    <p:set>
                                      <p:cBhvr>
                                        <p:cTn id="339" dur="1" fill="hold">
                                          <p:stCondLst>
                                            <p:cond delay="0"/>
                                          </p:stCondLst>
                                        </p:cTn>
                                        <p:tgtEl>
                                          <p:spTgt spid="630"/>
                                        </p:tgtEl>
                                        <p:attrNameLst>
                                          <p:attrName>style.visibility</p:attrName>
                                        </p:attrNameLst>
                                      </p:cBhvr>
                                      <p:to>
                                        <p:strVal val="hidden"/>
                                      </p:to>
                                    </p:set>
                                  </p:childTnLst>
                                </p:cTn>
                              </p:par>
                              <p:par>
                                <p:cTn id="340" presetID="1" presetClass="entr" presetSubtype="0" fill="hold" nodeType="withEffect">
                                  <p:stCondLst>
                                    <p:cond delay="5000"/>
                                  </p:stCondLst>
                                  <p:childTnLst>
                                    <p:set>
                                      <p:cBhvr>
                                        <p:cTn id="341" dur="1" fill="hold">
                                          <p:stCondLst>
                                            <p:cond delay="0"/>
                                          </p:stCondLst>
                                        </p:cTn>
                                        <p:tgtEl>
                                          <p:spTgt spid="627"/>
                                        </p:tgtEl>
                                        <p:attrNameLst>
                                          <p:attrName>style.visibility</p:attrName>
                                        </p:attrNameLst>
                                      </p:cBhvr>
                                      <p:to>
                                        <p:strVal val="visible"/>
                                      </p:to>
                                    </p:set>
                                  </p:childTnLst>
                                </p:cTn>
                              </p:par>
                              <p:par>
                                <p:cTn id="342" presetID="1" presetClass="entr" presetSubtype="0" fill="hold" nodeType="withEffect">
                                  <p:stCondLst>
                                    <p:cond delay="5000"/>
                                  </p:stCondLst>
                                  <p:childTnLst>
                                    <p:set>
                                      <p:cBhvr>
                                        <p:cTn id="343" dur="1" fill="hold">
                                          <p:stCondLst>
                                            <p:cond delay="0"/>
                                          </p:stCondLst>
                                        </p:cTn>
                                        <p:tgtEl>
                                          <p:spTgt spid="212"/>
                                        </p:tgtEl>
                                        <p:attrNameLst>
                                          <p:attrName>style.visibility</p:attrName>
                                        </p:attrNameLst>
                                      </p:cBhvr>
                                      <p:to>
                                        <p:strVal val="visible"/>
                                      </p:to>
                                    </p:set>
                                  </p:childTnLst>
                                </p:cTn>
                              </p:par>
                              <p:par>
                                <p:cTn id="344" presetID="1" presetClass="exit" presetSubtype="0" fill="hold" nodeType="withEffect">
                                  <p:stCondLst>
                                    <p:cond delay="6000"/>
                                  </p:stCondLst>
                                  <p:childTnLst>
                                    <p:set>
                                      <p:cBhvr>
                                        <p:cTn id="345" dur="1" fill="hold">
                                          <p:stCondLst>
                                            <p:cond delay="0"/>
                                          </p:stCondLst>
                                        </p:cTn>
                                        <p:tgtEl>
                                          <p:spTgt spid="627"/>
                                        </p:tgtEl>
                                        <p:attrNameLst>
                                          <p:attrName>style.visibility</p:attrName>
                                        </p:attrNameLst>
                                      </p:cBhvr>
                                      <p:to>
                                        <p:strVal val="hidden"/>
                                      </p:to>
                                    </p:set>
                                  </p:childTnLst>
                                </p:cTn>
                              </p:par>
                              <p:par>
                                <p:cTn id="346" presetID="1" presetClass="entr" presetSubtype="0" fill="hold" nodeType="withEffect">
                                  <p:stCondLst>
                                    <p:cond delay="6000"/>
                                  </p:stCondLst>
                                  <p:childTnLst>
                                    <p:set>
                                      <p:cBhvr>
                                        <p:cTn id="347" dur="1" fill="hold">
                                          <p:stCondLst>
                                            <p:cond delay="0"/>
                                          </p:stCondLst>
                                        </p:cTn>
                                        <p:tgtEl>
                                          <p:spTgt spid="624"/>
                                        </p:tgtEl>
                                        <p:attrNameLst>
                                          <p:attrName>style.visibility</p:attrName>
                                        </p:attrNameLst>
                                      </p:cBhvr>
                                      <p:to>
                                        <p:strVal val="visible"/>
                                      </p:to>
                                    </p:set>
                                  </p:childTnLst>
                                </p:cTn>
                              </p:par>
                              <p:par>
                                <p:cTn id="348" presetID="1" presetClass="entr" presetSubtype="0" fill="hold" nodeType="withEffect">
                                  <p:stCondLst>
                                    <p:cond delay="6000"/>
                                  </p:stCondLst>
                                  <p:childTnLst>
                                    <p:set>
                                      <p:cBhvr>
                                        <p:cTn id="349" dur="1" fill="hold">
                                          <p:stCondLst>
                                            <p:cond delay="0"/>
                                          </p:stCondLst>
                                        </p:cTn>
                                        <p:tgtEl>
                                          <p:spTgt spid="213"/>
                                        </p:tgtEl>
                                        <p:attrNameLst>
                                          <p:attrName>style.visibility</p:attrName>
                                        </p:attrNameLst>
                                      </p:cBhvr>
                                      <p:to>
                                        <p:strVal val="visible"/>
                                      </p:to>
                                    </p:set>
                                  </p:childTnLst>
                                </p:cTn>
                              </p:par>
                              <p:par>
                                <p:cTn id="350" presetID="1" presetClass="exit" presetSubtype="0" fill="hold" nodeType="withEffect">
                                  <p:stCondLst>
                                    <p:cond delay="7000"/>
                                  </p:stCondLst>
                                  <p:childTnLst>
                                    <p:set>
                                      <p:cBhvr>
                                        <p:cTn id="351" dur="1" fill="hold">
                                          <p:stCondLst>
                                            <p:cond delay="0"/>
                                          </p:stCondLst>
                                        </p:cTn>
                                        <p:tgtEl>
                                          <p:spTgt spid="624"/>
                                        </p:tgtEl>
                                        <p:attrNameLst>
                                          <p:attrName>style.visibility</p:attrName>
                                        </p:attrNameLst>
                                      </p:cBhvr>
                                      <p:to>
                                        <p:strVal val="hidden"/>
                                      </p:to>
                                    </p:set>
                                  </p:childTnLst>
                                </p:cTn>
                              </p:par>
                              <p:par>
                                <p:cTn id="352" presetID="1" presetClass="exit" presetSubtype="0" fill="hold" nodeType="withEffect">
                                  <p:stCondLst>
                                    <p:cond delay="7000"/>
                                  </p:stCondLst>
                                  <p:childTnLst>
                                    <p:set>
                                      <p:cBhvr>
                                        <p:cTn id="353" dur="1" fill="hold">
                                          <p:stCondLst>
                                            <p:cond delay="0"/>
                                          </p:stCondLst>
                                        </p:cTn>
                                        <p:tgtEl>
                                          <p:spTgt spid="1017"/>
                                        </p:tgtEl>
                                        <p:attrNameLst>
                                          <p:attrName>style.visibility</p:attrName>
                                        </p:attrNameLst>
                                      </p:cBhvr>
                                      <p:to>
                                        <p:strVal val="hidden"/>
                                      </p:to>
                                    </p:set>
                                  </p:childTnLst>
                                </p:cTn>
                              </p:par>
                              <p:par>
                                <p:cTn id="354" presetID="1" presetClass="entr" presetSubtype="0" fill="hold" nodeType="withEffect">
                                  <p:stCondLst>
                                    <p:cond delay="7000"/>
                                  </p:stCondLst>
                                  <p:childTnLst>
                                    <p:set>
                                      <p:cBhvr>
                                        <p:cTn id="355" dur="1" fill="hold">
                                          <p:stCondLst>
                                            <p:cond delay="0"/>
                                          </p:stCondLst>
                                        </p:cTn>
                                        <p:tgtEl>
                                          <p:spTgt spid="214"/>
                                        </p:tgtEl>
                                        <p:attrNameLst>
                                          <p:attrName>style.visibility</p:attrName>
                                        </p:attrNameLst>
                                      </p:cBhvr>
                                      <p:to>
                                        <p:strVal val="visible"/>
                                      </p:to>
                                    </p:set>
                                  </p:childTnLst>
                                </p:cTn>
                              </p:par>
                              <p:par>
                                <p:cTn id="356" presetID="1" presetClass="entr" presetSubtype="0" fill="hold" nodeType="withEffect">
                                  <p:stCondLst>
                                    <p:cond delay="7000"/>
                                  </p:stCondLst>
                                  <p:childTnLst>
                                    <p:set>
                                      <p:cBhvr>
                                        <p:cTn id="357" dur="1" fill="hold">
                                          <p:stCondLst>
                                            <p:cond delay="0"/>
                                          </p:stCondLst>
                                        </p:cTn>
                                        <p:tgtEl>
                                          <p:spTgt spid="1014"/>
                                        </p:tgtEl>
                                        <p:attrNameLst>
                                          <p:attrName>style.visibility</p:attrName>
                                        </p:attrNameLst>
                                      </p:cBhvr>
                                      <p:to>
                                        <p:strVal val="visible"/>
                                      </p:to>
                                    </p:set>
                                  </p:childTnLst>
                                </p:cTn>
                              </p:par>
                              <p:par>
                                <p:cTn id="358" presetID="1" presetClass="entr" presetSubtype="0" fill="hold" nodeType="withEffect">
                                  <p:stCondLst>
                                    <p:cond delay="7000"/>
                                  </p:stCondLst>
                                  <p:childTnLst>
                                    <p:set>
                                      <p:cBhvr>
                                        <p:cTn id="359" dur="1" fill="hold">
                                          <p:stCondLst>
                                            <p:cond delay="0"/>
                                          </p:stCondLst>
                                        </p:cTn>
                                        <p:tgtEl>
                                          <p:spTgt spid="681"/>
                                        </p:tgtEl>
                                        <p:attrNameLst>
                                          <p:attrName>style.visibility</p:attrName>
                                        </p:attrNameLst>
                                      </p:cBhvr>
                                      <p:to>
                                        <p:strVal val="visible"/>
                                      </p:to>
                                    </p:set>
                                  </p:childTnLst>
                                </p:cTn>
                              </p:par>
                            </p:childTnLst>
                          </p:cTn>
                        </p:par>
                        <p:par>
                          <p:cTn id="360" fill="hold">
                            <p:stCondLst>
                              <p:cond delay="50000"/>
                            </p:stCondLst>
                            <p:childTnLst>
                              <p:par>
                                <p:cTn id="361" presetID="1" presetClass="exit" presetSubtype="0" fill="hold" nodeType="afterEffect">
                                  <p:stCondLst>
                                    <p:cond delay="1000"/>
                                  </p:stCondLst>
                                  <p:childTnLst>
                                    <p:set>
                                      <p:cBhvr>
                                        <p:cTn id="362" dur="1" fill="hold">
                                          <p:stCondLst>
                                            <p:cond delay="0"/>
                                          </p:stCondLst>
                                        </p:cTn>
                                        <p:tgtEl>
                                          <p:spTgt spid="681"/>
                                        </p:tgtEl>
                                        <p:attrNameLst>
                                          <p:attrName>style.visibility</p:attrName>
                                        </p:attrNameLst>
                                      </p:cBhvr>
                                      <p:to>
                                        <p:strVal val="hidden"/>
                                      </p:to>
                                    </p:set>
                                  </p:childTnLst>
                                </p:cTn>
                              </p:par>
                              <p:par>
                                <p:cTn id="363" presetID="1" presetClass="entr" presetSubtype="0" fill="hold" nodeType="withEffect">
                                  <p:stCondLst>
                                    <p:cond delay="1000"/>
                                  </p:stCondLst>
                                  <p:childTnLst>
                                    <p:set>
                                      <p:cBhvr>
                                        <p:cTn id="364" dur="1" fill="hold">
                                          <p:stCondLst>
                                            <p:cond delay="0"/>
                                          </p:stCondLst>
                                        </p:cTn>
                                        <p:tgtEl>
                                          <p:spTgt spid="678"/>
                                        </p:tgtEl>
                                        <p:attrNameLst>
                                          <p:attrName>style.visibility</p:attrName>
                                        </p:attrNameLst>
                                      </p:cBhvr>
                                      <p:to>
                                        <p:strVal val="visible"/>
                                      </p:to>
                                    </p:set>
                                  </p:childTnLst>
                                </p:cTn>
                              </p:par>
                              <p:par>
                                <p:cTn id="365" presetID="1" presetClass="entr" presetSubtype="0" fill="hold" nodeType="withEffect">
                                  <p:stCondLst>
                                    <p:cond delay="1000"/>
                                  </p:stCondLst>
                                  <p:childTnLst>
                                    <p:set>
                                      <p:cBhvr>
                                        <p:cTn id="366" dur="1" fill="hold">
                                          <p:stCondLst>
                                            <p:cond delay="0"/>
                                          </p:stCondLst>
                                        </p:cTn>
                                        <p:tgtEl>
                                          <p:spTgt spid="215"/>
                                        </p:tgtEl>
                                        <p:attrNameLst>
                                          <p:attrName>style.visibility</p:attrName>
                                        </p:attrNameLst>
                                      </p:cBhvr>
                                      <p:to>
                                        <p:strVal val="visible"/>
                                      </p:to>
                                    </p:set>
                                  </p:childTnLst>
                                </p:cTn>
                              </p:par>
                            </p:childTnLst>
                          </p:cTn>
                        </p:par>
                        <p:par>
                          <p:cTn id="367" fill="hold">
                            <p:stCondLst>
                              <p:cond delay="51000"/>
                            </p:stCondLst>
                            <p:childTnLst>
                              <p:par>
                                <p:cTn id="368" presetID="1" presetClass="exit" presetSubtype="0" fill="hold" nodeType="afterEffect">
                                  <p:stCondLst>
                                    <p:cond delay="1000"/>
                                  </p:stCondLst>
                                  <p:childTnLst>
                                    <p:set>
                                      <p:cBhvr>
                                        <p:cTn id="369" dur="1" fill="hold">
                                          <p:stCondLst>
                                            <p:cond delay="0"/>
                                          </p:stCondLst>
                                        </p:cTn>
                                        <p:tgtEl>
                                          <p:spTgt spid="678"/>
                                        </p:tgtEl>
                                        <p:attrNameLst>
                                          <p:attrName>style.visibility</p:attrName>
                                        </p:attrNameLst>
                                      </p:cBhvr>
                                      <p:to>
                                        <p:strVal val="hidden"/>
                                      </p:to>
                                    </p:set>
                                  </p:childTnLst>
                                </p:cTn>
                              </p:par>
                              <p:par>
                                <p:cTn id="370" presetID="1" presetClass="entr" presetSubtype="0" fill="hold" nodeType="withEffect">
                                  <p:stCondLst>
                                    <p:cond delay="1000"/>
                                  </p:stCondLst>
                                  <p:childTnLst>
                                    <p:set>
                                      <p:cBhvr>
                                        <p:cTn id="371" dur="1" fill="hold">
                                          <p:stCondLst>
                                            <p:cond delay="0"/>
                                          </p:stCondLst>
                                        </p:cTn>
                                        <p:tgtEl>
                                          <p:spTgt spid="675"/>
                                        </p:tgtEl>
                                        <p:attrNameLst>
                                          <p:attrName>style.visibility</p:attrName>
                                        </p:attrNameLst>
                                      </p:cBhvr>
                                      <p:to>
                                        <p:strVal val="visible"/>
                                      </p:to>
                                    </p:set>
                                  </p:childTnLst>
                                </p:cTn>
                              </p:par>
                              <p:par>
                                <p:cTn id="372" presetID="1" presetClass="entr" presetSubtype="0" fill="hold" nodeType="withEffect">
                                  <p:stCondLst>
                                    <p:cond delay="1000"/>
                                  </p:stCondLst>
                                  <p:childTnLst>
                                    <p:set>
                                      <p:cBhvr>
                                        <p:cTn id="373" dur="1" fill="hold">
                                          <p:stCondLst>
                                            <p:cond delay="0"/>
                                          </p:stCondLst>
                                        </p:cTn>
                                        <p:tgtEl>
                                          <p:spTgt spid="216"/>
                                        </p:tgtEl>
                                        <p:attrNameLst>
                                          <p:attrName>style.visibility</p:attrName>
                                        </p:attrNameLst>
                                      </p:cBhvr>
                                      <p:to>
                                        <p:strVal val="visible"/>
                                      </p:to>
                                    </p:set>
                                  </p:childTnLst>
                                </p:cTn>
                              </p:par>
                            </p:childTnLst>
                          </p:cTn>
                        </p:par>
                        <p:par>
                          <p:cTn id="374" fill="hold">
                            <p:stCondLst>
                              <p:cond delay="52000"/>
                            </p:stCondLst>
                            <p:childTnLst>
                              <p:par>
                                <p:cTn id="375" presetID="1" presetClass="exit" presetSubtype="0" fill="hold" nodeType="afterEffect">
                                  <p:stCondLst>
                                    <p:cond delay="1000"/>
                                  </p:stCondLst>
                                  <p:childTnLst>
                                    <p:set>
                                      <p:cBhvr>
                                        <p:cTn id="376" dur="1" fill="hold">
                                          <p:stCondLst>
                                            <p:cond delay="0"/>
                                          </p:stCondLst>
                                        </p:cTn>
                                        <p:tgtEl>
                                          <p:spTgt spid="675"/>
                                        </p:tgtEl>
                                        <p:attrNameLst>
                                          <p:attrName>style.visibility</p:attrName>
                                        </p:attrNameLst>
                                      </p:cBhvr>
                                      <p:to>
                                        <p:strVal val="hidden"/>
                                      </p:to>
                                    </p:set>
                                  </p:childTnLst>
                                </p:cTn>
                              </p:par>
                              <p:par>
                                <p:cTn id="377" presetID="1" presetClass="entr" presetSubtype="0" fill="hold" nodeType="withEffect">
                                  <p:stCondLst>
                                    <p:cond delay="1000"/>
                                  </p:stCondLst>
                                  <p:childTnLst>
                                    <p:set>
                                      <p:cBhvr>
                                        <p:cTn id="378" dur="1" fill="hold">
                                          <p:stCondLst>
                                            <p:cond delay="0"/>
                                          </p:stCondLst>
                                        </p:cTn>
                                        <p:tgtEl>
                                          <p:spTgt spid="672"/>
                                        </p:tgtEl>
                                        <p:attrNameLst>
                                          <p:attrName>style.visibility</p:attrName>
                                        </p:attrNameLst>
                                      </p:cBhvr>
                                      <p:to>
                                        <p:strVal val="visible"/>
                                      </p:to>
                                    </p:set>
                                  </p:childTnLst>
                                </p:cTn>
                              </p:par>
                              <p:par>
                                <p:cTn id="379" presetID="1" presetClass="entr" presetSubtype="0" fill="hold" nodeType="withEffect">
                                  <p:stCondLst>
                                    <p:cond delay="1000"/>
                                  </p:stCondLst>
                                  <p:childTnLst>
                                    <p:set>
                                      <p:cBhvr>
                                        <p:cTn id="380" dur="1" fill="hold">
                                          <p:stCondLst>
                                            <p:cond delay="0"/>
                                          </p:stCondLst>
                                        </p:cTn>
                                        <p:tgtEl>
                                          <p:spTgt spid="217"/>
                                        </p:tgtEl>
                                        <p:attrNameLst>
                                          <p:attrName>style.visibility</p:attrName>
                                        </p:attrNameLst>
                                      </p:cBhvr>
                                      <p:to>
                                        <p:strVal val="visible"/>
                                      </p:to>
                                    </p:set>
                                  </p:childTnLst>
                                </p:cTn>
                              </p:par>
                            </p:childTnLst>
                          </p:cTn>
                        </p:par>
                        <p:par>
                          <p:cTn id="381" fill="hold">
                            <p:stCondLst>
                              <p:cond delay="53000"/>
                            </p:stCondLst>
                            <p:childTnLst>
                              <p:par>
                                <p:cTn id="382" presetID="1" presetClass="exit" presetSubtype="0" fill="hold" nodeType="afterEffect">
                                  <p:stCondLst>
                                    <p:cond delay="1000"/>
                                  </p:stCondLst>
                                  <p:childTnLst>
                                    <p:set>
                                      <p:cBhvr>
                                        <p:cTn id="383" dur="1" fill="hold">
                                          <p:stCondLst>
                                            <p:cond delay="0"/>
                                          </p:stCondLst>
                                        </p:cTn>
                                        <p:tgtEl>
                                          <p:spTgt spid="672"/>
                                        </p:tgtEl>
                                        <p:attrNameLst>
                                          <p:attrName>style.visibility</p:attrName>
                                        </p:attrNameLst>
                                      </p:cBhvr>
                                      <p:to>
                                        <p:strVal val="hidden"/>
                                      </p:to>
                                    </p:set>
                                  </p:childTnLst>
                                </p:cTn>
                              </p:par>
                              <p:par>
                                <p:cTn id="384" presetID="1" presetClass="entr" presetSubtype="0" fill="hold" nodeType="withEffect">
                                  <p:stCondLst>
                                    <p:cond delay="1000"/>
                                  </p:stCondLst>
                                  <p:childTnLst>
                                    <p:set>
                                      <p:cBhvr>
                                        <p:cTn id="385" dur="1" fill="hold">
                                          <p:stCondLst>
                                            <p:cond delay="0"/>
                                          </p:stCondLst>
                                        </p:cTn>
                                        <p:tgtEl>
                                          <p:spTgt spid="669"/>
                                        </p:tgtEl>
                                        <p:attrNameLst>
                                          <p:attrName>style.visibility</p:attrName>
                                        </p:attrNameLst>
                                      </p:cBhvr>
                                      <p:to>
                                        <p:strVal val="visible"/>
                                      </p:to>
                                    </p:set>
                                  </p:childTnLst>
                                </p:cTn>
                              </p:par>
                              <p:par>
                                <p:cTn id="386" presetID="1" presetClass="entr" presetSubtype="0" fill="hold" nodeType="withEffect">
                                  <p:stCondLst>
                                    <p:cond delay="1000"/>
                                  </p:stCondLst>
                                  <p:childTnLst>
                                    <p:set>
                                      <p:cBhvr>
                                        <p:cTn id="387" dur="1" fill="hold">
                                          <p:stCondLst>
                                            <p:cond delay="0"/>
                                          </p:stCondLst>
                                        </p:cTn>
                                        <p:tgtEl>
                                          <p:spTgt spid="209"/>
                                        </p:tgtEl>
                                        <p:attrNameLst>
                                          <p:attrName>style.visibility</p:attrName>
                                        </p:attrNameLst>
                                      </p:cBhvr>
                                      <p:to>
                                        <p:strVal val="visible"/>
                                      </p:to>
                                    </p:set>
                                  </p:childTnLst>
                                </p:cTn>
                              </p:par>
                              <p:par>
                                <p:cTn id="388" presetID="1" presetClass="exit" presetSubtype="0" fill="hold" nodeType="withEffect">
                                  <p:stCondLst>
                                    <p:cond delay="2000"/>
                                  </p:stCondLst>
                                  <p:childTnLst>
                                    <p:set>
                                      <p:cBhvr>
                                        <p:cTn id="389" dur="1" fill="hold">
                                          <p:stCondLst>
                                            <p:cond delay="0"/>
                                          </p:stCondLst>
                                        </p:cTn>
                                        <p:tgtEl>
                                          <p:spTgt spid="669"/>
                                        </p:tgtEl>
                                        <p:attrNameLst>
                                          <p:attrName>style.visibility</p:attrName>
                                        </p:attrNameLst>
                                      </p:cBhvr>
                                      <p:to>
                                        <p:strVal val="hidden"/>
                                      </p:to>
                                    </p:set>
                                  </p:childTnLst>
                                </p:cTn>
                              </p:par>
                              <p:par>
                                <p:cTn id="390" presetID="1" presetClass="entr" presetSubtype="0" fill="hold" nodeType="withEffect">
                                  <p:stCondLst>
                                    <p:cond delay="2000"/>
                                  </p:stCondLst>
                                  <p:childTnLst>
                                    <p:set>
                                      <p:cBhvr>
                                        <p:cTn id="391" dur="1" fill="hold">
                                          <p:stCondLst>
                                            <p:cond delay="0"/>
                                          </p:stCondLst>
                                        </p:cTn>
                                        <p:tgtEl>
                                          <p:spTgt spid="666"/>
                                        </p:tgtEl>
                                        <p:attrNameLst>
                                          <p:attrName>style.visibility</p:attrName>
                                        </p:attrNameLst>
                                      </p:cBhvr>
                                      <p:to>
                                        <p:strVal val="visible"/>
                                      </p:to>
                                    </p:set>
                                  </p:childTnLst>
                                </p:cTn>
                              </p:par>
                              <p:par>
                                <p:cTn id="392" presetID="1" presetClass="entr" presetSubtype="0" fill="hold" nodeType="withEffect">
                                  <p:stCondLst>
                                    <p:cond delay="2000"/>
                                  </p:stCondLst>
                                  <p:childTnLst>
                                    <p:set>
                                      <p:cBhvr>
                                        <p:cTn id="393" dur="1" fill="hold">
                                          <p:stCondLst>
                                            <p:cond delay="0"/>
                                          </p:stCondLst>
                                        </p:cTn>
                                        <p:tgtEl>
                                          <p:spTgt spid="208"/>
                                        </p:tgtEl>
                                        <p:attrNameLst>
                                          <p:attrName>style.visibility</p:attrName>
                                        </p:attrNameLst>
                                      </p:cBhvr>
                                      <p:to>
                                        <p:strVal val="visible"/>
                                      </p:to>
                                    </p:set>
                                  </p:childTnLst>
                                </p:cTn>
                              </p:par>
                              <p:par>
                                <p:cTn id="394" presetID="1" presetClass="exit" presetSubtype="0" fill="hold" nodeType="withEffect">
                                  <p:stCondLst>
                                    <p:cond delay="3000"/>
                                  </p:stCondLst>
                                  <p:childTnLst>
                                    <p:set>
                                      <p:cBhvr>
                                        <p:cTn id="395" dur="1" fill="hold">
                                          <p:stCondLst>
                                            <p:cond delay="0"/>
                                          </p:stCondLst>
                                        </p:cTn>
                                        <p:tgtEl>
                                          <p:spTgt spid="666"/>
                                        </p:tgtEl>
                                        <p:attrNameLst>
                                          <p:attrName>style.visibility</p:attrName>
                                        </p:attrNameLst>
                                      </p:cBhvr>
                                      <p:to>
                                        <p:strVal val="hidden"/>
                                      </p:to>
                                    </p:set>
                                  </p:childTnLst>
                                </p:cTn>
                              </p:par>
                              <p:par>
                                <p:cTn id="396" presetID="1" presetClass="entr" presetSubtype="0" fill="hold" nodeType="withEffect">
                                  <p:stCondLst>
                                    <p:cond delay="3000"/>
                                  </p:stCondLst>
                                  <p:childTnLst>
                                    <p:set>
                                      <p:cBhvr>
                                        <p:cTn id="397" dur="1" fill="hold">
                                          <p:stCondLst>
                                            <p:cond delay="0"/>
                                          </p:stCondLst>
                                        </p:cTn>
                                        <p:tgtEl>
                                          <p:spTgt spid="663"/>
                                        </p:tgtEl>
                                        <p:attrNameLst>
                                          <p:attrName>style.visibility</p:attrName>
                                        </p:attrNameLst>
                                      </p:cBhvr>
                                      <p:to>
                                        <p:strVal val="visible"/>
                                      </p:to>
                                    </p:set>
                                  </p:childTnLst>
                                </p:cTn>
                              </p:par>
                              <p:par>
                                <p:cTn id="398" presetID="1" presetClass="entr" presetSubtype="0" fill="hold" nodeType="withEffect">
                                  <p:stCondLst>
                                    <p:cond delay="3000"/>
                                  </p:stCondLst>
                                  <p:childTnLst>
                                    <p:set>
                                      <p:cBhvr>
                                        <p:cTn id="399" dur="1" fill="hold">
                                          <p:stCondLst>
                                            <p:cond delay="0"/>
                                          </p:stCondLst>
                                        </p:cTn>
                                        <p:tgtEl>
                                          <p:spTgt spid="207"/>
                                        </p:tgtEl>
                                        <p:attrNameLst>
                                          <p:attrName>style.visibility</p:attrName>
                                        </p:attrNameLst>
                                      </p:cBhvr>
                                      <p:to>
                                        <p:strVal val="visible"/>
                                      </p:to>
                                    </p:set>
                                  </p:childTnLst>
                                </p:cTn>
                              </p:par>
                              <p:par>
                                <p:cTn id="400" presetID="1" presetClass="exit" presetSubtype="0" fill="hold" nodeType="withEffect">
                                  <p:stCondLst>
                                    <p:cond delay="4000"/>
                                  </p:stCondLst>
                                  <p:childTnLst>
                                    <p:set>
                                      <p:cBhvr>
                                        <p:cTn id="401" dur="1" fill="hold">
                                          <p:stCondLst>
                                            <p:cond delay="0"/>
                                          </p:stCondLst>
                                        </p:cTn>
                                        <p:tgtEl>
                                          <p:spTgt spid="663"/>
                                        </p:tgtEl>
                                        <p:attrNameLst>
                                          <p:attrName>style.visibility</p:attrName>
                                        </p:attrNameLst>
                                      </p:cBhvr>
                                      <p:to>
                                        <p:strVal val="hidden"/>
                                      </p:to>
                                    </p:set>
                                  </p:childTnLst>
                                </p:cTn>
                              </p:par>
                              <p:par>
                                <p:cTn id="402" presetID="1" presetClass="entr" presetSubtype="0" fill="hold" nodeType="withEffect">
                                  <p:stCondLst>
                                    <p:cond delay="4000"/>
                                  </p:stCondLst>
                                  <p:childTnLst>
                                    <p:set>
                                      <p:cBhvr>
                                        <p:cTn id="403" dur="1" fill="hold">
                                          <p:stCondLst>
                                            <p:cond delay="0"/>
                                          </p:stCondLst>
                                        </p:cTn>
                                        <p:tgtEl>
                                          <p:spTgt spid="660"/>
                                        </p:tgtEl>
                                        <p:attrNameLst>
                                          <p:attrName>style.visibility</p:attrName>
                                        </p:attrNameLst>
                                      </p:cBhvr>
                                      <p:to>
                                        <p:strVal val="visible"/>
                                      </p:to>
                                    </p:set>
                                  </p:childTnLst>
                                </p:cTn>
                              </p:par>
                              <p:par>
                                <p:cTn id="404" presetID="1" presetClass="entr" presetSubtype="0" fill="hold" nodeType="withEffect">
                                  <p:stCondLst>
                                    <p:cond delay="4000"/>
                                  </p:stCondLst>
                                  <p:childTnLst>
                                    <p:set>
                                      <p:cBhvr>
                                        <p:cTn id="405" dur="1" fill="hold">
                                          <p:stCondLst>
                                            <p:cond delay="0"/>
                                          </p:stCondLst>
                                        </p:cTn>
                                        <p:tgtEl>
                                          <p:spTgt spid="205"/>
                                        </p:tgtEl>
                                        <p:attrNameLst>
                                          <p:attrName>style.visibility</p:attrName>
                                        </p:attrNameLst>
                                      </p:cBhvr>
                                      <p:to>
                                        <p:strVal val="visible"/>
                                      </p:to>
                                    </p:set>
                                  </p:childTnLst>
                                </p:cTn>
                              </p:par>
                              <p:par>
                                <p:cTn id="406" presetID="1" presetClass="exit" presetSubtype="0" fill="hold" nodeType="withEffect">
                                  <p:stCondLst>
                                    <p:cond delay="5000"/>
                                  </p:stCondLst>
                                  <p:childTnLst>
                                    <p:set>
                                      <p:cBhvr>
                                        <p:cTn id="407" dur="1" fill="hold">
                                          <p:stCondLst>
                                            <p:cond delay="0"/>
                                          </p:stCondLst>
                                        </p:cTn>
                                        <p:tgtEl>
                                          <p:spTgt spid="660"/>
                                        </p:tgtEl>
                                        <p:attrNameLst>
                                          <p:attrName>style.visibility</p:attrName>
                                        </p:attrNameLst>
                                      </p:cBhvr>
                                      <p:to>
                                        <p:strVal val="hidden"/>
                                      </p:to>
                                    </p:set>
                                  </p:childTnLst>
                                </p:cTn>
                              </p:par>
                              <p:par>
                                <p:cTn id="408" presetID="1" presetClass="entr" presetSubtype="0" fill="hold" nodeType="withEffect">
                                  <p:stCondLst>
                                    <p:cond delay="5000"/>
                                  </p:stCondLst>
                                  <p:childTnLst>
                                    <p:set>
                                      <p:cBhvr>
                                        <p:cTn id="409" dur="1" fill="hold">
                                          <p:stCondLst>
                                            <p:cond delay="0"/>
                                          </p:stCondLst>
                                        </p:cTn>
                                        <p:tgtEl>
                                          <p:spTgt spid="657"/>
                                        </p:tgtEl>
                                        <p:attrNameLst>
                                          <p:attrName>style.visibility</p:attrName>
                                        </p:attrNameLst>
                                      </p:cBhvr>
                                      <p:to>
                                        <p:strVal val="visible"/>
                                      </p:to>
                                    </p:set>
                                  </p:childTnLst>
                                </p:cTn>
                              </p:par>
                              <p:par>
                                <p:cTn id="410" presetID="1" presetClass="entr" presetSubtype="0" fill="hold" nodeType="withEffect">
                                  <p:stCondLst>
                                    <p:cond delay="5000"/>
                                  </p:stCondLst>
                                  <p:childTnLst>
                                    <p:set>
                                      <p:cBhvr>
                                        <p:cTn id="411" dur="1" fill="hold">
                                          <p:stCondLst>
                                            <p:cond delay="0"/>
                                          </p:stCondLst>
                                        </p:cTn>
                                        <p:tgtEl>
                                          <p:spTgt spid="206"/>
                                        </p:tgtEl>
                                        <p:attrNameLst>
                                          <p:attrName>style.visibility</p:attrName>
                                        </p:attrNameLst>
                                      </p:cBhvr>
                                      <p:to>
                                        <p:strVal val="visible"/>
                                      </p:to>
                                    </p:set>
                                  </p:childTnLst>
                                </p:cTn>
                              </p:par>
                              <p:par>
                                <p:cTn id="412" presetID="1" presetClass="exit" presetSubtype="0" fill="hold" nodeType="withEffect">
                                  <p:stCondLst>
                                    <p:cond delay="6000"/>
                                  </p:stCondLst>
                                  <p:childTnLst>
                                    <p:set>
                                      <p:cBhvr>
                                        <p:cTn id="413" dur="1" fill="hold">
                                          <p:stCondLst>
                                            <p:cond delay="0"/>
                                          </p:stCondLst>
                                        </p:cTn>
                                        <p:tgtEl>
                                          <p:spTgt spid="657"/>
                                        </p:tgtEl>
                                        <p:attrNameLst>
                                          <p:attrName>style.visibility</p:attrName>
                                        </p:attrNameLst>
                                      </p:cBhvr>
                                      <p:to>
                                        <p:strVal val="hidden"/>
                                      </p:to>
                                    </p:set>
                                  </p:childTnLst>
                                </p:cTn>
                              </p:par>
                              <p:par>
                                <p:cTn id="414" presetID="1" presetClass="entr" presetSubtype="0" fill="hold" nodeType="withEffect">
                                  <p:stCondLst>
                                    <p:cond delay="6000"/>
                                  </p:stCondLst>
                                  <p:childTnLst>
                                    <p:set>
                                      <p:cBhvr>
                                        <p:cTn id="415" dur="1" fill="hold">
                                          <p:stCondLst>
                                            <p:cond delay="0"/>
                                          </p:stCondLst>
                                        </p:cTn>
                                        <p:tgtEl>
                                          <p:spTgt spid="654"/>
                                        </p:tgtEl>
                                        <p:attrNameLst>
                                          <p:attrName>style.visibility</p:attrName>
                                        </p:attrNameLst>
                                      </p:cBhvr>
                                      <p:to>
                                        <p:strVal val="visible"/>
                                      </p:to>
                                    </p:set>
                                  </p:childTnLst>
                                </p:cTn>
                              </p:par>
                              <p:par>
                                <p:cTn id="416" presetID="1" presetClass="entr" presetSubtype="0" fill="hold" nodeType="withEffect">
                                  <p:stCondLst>
                                    <p:cond delay="6000"/>
                                  </p:stCondLst>
                                  <p:childTnLst>
                                    <p:set>
                                      <p:cBhvr>
                                        <p:cTn id="417"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doerksen2\Desktop\Zoom blan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05" y="1305040"/>
            <a:ext cx="9072595" cy="4819608"/>
          </a:xfrm>
          <a:prstGeom prst="rect">
            <a:avLst/>
          </a:prstGeom>
          <a:noFill/>
          <a:extLst>
            <a:ext uri="{909E8E84-426E-40DD-AFC4-6F175D3DCCD1}">
              <a14:hiddenFill xmlns:a14="http://schemas.microsoft.com/office/drawing/2010/main">
                <a:solidFill>
                  <a:srgbClr val="FFFFFF"/>
                </a:solidFill>
              </a14:hiddenFill>
            </a:ext>
          </a:extLst>
        </p:spPr>
      </p:pic>
      <p:sp>
        <p:nvSpPr>
          <p:cNvPr id="4" name="Down Arrow 3"/>
          <p:cNvSpPr/>
          <p:nvPr/>
        </p:nvSpPr>
        <p:spPr>
          <a:xfrm>
            <a:off x="3409950" y="5153025"/>
            <a:ext cx="247650" cy="59055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7991475" y="5153025"/>
            <a:ext cx="247650" cy="59055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838200" y="5181600"/>
            <a:ext cx="247650" cy="59055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D3713CB-402A-49D3-A59D-03C967571DE6}"/>
              </a:ext>
            </a:extLst>
          </p:cNvPr>
          <p:cNvSpPr/>
          <p:nvPr/>
        </p:nvSpPr>
        <p:spPr>
          <a:xfrm>
            <a:off x="71405" y="5643192"/>
            <a:ext cx="709645" cy="1428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228600" y="5182757"/>
            <a:ext cx="247650" cy="59055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9833858-20D2-458E-B6B4-1631E0D9D350}"/>
              </a:ext>
            </a:extLst>
          </p:cNvPr>
          <p:cNvSpPr/>
          <p:nvPr/>
        </p:nvSpPr>
        <p:spPr>
          <a:xfrm>
            <a:off x="3471555" y="1439594"/>
            <a:ext cx="2241506" cy="282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143A4BA-7F2B-4F7F-B5DA-70D74091DAF0}"/>
              </a:ext>
            </a:extLst>
          </p:cNvPr>
          <p:cNvSpPr/>
          <p:nvPr/>
        </p:nvSpPr>
        <p:spPr>
          <a:xfrm>
            <a:off x="3471555" y="1234092"/>
            <a:ext cx="2241506" cy="206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874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par>
                                <p:cTn id="23" presetID="1" presetClass="exit" presetSubtype="0" fill="hold" grpId="1"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8"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Freeform 5"/>
          <p:cNvSpPr>
            <a:spLocks/>
          </p:cNvSpPr>
          <p:nvPr/>
        </p:nvSpPr>
        <p:spPr bwMode="auto">
          <a:xfrm>
            <a:off x="1356739" y="212834"/>
            <a:ext cx="6433778" cy="6433842"/>
          </a:xfrm>
          <a:custGeom>
            <a:avLst/>
            <a:gdLst/>
            <a:ahLst/>
            <a:cxnLst/>
            <a:rect l="l" t="t" r="r" b="b"/>
            <a:pathLst>
              <a:path w="6433778" h="6433842">
                <a:moveTo>
                  <a:pt x="3055993" y="6300598"/>
                </a:moveTo>
                <a:cubicBezTo>
                  <a:pt x="3092788" y="6300598"/>
                  <a:pt x="3122616" y="6330426"/>
                  <a:pt x="3122616" y="6367220"/>
                </a:cubicBezTo>
                <a:cubicBezTo>
                  <a:pt x="3122616" y="6404014"/>
                  <a:pt x="3092788" y="6433842"/>
                  <a:pt x="3055993" y="6433842"/>
                </a:cubicBezTo>
                <a:cubicBezTo>
                  <a:pt x="3019198" y="6433842"/>
                  <a:pt x="2989370" y="6404014"/>
                  <a:pt x="2989370" y="6367220"/>
                </a:cubicBezTo>
                <a:cubicBezTo>
                  <a:pt x="2989370" y="6330426"/>
                  <a:pt x="3019198" y="6300598"/>
                  <a:pt x="3055993" y="6300598"/>
                </a:cubicBezTo>
                <a:close/>
                <a:moveTo>
                  <a:pt x="3377329" y="6299753"/>
                </a:moveTo>
                <a:cubicBezTo>
                  <a:pt x="3379790" y="6299753"/>
                  <a:pt x="3382251" y="6299753"/>
                  <a:pt x="3384712" y="6299753"/>
                </a:cubicBezTo>
                <a:cubicBezTo>
                  <a:pt x="3419165" y="6299753"/>
                  <a:pt x="3447465" y="6325662"/>
                  <a:pt x="3451157" y="6358972"/>
                </a:cubicBezTo>
                <a:cubicBezTo>
                  <a:pt x="3452387" y="6377478"/>
                  <a:pt x="3447465" y="6394751"/>
                  <a:pt x="3436391" y="6408322"/>
                </a:cubicBezTo>
                <a:cubicBezTo>
                  <a:pt x="3425317" y="6421893"/>
                  <a:pt x="3409321" y="6430529"/>
                  <a:pt x="3392095" y="6432996"/>
                </a:cubicBezTo>
                <a:cubicBezTo>
                  <a:pt x="3389634" y="6432996"/>
                  <a:pt x="3387173" y="6432996"/>
                  <a:pt x="3384712" y="6432996"/>
                </a:cubicBezTo>
                <a:cubicBezTo>
                  <a:pt x="3350259" y="6432996"/>
                  <a:pt x="3321959" y="6407088"/>
                  <a:pt x="3318268" y="6373777"/>
                </a:cubicBezTo>
                <a:cubicBezTo>
                  <a:pt x="3314576" y="6336765"/>
                  <a:pt x="3341646" y="6303454"/>
                  <a:pt x="3377329" y="6299753"/>
                </a:cubicBezTo>
                <a:close/>
                <a:moveTo>
                  <a:pt x="2728861" y="6266524"/>
                </a:moveTo>
                <a:cubicBezTo>
                  <a:pt x="2731341" y="6266524"/>
                  <a:pt x="2733820" y="6266524"/>
                  <a:pt x="2736300" y="6266524"/>
                </a:cubicBezTo>
                <a:cubicBezTo>
                  <a:pt x="2772254" y="6270225"/>
                  <a:pt x="2799529" y="6303536"/>
                  <a:pt x="2795810" y="6340548"/>
                </a:cubicBezTo>
                <a:cubicBezTo>
                  <a:pt x="2792090" y="6373859"/>
                  <a:pt x="2763575" y="6399767"/>
                  <a:pt x="2728861" y="6399767"/>
                </a:cubicBezTo>
                <a:cubicBezTo>
                  <a:pt x="2726381" y="6399767"/>
                  <a:pt x="2723902" y="6399767"/>
                  <a:pt x="2721422" y="6399767"/>
                </a:cubicBezTo>
                <a:cubicBezTo>
                  <a:pt x="2704065" y="6397300"/>
                  <a:pt x="2687948" y="6388664"/>
                  <a:pt x="2676790" y="6375093"/>
                </a:cubicBezTo>
                <a:cubicBezTo>
                  <a:pt x="2665632" y="6361522"/>
                  <a:pt x="2659433" y="6344249"/>
                  <a:pt x="2661912" y="6325743"/>
                </a:cubicBezTo>
                <a:cubicBezTo>
                  <a:pt x="2665632" y="6292433"/>
                  <a:pt x="2694147" y="6266524"/>
                  <a:pt x="2728861" y="6266524"/>
                </a:cubicBezTo>
                <a:close/>
                <a:moveTo>
                  <a:pt x="3717148" y="6265935"/>
                </a:moveTo>
                <a:cubicBezTo>
                  <a:pt x="3748100" y="6265935"/>
                  <a:pt x="3775338" y="6288142"/>
                  <a:pt x="3782767" y="6318986"/>
                </a:cubicBezTo>
                <a:cubicBezTo>
                  <a:pt x="3790195" y="6354764"/>
                  <a:pt x="3766671" y="6390542"/>
                  <a:pt x="3730767" y="6397945"/>
                </a:cubicBezTo>
                <a:cubicBezTo>
                  <a:pt x="3725814" y="6399178"/>
                  <a:pt x="3722100" y="6399178"/>
                  <a:pt x="3717148" y="6399178"/>
                </a:cubicBezTo>
                <a:cubicBezTo>
                  <a:pt x="3684957" y="6399178"/>
                  <a:pt x="3657719" y="6376971"/>
                  <a:pt x="3651529" y="6346128"/>
                </a:cubicBezTo>
                <a:cubicBezTo>
                  <a:pt x="3647814" y="6328856"/>
                  <a:pt x="3650290" y="6311583"/>
                  <a:pt x="3660195" y="6296779"/>
                </a:cubicBezTo>
                <a:cubicBezTo>
                  <a:pt x="3670100" y="6280740"/>
                  <a:pt x="3684957" y="6270870"/>
                  <a:pt x="3703529" y="6267169"/>
                </a:cubicBezTo>
                <a:cubicBezTo>
                  <a:pt x="3707243" y="6265935"/>
                  <a:pt x="3712195" y="6265935"/>
                  <a:pt x="3717148" y="6265935"/>
                </a:cubicBezTo>
                <a:close/>
                <a:moveTo>
                  <a:pt x="2404662" y="6199154"/>
                </a:moveTo>
                <a:cubicBezTo>
                  <a:pt x="2409584" y="6199154"/>
                  <a:pt x="2414506" y="6199154"/>
                  <a:pt x="2418197" y="6200388"/>
                </a:cubicBezTo>
                <a:cubicBezTo>
                  <a:pt x="2436654" y="6204089"/>
                  <a:pt x="2451420" y="6213959"/>
                  <a:pt x="2461263" y="6229998"/>
                </a:cubicBezTo>
                <a:cubicBezTo>
                  <a:pt x="2469876" y="6244802"/>
                  <a:pt x="2473568" y="6262075"/>
                  <a:pt x="2469876" y="6279347"/>
                </a:cubicBezTo>
                <a:cubicBezTo>
                  <a:pt x="2463724" y="6310190"/>
                  <a:pt x="2436654" y="6332397"/>
                  <a:pt x="2404662" y="6332397"/>
                </a:cubicBezTo>
                <a:cubicBezTo>
                  <a:pt x="2399741" y="6332397"/>
                  <a:pt x="2396049" y="6332397"/>
                  <a:pt x="2391127" y="6331164"/>
                </a:cubicBezTo>
                <a:cubicBezTo>
                  <a:pt x="2373901" y="6327462"/>
                  <a:pt x="2359136" y="6317592"/>
                  <a:pt x="2349292" y="6301554"/>
                </a:cubicBezTo>
                <a:cubicBezTo>
                  <a:pt x="2339448" y="6286749"/>
                  <a:pt x="2335757" y="6269477"/>
                  <a:pt x="2339448" y="6252205"/>
                </a:cubicBezTo>
                <a:cubicBezTo>
                  <a:pt x="2345601" y="6221361"/>
                  <a:pt x="2373901" y="6199154"/>
                  <a:pt x="2404662" y="6199154"/>
                </a:cubicBezTo>
                <a:close/>
                <a:moveTo>
                  <a:pt x="4034818" y="6195989"/>
                </a:moveTo>
                <a:cubicBezTo>
                  <a:pt x="4063256" y="6195989"/>
                  <a:pt x="4089222" y="6214495"/>
                  <a:pt x="4097877" y="6241637"/>
                </a:cubicBezTo>
                <a:cubicBezTo>
                  <a:pt x="4104059" y="6258910"/>
                  <a:pt x="4101586" y="6276182"/>
                  <a:pt x="4094168" y="6292220"/>
                </a:cubicBezTo>
                <a:cubicBezTo>
                  <a:pt x="4085512" y="6308259"/>
                  <a:pt x="4071911" y="6320596"/>
                  <a:pt x="4054601" y="6325531"/>
                </a:cubicBezTo>
                <a:cubicBezTo>
                  <a:pt x="4048419" y="6327999"/>
                  <a:pt x="4041000" y="6329232"/>
                  <a:pt x="4034818" y="6329232"/>
                </a:cubicBezTo>
                <a:cubicBezTo>
                  <a:pt x="4005143" y="6329232"/>
                  <a:pt x="3979177" y="6310726"/>
                  <a:pt x="3970522" y="6283584"/>
                </a:cubicBezTo>
                <a:cubicBezTo>
                  <a:pt x="3959394" y="6247806"/>
                  <a:pt x="3979177" y="6210794"/>
                  <a:pt x="4013798" y="6198457"/>
                </a:cubicBezTo>
                <a:cubicBezTo>
                  <a:pt x="4019980" y="6197223"/>
                  <a:pt x="4027399" y="6195989"/>
                  <a:pt x="4034818" y="6195989"/>
                </a:cubicBezTo>
                <a:close/>
                <a:moveTo>
                  <a:pt x="2093603" y="6097669"/>
                </a:moveTo>
                <a:cubicBezTo>
                  <a:pt x="2100983" y="6097669"/>
                  <a:pt x="2108363" y="6098903"/>
                  <a:pt x="2114513" y="6100137"/>
                </a:cubicBezTo>
                <a:cubicBezTo>
                  <a:pt x="2148952" y="6112474"/>
                  <a:pt x="2168631" y="6149486"/>
                  <a:pt x="2157561" y="6185265"/>
                </a:cubicBezTo>
                <a:cubicBezTo>
                  <a:pt x="2148952" y="6212407"/>
                  <a:pt x="2123122" y="6230913"/>
                  <a:pt x="2093603" y="6230913"/>
                </a:cubicBezTo>
                <a:cubicBezTo>
                  <a:pt x="2087454" y="6230913"/>
                  <a:pt x="2080074" y="6229679"/>
                  <a:pt x="2073924" y="6227212"/>
                </a:cubicBezTo>
                <a:cubicBezTo>
                  <a:pt x="2056705" y="6222277"/>
                  <a:pt x="2043175" y="6209940"/>
                  <a:pt x="2034566" y="6193901"/>
                </a:cubicBezTo>
                <a:cubicBezTo>
                  <a:pt x="2025956" y="6177862"/>
                  <a:pt x="2024726" y="6160590"/>
                  <a:pt x="2030876" y="6143318"/>
                </a:cubicBezTo>
                <a:cubicBezTo>
                  <a:pt x="2039485" y="6116175"/>
                  <a:pt x="2065314" y="6097669"/>
                  <a:pt x="2093603" y="6097669"/>
                </a:cubicBezTo>
                <a:close/>
                <a:moveTo>
                  <a:pt x="4351030" y="6093441"/>
                </a:moveTo>
                <a:cubicBezTo>
                  <a:pt x="4378194" y="6093441"/>
                  <a:pt x="4401653" y="6108331"/>
                  <a:pt x="4412765" y="6133146"/>
                </a:cubicBezTo>
                <a:cubicBezTo>
                  <a:pt x="4420173" y="6149277"/>
                  <a:pt x="4420173" y="6167888"/>
                  <a:pt x="4414000" y="6184019"/>
                </a:cubicBezTo>
                <a:cubicBezTo>
                  <a:pt x="4407826" y="6201390"/>
                  <a:pt x="4395479" y="6213798"/>
                  <a:pt x="4378194" y="6221242"/>
                </a:cubicBezTo>
                <a:cubicBezTo>
                  <a:pt x="4369551" y="6224965"/>
                  <a:pt x="4360908" y="6227446"/>
                  <a:pt x="4352265" y="6227446"/>
                </a:cubicBezTo>
                <a:cubicBezTo>
                  <a:pt x="4325102" y="6227446"/>
                  <a:pt x="4301643" y="6211316"/>
                  <a:pt x="4290530" y="6187741"/>
                </a:cubicBezTo>
                <a:cubicBezTo>
                  <a:pt x="4283122" y="6171611"/>
                  <a:pt x="4283122" y="6152999"/>
                  <a:pt x="4289296" y="6135628"/>
                </a:cubicBezTo>
                <a:cubicBezTo>
                  <a:pt x="4295469" y="6119498"/>
                  <a:pt x="4307816" y="6105849"/>
                  <a:pt x="4323867" y="6098404"/>
                </a:cubicBezTo>
                <a:cubicBezTo>
                  <a:pt x="4332510" y="6094682"/>
                  <a:pt x="4342388" y="6093441"/>
                  <a:pt x="4351030" y="6093441"/>
                </a:cubicBezTo>
                <a:close/>
                <a:moveTo>
                  <a:pt x="1789376" y="5963223"/>
                </a:moveTo>
                <a:cubicBezTo>
                  <a:pt x="1797999" y="5963223"/>
                  <a:pt x="1807854" y="5964464"/>
                  <a:pt x="1816477" y="5968186"/>
                </a:cubicBezTo>
                <a:cubicBezTo>
                  <a:pt x="1849737" y="5983076"/>
                  <a:pt x="1864519" y="6024022"/>
                  <a:pt x="1849737" y="6057523"/>
                </a:cubicBezTo>
                <a:cubicBezTo>
                  <a:pt x="1838650" y="6081098"/>
                  <a:pt x="1815245" y="6097228"/>
                  <a:pt x="1788144" y="6097228"/>
                </a:cubicBezTo>
                <a:cubicBezTo>
                  <a:pt x="1779521" y="6097228"/>
                  <a:pt x="1769666" y="6094747"/>
                  <a:pt x="1761043" y="6091024"/>
                </a:cubicBezTo>
                <a:cubicBezTo>
                  <a:pt x="1727783" y="6076135"/>
                  <a:pt x="1713001" y="6036430"/>
                  <a:pt x="1727783" y="6002928"/>
                </a:cubicBezTo>
                <a:cubicBezTo>
                  <a:pt x="1738870" y="5978113"/>
                  <a:pt x="1762275" y="5963223"/>
                  <a:pt x="1789376" y="5963223"/>
                </a:cubicBezTo>
                <a:close/>
                <a:moveTo>
                  <a:pt x="4649132" y="5957775"/>
                </a:moveTo>
                <a:cubicBezTo>
                  <a:pt x="4672548" y="5957775"/>
                  <a:pt x="4694732" y="5971375"/>
                  <a:pt x="4707056" y="5991158"/>
                </a:cubicBezTo>
                <a:cubicBezTo>
                  <a:pt x="4715683" y="6007231"/>
                  <a:pt x="4718148" y="6025776"/>
                  <a:pt x="4713219" y="6043086"/>
                </a:cubicBezTo>
                <a:cubicBezTo>
                  <a:pt x="4708289" y="6060395"/>
                  <a:pt x="4697197" y="6073995"/>
                  <a:pt x="4682408" y="6082650"/>
                </a:cubicBezTo>
                <a:cubicBezTo>
                  <a:pt x="4672548" y="6088832"/>
                  <a:pt x="4660224" y="6092541"/>
                  <a:pt x="4649132" y="6092541"/>
                </a:cubicBezTo>
                <a:cubicBezTo>
                  <a:pt x="4624483" y="6092541"/>
                  <a:pt x="4602300" y="6078941"/>
                  <a:pt x="4591208" y="6059159"/>
                </a:cubicBezTo>
                <a:cubicBezTo>
                  <a:pt x="4572721" y="6027013"/>
                  <a:pt x="4583813" y="5986212"/>
                  <a:pt x="4615856" y="5967666"/>
                </a:cubicBezTo>
                <a:cubicBezTo>
                  <a:pt x="4625716" y="5961484"/>
                  <a:pt x="4636808" y="5957775"/>
                  <a:pt x="4649132" y="5957775"/>
                </a:cubicBezTo>
                <a:close/>
                <a:moveTo>
                  <a:pt x="1502271" y="5798073"/>
                </a:moveTo>
                <a:cubicBezTo>
                  <a:pt x="1514644" y="5798073"/>
                  <a:pt x="1525779" y="5801782"/>
                  <a:pt x="1535677" y="5807964"/>
                </a:cubicBezTo>
                <a:cubicBezTo>
                  <a:pt x="1551762" y="5816619"/>
                  <a:pt x="1562897" y="5831456"/>
                  <a:pt x="1567846" y="5848765"/>
                </a:cubicBezTo>
                <a:cubicBezTo>
                  <a:pt x="1571558" y="5866074"/>
                  <a:pt x="1569083" y="5883384"/>
                  <a:pt x="1560423" y="5899457"/>
                </a:cubicBezTo>
                <a:cubicBezTo>
                  <a:pt x="1548050" y="5919239"/>
                  <a:pt x="1525779" y="5932839"/>
                  <a:pt x="1502271" y="5932839"/>
                </a:cubicBezTo>
                <a:cubicBezTo>
                  <a:pt x="1491136" y="5932839"/>
                  <a:pt x="1478763" y="5929130"/>
                  <a:pt x="1468865" y="5924185"/>
                </a:cubicBezTo>
                <a:cubicBezTo>
                  <a:pt x="1454018" y="5914293"/>
                  <a:pt x="1442883" y="5900693"/>
                  <a:pt x="1437934" y="5883384"/>
                </a:cubicBezTo>
                <a:cubicBezTo>
                  <a:pt x="1432985" y="5866074"/>
                  <a:pt x="1435459" y="5847529"/>
                  <a:pt x="1444120" y="5831456"/>
                </a:cubicBezTo>
                <a:cubicBezTo>
                  <a:pt x="1456493" y="5811673"/>
                  <a:pt x="1478763" y="5798073"/>
                  <a:pt x="1502271" y="5798073"/>
                </a:cubicBezTo>
                <a:close/>
                <a:moveTo>
                  <a:pt x="4934291" y="5793438"/>
                </a:moveTo>
                <a:cubicBezTo>
                  <a:pt x="4956547" y="5793438"/>
                  <a:pt x="4976330" y="5803308"/>
                  <a:pt x="4988695" y="5820580"/>
                </a:cubicBezTo>
                <a:cubicBezTo>
                  <a:pt x="4999823" y="5835385"/>
                  <a:pt x="5003532" y="5852657"/>
                  <a:pt x="5001059" y="5869930"/>
                </a:cubicBezTo>
                <a:cubicBezTo>
                  <a:pt x="4998586" y="5888436"/>
                  <a:pt x="4988695" y="5903240"/>
                  <a:pt x="4973857" y="5914344"/>
                </a:cubicBezTo>
                <a:cubicBezTo>
                  <a:pt x="4962729" y="5921746"/>
                  <a:pt x="4949128" y="5926681"/>
                  <a:pt x="4934291" y="5926681"/>
                </a:cubicBezTo>
                <a:cubicBezTo>
                  <a:pt x="4913271" y="5926681"/>
                  <a:pt x="4893488" y="5916811"/>
                  <a:pt x="4879887" y="5899539"/>
                </a:cubicBezTo>
                <a:cubicBezTo>
                  <a:pt x="4858867" y="5868696"/>
                  <a:pt x="4865050" y="5826749"/>
                  <a:pt x="4894724" y="5805776"/>
                </a:cubicBezTo>
                <a:cubicBezTo>
                  <a:pt x="4907089" y="5797139"/>
                  <a:pt x="4920690" y="5793438"/>
                  <a:pt x="4934291" y="5793438"/>
                </a:cubicBezTo>
                <a:close/>
                <a:moveTo>
                  <a:pt x="1239563" y="5606024"/>
                </a:moveTo>
                <a:cubicBezTo>
                  <a:pt x="1253093" y="5606024"/>
                  <a:pt x="1266623" y="5609725"/>
                  <a:pt x="1277692" y="5618362"/>
                </a:cubicBezTo>
                <a:cubicBezTo>
                  <a:pt x="1308441" y="5639335"/>
                  <a:pt x="1314591" y="5681282"/>
                  <a:pt x="1292452" y="5712126"/>
                </a:cubicBezTo>
                <a:cubicBezTo>
                  <a:pt x="1280152" y="5729398"/>
                  <a:pt x="1260473" y="5739268"/>
                  <a:pt x="1239563" y="5739268"/>
                </a:cubicBezTo>
                <a:cubicBezTo>
                  <a:pt x="1224804" y="5739268"/>
                  <a:pt x="1211274" y="5734333"/>
                  <a:pt x="1200205" y="5726931"/>
                </a:cubicBezTo>
                <a:cubicBezTo>
                  <a:pt x="1185445" y="5715827"/>
                  <a:pt x="1175606" y="5701022"/>
                  <a:pt x="1173146" y="5682516"/>
                </a:cubicBezTo>
                <a:cubicBezTo>
                  <a:pt x="1170686" y="5665244"/>
                  <a:pt x="1174376" y="5647971"/>
                  <a:pt x="1185445" y="5633167"/>
                </a:cubicBezTo>
                <a:cubicBezTo>
                  <a:pt x="1197745" y="5615894"/>
                  <a:pt x="1217424" y="5606024"/>
                  <a:pt x="1239563" y="5606024"/>
                </a:cubicBezTo>
                <a:close/>
                <a:moveTo>
                  <a:pt x="5201674" y="5598793"/>
                </a:moveTo>
                <a:cubicBezTo>
                  <a:pt x="5220146" y="5598793"/>
                  <a:pt x="5238618" y="5606196"/>
                  <a:pt x="5250932" y="5621001"/>
                </a:cubicBezTo>
                <a:cubicBezTo>
                  <a:pt x="5263247" y="5633338"/>
                  <a:pt x="5269404" y="5650610"/>
                  <a:pt x="5268173" y="5669116"/>
                </a:cubicBezTo>
                <a:cubicBezTo>
                  <a:pt x="5266941" y="5686389"/>
                  <a:pt x="5259553" y="5703661"/>
                  <a:pt x="5246006" y="5714765"/>
                </a:cubicBezTo>
                <a:cubicBezTo>
                  <a:pt x="5233692" y="5725869"/>
                  <a:pt x="5217683" y="5732037"/>
                  <a:pt x="5201674" y="5732037"/>
                </a:cubicBezTo>
                <a:cubicBezTo>
                  <a:pt x="5183202" y="5732037"/>
                  <a:pt x="5164730" y="5724635"/>
                  <a:pt x="5152415" y="5709830"/>
                </a:cubicBezTo>
                <a:cubicBezTo>
                  <a:pt x="5127786" y="5682688"/>
                  <a:pt x="5130249" y="5640740"/>
                  <a:pt x="5157341" y="5616066"/>
                </a:cubicBezTo>
                <a:cubicBezTo>
                  <a:pt x="5169656" y="5604962"/>
                  <a:pt x="5185665" y="5598793"/>
                  <a:pt x="5201674" y="5598793"/>
                </a:cubicBezTo>
                <a:close/>
                <a:moveTo>
                  <a:pt x="990006" y="5384958"/>
                </a:moveTo>
                <a:cubicBezTo>
                  <a:pt x="1006113" y="5384958"/>
                  <a:pt x="1022220" y="5391127"/>
                  <a:pt x="1034610" y="5402231"/>
                </a:cubicBezTo>
                <a:cubicBezTo>
                  <a:pt x="1048239" y="5413334"/>
                  <a:pt x="1055673" y="5430607"/>
                  <a:pt x="1056912" y="5447879"/>
                </a:cubicBezTo>
                <a:cubicBezTo>
                  <a:pt x="1058151" y="5466385"/>
                  <a:pt x="1051956" y="5483658"/>
                  <a:pt x="1039566" y="5495995"/>
                </a:cubicBezTo>
                <a:cubicBezTo>
                  <a:pt x="1027176" y="5510800"/>
                  <a:pt x="1008591" y="5518202"/>
                  <a:pt x="990006" y="5518202"/>
                </a:cubicBezTo>
                <a:cubicBezTo>
                  <a:pt x="973899" y="5518202"/>
                  <a:pt x="957792" y="5512034"/>
                  <a:pt x="945402" y="5500930"/>
                </a:cubicBezTo>
                <a:cubicBezTo>
                  <a:pt x="931773" y="5489826"/>
                  <a:pt x="924339" y="5472554"/>
                  <a:pt x="923100" y="5455281"/>
                </a:cubicBezTo>
                <a:cubicBezTo>
                  <a:pt x="921861" y="5436775"/>
                  <a:pt x="928056" y="5419503"/>
                  <a:pt x="940446" y="5407166"/>
                </a:cubicBezTo>
                <a:cubicBezTo>
                  <a:pt x="952836" y="5392361"/>
                  <a:pt x="971421" y="5384958"/>
                  <a:pt x="990006" y="5384958"/>
                </a:cubicBezTo>
                <a:close/>
                <a:moveTo>
                  <a:pt x="5447282" y="5375988"/>
                </a:moveTo>
                <a:cubicBezTo>
                  <a:pt x="5463323" y="5375988"/>
                  <a:pt x="5479365" y="5382157"/>
                  <a:pt x="5491705" y="5393260"/>
                </a:cubicBezTo>
                <a:cubicBezTo>
                  <a:pt x="5505278" y="5405598"/>
                  <a:pt x="5512682" y="5421636"/>
                  <a:pt x="5513916" y="5438909"/>
                </a:cubicBezTo>
                <a:cubicBezTo>
                  <a:pt x="5515150" y="5457415"/>
                  <a:pt x="5508980" y="5474687"/>
                  <a:pt x="5496641" y="5488258"/>
                </a:cubicBezTo>
                <a:cubicBezTo>
                  <a:pt x="5484301" y="5501829"/>
                  <a:pt x="5465791" y="5509231"/>
                  <a:pt x="5447282" y="5509231"/>
                </a:cubicBezTo>
                <a:cubicBezTo>
                  <a:pt x="5430006" y="5509231"/>
                  <a:pt x="5413964" y="5504296"/>
                  <a:pt x="5401625" y="5493193"/>
                </a:cubicBezTo>
                <a:cubicBezTo>
                  <a:pt x="5374477" y="5468518"/>
                  <a:pt x="5372009" y="5425338"/>
                  <a:pt x="5396689" y="5398195"/>
                </a:cubicBezTo>
                <a:cubicBezTo>
                  <a:pt x="5410262" y="5384624"/>
                  <a:pt x="5427538" y="5375988"/>
                  <a:pt x="5447282" y="5375988"/>
                </a:cubicBezTo>
                <a:close/>
                <a:moveTo>
                  <a:pt x="768073" y="5138428"/>
                </a:moveTo>
                <a:cubicBezTo>
                  <a:pt x="787786" y="5138428"/>
                  <a:pt x="805035" y="5147064"/>
                  <a:pt x="817356" y="5160636"/>
                </a:cubicBezTo>
                <a:cubicBezTo>
                  <a:pt x="829677" y="5174207"/>
                  <a:pt x="835837" y="5191479"/>
                  <a:pt x="834605" y="5208751"/>
                </a:cubicBezTo>
                <a:cubicBezTo>
                  <a:pt x="834605" y="5227258"/>
                  <a:pt x="825980" y="5243296"/>
                  <a:pt x="812427" y="5255634"/>
                </a:cubicBezTo>
                <a:cubicBezTo>
                  <a:pt x="801339" y="5266737"/>
                  <a:pt x="785322" y="5271672"/>
                  <a:pt x="768073" y="5271672"/>
                </a:cubicBezTo>
                <a:cubicBezTo>
                  <a:pt x="749592" y="5271672"/>
                  <a:pt x="731111" y="5264270"/>
                  <a:pt x="718790" y="5250699"/>
                </a:cubicBezTo>
                <a:cubicBezTo>
                  <a:pt x="706469" y="5237128"/>
                  <a:pt x="700309" y="5219855"/>
                  <a:pt x="701541" y="5201349"/>
                </a:cubicBezTo>
                <a:cubicBezTo>
                  <a:pt x="702773" y="5184077"/>
                  <a:pt x="710165" y="5168038"/>
                  <a:pt x="723718" y="5155701"/>
                </a:cubicBezTo>
                <a:cubicBezTo>
                  <a:pt x="736039" y="5144597"/>
                  <a:pt x="752056" y="5138428"/>
                  <a:pt x="768073" y="5138428"/>
                </a:cubicBezTo>
                <a:close/>
                <a:moveTo>
                  <a:pt x="5671203" y="5130842"/>
                </a:moveTo>
                <a:cubicBezTo>
                  <a:pt x="5684784" y="5130842"/>
                  <a:pt x="5698366" y="5135788"/>
                  <a:pt x="5709478" y="5144442"/>
                </a:cubicBezTo>
                <a:cubicBezTo>
                  <a:pt x="5724294" y="5154334"/>
                  <a:pt x="5734172" y="5170407"/>
                  <a:pt x="5736641" y="5187716"/>
                </a:cubicBezTo>
                <a:cubicBezTo>
                  <a:pt x="5739110" y="5205025"/>
                  <a:pt x="5735406" y="5223571"/>
                  <a:pt x="5724294" y="5237171"/>
                </a:cubicBezTo>
                <a:cubicBezTo>
                  <a:pt x="5711947" y="5254481"/>
                  <a:pt x="5692192" y="5265608"/>
                  <a:pt x="5669968" y="5265608"/>
                </a:cubicBezTo>
                <a:cubicBezTo>
                  <a:pt x="5656386" y="5265608"/>
                  <a:pt x="5642805" y="5260663"/>
                  <a:pt x="5631693" y="5252008"/>
                </a:cubicBezTo>
                <a:cubicBezTo>
                  <a:pt x="5616876" y="5242117"/>
                  <a:pt x="5606999" y="5226044"/>
                  <a:pt x="5604530" y="5208735"/>
                </a:cubicBezTo>
                <a:cubicBezTo>
                  <a:pt x="5602060" y="5191425"/>
                  <a:pt x="5605764" y="5172879"/>
                  <a:pt x="5616876" y="5159279"/>
                </a:cubicBezTo>
                <a:cubicBezTo>
                  <a:pt x="5629223" y="5141970"/>
                  <a:pt x="5648978" y="5130842"/>
                  <a:pt x="5671203" y="5130842"/>
                </a:cubicBezTo>
                <a:close/>
                <a:moveTo>
                  <a:pt x="573528" y="4871896"/>
                </a:moveTo>
                <a:cubicBezTo>
                  <a:pt x="595629" y="4871896"/>
                  <a:pt x="615274" y="4883024"/>
                  <a:pt x="627553" y="4900333"/>
                </a:cubicBezTo>
                <a:cubicBezTo>
                  <a:pt x="638603" y="4913933"/>
                  <a:pt x="642287" y="4932479"/>
                  <a:pt x="639831" y="4949789"/>
                </a:cubicBezTo>
                <a:cubicBezTo>
                  <a:pt x="637375" y="4967098"/>
                  <a:pt x="627553" y="4983171"/>
                  <a:pt x="612819" y="4993062"/>
                </a:cubicBezTo>
                <a:cubicBezTo>
                  <a:pt x="601768" y="5001717"/>
                  <a:pt x="588262" y="5006662"/>
                  <a:pt x="574756" y="5006662"/>
                </a:cubicBezTo>
                <a:cubicBezTo>
                  <a:pt x="552655" y="5006662"/>
                  <a:pt x="533009" y="4995535"/>
                  <a:pt x="520731" y="4978225"/>
                </a:cubicBezTo>
                <a:cubicBezTo>
                  <a:pt x="509680" y="4964625"/>
                  <a:pt x="505997" y="4946079"/>
                  <a:pt x="508452" y="4928770"/>
                </a:cubicBezTo>
                <a:cubicBezTo>
                  <a:pt x="510908" y="4911461"/>
                  <a:pt x="520731" y="4895388"/>
                  <a:pt x="535465" y="4885496"/>
                </a:cubicBezTo>
                <a:cubicBezTo>
                  <a:pt x="546515" y="4876842"/>
                  <a:pt x="560022" y="4871896"/>
                  <a:pt x="573528" y="4871896"/>
                </a:cubicBezTo>
                <a:close/>
                <a:moveTo>
                  <a:pt x="5858778" y="4863221"/>
                </a:moveTo>
                <a:cubicBezTo>
                  <a:pt x="5871102" y="4863221"/>
                  <a:pt x="5882194" y="4865703"/>
                  <a:pt x="5892054" y="4871907"/>
                </a:cubicBezTo>
                <a:cubicBezTo>
                  <a:pt x="5908075" y="4880592"/>
                  <a:pt x="5919167" y="4895482"/>
                  <a:pt x="5924097" y="4912853"/>
                </a:cubicBezTo>
                <a:cubicBezTo>
                  <a:pt x="5927794" y="4930224"/>
                  <a:pt x="5925329" y="4948836"/>
                  <a:pt x="5916702" y="4963725"/>
                </a:cubicBezTo>
                <a:cubicBezTo>
                  <a:pt x="5905610" y="4984818"/>
                  <a:pt x="5883427" y="4997226"/>
                  <a:pt x="5858778" y="4997226"/>
                </a:cubicBezTo>
                <a:cubicBezTo>
                  <a:pt x="5847686" y="4997226"/>
                  <a:pt x="5835362" y="4994745"/>
                  <a:pt x="5825502" y="4988541"/>
                </a:cubicBezTo>
                <a:cubicBezTo>
                  <a:pt x="5793459" y="4969929"/>
                  <a:pt x="5782367" y="4928983"/>
                  <a:pt x="5800854" y="4896722"/>
                </a:cubicBezTo>
                <a:cubicBezTo>
                  <a:pt x="5813178" y="4875629"/>
                  <a:pt x="5835362" y="4863221"/>
                  <a:pt x="5858778" y="4863221"/>
                </a:cubicBezTo>
                <a:close/>
                <a:moveTo>
                  <a:pt x="409835" y="4586552"/>
                </a:moveTo>
                <a:cubicBezTo>
                  <a:pt x="433343" y="4586552"/>
                  <a:pt x="455614" y="4598960"/>
                  <a:pt x="467986" y="4620053"/>
                </a:cubicBezTo>
                <a:cubicBezTo>
                  <a:pt x="476647" y="4634943"/>
                  <a:pt x="479122" y="4653555"/>
                  <a:pt x="474173" y="4670926"/>
                </a:cubicBezTo>
                <a:cubicBezTo>
                  <a:pt x="469224" y="4688297"/>
                  <a:pt x="458088" y="4703186"/>
                  <a:pt x="443241" y="4711872"/>
                </a:cubicBezTo>
                <a:cubicBezTo>
                  <a:pt x="433343" y="4718076"/>
                  <a:pt x="420971" y="4720557"/>
                  <a:pt x="409835" y="4720557"/>
                </a:cubicBezTo>
                <a:cubicBezTo>
                  <a:pt x="385090" y="4720557"/>
                  <a:pt x="362819" y="4708149"/>
                  <a:pt x="351684" y="4687056"/>
                </a:cubicBezTo>
                <a:cubicBezTo>
                  <a:pt x="343023" y="4672167"/>
                  <a:pt x="340549" y="4653555"/>
                  <a:pt x="344261" y="4636184"/>
                </a:cubicBezTo>
                <a:cubicBezTo>
                  <a:pt x="349210" y="4618813"/>
                  <a:pt x="360345" y="4603923"/>
                  <a:pt x="376429" y="4595238"/>
                </a:cubicBezTo>
                <a:cubicBezTo>
                  <a:pt x="386327" y="4589034"/>
                  <a:pt x="397463" y="4586552"/>
                  <a:pt x="409835" y="4586552"/>
                </a:cubicBezTo>
                <a:close/>
                <a:moveTo>
                  <a:pt x="6029102" y="4579141"/>
                </a:moveTo>
                <a:cubicBezTo>
                  <a:pt x="6037697" y="4579141"/>
                  <a:pt x="6047520" y="4580375"/>
                  <a:pt x="6056115" y="4584076"/>
                </a:cubicBezTo>
                <a:cubicBezTo>
                  <a:pt x="6072076" y="4591479"/>
                  <a:pt x="6084355" y="4605050"/>
                  <a:pt x="6090494" y="4621088"/>
                </a:cubicBezTo>
                <a:cubicBezTo>
                  <a:pt x="6096633" y="4638361"/>
                  <a:pt x="6096633" y="4656867"/>
                  <a:pt x="6089266" y="4672906"/>
                </a:cubicBezTo>
                <a:cubicBezTo>
                  <a:pt x="6078216" y="4696347"/>
                  <a:pt x="6054887" y="4712385"/>
                  <a:pt x="6027874" y="4712385"/>
                </a:cubicBezTo>
                <a:cubicBezTo>
                  <a:pt x="6019279" y="4712385"/>
                  <a:pt x="6009457" y="4709918"/>
                  <a:pt x="6000862" y="4706217"/>
                </a:cubicBezTo>
                <a:cubicBezTo>
                  <a:pt x="5984900" y="4698814"/>
                  <a:pt x="5972622" y="4686477"/>
                  <a:pt x="5966482" y="4669204"/>
                </a:cubicBezTo>
                <a:cubicBezTo>
                  <a:pt x="5960343" y="4653166"/>
                  <a:pt x="5960343" y="4634660"/>
                  <a:pt x="5967710" y="4618621"/>
                </a:cubicBezTo>
                <a:cubicBezTo>
                  <a:pt x="5978761" y="4593946"/>
                  <a:pt x="6002090" y="4579141"/>
                  <a:pt x="6029102" y="4579141"/>
                </a:cubicBezTo>
                <a:close/>
                <a:moveTo>
                  <a:pt x="277679" y="4287168"/>
                </a:moveTo>
                <a:cubicBezTo>
                  <a:pt x="304881" y="4287168"/>
                  <a:pt x="328373" y="4301973"/>
                  <a:pt x="339501" y="4326648"/>
                </a:cubicBezTo>
                <a:cubicBezTo>
                  <a:pt x="354339" y="4359958"/>
                  <a:pt x="339501" y="4399438"/>
                  <a:pt x="304881" y="4414243"/>
                </a:cubicBezTo>
                <a:cubicBezTo>
                  <a:pt x="296226" y="4417944"/>
                  <a:pt x="287570" y="4420411"/>
                  <a:pt x="278915" y="4420411"/>
                </a:cubicBezTo>
                <a:cubicBezTo>
                  <a:pt x="251713" y="4420411"/>
                  <a:pt x="228221" y="4404373"/>
                  <a:pt x="217093" y="4380932"/>
                </a:cubicBezTo>
                <a:cubicBezTo>
                  <a:pt x="209674" y="4364893"/>
                  <a:pt x="209674" y="4346387"/>
                  <a:pt x="215856" y="4329115"/>
                </a:cubicBezTo>
                <a:cubicBezTo>
                  <a:pt x="222038" y="4313077"/>
                  <a:pt x="234403" y="4299506"/>
                  <a:pt x="250477" y="4292103"/>
                </a:cubicBezTo>
                <a:cubicBezTo>
                  <a:pt x="259132" y="4288402"/>
                  <a:pt x="269024" y="4287168"/>
                  <a:pt x="277679" y="4287168"/>
                </a:cubicBezTo>
                <a:close/>
                <a:moveTo>
                  <a:pt x="6159673" y="4275657"/>
                </a:moveTo>
                <a:cubicBezTo>
                  <a:pt x="6165843" y="4275657"/>
                  <a:pt x="6173246" y="4276891"/>
                  <a:pt x="6179416" y="4278125"/>
                </a:cubicBezTo>
                <a:cubicBezTo>
                  <a:pt x="6196692" y="4284293"/>
                  <a:pt x="6210266" y="4295397"/>
                  <a:pt x="6218903" y="4311435"/>
                </a:cubicBezTo>
                <a:cubicBezTo>
                  <a:pt x="6226307" y="4327474"/>
                  <a:pt x="6227541" y="4345980"/>
                  <a:pt x="6222605" y="4363252"/>
                </a:cubicBezTo>
                <a:cubicBezTo>
                  <a:pt x="6213968" y="4390394"/>
                  <a:pt x="6188054" y="4408900"/>
                  <a:pt x="6158439" y="4408900"/>
                </a:cubicBezTo>
                <a:cubicBezTo>
                  <a:pt x="6152269" y="4408900"/>
                  <a:pt x="6144865" y="4407667"/>
                  <a:pt x="6138695" y="4405199"/>
                </a:cubicBezTo>
                <a:cubicBezTo>
                  <a:pt x="6102910" y="4394095"/>
                  <a:pt x="6084400" y="4357084"/>
                  <a:pt x="6095506" y="4321305"/>
                </a:cubicBezTo>
                <a:cubicBezTo>
                  <a:pt x="6104144" y="4294163"/>
                  <a:pt x="6130057" y="4275657"/>
                  <a:pt x="6159673" y="4275657"/>
                </a:cubicBezTo>
                <a:close/>
                <a:moveTo>
                  <a:pt x="174129" y="3971881"/>
                </a:moveTo>
                <a:cubicBezTo>
                  <a:pt x="203804" y="3971881"/>
                  <a:pt x="229770" y="3990387"/>
                  <a:pt x="238425" y="4017529"/>
                </a:cubicBezTo>
                <a:cubicBezTo>
                  <a:pt x="249553" y="4053308"/>
                  <a:pt x="231006" y="4090319"/>
                  <a:pt x="195149" y="4101423"/>
                </a:cubicBezTo>
                <a:cubicBezTo>
                  <a:pt x="188967" y="4103891"/>
                  <a:pt x="181548" y="4105124"/>
                  <a:pt x="175366" y="4105124"/>
                </a:cubicBezTo>
                <a:cubicBezTo>
                  <a:pt x="175359" y="4105124"/>
                  <a:pt x="175274" y="4105124"/>
                  <a:pt x="174129" y="4105124"/>
                </a:cubicBezTo>
                <a:cubicBezTo>
                  <a:pt x="145691" y="4105124"/>
                  <a:pt x="119725" y="4086618"/>
                  <a:pt x="111070" y="4059476"/>
                </a:cubicBezTo>
                <a:cubicBezTo>
                  <a:pt x="104888" y="4042204"/>
                  <a:pt x="107361" y="4023698"/>
                  <a:pt x="114779" y="4007659"/>
                </a:cubicBezTo>
                <a:cubicBezTo>
                  <a:pt x="123435" y="3991621"/>
                  <a:pt x="137036" y="3980517"/>
                  <a:pt x="154346" y="3974349"/>
                </a:cubicBezTo>
                <a:cubicBezTo>
                  <a:pt x="160528" y="3973115"/>
                  <a:pt x="167947" y="3971881"/>
                  <a:pt x="174129" y="3971881"/>
                </a:cubicBezTo>
                <a:close/>
                <a:moveTo>
                  <a:pt x="6262794" y="3961491"/>
                </a:moveTo>
                <a:cubicBezTo>
                  <a:pt x="6266489" y="3961491"/>
                  <a:pt x="6271415" y="3961491"/>
                  <a:pt x="6276341" y="3962725"/>
                </a:cubicBezTo>
                <a:cubicBezTo>
                  <a:pt x="6293581" y="3966426"/>
                  <a:pt x="6308358" y="3976296"/>
                  <a:pt x="6318210" y="3992335"/>
                </a:cubicBezTo>
                <a:cubicBezTo>
                  <a:pt x="6328062" y="4007140"/>
                  <a:pt x="6331756" y="4024412"/>
                  <a:pt x="6328062" y="4041684"/>
                </a:cubicBezTo>
                <a:cubicBezTo>
                  <a:pt x="6320673" y="4072528"/>
                  <a:pt x="6293581" y="4094735"/>
                  <a:pt x="6262794" y="4094735"/>
                </a:cubicBezTo>
                <a:cubicBezTo>
                  <a:pt x="6257869" y="4094735"/>
                  <a:pt x="6252943" y="4094735"/>
                  <a:pt x="6248017" y="4093501"/>
                </a:cubicBezTo>
                <a:cubicBezTo>
                  <a:pt x="6212305" y="4086099"/>
                  <a:pt x="6190138" y="4050321"/>
                  <a:pt x="6197527" y="4014542"/>
                </a:cubicBezTo>
                <a:cubicBezTo>
                  <a:pt x="6203684" y="3983699"/>
                  <a:pt x="6230776" y="3961491"/>
                  <a:pt x="6262794" y="3961491"/>
                </a:cubicBezTo>
                <a:close/>
                <a:moveTo>
                  <a:pt x="101454" y="3648532"/>
                </a:moveTo>
                <a:cubicBezTo>
                  <a:pt x="133624" y="3648532"/>
                  <a:pt x="160844" y="3670739"/>
                  <a:pt x="167030" y="3701583"/>
                </a:cubicBezTo>
                <a:cubicBezTo>
                  <a:pt x="170742" y="3718855"/>
                  <a:pt x="168267" y="3736128"/>
                  <a:pt x="158369" y="3752166"/>
                </a:cubicBezTo>
                <a:cubicBezTo>
                  <a:pt x="148471" y="3766971"/>
                  <a:pt x="133624" y="3776841"/>
                  <a:pt x="116302" y="3780542"/>
                </a:cubicBezTo>
                <a:cubicBezTo>
                  <a:pt x="111353" y="3781776"/>
                  <a:pt x="106403" y="3781776"/>
                  <a:pt x="101454" y="3781776"/>
                </a:cubicBezTo>
                <a:cubicBezTo>
                  <a:pt x="70522" y="3781776"/>
                  <a:pt x="43302" y="3759569"/>
                  <a:pt x="35879" y="3728725"/>
                </a:cubicBezTo>
                <a:cubicBezTo>
                  <a:pt x="32167" y="3711453"/>
                  <a:pt x="35879" y="3694181"/>
                  <a:pt x="45777" y="3679376"/>
                </a:cubicBezTo>
                <a:cubicBezTo>
                  <a:pt x="55675" y="3663337"/>
                  <a:pt x="70522" y="3653467"/>
                  <a:pt x="87844" y="3649766"/>
                </a:cubicBezTo>
                <a:cubicBezTo>
                  <a:pt x="92793" y="3648532"/>
                  <a:pt x="96505" y="3648532"/>
                  <a:pt x="101454" y="3648532"/>
                </a:cubicBezTo>
                <a:close/>
                <a:moveTo>
                  <a:pt x="6331984" y="3638450"/>
                </a:moveTo>
                <a:lnTo>
                  <a:pt x="6338157" y="3638450"/>
                </a:lnTo>
                <a:cubicBezTo>
                  <a:pt x="6356677" y="3640923"/>
                  <a:pt x="6372728" y="3649578"/>
                  <a:pt x="6383840" y="3663178"/>
                </a:cubicBezTo>
                <a:cubicBezTo>
                  <a:pt x="6394953" y="3678014"/>
                  <a:pt x="6399891" y="3695324"/>
                  <a:pt x="6398657" y="3712633"/>
                </a:cubicBezTo>
                <a:cubicBezTo>
                  <a:pt x="6394953" y="3747252"/>
                  <a:pt x="6366555" y="3773216"/>
                  <a:pt x="6331984" y="3773216"/>
                </a:cubicBezTo>
                <a:cubicBezTo>
                  <a:pt x="6329514" y="3773216"/>
                  <a:pt x="6327045" y="3771980"/>
                  <a:pt x="6324575" y="3771980"/>
                </a:cubicBezTo>
                <a:cubicBezTo>
                  <a:pt x="6307290" y="3770743"/>
                  <a:pt x="6291239" y="3762089"/>
                  <a:pt x="6280127" y="3747252"/>
                </a:cubicBezTo>
                <a:cubicBezTo>
                  <a:pt x="6269015" y="3733652"/>
                  <a:pt x="6262841" y="3716342"/>
                  <a:pt x="6265311" y="3699033"/>
                </a:cubicBezTo>
                <a:cubicBezTo>
                  <a:pt x="6269015" y="3664414"/>
                  <a:pt x="6297412" y="3638450"/>
                  <a:pt x="6331984" y="3638450"/>
                </a:cubicBezTo>
                <a:close/>
                <a:moveTo>
                  <a:pt x="62230" y="3320295"/>
                </a:moveTo>
                <a:cubicBezTo>
                  <a:pt x="63460" y="3320295"/>
                  <a:pt x="65921" y="3320295"/>
                  <a:pt x="68382" y="3320295"/>
                </a:cubicBezTo>
                <a:cubicBezTo>
                  <a:pt x="102835" y="3320295"/>
                  <a:pt x="131136" y="3346259"/>
                  <a:pt x="134827" y="3380878"/>
                </a:cubicBezTo>
                <a:cubicBezTo>
                  <a:pt x="138519" y="3416733"/>
                  <a:pt x="112679" y="3450116"/>
                  <a:pt x="75765" y="3453825"/>
                </a:cubicBezTo>
                <a:cubicBezTo>
                  <a:pt x="73304" y="3453825"/>
                  <a:pt x="70843" y="3455061"/>
                  <a:pt x="68382" y="3455061"/>
                </a:cubicBezTo>
                <a:cubicBezTo>
                  <a:pt x="33929" y="3455061"/>
                  <a:pt x="5629" y="3429097"/>
                  <a:pt x="1937" y="3394478"/>
                </a:cubicBezTo>
                <a:cubicBezTo>
                  <a:pt x="707" y="3377169"/>
                  <a:pt x="5629" y="3359859"/>
                  <a:pt x="16703" y="3345023"/>
                </a:cubicBezTo>
                <a:cubicBezTo>
                  <a:pt x="27777" y="3331423"/>
                  <a:pt x="43773" y="3322768"/>
                  <a:pt x="62230" y="3320295"/>
                </a:cubicBezTo>
                <a:close/>
                <a:moveTo>
                  <a:pt x="6366395" y="3309190"/>
                </a:moveTo>
                <a:cubicBezTo>
                  <a:pt x="6403610" y="3309190"/>
                  <a:pt x="6433778" y="3339188"/>
                  <a:pt x="6433778" y="3376193"/>
                </a:cubicBezTo>
                <a:cubicBezTo>
                  <a:pt x="6433778" y="3413198"/>
                  <a:pt x="6403610" y="3443196"/>
                  <a:pt x="6366395" y="3443196"/>
                </a:cubicBezTo>
                <a:cubicBezTo>
                  <a:pt x="6329180" y="3443196"/>
                  <a:pt x="6299012" y="3413198"/>
                  <a:pt x="6299012" y="3376193"/>
                </a:cubicBezTo>
                <a:cubicBezTo>
                  <a:pt x="6299012" y="3339188"/>
                  <a:pt x="6329180" y="3309190"/>
                  <a:pt x="6366395" y="3309190"/>
                </a:cubicBezTo>
                <a:close/>
                <a:moveTo>
                  <a:pt x="66765" y="2989142"/>
                </a:moveTo>
                <a:cubicBezTo>
                  <a:pt x="103856" y="2989142"/>
                  <a:pt x="134766" y="3018921"/>
                  <a:pt x="134766" y="3056145"/>
                </a:cubicBezTo>
                <a:cubicBezTo>
                  <a:pt x="134766" y="3093368"/>
                  <a:pt x="103856" y="3123147"/>
                  <a:pt x="66765" y="3123147"/>
                </a:cubicBezTo>
                <a:cubicBezTo>
                  <a:pt x="30909" y="3123147"/>
                  <a:pt x="0" y="3093368"/>
                  <a:pt x="0" y="3056145"/>
                </a:cubicBezTo>
                <a:cubicBezTo>
                  <a:pt x="0" y="3038774"/>
                  <a:pt x="7418" y="3021403"/>
                  <a:pt x="19782" y="3008995"/>
                </a:cubicBezTo>
                <a:cubicBezTo>
                  <a:pt x="32146" y="2996587"/>
                  <a:pt x="49455" y="2989142"/>
                  <a:pt x="66765" y="2989142"/>
                </a:cubicBezTo>
                <a:close/>
                <a:moveTo>
                  <a:pt x="6358257" y="2979702"/>
                </a:moveTo>
                <a:cubicBezTo>
                  <a:pt x="6360728" y="2979702"/>
                  <a:pt x="6363200" y="2979702"/>
                  <a:pt x="6365671" y="2979702"/>
                </a:cubicBezTo>
                <a:cubicBezTo>
                  <a:pt x="6400268" y="2979702"/>
                  <a:pt x="6428687" y="3005611"/>
                  <a:pt x="6432393" y="3038922"/>
                </a:cubicBezTo>
                <a:cubicBezTo>
                  <a:pt x="6436100" y="3075934"/>
                  <a:pt x="6408917" y="3109245"/>
                  <a:pt x="6371849" y="3112946"/>
                </a:cubicBezTo>
                <a:cubicBezTo>
                  <a:pt x="6370613" y="3112946"/>
                  <a:pt x="6368142" y="3112946"/>
                  <a:pt x="6365671" y="3112946"/>
                </a:cubicBezTo>
                <a:cubicBezTo>
                  <a:pt x="6331074" y="3112946"/>
                  <a:pt x="6302655" y="3087038"/>
                  <a:pt x="6298948" y="3053727"/>
                </a:cubicBezTo>
                <a:cubicBezTo>
                  <a:pt x="6295241" y="3016714"/>
                  <a:pt x="6321189" y="2983403"/>
                  <a:pt x="6358257" y="2979702"/>
                </a:cubicBezTo>
                <a:close/>
                <a:moveTo>
                  <a:pt x="101893" y="2661508"/>
                </a:moveTo>
                <a:cubicBezTo>
                  <a:pt x="104354" y="2661508"/>
                  <a:pt x="106815" y="2661508"/>
                  <a:pt x="109276" y="2661508"/>
                </a:cubicBezTo>
                <a:cubicBezTo>
                  <a:pt x="146189" y="2665209"/>
                  <a:pt x="172029" y="2698520"/>
                  <a:pt x="168337" y="2735532"/>
                </a:cubicBezTo>
                <a:cubicBezTo>
                  <a:pt x="164646" y="2768843"/>
                  <a:pt x="136346" y="2794751"/>
                  <a:pt x="101893" y="2794751"/>
                </a:cubicBezTo>
                <a:lnTo>
                  <a:pt x="95741" y="2794751"/>
                </a:lnTo>
                <a:cubicBezTo>
                  <a:pt x="77284" y="2793517"/>
                  <a:pt x="61288" y="2784881"/>
                  <a:pt x="50214" y="2770076"/>
                </a:cubicBezTo>
                <a:cubicBezTo>
                  <a:pt x="39140" y="2756505"/>
                  <a:pt x="34218" y="2739233"/>
                  <a:pt x="35448" y="2721961"/>
                </a:cubicBezTo>
                <a:cubicBezTo>
                  <a:pt x="39140" y="2687416"/>
                  <a:pt x="67440" y="2661508"/>
                  <a:pt x="101893" y="2661508"/>
                </a:cubicBezTo>
                <a:close/>
                <a:moveTo>
                  <a:pt x="6330481" y="2651264"/>
                </a:moveTo>
                <a:cubicBezTo>
                  <a:pt x="6361353" y="2651264"/>
                  <a:pt x="6388520" y="2673519"/>
                  <a:pt x="6395929" y="2704429"/>
                </a:cubicBezTo>
                <a:cubicBezTo>
                  <a:pt x="6403338" y="2740284"/>
                  <a:pt x="6379876" y="2776139"/>
                  <a:pt x="6344065" y="2783557"/>
                </a:cubicBezTo>
                <a:cubicBezTo>
                  <a:pt x="6339125" y="2784794"/>
                  <a:pt x="6334186" y="2786030"/>
                  <a:pt x="6330481" y="2786030"/>
                </a:cubicBezTo>
                <a:cubicBezTo>
                  <a:pt x="6298375" y="2786030"/>
                  <a:pt x="6271208" y="2763775"/>
                  <a:pt x="6265033" y="2732866"/>
                </a:cubicBezTo>
                <a:cubicBezTo>
                  <a:pt x="6256389" y="2697010"/>
                  <a:pt x="6279852" y="2661155"/>
                  <a:pt x="6315663" y="2652501"/>
                </a:cubicBezTo>
                <a:cubicBezTo>
                  <a:pt x="6320602" y="2652501"/>
                  <a:pt x="6325542" y="2651264"/>
                  <a:pt x="6330481" y="2651264"/>
                </a:cubicBezTo>
                <a:close/>
                <a:moveTo>
                  <a:pt x="170100" y="2338386"/>
                </a:moveTo>
                <a:cubicBezTo>
                  <a:pt x="175053" y="2338386"/>
                  <a:pt x="180005" y="2339623"/>
                  <a:pt x="184957" y="2339623"/>
                </a:cubicBezTo>
                <a:cubicBezTo>
                  <a:pt x="220862" y="2348277"/>
                  <a:pt x="243148" y="2384132"/>
                  <a:pt x="235719" y="2419988"/>
                </a:cubicBezTo>
                <a:cubicBezTo>
                  <a:pt x="229529" y="2450897"/>
                  <a:pt x="202291" y="2473152"/>
                  <a:pt x="170100" y="2473152"/>
                </a:cubicBezTo>
                <a:cubicBezTo>
                  <a:pt x="165148" y="2473152"/>
                  <a:pt x="161434" y="2471916"/>
                  <a:pt x="156481" y="2470679"/>
                </a:cubicBezTo>
                <a:cubicBezTo>
                  <a:pt x="139148" y="2466970"/>
                  <a:pt x="124291" y="2457079"/>
                  <a:pt x="114386" y="2442243"/>
                </a:cubicBezTo>
                <a:cubicBezTo>
                  <a:pt x="104481" y="2427406"/>
                  <a:pt x="100767" y="2408860"/>
                  <a:pt x="104481" y="2391551"/>
                </a:cubicBezTo>
                <a:cubicBezTo>
                  <a:pt x="111910" y="2360641"/>
                  <a:pt x="139148" y="2338386"/>
                  <a:pt x="170100" y="2338386"/>
                </a:cubicBezTo>
                <a:close/>
                <a:moveTo>
                  <a:pt x="6260617" y="2328278"/>
                </a:moveTo>
                <a:cubicBezTo>
                  <a:pt x="6290217" y="2328278"/>
                  <a:pt x="6316117" y="2346824"/>
                  <a:pt x="6324750" y="2375261"/>
                </a:cubicBezTo>
                <a:cubicBezTo>
                  <a:pt x="6335850" y="2409880"/>
                  <a:pt x="6317350" y="2448208"/>
                  <a:pt x="6281584" y="2459335"/>
                </a:cubicBezTo>
                <a:cubicBezTo>
                  <a:pt x="6275417" y="2461808"/>
                  <a:pt x="6268017" y="2463044"/>
                  <a:pt x="6261850" y="2463044"/>
                </a:cubicBezTo>
                <a:cubicBezTo>
                  <a:pt x="6232250" y="2463044"/>
                  <a:pt x="6206351" y="2444498"/>
                  <a:pt x="6197717" y="2416061"/>
                </a:cubicBezTo>
                <a:cubicBezTo>
                  <a:pt x="6186617" y="2381443"/>
                  <a:pt x="6205117" y="2343115"/>
                  <a:pt x="6240884" y="2331987"/>
                </a:cubicBezTo>
                <a:cubicBezTo>
                  <a:pt x="6247050" y="2329515"/>
                  <a:pt x="6254450" y="2328278"/>
                  <a:pt x="6260617" y="2328278"/>
                </a:cubicBezTo>
                <a:close/>
                <a:moveTo>
                  <a:pt x="271213" y="2023899"/>
                </a:moveTo>
                <a:cubicBezTo>
                  <a:pt x="277411" y="2023899"/>
                  <a:pt x="284848" y="2025136"/>
                  <a:pt x="291047" y="2027608"/>
                </a:cubicBezTo>
                <a:cubicBezTo>
                  <a:pt x="326996" y="2038736"/>
                  <a:pt x="345590" y="2077064"/>
                  <a:pt x="334433" y="2111682"/>
                </a:cubicBezTo>
                <a:cubicBezTo>
                  <a:pt x="325756" y="2140119"/>
                  <a:pt x="299724" y="2158665"/>
                  <a:pt x="269973" y="2158665"/>
                </a:cubicBezTo>
                <a:cubicBezTo>
                  <a:pt x="263775" y="2158665"/>
                  <a:pt x="256337" y="2157429"/>
                  <a:pt x="250139" y="2154956"/>
                </a:cubicBezTo>
                <a:cubicBezTo>
                  <a:pt x="214190" y="2143829"/>
                  <a:pt x="195596" y="2105501"/>
                  <a:pt x="206752" y="2070882"/>
                </a:cubicBezTo>
                <a:cubicBezTo>
                  <a:pt x="215430" y="2042445"/>
                  <a:pt x="241462" y="2023899"/>
                  <a:pt x="271213" y="2023899"/>
                </a:cubicBezTo>
                <a:close/>
                <a:moveTo>
                  <a:pt x="6158130" y="2015460"/>
                </a:moveTo>
                <a:cubicBezTo>
                  <a:pt x="6185231" y="2015460"/>
                  <a:pt x="6208636" y="2030265"/>
                  <a:pt x="6219723" y="2054940"/>
                </a:cubicBezTo>
                <a:cubicBezTo>
                  <a:pt x="6234505" y="2088251"/>
                  <a:pt x="6219723" y="2127731"/>
                  <a:pt x="6186463" y="2142535"/>
                </a:cubicBezTo>
                <a:cubicBezTo>
                  <a:pt x="6177840" y="2146237"/>
                  <a:pt x="6167985" y="2148704"/>
                  <a:pt x="6159362" y="2148704"/>
                </a:cubicBezTo>
                <a:cubicBezTo>
                  <a:pt x="6132261" y="2148704"/>
                  <a:pt x="6108856" y="2132665"/>
                  <a:pt x="6097769" y="2109224"/>
                </a:cubicBezTo>
                <a:cubicBezTo>
                  <a:pt x="6082987" y="2075913"/>
                  <a:pt x="6097769" y="2035200"/>
                  <a:pt x="6131030" y="2020395"/>
                </a:cubicBezTo>
                <a:cubicBezTo>
                  <a:pt x="6139653" y="2016694"/>
                  <a:pt x="6149507" y="2015460"/>
                  <a:pt x="6158130" y="2015460"/>
                </a:cubicBezTo>
                <a:close/>
                <a:moveTo>
                  <a:pt x="409174" y="1723487"/>
                </a:moveTo>
                <a:cubicBezTo>
                  <a:pt x="417829" y="1723487"/>
                  <a:pt x="426485" y="1724721"/>
                  <a:pt x="435140" y="1728422"/>
                </a:cubicBezTo>
                <a:cubicBezTo>
                  <a:pt x="469760" y="1743227"/>
                  <a:pt x="484598" y="1783940"/>
                  <a:pt x="469760" y="1817251"/>
                </a:cubicBezTo>
                <a:cubicBezTo>
                  <a:pt x="458632" y="1840692"/>
                  <a:pt x="435140" y="1856730"/>
                  <a:pt x="407938" y="1856730"/>
                </a:cubicBezTo>
                <a:cubicBezTo>
                  <a:pt x="399283" y="1856730"/>
                  <a:pt x="389391" y="1854263"/>
                  <a:pt x="380736" y="1850561"/>
                </a:cubicBezTo>
                <a:cubicBezTo>
                  <a:pt x="364662" y="1843159"/>
                  <a:pt x="352297" y="1830822"/>
                  <a:pt x="346115" y="1813549"/>
                </a:cubicBezTo>
                <a:cubicBezTo>
                  <a:pt x="339933" y="1797511"/>
                  <a:pt x="339933" y="1779005"/>
                  <a:pt x="347352" y="1762966"/>
                </a:cubicBezTo>
                <a:cubicBezTo>
                  <a:pt x="358480" y="1738292"/>
                  <a:pt x="381972" y="1723487"/>
                  <a:pt x="409174" y="1723487"/>
                </a:cubicBezTo>
                <a:close/>
                <a:moveTo>
                  <a:pt x="6018842" y="1712922"/>
                </a:moveTo>
                <a:cubicBezTo>
                  <a:pt x="6043491" y="1712922"/>
                  <a:pt x="6065674" y="1726446"/>
                  <a:pt x="6076766" y="1746116"/>
                </a:cubicBezTo>
                <a:cubicBezTo>
                  <a:pt x="6085393" y="1762098"/>
                  <a:pt x="6087858" y="1780539"/>
                  <a:pt x="6084161" y="1797751"/>
                </a:cubicBezTo>
                <a:cubicBezTo>
                  <a:pt x="6079231" y="1814963"/>
                  <a:pt x="6068139" y="1828486"/>
                  <a:pt x="6052118" y="1837092"/>
                </a:cubicBezTo>
                <a:cubicBezTo>
                  <a:pt x="6042258" y="1843239"/>
                  <a:pt x="6031166" y="1846927"/>
                  <a:pt x="6018842" y="1846927"/>
                </a:cubicBezTo>
                <a:cubicBezTo>
                  <a:pt x="5995426" y="1846927"/>
                  <a:pt x="5973242" y="1833404"/>
                  <a:pt x="5960918" y="1813733"/>
                </a:cubicBezTo>
                <a:cubicBezTo>
                  <a:pt x="5942431" y="1781769"/>
                  <a:pt x="5953523" y="1741198"/>
                  <a:pt x="5985566" y="1722757"/>
                </a:cubicBezTo>
                <a:cubicBezTo>
                  <a:pt x="5995426" y="1716610"/>
                  <a:pt x="6007750" y="1712922"/>
                  <a:pt x="6018842" y="1712922"/>
                </a:cubicBezTo>
                <a:close/>
                <a:moveTo>
                  <a:pt x="565687" y="1435850"/>
                </a:moveTo>
                <a:cubicBezTo>
                  <a:pt x="576837" y="1435850"/>
                  <a:pt x="589226" y="1439538"/>
                  <a:pt x="599137" y="1445685"/>
                </a:cubicBezTo>
                <a:cubicBezTo>
                  <a:pt x="614004" y="1454291"/>
                  <a:pt x="625154" y="1467815"/>
                  <a:pt x="630109" y="1485026"/>
                </a:cubicBezTo>
                <a:cubicBezTo>
                  <a:pt x="635065" y="1502238"/>
                  <a:pt x="632587" y="1520679"/>
                  <a:pt x="623915" y="1536661"/>
                </a:cubicBezTo>
                <a:cubicBezTo>
                  <a:pt x="611526" y="1556332"/>
                  <a:pt x="589226" y="1569855"/>
                  <a:pt x="565687" y="1569855"/>
                </a:cubicBezTo>
                <a:cubicBezTo>
                  <a:pt x="553299" y="1569855"/>
                  <a:pt x="542149" y="1566167"/>
                  <a:pt x="532238" y="1560020"/>
                </a:cubicBezTo>
                <a:cubicBezTo>
                  <a:pt x="500027" y="1541579"/>
                  <a:pt x="488877" y="1501008"/>
                  <a:pt x="507460" y="1469044"/>
                </a:cubicBezTo>
                <a:cubicBezTo>
                  <a:pt x="518610" y="1449374"/>
                  <a:pt x="540910" y="1435850"/>
                  <a:pt x="565687" y="1435850"/>
                </a:cubicBezTo>
                <a:close/>
                <a:moveTo>
                  <a:pt x="5858145" y="1427981"/>
                </a:moveTo>
                <a:cubicBezTo>
                  <a:pt x="5880429" y="1427981"/>
                  <a:pt x="5900238" y="1437851"/>
                  <a:pt x="5912619" y="1455123"/>
                </a:cubicBezTo>
                <a:cubicBezTo>
                  <a:pt x="5934903" y="1484733"/>
                  <a:pt x="5927475" y="1526680"/>
                  <a:pt x="5897762" y="1548888"/>
                </a:cubicBezTo>
                <a:cubicBezTo>
                  <a:pt x="5886620" y="1557524"/>
                  <a:pt x="5873001" y="1561225"/>
                  <a:pt x="5859383" y="1561225"/>
                </a:cubicBezTo>
                <a:cubicBezTo>
                  <a:pt x="5837098" y="1561225"/>
                  <a:pt x="5817289" y="1551355"/>
                  <a:pt x="5804909" y="1534083"/>
                </a:cubicBezTo>
                <a:cubicBezTo>
                  <a:pt x="5782624" y="1504473"/>
                  <a:pt x="5788814" y="1462526"/>
                  <a:pt x="5819765" y="1440318"/>
                </a:cubicBezTo>
                <a:cubicBezTo>
                  <a:pt x="5830908" y="1431682"/>
                  <a:pt x="5844526" y="1427981"/>
                  <a:pt x="5858145" y="1427981"/>
                </a:cubicBezTo>
                <a:close/>
                <a:moveTo>
                  <a:pt x="762934" y="1169035"/>
                </a:moveTo>
                <a:cubicBezTo>
                  <a:pt x="776440" y="1169035"/>
                  <a:pt x="789946" y="1172736"/>
                  <a:pt x="800997" y="1181372"/>
                </a:cubicBezTo>
                <a:cubicBezTo>
                  <a:pt x="815731" y="1192476"/>
                  <a:pt x="825554" y="1207281"/>
                  <a:pt x="828009" y="1224553"/>
                </a:cubicBezTo>
                <a:cubicBezTo>
                  <a:pt x="830465" y="1243060"/>
                  <a:pt x="826781" y="1260332"/>
                  <a:pt x="815731" y="1275137"/>
                </a:cubicBezTo>
                <a:cubicBezTo>
                  <a:pt x="803452" y="1292409"/>
                  <a:pt x="783807" y="1302279"/>
                  <a:pt x="761706" y="1302279"/>
                </a:cubicBezTo>
                <a:cubicBezTo>
                  <a:pt x="748200" y="1302279"/>
                  <a:pt x="734693" y="1298578"/>
                  <a:pt x="723643" y="1289942"/>
                </a:cubicBezTo>
                <a:cubicBezTo>
                  <a:pt x="708909" y="1278838"/>
                  <a:pt x="699086" y="1264033"/>
                  <a:pt x="696630" y="1245527"/>
                </a:cubicBezTo>
                <a:cubicBezTo>
                  <a:pt x="694175" y="1228255"/>
                  <a:pt x="697858" y="1210982"/>
                  <a:pt x="708909" y="1196177"/>
                </a:cubicBezTo>
                <a:cubicBezTo>
                  <a:pt x="721187" y="1178905"/>
                  <a:pt x="740833" y="1169035"/>
                  <a:pt x="762934" y="1169035"/>
                </a:cubicBezTo>
                <a:close/>
                <a:moveTo>
                  <a:pt x="5668159" y="1160948"/>
                </a:moveTo>
                <a:cubicBezTo>
                  <a:pt x="5686730" y="1160948"/>
                  <a:pt x="5705301" y="1169584"/>
                  <a:pt x="5717682" y="1183155"/>
                </a:cubicBezTo>
                <a:cubicBezTo>
                  <a:pt x="5742444" y="1210297"/>
                  <a:pt x="5739968" y="1253478"/>
                  <a:pt x="5712730" y="1278153"/>
                </a:cubicBezTo>
                <a:cubicBezTo>
                  <a:pt x="5700349" y="1288022"/>
                  <a:pt x="5684254" y="1294191"/>
                  <a:pt x="5668159" y="1294191"/>
                </a:cubicBezTo>
                <a:cubicBezTo>
                  <a:pt x="5648349" y="1294191"/>
                  <a:pt x="5631016" y="1286789"/>
                  <a:pt x="5617397" y="1271984"/>
                </a:cubicBezTo>
                <a:cubicBezTo>
                  <a:pt x="5606254" y="1259647"/>
                  <a:pt x="5600063" y="1242374"/>
                  <a:pt x="5601301" y="1223868"/>
                </a:cubicBezTo>
                <a:cubicBezTo>
                  <a:pt x="5601301" y="1206596"/>
                  <a:pt x="5609968" y="1190558"/>
                  <a:pt x="5622349" y="1178220"/>
                </a:cubicBezTo>
                <a:cubicBezTo>
                  <a:pt x="5634730" y="1167117"/>
                  <a:pt x="5650825" y="1160948"/>
                  <a:pt x="5668159" y="1160948"/>
                </a:cubicBezTo>
                <a:close/>
                <a:moveTo>
                  <a:pt x="982271" y="922703"/>
                </a:moveTo>
                <a:cubicBezTo>
                  <a:pt x="999520" y="922703"/>
                  <a:pt x="1015537" y="928872"/>
                  <a:pt x="1026625" y="939975"/>
                </a:cubicBezTo>
                <a:cubicBezTo>
                  <a:pt x="1040178" y="952313"/>
                  <a:pt x="1048803" y="968351"/>
                  <a:pt x="1048803" y="985624"/>
                </a:cubicBezTo>
                <a:cubicBezTo>
                  <a:pt x="1050035" y="1004130"/>
                  <a:pt x="1043875" y="1021402"/>
                  <a:pt x="1032786" y="1033740"/>
                </a:cubicBezTo>
                <a:cubicBezTo>
                  <a:pt x="1019233" y="1048545"/>
                  <a:pt x="1001984" y="1055947"/>
                  <a:pt x="982271" y="1055947"/>
                </a:cubicBezTo>
                <a:cubicBezTo>
                  <a:pt x="966254" y="1055947"/>
                  <a:pt x="950237" y="1049778"/>
                  <a:pt x="937916" y="1039908"/>
                </a:cubicBezTo>
                <a:cubicBezTo>
                  <a:pt x="924363" y="1027571"/>
                  <a:pt x="916971" y="1011532"/>
                  <a:pt x="915739" y="993026"/>
                </a:cubicBezTo>
                <a:cubicBezTo>
                  <a:pt x="914507" y="975754"/>
                  <a:pt x="920667" y="958482"/>
                  <a:pt x="932988" y="944910"/>
                </a:cubicBezTo>
                <a:cubicBezTo>
                  <a:pt x="945309" y="931339"/>
                  <a:pt x="963790" y="922703"/>
                  <a:pt x="982271" y="922703"/>
                </a:cubicBezTo>
                <a:close/>
                <a:moveTo>
                  <a:pt x="5442899" y="914919"/>
                </a:moveTo>
                <a:cubicBezTo>
                  <a:pt x="5458901" y="914919"/>
                  <a:pt x="5474903" y="921101"/>
                  <a:pt x="5487212" y="932228"/>
                </a:cubicBezTo>
                <a:cubicBezTo>
                  <a:pt x="5514292" y="956956"/>
                  <a:pt x="5516754" y="1000230"/>
                  <a:pt x="5492136" y="1027430"/>
                </a:cubicBezTo>
                <a:cubicBezTo>
                  <a:pt x="5479827" y="1041030"/>
                  <a:pt x="5461363" y="1049685"/>
                  <a:pt x="5442899" y="1049685"/>
                </a:cubicBezTo>
                <a:cubicBezTo>
                  <a:pt x="5426897" y="1049685"/>
                  <a:pt x="5410895" y="1043503"/>
                  <a:pt x="5398586" y="1032376"/>
                </a:cubicBezTo>
                <a:cubicBezTo>
                  <a:pt x="5371506" y="1007648"/>
                  <a:pt x="5369044" y="964374"/>
                  <a:pt x="5393663" y="937174"/>
                </a:cubicBezTo>
                <a:cubicBezTo>
                  <a:pt x="5405972" y="923574"/>
                  <a:pt x="5424435" y="914919"/>
                  <a:pt x="5442899" y="914919"/>
                </a:cubicBezTo>
                <a:close/>
                <a:moveTo>
                  <a:pt x="1224721" y="700440"/>
                </a:moveTo>
                <a:cubicBezTo>
                  <a:pt x="1243292" y="700440"/>
                  <a:pt x="1261863" y="709095"/>
                  <a:pt x="1274244" y="722695"/>
                </a:cubicBezTo>
                <a:cubicBezTo>
                  <a:pt x="1286625" y="736295"/>
                  <a:pt x="1292816" y="753605"/>
                  <a:pt x="1291578" y="770914"/>
                </a:cubicBezTo>
                <a:cubicBezTo>
                  <a:pt x="1290340" y="789460"/>
                  <a:pt x="1282911" y="805533"/>
                  <a:pt x="1269292" y="817897"/>
                </a:cubicBezTo>
                <a:cubicBezTo>
                  <a:pt x="1256911" y="829024"/>
                  <a:pt x="1240816" y="835206"/>
                  <a:pt x="1224721" y="835206"/>
                </a:cubicBezTo>
                <a:cubicBezTo>
                  <a:pt x="1206149" y="835206"/>
                  <a:pt x="1187578" y="826551"/>
                  <a:pt x="1175197" y="812951"/>
                </a:cubicBezTo>
                <a:cubicBezTo>
                  <a:pt x="1150435" y="785751"/>
                  <a:pt x="1151673" y="742477"/>
                  <a:pt x="1180149" y="717750"/>
                </a:cubicBezTo>
                <a:cubicBezTo>
                  <a:pt x="1192530" y="706622"/>
                  <a:pt x="1207387" y="700440"/>
                  <a:pt x="1224721" y="700440"/>
                </a:cubicBezTo>
                <a:close/>
                <a:moveTo>
                  <a:pt x="5196704" y="696562"/>
                </a:moveTo>
                <a:cubicBezTo>
                  <a:pt x="5211487" y="696562"/>
                  <a:pt x="5225037" y="700263"/>
                  <a:pt x="5236124" y="708900"/>
                </a:cubicBezTo>
                <a:cubicBezTo>
                  <a:pt x="5265688" y="731107"/>
                  <a:pt x="5273079" y="771820"/>
                  <a:pt x="5250906" y="802664"/>
                </a:cubicBezTo>
                <a:cubicBezTo>
                  <a:pt x="5238587" y="819936"/>
                  <a:pt x="5218878" y="829806"/>
                  <a:pt x="5196704" y="829806"/>
                </a:cubicBezTo>
                <a:cubicBezTo>
                  <a:pt x="5183154" y="829806"/>
                  <a:pt x="5169604" y="824871"/>
                  <a:pt x="5157285" y="817469"/>
                </a:cubicBezTo>
                <a:cubicBezTo>
                  <a:pt x="5127721" y="795261"/>
                  <a:pt x="5121561" y="753314"/>
                  <a:pt x="5142503" y="723704"/>
                </a:cubicBezTo>
                <a:cubicBezTo>
                  <a:pt x="5156053" y="706432"/>
                  <a:pt x="5175763" y="696562"/>
                  <a:pt x="5196704" y="696562"/>
                </a:cubicBezTo>
                <a:close/>
                <a:moveTo>
                  <a:pt x="1490891" y="508023"/>
                </a:moveTo>
                <a:cubicBezTo>
                  <a:pt x="1511911" y="508023"/>
                  <a:pt x="1531694" y="517893"/>
                  <a:pt x="1544058" y="535165"/>
                </a:cubicBezTo>
                <a:cubicBezTo>
                  <a:pt x="1555187" y="549970"/>
                  <a:pt x="1558896" y="567242"/>
                  <a:pt x="1556423" y="584514"/>
                </a:cubicBezTo>
                <a:cubicBezTo>
                  <a:pt x="1553950" y="603020"/>
                  <a:pt x="1544058" y="617825"/>
                  <a:pt x="1529221" y="628929"/>
                </a:cubicBezTo>
                <a:cubicBezTo>
                  <a:pt x="1518093" y="636331"/>
                  <a:pt x="1504492" y="641266"/>
                  <a:pt x="1490891" y="641266"/>
                </a:cubicBezTo>
                <a:cubicBezTo>
                  <a:pt x="1468635" y="641266"/>
                  <a:pt x="1448852" y="631396"/>
                  <a:pt x="1436487" y="614124"/>
                </a:cubicBezTo>
                <a:cubicBezTo>
                  <a:pt x="1414231" y="583281"/>
                  <a:pt x="1421650" y="542568"/>
                  <a:pt x="1451324" y="520360"/>
                </a:cubicBezTo>
                <a:cubicBezTo>
                  <a:pt x="1462453" y="511724"/>
                  <a:pt x="1476054" y="508023"/>
                  <a:pt x="1490891" y="508023"/>
                </a:cubicBezTo>
                <a:close/>
                <a:moveTo>
                  <a:pt x="4930634" y="501805"/>
                </a:moveTo>
                <a:cubicBezTo>
                  <a:pt x="4941742" y="501805"/>
                  <a:pt x="4954084" y="504272"/>
                  <a:pt x="4963957" y="510441"/>
                </a:cubicBezTo>
                <a:cubicBezTo>
                  <a:pt x="4996047" y="528947"/>
                  <a:pt x="5007154" y="569660"/>
                  <a:pt x="4988641" y="601737"/>
                </a:cubicBezTo>
                <a:cubicBezTo>
                  <a:pt x="4976299" y="622711"/>
                  <a:pt x="4954084" y="635048"/>
                  <a:pt x="4930634" y="635048"/>
                </a:cubicBezTo>
                <a:cubicBezTo>
                  <a:pt x="4918292" y="635048"/>
                  <a:pt x="4907185" y="632581"/>
                  <a:pt x="4897311" y="626412"/>
                </a:cubicBezTo>
                <a:cubicBezTo>
                  <a:pt x="4865222" y="607906"/>
                  <a:pt x="4854114" y="567193"/>
                  <a:pt x="4872627" y="535116"/>
                </a:cubicBezTo>
                <a:cubicBezTo>
                  <a:pt x="4883735" y="514142"/>
                  <a:pt x="4905950" y="501805"/>
                  <a:pt x="4930634" y="501805"/>
                </a:cubicBezTo>
                <a:close/>
                <a:moveTo>
                  <a:pt x="1776106" y="341337"/>
                </a:moveTo>
                <a:cubicBezTo>
                  <a:pt x="1799522" y="341337"/>
                  <a:pt x="1822938" y="353674"/>
                  <a:pt x="1834030" y="374648"/>
                </a:cubicBezTo>
                <a:cubicBezTo>
                  <a:pt x="1842657" y="389453"/>
                  <a:pt x="1845122" y="407959"/>
                  <a:pt x="1841425" y="425231"/>
                </a:cubicBezTo>
                <a:cubicBezTo>
                  <a:pt x="1836495" y="442504"/>
                  <a:pt x="1825403" y="457309"/>
                  <a:pt x="1809381" y="465945"/>
                </a:cubicBezTo>
                <a:cubicBezTo>
                  <a:pt x="1799522" y="472114"/>
                  <a:pt x="1788430" y="474581"/>
                  <a:pt x="1776106" y="474581"/>
                </a:cubicBezTo>
                <a:cubicBezTo>
                  <a:pt x="1752689" y="474581"/>
                  <a:pt x="1730506" y="462244"/>
                  <a:pt x="1718181" y="441270"/>
                </a:cubicBezTo>
                <a:cubicBezTo>
                  <a:pt x="1699695" y="409193"/>
                  <a:pt x="1710787" y="368479"/>
                  <a:pt x="1742830" y="349973"/>
                </a:cubicBezTo>
                <a:cubicBezTo>
                  <a:pt x="1752689" y="343805"/>
                  <a:pt x="1765014" y="341337"/>
                  <a:pt x="1776106" y="341337"/>
                </a:cubicBezTo>
                <a:close/>
                <a:moveTo>
                  <a:pt x="4648942" y="338232"/>
                </a:moveTo>
                <a:cubicBezTo>
                  <a:pt x="4657597" y="338232"/>
                  <a:pt x="4666252" y="339466"/>
                  <a:pt x="4674907" y="343167"/>
                </a:cubicBezTo>
                <a:cubicBezTo>
                  <a:pt x="4709528" y="357972"/>
                  <a:pt x="4724365" y="397451"/>
                  <a:pt x="4709528" y="431996"/>
                </a:cubicBezTo>
                <a:cubicBezTo>
                  <a:pt x="4698400" y="455437"/>
                  <a:pt x="4674907" y="471475"/>
                  <a:pt x="4647705" y="471475"/>
                </a:cubicBezTo>
                <a:cubicBezTo>
                  <a:pt x="4639050" y="471475"/>
                  <a:pt x="4629158" y="469008"/>
                  <a:pt x="4620503" y="465306"/>
                </a:cubicBezTo>
                <a:cubicBezTo>
                  <a:pt x="4604429" y="457904"/>
                  <a:pt x="4592065" y="445567"/>
                  <a:pt x="4585883" y="428294"/>
                </a:cubicBezTo>
                <a:cubicBezTo>
                  <a:pt x="4579700" y="412256"/>
                  <a:pt x="4579700" y="393750"/>
                  <a:pt x="4587119" y="377711"/>
                </a:cubicBezTo>
                <a:cubicBezTo>
                  <a:pt x="4598247" y="353037"/>
                  <a:pt x="4621740" y="338232"/>
                  <a:pt x="4648942" y="338232"/>
                </a:cubicBezTo>
                <a:close/>
                <a:moveTo>
                  <a:pt x="2077174" y="207248"/>
                </a:moveTo>
                <a:cubicBezTo>
                  <a:pt x="2104375" y="207248"/>
                  <a:pt x="2127868" y="222053"/>
                  <a:pt x="2138996" y="246727"/>
                </a:cubicBezTo>
                <a:cubicBezTo>
                  <a:pt x="2146415" y="262766"/>
                  <a:pt x="2146415" y="281272"/>
                  <a:pt x="2140233" y="297310"/>
                </a:cubicBezTo>
                <a:cubicBezTo>
                  <a:pt x="2134050" y="314583"/>
                  <a:pt x="2121686" y="326920"/>
                  <a:pt x="2105612" y="334322"/>
                </a:cubicBezTo>
                <a:cubicBezTo>
                  <a:pt x="2096957" y="338024"/>
                  <a:pt x="2087065" y="340491"/>
                  <a:pt x="2078410" y="340491"/>
                </a:cubicBezTo>
                <a:cubicBezTo>
                  <a:pt x="2051208" y="340491"/>
                  <a:pt x="2027715" y="324453"/>
                  <a:pt x="2016587" y="301012"/>
                </a:cubicBezTo>
                <a:cubicBezTo>
                  <a:pt x="2001750" y="266467"/>
                  <a:pt x="2016587" y="226988"/>
                  <a:pt x="2049972" y="212183"/>
                </a:cubicBezTo>
                <a:cubicBezTo>
                  <a:pt x="2058627" y="208482"/>
                  <a:pt x="2068518" y="207248"/>
                  <a:pt x="2077174" y="207248"/>
                </a:cubicBezTo>
                <a:close/>
                <a:moveTo>
                  <a:pt x="4341518" y="204796"/>
                </a:moveTo>
                <a:cubicBezTo>
                  <a:pt x="4347685" y="204796"/>
                  <a:pt x="4355085" y="204796"/>
                  <a:pt x="4361252" y="207264"/>
                </a:cubicBezTo>
                <a:cubicBezTo>
                  <a:pt x="4397018" y="218367"/>
                  <a:pt x="4415518" y="256613"/>
                  <a:pt x="4404418" y="291158"/>
                </a:cubicBezTo>
                <a:cubicBezTo>
                  <a:pt x="4395785" y="319534"/>
                  <a:pt x="4369885" y="338040"/>
                  <a:pt x="4341518" y="338040"/>
                </a:cubicBezTo>
                <a:cubicBezTo>
                  <a:pt x="4334118" y="338040"/>
                  <a:pt x="4326718" y="336806"/>
                  <a:pt x="4320552" y="334339"/>
                </a:cubicBezTo>
                <a:cubicBezTo>
                  <a:pt x="4286019" y="323235"/>
                  <a:pt x="4266285" y="284989"/>
                  <a:pt x="4277385" y="250444"/>
                </a:cubicBezTo>
                <a:cubicBezTo>
                  <a:pt x="4286019" y="223302"/>
                  <a:pt x="4311918" y="204796"/>
                  <a:pt x="4341518" y="204796"/>
                </a:cubicBezTo>
                <a:close/>
                <a:moveTo>
                  <a:pt x="2398023" y="106236"/>
                </a:moveTo>
                <a:cubicBezTo>
                  <a:pt x="2427542" y="106236"/>
                  <a:pt x="2453372" y="124742"/>
                  <a:pt x="2461981" y="151885"/>
                </a:cubicBezTo>
                <a:cubicBezTo>
                  <a:pt x="2473051" y="186429"/>
                  <a:pt x="2453372" y="224675"/>
                  <a:pt x="2418933" y="235779"/>
                </a:cubicBezTo>
                <a:cubicBezTo>
                  <a:pt x="2412783" y="238246"/>
                  <a:pt x="2405403" y="239480"/>
                  <a:pt x="2398023" y="239480"/>
                </a:cubicBezTo>
                <a:cubicBezTo>
                  <a:pt x="2369734" y="239480"/>
                  <a:pt x="2343905" y="220974"/>
                  <a:pt x="2335296" y="192598"/>
                </a:cubicBezTo>
                <a:cubicBezTo>
                  <a:pt x="2329146" y="176559"/>
                  <a:pt x="2330376" y="158053"/>
                  <a:pt x="2338986" y="142014"/>
                </a:cubicBezTo>
                <a:cubicBezTo>
                  <a:pt x="2347595" y="125976"/>
                  <a:pt x="2361125" y="114872"/>
                  <a:pt x="2378344" y="108704"/>
                </a:cubicBezTo>
                <a:cubicBezTo>
                  <a:pt x="2384494" y="106236"/>
                  <a:pt x="2391874" y="106236"/>
                  <a:pt x="2398023" y="106236"/>
                </a:cubicBezTo>
                <a:close/>
                <a:moveTo>
                  <a:pt x="4028243" y="100723"/>
                </a:moveTo>
                <a:cubicBezTo>
                  <a:pt x="4033192" y="100723"/>
                  <a:pt x="4036904" y="101959"/>
                  <a:pt x="4041853" y="103196"/>
                </a:cubicBezTo>
                <a:cubicBezTo>
                  <a:pt x="4059174" y="106905"/>
                  <a:pt x="4074021" y="116796"/>
                  <a:pt x="4083919" y="131633"/>
                </a:cubicBezTo>
                <a:cubicBezTo>
                  <a:pt x="4093817" y="146469"/>
                  <a:pt x="4097529" y="165015"/>
                  <a:pt x="4093817" y="182325"/>
                </a:cubicBezTo>
                <a:cubicBezTo>
                  <a:pt x="4086394" y="213234"/>
                  <a:pt x="4059174" y="235489"/>
                  <a:pt x="4028243" y="235489"/>
                </a:cubicBezTo>
                <a:cubicBezTo>
                  <a:pt x="4023294" y="235489"/>
                  <a:pt x="4018345" y="234253"/>
                  <a:pt x="4014633" y="234253"/>
                </a:cubicBezTo>
                <a:cubicBezTo>
                  <a:pt x="3996074" y="230543"/>
                  <a:pt x="3981227" y="219416"/>
                  <a:pt x="3971329" y="204579"/>
                </a:cubicBezTo>
                <a:cubicBezTo>
                  <a:pt x="3961431" y="189743"/>
                  <a:pt x="3958956" y="171197"/>
                  <a:pt x="3962668" y="153888"/>
                </a:cubicBezTo>
                <a:cubicBezTo>
                  <a:pt x="3968854" y="122978"/>
                  <a:pt x="3996074" y="100723"/>
                  <a:pt x="4028243" y="100723"/>
                </a:cubicBezTo>
                <a:close/>
                <a:moveTo>
                  <a:pt x="2719979" y="34345"/>
                </a:moveTo>
                <a:cubicBezTo>
                  <a:pt x="2751997" y="34345"/>
                  <a:pt x="2779090" y="56600"/>
                  <a:pt x="2785247" y="87510"/>
                </a:cubicBezTo>
                <a:cubicBezTo>
                  <a:pt x="2792636" y="123365"/>
                  <a:pt x="2770469" y="159220"/>
                  <a:pt x="2733525" y="167875"/>
                </a:cubicBezTo>
                <a:cubicBezTo>
                  <a:pt x="2729831" y="167875"/>
                  <a:pt x="2724905" y="169111"/>
                  <a:pt x="2719979" y="169111"/>
                </a:cubicBezTo>
                <a:cubicBezTo>
                  <a:pt x="2689192" y="169111"/>
                  <a:pt x="2660869" y="146856"/>
                  <a:pt x="2654711" y="115946"/>
                </a:cubicBezTo>
                <a:cubicBezTo>
                  <a:pt x="2651017" y="98637"/>
                  <a:pt x="2654711" y="80091"/>
                  <a:pt x="2664563" y="65254"/>
                </a:cubicBezTo>
                <a:cubicBezTo>
                  <a:pt x="2674415" y="50418"/>
                  <a:pt x="2689192" y="40527"/>
                  <a:pt x="2706433" y="36818"/>
                </a:cubicBezTo>
                <a:cubicBezTo>
                  <a:pt x="2711359" y="35581"/>
                  <a:pt x="2715053" y="34345"/>
                  <a:pt x="2719979" y="34345"/>
                </a:cubicBezTo>
                <a:close/>
                <a:moveTo>
                  <a:pt x="3705009" y="33435"/>
                </a:moveTo>
                <a:cubicBezTo>
                  <a:pt x="3707480" y="33435"/>
                  <a:pt x="3709952" y="33435"/>
                  <a:pt x="3712423" y="34671"/>
                </a:cubicBezTo>
                <a:cubicBezTo>
                  <a:pt x="3748255" y="38381"/>
                  <a:pt x="3775438" y="70527"/>
                  <a:pt x="3771731" y="107618"/>
                </a:cubicBezTo>
                <a:cubicBezTo>
                  <a:pt x="3768025" y="142237"/>
                  <a:pt x="3739606" y="168201"/>
                  <a:pt x="3705009" y="168201"/>
                </a:cubicBezTo>
                <a:cubicBezTo>
                  <a:pt x="3702538" y="168201"/>
                  <a:pt x="3700067" y="168201"/>
                  <a:pt x="3697596" y="166964"/>
                </a:cubicBezTo>
                <a:cubicBezTo>
                  <a:pt x="3661763" y="163255"/>
                  <a:pt x="3634580" y="131109"/>
                  <a:pt x="3638287" y="94018"/>
                </a:cubicBezTo>
                <a:cubicBezTo>
                  <a:pt x="3641994" y="59399"/>
                  <a:pt x="3670413" y="33435"/>
                  <a:pt x="3705009" y="33435"/>
                </a:cubicBezTo>
                <a:close/>
                <a:moveTo>
                  <a:pt x="3047044" y="4"/>
                </a:moveTo>
                <a:cubicBezTo>
                  <a:pt x="3081641" y="4"/>
                  <a:pt x="3110060" y="25968"/>
                  <a:pt x="3113766" y="60587"/>
                </a:cubicBezTo>
                <a:cubicBezTo>
                  <a:pt x="3117473" y="97678"/>
                  <a:pt x="3090290" y="129824"/>
                  <a:pt x="3054458" y="133534"/>
                </a:cubicBezTo>
                <a:cubicBezTo>
                  <a:pt x="3051987" y="134770"/>
                  <a:pt x="3049515" y="134770"/>
                  <a:pt x="3047044" y="134770"/>
                </a:cubicBezTo>
                <a:cubicBezTo>
                  <a:pt x="3012448" y="134770"/>
                  <a:pt x="2984029" y="108806"/>
                  <a:pt x="2980322" y="74187"/>
                </a:cubicBezTo>
                <a:cubicBezTo>
                  <a:pt x="2976615" y="37096"/>
                  <a:pt x="3002563" y="4950"/>
                  <a:pt x="3039631" y="1240"/>
                </a:cubicBezTo>
                <a:cubicBezTo>
                  <a:pt x="3042102" y="4"/>
                  <a:pt x="3044573" y="4"/>
                  <a:pt x="3047044" y="4"/>
                </a:cubicBezTo>
                <a:close/>
                <a:moveTo>
                  <a:pt x="3376121" y="0"/>
                </a:moveTo>
                <a:cubicBezTo>
                  <a:pt x="3412916" y="0"/>
                  <a:pt x="3442744" y="29828"/>
                  <a:pt x="3442744" y="66622"/>
                </a:cubicBezTo>
                <a:cubicBezTo>
                  <a:pt x="3442744" y="103416"/>
                  <a:pt x="3412916" y="133244"/>
                  <a:pt x="3376121" y="133244"/>
                </a:cubicBezTo>
                <a:cubicBezTo>
                  <a:pt x="3339326" y="133244"/>
                  <a:pt x="3309498" y="103416"/>
                  <a:pt x="3309498" y="66622"/>
                </a:cubicBezTo>
                <a:cubicBezTo>
                  <a:pt x="3309498" y="29828"/>
                  <a:pt x="3339326" y="0"/>
                  <a:pt x="3376121" y="0"/>
                </a:cubicBezTo>
                <a:close/>
              </a:path>
            </a:pathLst>
          </a:custGeom>
          <a:solidFill>
            <a:schemeClr val="tx1">
              <a:lumMod val="75000"/>
              <a:lumOff val="25000"/>
              <a:alpha val="63000"/>
            </a:schemeClr>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nvGrpSpPr>
          <p:cNvPr id="202" name="Group 201"/>
          <p:cNvGrpSpPr/>
          <p:nvPr/>
        </p:nvGrpSpPr>
        <p:grpSpPr>
          <a:xfrm>
            <a:off x="4245835" y="129102"/>
            <a:ext cx="315898" cy="302238"/>
            <a:chOff x="4010659" y="69470"/>
            <a:chExt cx="467046" cy="446850"/>
          </a:xfrm>
        </p:grpSpPr>
        <p:sp>
          <p:nvSpPr>
            <p:cNvPr id="75" name="Freeform 5"/>
            <p:cNvSpPr>
              <a:spLocks/>
            </p:cNvSpPr>
            <p:nvPr/>
          </p:nvSpPr>
          <p:spPr bwMode="auto">
            <a:xfrm>
              <a:off x="4010659" y="69470"/>
              <a:ext cx="467046" cy="446850"/>
            </a:xfrm>
            <a:custGeom>
              <a:avLst/>
              <a:gdLst>
                <a:gd name="T0" fmla="*/ 57 w 114"/>
                <a:gd name="T1" fmla="*/ 109 h 109"/>
                <a:gd name="T2" fmla="*/ 3 w 114"/>
                <a:gd name="T3" fmla="*/ 60 h 109"/>
                <a:gd name="T4" fmla="*/ 51 w 114"/>
                <a:gd name="T5" fmla="*/ 1 h 109"/>
                <a:gd name="T6" fmla="*/ 57 w 114"/>
                <a:gd name="T7" fmla="*/ 0 h 109"/>
                <a:gd name="T8" fmla="*/ 111 w 114"/>
                <a:gd name="T9" fmla="*/ 49 h 109"/>
                <a:gd name="T10" fmla="*/ 63 w 114"/>
                <a:gd name="T11" fmla="*/ 108 h 109"/>
                <a:gd name="T12" fmla="*/ 57 w 114"/>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14" h="109">
                  <a:moveTo>
                    <a:pt x="57" y="109"/>
                  </a:moveTo>
                  <a:cubicBezTo>
                    <a:pt x="29" y="109"/>
                    <a:pt x="6" y="88"/>
                    <a:pt x="3" y="60"/>
                  </a:cubicBezTo>
                  <a:cubicBezTo>
                    <a:pt x="0" y="30"/>
                    <a:pt x="21" y="4"/>
                    <a:pt x="51" y="1"/>
                  </a:cubicBezTo>
                  <a:cubicBezTo>
                    <a:pt x="53" y="0"/>
                    <a:pt x="55" y="0"/>
                    <a:pt x="57" y="0"/>
                  </a:cubicBezTo>
                  <a:cubicBezTo>
                    <a:pt x="85" y="0"/>
                    <a:pt x="108" y="21"/>
                    <a:pt x="111" y="49"/>
                  </a:cubicBezTo>
                  <a:cubicBezTo>
                    <a:pt x="114" y="79"/>
                    <a:pt x="92" y="105"/>
                    <a:pt x="63" y="108"/>
                  </a:cubicBezTo>
                  <a:cubicBezTo>
                    <a:pt x="61" y="109"/>
                    <a:pt x="59" y="109"/>
                    <a:pt x="57"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9" name="Freeform 5"/>
            <p:cNvSpPr>
              <a:spLocks/>
            </p:cNvSpPr>
            <p:nvPr/>
          </p:nvSpPr>
          <p:spPr bwMode="auto">
            <a:xfrm>
              <a:off x="4140055" y="193271"/>
              <a:ext cx="208254" cy="199248"/>
            </a:xfrm>
            <a:custGeom>
              <a:avLst/>
              <a:gdLst>
                <a:gd name="T0" fmla="*/ 57 w 114"/>
                <a:gd name="T1" fmla="*/ 109 h 109"/>
                <a:gd name="T2" fmla="*/ 3 w 114"/>
                <a:gd name="T3" fmla="*/ 60 h 109"/>
                <a:gd name="T4" fmla="*/ 51 w 114"/>
                <a:gd name="T5" fmla="*/ 1 h 109"/>
                <a:gd name="T6" fmla="*/ 57 w 114"/>
                <a:gd name="T7" fmla="*/ 0 h 109"/>
                <a:gd name="T8" fmla="*/ 111 w 114"/>
                <a:gd name="T9" fmla="*/ 49 h 109"/>
                <a:gd name="T10" fmla="*/ 63 w 114"/>
                <a:gd name="T11" fmla="*/ 108 h 109"/>
                <a:gd name="T12" fmla="*/ 57 w 114"/>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14" h="109">
                  <a:moveTo>
                    <a:pt x="57" y="109"/>
                  </a:moveTo>
                  <a:cubicBezTo>
                    <a:pt x="29" y="109"/>
                    <a:pt x="6" y="88"/>
                    <a:pt x="3" y="60"/>
                  </a:cubicBezTo>
                  <a:cubicBezTo>
                    <a:pt x="0" y="30"/>
                    <a:pt x="21" y="4"/>
                    <a:pt x="51" y="1"/>
                  </a:cubicBezTo>
                  <a:cubicBezTo>
                    <a:pt x="53" y="0"/>
                    <a:pt x="55" y="0"/>
                    <a:pt x="57" y="0"/>
                  </a:cubicBezTo>
                  <a:cubicBezTo>
                    <a:pt x="85" y="0"/>
                    <a:pt x="108" y="21"/>
                    <a:pt x="111" y="49"/>
                  </a:cubicBezTo>
                  <a:cubicBezTo>
                    <a:pt x="114" y="79"/>
                    <a:pt x="92" y="105"/>
                    <a:pt x="63" y="108"/>
                  </a:cubicBezTo>
                  <a:cubicBezTo>
                    <a:pt x="61" y="109"/>
                    <a:pt x="59" y="109"/>
                    <a:pt x="57"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3" name="Group 232"/>
          <p:cNvGrpSpPr/>
          <p:nvPr/>
        </p:nvGrpSpPr>
        <p:grpSpPr>
          <a:xfrm>
            <a:off x="4585689" y="6429797"/>
            <a:ext cx="309066" cy="298822"/>
            <a:chOff x="4671347" y="6345795"/>
            <a:chExt cx="456946" cy="441800"/>
          </a:xfrm>
        </p:grpSpPr>
        <p:sp>
          <p:nvSpPr>
            <p:cNvPr id="76" name="Freeform 6"/>
            <p:cNvSpPr>
              <a:spLocks/>
            </p:cNvSpPr>
            <p:nvPr/>
          </p:nvSpPr>
          <p:spPr bwMode="auto">
            <a:xfrm>
              <a:off x="4671347" y="6345795"/>
              <a:ext cx="456946" cy="441800"/>
            </a:xfrm>
            <a:custGeom>
              <a:avLst/>
              <a:gdLst>
                <a:gd name="T0" fmla="*/ 57 w 112"/>
                <a:gd name="T1" fmla="*/ 108 h 108"/>
                <a:gd name="T2" fmla="*/ 3 w 112"/>
                <a:gd name="T3" fmla="*/ 60 h 108"/>
                <a:gd name="T4" fmla="*/ 51 w 112"/>
                <a:gd name="T5" fmla="*/ 0 h 108"/>
                <a:gd name="T6" fmla="*/ 57 w 112"/>
                <a:gd name="T7" fmla="*/ 0 h 108"/>
                <a:gd name="T8" fmla="*/ 111 w 112"/>
                <a:gd name="T9" fmla="*/ 48 h 108"/>
                <a:gd name="T10" fmla="*/ 99 w 112"/>
                <a:gd name="T11" fmla="*/ 88 h 108"/>
                <a:gd name="T12" fmla="*/ 63 w 112"/>
                <a:gd name="T13" fmla="*/ 108 h 108"/>
                <a:gd name="T14" fmla="*/ 57 w 112"/>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8">
                  <a:moveTo>
                    <a:pt x="57" y="108"/>
                  </a:moveTo>
                  <a:cubicBezTo>
                    <a:pt x="29" y="108"/>
                    <a:pt x="6" y="87"/>
                    <a:pt x="3" y="60"/>
                  </a:cubicBezTo>
                  <a:cubicBezTo>
                    <a:pt x="0" y="30"/>
                    <a:pt x="22" y="3"/>
                    <a:pt x="51" y="0"/>
                  </a:cubicBezTo>
                  <a:cubicBezTo>
                    <a:pt x="53" y="0"/>
                    <a:pt x="55" y="0"/>
                    <a:pt x="57" y="0"/>
                  </a:cubicBezTo>
                  <a:cubicBezTo>
                    <a:pt x="85" y="0"/>
                    <a:pt x="108" y="21"/>
                    <a:pt x="111" y="48"/>
                  </a:cubicBezTo>
                  <a:cubicBezTo>
                    <a:pt x="112" y="63"/>
                    <a:pt x="108" y="77"/>
                    <a:pt x="99" y="88"/>
                  </a:cubicBezTo>
                  <a:cubicBezTo>
                    <a:pt x="90" y="99"/>
                    <a:pt x="77" y="106"/>
                    <a:pt x="63" y="108"/>
                  </a:cubicBezTo>
                  <a:cubicBezTo>
                    <a:pt x="61" y="108"/>
                    <a:pt x="59" y="108"/>
                    <a:pt x="57"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0" name="Freeform 6"/>
            <p:cNvSpPr>
              <a:spLocks/>
            </p:cNvSpPr>
            <p:nvPr/>
          </p:nvSpPr>
          <p:spPr bwMode="auto">
            <a:xfrm>
              <a:off x="4797945" y="6468197"/>
              <a:ext cx="203750" cy="196996"/>
            </a:xfrm>
            <a:custGeom>
              <a:avLst/>
              <a:gdLst>
                <a:gd name="T0" fmla="*/ 57 w 112"/>
                <a:gd name="T1" fmla="*/ 108 h 108"/>
                <a:gd name="T2" fmla="*/ 3 w 112"/>
                <a:gd name="T3" fmla="*/ 60 h 108"/>
                <a:gd name="T4" fmla="*/ 51 w 112"/>
                <a:gd name="T5" fmla="*/ 0 h 108"/>
                <a:gd name="T6" fmla="*/ 57 w 112"/>
                <a:gd name="T7" fmla="*/ 0 h 108"/>
                <a:gd name="T8" fmla="*/ 111 w 112"/>
                <a:gd name="T9" fmla="*/ 48 h 108"/>
                <a:gd name="T10" fmla="*/ 99 w 112"/>
                <a:gd name="T11" fmla="*/ 88 h 108"/>
                <a:gd name="T12" fmla="*/ 63 w 112"/>
                <a:gd name="T13" fmla="*/ 108 h 108"/>
                <a:gd name="T14" fmla="*/ 57 w 112"/>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8">
                  <a:moveTo>
                    <a:pt x="57" y="108"/>
                  </a:moveTo>
                  <a:cubicBezTo>
                    <a:pt x="29" y="108"/>
                    <a:pt x="6" y="87"/>
                    <a:pt x="3" y="60"/>
                  </a:cubicBezTo>
                  <a:cubicBezTo>
                    <a:pt x="0" y="30"/>
                    <a:pt x="22" y="3"/>
                    <a:pt x="51" y="0"/>
                  </a:cubicBezTo>
                  <a:cubicBezTo>
                    <a:pt x="53" y="0"/>
                    <a:pt x="55" y="0"/>
                    <a:pt x="57" y="0"/>
                  </a:cubicBezTo>
                  <a:cubicBezTo>
                    <a:pt x="85" y="0"/>
                    <a:pt x="108" y="21"/>
                    <a:pt x="111" y="48"/>
                  </a:cubicBezTo>
                  <a:cubicBezTo>
                    <a:pt x="112" y="63"/>
                    <a:pt x="108" y="77"/>
                    <a:pt x="99" y="88"/>
                  </a:cubicBezTo>
                  <a:cubicBezTo>
                    <a:pt x="90" y="99"/>
                    <a:pt x="77" y="106"/>
                    <a:pt x="63" y="108"/>
                  </a:cubicBezTo>
                  <a:cubicBezTo>
                    <a:pt x="61" y="108"/>
                    <a:pt x="59" y="108"/>
                    <a:pt x="57"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6" name="Group 205"/>
          <p:cNvGrpSpPr/>
          <p:nvPr/>
        </p:nvGrpSpPr>
        <p:grpSpPr>
          <a:xfrm>
            <a:off x="3919764" y="163443"/>
            <a:ext cx="317606" cy="302238"/>
            <a:chOff x="3686340" y="120270"/>
            <a:chExt cx="469572" cy="446850"/>
          </a:xfrm>
        </p:grpSpPr>
        <p:sp>
          <p:nvSpPr>
            <p:cNvPr id="77" name="Freeform 7"/>
            <p:cNvSpPr>
              <a:spLocks/>
            </p:cNvSpPr>
            <p:nvPr/>
          </p:nvSpPr>
          <p:spPr bwMode="auto">
            <a:xfrm>
              <a:off x="3686340" y="120270"/>
              <a:ext cx="469572" cy="446850"/>
            </a:xfrm>
            <a:custGeom>
              <a:avLst/>
              <a:gdLst>
                <a:gd name="T0" fmla="*/ 56 w 115"/>
                <a:gd name="T1" fmla="*/ 109 h 109"/>
                <a:gd name="T2" fmla="*/ 3 w 115"/>
                <a:gd name="T3" fmla="*/ 66 h 109"/>
                <a:gd name="T4" fmla="*/ 11 w 115"/>
                <a:gd name="T5" fmla="*/ 25 h 109"/>
                <a:gd name="T6" fmla="*/ 45 w 115"/>
                <a:gd name="T7" fmla="*/ 2 h 109"/>
                <a:gd name="T8" fmla="*/ 56 w 115"/>
                <a:gd name="T9" fmla="*/ 0 h 109"/>
                <a:gd name="T10" fmla="*/ 109 w 115"/>
                <a:gd name="T11" fmla="*/ 43 h 109"/>
                <a:gd name="T12" fmla="*/ 67 w 115"/>
                <a:gd name="T13" fmla="*/ 108 h 109"/>
                <a:gd name="T14" fmla="*/ 56 w 115"/>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9">
                  <a:moveTo>
                    <a:pt x="56" y="109"/>
                  </a:moveTo>
                  <a:cubicBezTo>
                    <a:pt x="31" y="109"/>
                    <a:pt x="8" y="91"/>
                    <a:pt x="3" y="66"/>
                  </a:cubicBezTo>
                  <a:cubicBezTo>
                    <a:pt x="0" y="52"/>
                    <a:pt x="3" y="37"/>
                    <a:pt x="11" y="25"/>
                  </a:cubicBezTo>
                  <a:cubicBezTo>
                    <a:pt x="19" y="13"/>
                    <a:pt x="31" y="5"/>
                    <a:pt x="45" y="2"/>
                  </a:cubicBezTo>
                  <a:cubicBezTo>
                    <a:pt x="49" y="1"/>
                    <a:pt x="52" y="0"/>
                    <a:pt x="56" y="0"/>
                  </a:cubicBezTo>
                  <a:cubicBezTo>
                    <a:pt x="82" y="0"/>
                    <a:pt x="104" y="18"/>
                    <a:pt x="109" y="43"/>
                  </a:cubicBezTo>
                  <a:cubicBezTo>
                    <a:pt x="115" y="72"/>
                    <a:pt x="97" y="101"/>
                    <a:pt x="67" y="108"/>
                  </a:cubicBezTo>
                  <a:cubicBezTo>
                    <a:pt x="64" y="108"/>
                    <a:pt x="60" y="109"/>
                    <a:pt x="56"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1" name="Freeform 7"/>
            <p:cNvSpPr>
              <a:spLocks/>
            </p:cNvSpPr>
            <p:nvPr/>
          </p:nvSpPr>
          <p:spPr bwMode="auto">
            <a:xfrm>
              <a:off x="3816436" y="244071"/>
              <a:ext cx="209380" cy="199248"/>
            </a:xfrm>
            <a:custGeom>
              <a:avLst/>
              <a:gdLst>
                <a:gd name="T0" fmla="*/ 56 w 115"/>
                <a:gd name="T1" fmla="*/ 109 h 109"/>
                <a:gd name="T2" fmla="*/ 3 w 115"/>
                <a:gd name="T3" fmla="*/ 66 h 109"/>
                <a:gd name="T4" fmla="*/ 11 w 115"/>
                <a:gd name="T5" fmla="*/ 25 h 109"/>
                <a:gd name="T6" fmla="*/ 45 w 115"/>
                <a:gd name="T7" fmla="*/ 2 h 109"/>
                <a:gd name="T8" fmla="*/ 56 w 115"/>
                <a:gd name="T9" fmla="*/ 0 h 109"/>
                <a:gd name="T10" fmla="*/ 109 w 115"/>
                <a:gd name="T11" fmla="*/ 43 h 109"/>
                <a:gd name="T12" fmla="*/ 67 w 115"/>
                <a:gd name="T13" fmla="*/ 108 h 109"/>
                <a:gd name="T14" fmla="*/ 56 w 115"/>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9">
                  <a:moveTo>
                    <a:pt x="56" y="109"/>
                  </a:moveTo>
                  <a:cubicBezTo>
                    <a:pt x="31" y="109"/>
                    <a:pt x="8" y="91"/>
                    <a:pt x="3" y="66"/>
                  </a:cubicBezTo>
                  <a:cubicBezTo>
                    <a:pt x="0" y="52"/>
                    <a:pt x="3" y="37"/>
                    <a:pt x="11" y="25"/>
                  </a:cubicBezTo>
                  <a:cubicBezTo>
                    <a:pt x="19" y="13"/>
                    <a:pt x="31" y="5"/>
                    <a:pt x="45" y="2"/>
                  </a:cubicBezTo>
                  <a:cubicBezTo>
                    <a:pt x="49" y="1"/>
                    <a:pt x="52" y="0"/>
                    <a:pt x="56" y="0"/>
                  </a:cubicBezTo>
                  <a:cubicBezTo>
                    <a:pt x="82" y="0"/>
                    <a:pt x="104" y="18"/>
                    <a:pt x="109" y="43"/>
                  </a:cubicBezTo>
                  <a:cubicBezTo>
                    <a:pt x="115" y="72"/>
                    <a:pt x="97" y="101"/>
                    <a:pt x="67" y="108"/>
                  </a:cubicBezTo>
                  <a:cubicBezTo>
                    <a:pt x="64" y="108"/>
                    <a:pt x="60" y="109"/>
                    <a:pt x="56"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4" name="Group 233"/>
          <p:cNvGrpSpPr/>
          <p:nvPr/>
        </p:nvGrpSpPr>
        <p:grpSpPr>
          <a:xfrm>
            <a:off x="4916087" y="6395979"/>
            <a:ext cx="319316" cy="298822"/>
            <a:chOff x="4997146" y="6294995"/>
            <a:chExt cx="472098" cy="441800"/>
          </a:xfrm>
        </p:grpSpPr>
        <p:sp>
          <p:nvSpPr>
            <p:cNvPr id="78" name="Freeform 8"/>
            <p:cNvSpPr>
              <a:spLocks/>
            </p:cNvSpPr>
            <p:nvPr/>
          </p:nvSpPr>
          <p:spPr bwMode="auto">
            <a:xfrm>
              <a:off x="4997146" y="6294995"/>
              <a:ext cx="472098" cy="441800"/>
            </a:xfrm>
            <a:custGeom>
              <a:avLst/>
              <a:gdLst>
                <a:gd name="T0" fmla="*/ 56 w 115"/>
                <a:gd name="T1" fmla="*/ 108 h 108"/>
                <a:gd name="T2" fmla="*/ 3 w 115"/>
                <a:gd name="T3" fmla="*/ 65 h 108"/>
                <a:gd name="T4" fmla="*/ 10 w 115"/>
                <a:gd name="T5" fmla="*/ 25 h 108"/>
                <a:gd name="T6" fmla="*/ 45 w 115"/>
                <a:gd name="T7" fmla="*/ 1 h 108"/>
                <a:gd name="T8" fmla="*/ 56 w 115"/>
                <a:gd name="T9" fmla="*/ 0 h 108"/>
                <a:gd name="T10" fmla="*/ 109 w 115"/>
                <a:gd name="T11" fmla="*/ 43 h 108"/>
                <a:gd name="T12" fmla="*/ 67 w 115"/>
                <a:gd name="T13" fmla="*/ 107 h 108"/>
                <a:gd name="T14" fmla="*/ 56 w 115"/>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8">
                  <a:moveTo>
                    <a:pt x="56" y="108"/>
                  </a:moveTo>
                  <a:cubicBezTo>
                    <a:pt x="30" y="108"/>
                    <a:pt x="8" y="90"/>
                    <a:pt x="3" y="65"/>
                  </a:cubicBezTo>
                  <a:cubicBezTo>
                    <a:pt x="0" y="51"/>
                    <a:pt x="2" y="37"/>
                    <a:pt x="10" y="25"/>
                  </a:cubicBezTo>
                  <a:cubicBezTo>
                    <a:pt x="18" y="12"/>
                    <a:pt x="30" y="4"/>
                    <a:pt x="45" y="1"/>
                  </a:cubicBezTo>
                  <a:cubicBezTo>
                    <a:pt x="48" y="0"/>
                    <a:pt x="52" y="0"/>
                    <a:pt x="56" y="0"/>
                  </a:cubicBezTo>
                  <a:cubicBezTo>
                    <a:pt x="81" y="0"/>
                    <a:pt x="103" y="18"/>
                    <a:pt x="109" y="43"/>
                  </a:cubicBezTo>
                  <a:cubicBezTo>
                    <a:pt x="115" y="72"/>
                    <a:pt x="96" y="101"/>
                    <a:pt x="67" y="107"/>
                  </a:cubicBezTo>
                  <a:cubicBezTo>
                    <a:pt x="63" y="108"/>
                    <a:pt x="60"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2" name="Freeform 8"/>
            <p:cNvSpPr>
              <a:spLocks/>
            </p:cNvSpPr>
            <p:nvPr/>
          </p:nvSpPr>
          <p:spPr bwMode="auto">
            <a:xfrm>
              <a:off x="5127942" y="6417397"/>
              <a:ext cx="210506" cy="196996"/>
            </a:xfrm>
            <a:custGeom>
              <a:avLst/>
              <a:gdLst>
                <a:gd name="T0" fmla="*/ 56 w 115"/>
                <a:gd name="T1" fmla="*/ 108 h 108"/>
                <a:gd name="T2" fmla="*/ 3 w 115"/>
                <a:gd name="T3" fmla="*/ 65 h 108"/>
                <a:gd name="T4" fmla="*/ 10 w 115"/>
                <a:gd name="T5" fmla="*/ 25 h 108"/>
                <a:gd name="T6" fmla="*/ 45 w 115"/>
                <a:gd name="T7" fmla="*/ 1 h 108"/>
                <a:gd name="T8" fmla="*/ 56 w 115"/>
                <a:gd name="T9" fmla="*/ 0 h 108"/>
                <a:gd name="T10" fmla="*/ 109 w 115"/>
                <a:gd name="T11" fmla="*/ 43 h 108"/>
                <a:gd name="T12" fmla="*/ 67 w 115"/>
                <a:gd name="T13" fmla="*/ 107 h 108"/>
                <a:gd name="T14" fmla="*/ 56 w 115"/>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8">
                  <a:moveTo>
                    <a:pt x="56" y="108"/>
                  </a:moveTo>
                  <a:cubicBezTo>
                    <a:pt x="30" y="108"/>
                    <a:pt x="8" y="90"/>
                    <a:pt x="3" y="65"/>
                  </a:cubicBezTo>
                  <a:cubicBezTo>
                    <a:pt x="0" y="51"/>
                    <a:pt x="2" y="37"/>
                    <a:pt x="10" y="25"/>
                  </a:cubicBezTo>
                  <a:cubicBezTo>
                    <a:pt x="18" y="12"/>
                    <a:pt x="30" y="4"/>
                    <a:pt x="45" y="1"/>
                  </a:cubicBezTo>
                  <a:cubicBezTo>
                    <a:pt x="48" y="0"/>
                    <a:pt x="52" y="0"/>
                    <a:pt x="56" y="0"/>
                  </a:cubicBezTo>
                  <a:cubicBezTo>
                    <a:pt x="81" y="0"/>
                    <a:pt x="103" y="18"/>
                    <a:pt x="109" y="43"/>
                  </a:cubicBezTo>
                  <a:cubicBezTo>
                    <a:pt x="115" y="72"/>
                    <a:pt x="96" y="101"/>
                    <a:pt x="67" y="107"/>
                  </a:cubicBezTo>
                  <a:cubicBezTo>
                    <a:pt x="63" y="108"/>
                    <a:pt x="60"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5" name="Group 204"/>
          <p:cNvGrpSpPr/>
          <p:nvPr/>
        </p:nvGrpSpPr>
        <p:grpSpPr>
          <a:xfrm>
            <a:off x="3596472" y="236281"/>
            <a:ext cx="322732" cy="298822"/>
            <a:chOff x="3365846" y="210109"/>
            <a:chExt cx="477148" cy="441798"/>
          </a:xfrm>
        </p:grpSpPr>
        <p:sp>
          <p:nvSpPr>
            <p:cNvPr id="79" name="Freeform 9"/>
            <p:cNvSpPr>
              <a:spLocks/>
            </p:cNvSpPr>
            <p:nvPr/>
          </p:nvSpPr>
          <p:spPr bwMode="auto">
            <a:xfrm>
              <a:off x="3365846" y="210109"/>
              <a:ext cx="477148" cy="441798"/>
            </a:xfrm>
            <a:custGeom>
              <a:avLst/>
              <a:gdLst>
                <a:gd name="T0" fmla="*/ 56 w 117"/>
                <a:gd name="T1" fmla="*/ 108 h 108"/>
                <a:gd name="T2" fmla="*/ 5 w 117"/>
                <a:gd name="T3" fmla="*/ 70 h 108"/>
                <a:gd name="T4" fmla="*/ 8 w 117"/>
                <a:gd name="T5" fmla="*/ 29 h 108"/>
                <a:gd name="T6" fmla="*/ 40 w 117"/>
                <a:gd name="T7" fmla="*/ 2 h 108"/>
                <a:gd name="T8" fmla="*/ 56 w 117"/>
                <a:gd name="T9" fmla="*/ 0 h 108"/>
                <a:gd name="T10" fmla="*/ 108 w 117"/>
                <a:gd name="T11" fmla="*/ 37 h 108"/>
                <a:gd name="T12" fmla="*/ 73 w 117"/>
                <a:gd name="T13" fmla="*/ 105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33" y="108"/>
                    <a:pt x="12" y="93"/>
                    <a:pt x="5" y="70"/>
                  </a:cubicBezTo>
                  <a:cubicBezTo>
                    <a:pt x="0" y="57"/>
                    <a:pt x="1" y="42"/>
                    <a:pt x="8" y="29"/>
                  </a:cubicBezTo>
                  <a:cubicBezTo>
                    <a:pt x="15" y="16"/>
                    <a:pt x="26" y="7"/>
                    <a:pt x="40" y="2"/>
                  </a:cubicBezTo>
                  <a:cubicBezTo>
                    <a:pt x="45" y="0"/>
                    <a:pt x="51" y="0"/>
                    <a:pt x="56" y="0"/>
                  </a:cubicBezTo>
                  <a:cubicBezTo>
                    <a:pt x="80" y="0"/>
                    <a:pt x="101" y="15"/>
                    <a:pt x="108" y="37"/>
                  </a:cubicBezTo>
                  <a:cubicBezTo>
                    <a:pt x="117" y="65"/>
                    <a:pt x="101" y="96"/>
                    <a:pt x="73" y="105"/>
                  </a:cubicBezTo>
                  <a:cubicBezTo>
                    <a:pt x="68" y="107"/>
                    <a:pt x="62"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3" name="Freeform 9"/>
            <p:cNvSpPr>
              <a:spLocks/>
            </p:cNvSpPr>
            <p:nvPr/>
          </p:nvSpPr>
          <p:spPr bwMode="auto">
            <a:xfrm>
              <a:off x="3498041" y="332510"/>
              <a:ext cx="212758" cy="196996"/>
            </a:xfrm>
            <a:custGeom>
              <a:avLst/>
              <a:gdLst>
                <a:gd name="T0" fmla="*/ 56 w 117"/>
                <a:gd name="T1" fmla="*/ 108 h 108"/>
                <a:gd name="T2" fmla="*/ 5 w 117"/>
                <a:gd name="T3" fmla="*/ 70 h 108"/>
                <a:gd name="T4" fmla="*/ 8 w 117"/>
                <a:gd name="T5" fmla="*/ 29 h 108"/>
                <a:gd name="T6" fmla="*/ 40 w 117"/>
                <a:gd name="T7" fmla="*/ 2 h 108"/>
                <a:gd name="T8" fmla="*/ 56 w 117"/>
                <a:gd name="T9" fmla="*/ 0 h 108"/>
                <a:gd name="T10" fmla="*/ 108 w 117"/>
                <a:gd name="T11" fmla="*/ 37 h 108"/>
                <a:gd name="T12" fmla="*/ 73 w 117"/>
                <a:gd name="T13" fmla="*/ 105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33" y="108"/>
                    <a:pt x="12" y="93"/>
                    <a:pt x="5" y="70"/>
                  </a:cubicBezTo>
                  <a:cubicBezTo>
                    <a:pt x="0" y="57"/>
                    <a:pt x="1" y="42"/>
                    <a:pt x="8" y="29"/>
                  </a:cubicBezTo>
                  <a:cubicBezTo>
                    <a:pt x="15" y="16"/>
                    <a:pt x="26" y="7"/>
                    <a:pt x="40" y="2"/>
                  </a:cubicBezTo>
                  <a:cubicBezTo>
                    <a:pt x="45" y="0"/>
                    <a:pt x="51" y="0"/>
                    <a:pt x="56" y="0"/>
                  </a:cubicBezTo>
                  <a:cubicBezTo>
                    <a:pt x="80" y="0"/>
                    <a:pt x="101" y="15"/>
                    <a:pt x="108" y="37"/>
                  </a:cubicBezTo>
                  <a:cubicBezTo>
                    <a:pt x="117" y="65"/>
                    <a:pt x="101" y="96"/>
                    <a:pt x="73" y="105"/>
                  </a:cubicBezTo>
                  <a:cubicBezTo>
                    <a:pt x="68" y="107"/>
                    <a:pt x="62"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5" name="Group 234"/>
          <p:cNvGrpSpPr/>
          <p:nvPr/>
        </p:nvGrpSpPr>
        <p:grpSpPr>
          <a:xfrm>
            <a:off x="5226248" y="6326033"/>
            <a:ext cx="324436" cy="298822"/>
            <a:chOff x="5302130" y="6209270"/>
            <a:chExt cx="479668" cy="441800"/>
          </a:xfrm>
        </p:grpSpPr>
        <p:sp>
          <p:nvSpPr>
            <p:cNvPr id="80" name="Freeform 10"/>
            <p:cNvSpPr>
              <a:spLocks/>
            </p:cNvSpPr>
            <p:nvPr/>
          </p:nvSpPr>
          <p:spPr bwMode="auto">
            <a:xfrm>
              <a:off x="5302130" y="6209270"/>
              <a:ext cx="479668" cy="441800"/>
            </a:xfrm>
            <a:custGeom>
              <a:avLst/>
              <a:gdLst>
                <a:gd name="T0" fmla="*/ 61 w 117"/>
                <a:gd name="T1" fmla="*/ 108 h 108"/>
                <a:gd name="T2" fmla="*/ 9 w 117"/>
                <a:gd name="T3" fmla="*/ 71 h 108"/>
                <a:gd name="T4" fmla="*/ 44 w 117"/>
                <a:gd name="T5" fmla="*/ 2 h 108"/>
                <a:gd name="T6" fmla="*/ 61 w 117"/>
                <a:gd name="T7" fmla="*/ 0 h 108"/>
                <a:gd name="T8" fmla="*/ 112 w 117"/>
                <a:gd name="T9" fmla="*/ 37 h 108"/>
                <a:gd name="T10" fmla="*/ 109 w 117"/>
                <a:gd name="T11" fmla="*/ 78 h 108"/>
                <a:gd name="T12" fmla="*/ 77 w 117"/>
                <a:gd name="T13" fmla="*/ 105 h 108"/>
                <a:gd name="T14" fmla="*/ 61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1" y="108"/>
                  </a:moveTo>
                  <a:cubicBezTo>
                    <a:pt x="37" y="108"/>
                    <a:pt x="16" y="93"/>
                    <a:pt x="9" y="71"/>
                  </a:cubicBezTo>
                  <a:cubicBezTo>
                    <a:pt x="0" y="42"/>
                    <a:pt x="16" y="12"/>
                    <a:pt x="44" y="2"/>
                  </a:cubicBezTo>
                  <a:cubicBezTo>
                    <a:pt x="49" y="1"/>
                    <a:pt x="55" y="0"/>
                    <a:pt x="61" y="0"/>
                  </a:cubicBezTo>
                  <a:cubicBezTo>
                    <a:pt x="84" y="0"/>
                    <a:pt x="105" y="15"/>
                    <a:pt x="112" y="37"/>
                  </a:cubicBezTo>
                  <a:cubicBezTo>
                    <a:pt x="117" y="51"/>
                    <a:pt x="115" y="65"/>
                    <a:pt x="109" y="78"/>
                  </a:cubicBezTo>
                  <a:cubicBezTo>
                    <a:pt x="102" y="91"/>
                    <a:pt x="91" y="101"/>
                    <a:pt x="77" y="105"/>
                  </a:cubicBezTo>
                  <a:cubicBezTo>
                    <a:pt x="72" y="107"/>
                    <a:pt x="66" y="108"/>
                    <a:pt x="61"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4" name="Freeform 10"/>
            <p:cNvSpPr>
              <a:spLocks/>
            </p:cNvSpPr>
            <p:nvPr/>
          </p:nvSpPr>
          <p:spPr bwMode="auto">
            <a:xfrm>
              <a:off x="5435023" y="6331672"/>
              <a:ext cx="213882" cy="196996"/>
            </a:xfrm>
            <a:custGeom>
              <a:avLst/>
              <a:gdLst>
                <a:gd name="T0" fmla="*/ 61 w 117"/>
                <a:gd name="T1" fmla="*/ 108 h 108"/>
                <a:gd name="T2" fmla="*/ 9 w 117"/>
                <a:gd name="T3" fmla="*/ 71 h 108"/>
                <a:gd name="T4" fmla="*/ 44 w 117"/>
                <a:gd name="T5" fmla="*/ 2 h 108"/>
                <a:gd name="T6" fmla="*/ 61 w 117"/>
                <a:gd name="T7" fmla="*/ 0 h 108"/>
                <a:gd name="T8" fmla="*/ 112 w 117"/>
                <a:gd name="T9" fmla="*/ 37 h 108"/>
                <a:gd name="T10" fmla="*/ 109 w 117"/>
                <a:gd name="T11" fmla="*/ 78 h 108"/>
                <a:gd name="T12" fmla="*/ 77 w 117"/>
                <a:gd name="T13" fmla="*/ 105 h 108"/>
                <a:gd name="T14" fmla="*/ 61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1" y="108"/>
                  </a:moveTo>
                  <a:cubicBezTo>
                    <a:pt x="37" y="108"/>
                    <a:pt x="16" y="93"/>
                    <a:pt x="9" y="71"/>
                  </a:cubicBezTo>
                  <a:cubicBezTo>
                    <a:pt x="0" y="42"/>
                    <a:pt x="16" y="12"/>
                    <a:pt x="44" y="2"/>
                  </a:cubicBezTo>
                  <a:cubicBezTo>
                    <a:pt x="49" y="1"/>
                    <a:pt x="55" y="0"/>
                    <a:pt x="61" y="0"/>
                  </a:cubicBezTo>
                  <a:cubicBezTo>
                    <a:pt x="84" y="0"/>
                    <a:pt x="105" y="15"/>
                    <a:pt x="112" y="37"/>
                  </a:cubicBezTo>
                  <a:cubicBezTo>
                    <a:pt x="117" y="51"/>
                    <a:pt x="115" y="65"/>
                    <a:pt x="109" y="78"/>
                  </a:cubicBezTo>
                  <a:cubicBezTo>
                    <a:pt x="102" y="91"/>
                    <a:pt x="91" y="101"/>
                    <a:pt x="77" y="105"/>
                  </a:cubicBezTo>
                  <a:cubicBezTo>
                    <a:pt x="72" y="107"/>
                    <a:pt x="66" y="108"/>
                    <a:pt x="61"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7" name="Group 206"/>
          <p:cNvGrpSpPr/>
          <p:nvPr/>
        </p:nvGrpSpPr>
        <p:grpSpPr>
          <a:xfrm>
            <a:off x="3268604" y="337292"/>
            <a:ext cx="324436" cy="298822"/>
            <a:chOff x="3043117" y="327583"/>
            <a:chExt cx="479668" cy="441800"/>
          </a:xfrm>
        </p:grpSpPr>
        <p:sp>
          <p:nvSpPr>
            <p:cNvPr id="81" name="Freeform 11"/>
            <p:cNvSpPr>
              <a:spLocks/>
            </p:cNvSpPr>
            <p:nvPr/>
          </p:nvSpPr>
          <p:spPr bwMode="auto">
            <a:xfrm>
              <a:off x="3043117" y="327583"/>
              <a:ext cx="479668" cy="441800"/>
            </a:xfrm>
            <a:custGeom>
              <a:avLst/>
              <a:gdLst>
                <a:gd name="T0" fmla="*/ 62 w 117"/>
                <a:gd name="T1" fmla="*/ 108 h 108"/>
                <a:gd name="T2" fmla="*/ 12 w 117"/>
                <a:gd name="T3" fmla="*/ 76 h 108"/>
                <a:gd name="T4" fmla="*/ 39 w 117"/>
                <a:gd name="T5" fmla="*/ 4 h 108"/>
                <a:gd name="T6" fmla="*/ 61 w 117"/>
                <a:gd name="T7" fmla="*/ 0 h 108"/>
                <a:gd name="T8" fmla="*/ 111 w 117"/>
                <a:gd name="T9" fmla="*/ 32 h 108"/>
                <a:gd name="T10" fmla="*/ 112 w 117"/>
                <a:gd name="T11" fmla="*/ 73 h 108"/>
                <a:gd name="T12" fmla="*/ 84 w 117"/>
                <a:gd name="T13" fmla="*/ 103 h 108"/>
                <a:gd name="T14" fmla="*/ 62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2" y="108"/>
                  </a:moveTo>
                  <a:cubicBezTo>
                    <a:pt x="40" y="108"/>
                    <a:pt x="21" y="95"/>
                    <a:pt x="12" y="76"/>
                  </a:cubicBezTo>
                  <a:cubicBezTo>
                    <a:pt x="0" y="48"/>
                    <a:pt x="12" y="16"/>
                    <a:pt x="39" y="4"/>
                  </a:cubicBezTo>
                  <a:cubicBezTo>
                    <a:pt x="46" y="1"/>
                    <a:pt x="54" y="0"/>
                    <a:pt x="61" y="0"/>
                  </a:cubicBezTo>
                  <a:cubicBezTo>
                    <a:pt x="83" y="0"/>
                    <a:pt x="102" y="12"/>
                    <a:pt x="111" y="32"/>
                  </a:cubicBezTo>
                  <a:cubicBezTo>
                    <a:pt x="117" y="45"/>
                    <a:pt x="117" y="60"/>
                    <a:pt x="112" y="73"/>
                  </a:cubicBezTo>
                  <a:cubicBezTo>
                    <a:pt x="107" y="87"/>
                    <a:pt x="97" y="97"/>
                    <a:pt x="84" y="103"/>
                  </a:cubicBezTo>
                  <a:cubicBezTo>
                    <a:pt x="77" y="106"/>
                    <a:pt x="69"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5" name="Freeform 11"/>
            <p:cNvSpPr>
              <a:spLocks/>
            </p:cNvSpPr>
            <p:nvPr/>
          </p:nvSpPr>
          <p:spPr bwMode="auto">
            <a:xfrm>
              <a:off x="3176010" y="449985"/>
              <a:ext cx="213882" cy="196996"/>
            </a:xfrm>
            <a:custGeom>
              <a:avLst/>
              <a:gdLst>
                <a:gd name="T0" fmla="*/ 62 w 117"/>
                <a:gd name="T1" fmla="*/ 108 h 108"/>
                <a:gd name="T2" fmla="*/ 12 w 117"/>
                <a:gd name="T3" fmla="*/ 76 h 108"/>
                <a:gd name="T4" fmla="*/ 39 w 117"/>
                <a:gd name="T5" fmla="*/ 4 h 108"/>
                <a:gd name="T6" fmla="*/ 61 w 117"/>
                <a:gd name="T7" fmla="*/ 0 h 108"/>
                <a:gd name="T8" fmla="*/ 111 w 117"/>
                <a:gd name="T9" fmla="*/ 32 h 108"/>
                <a:gd name="T10" fmla="*/ 112 w 117"/>
                <a:gd name="T11" fmla="*/ 73 h 108"/>
                <a:gd name="T12" fmla="*/ 84 w 117"/>
                <a:gd name="T13" fmla="*/ 103 h 108"/>
                <a:gd name="T14" fmla="*/ 62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2" y="108"/>
                  </a:moveTo>
                  <a:cubicBezTo>
                    <a:pt x="40" y="108"/>
                    <a:pt x="21" y="95"/>
                    <a:pt x="12" y="76"/>
                  </a:cubicBezTo>
                  <a:cubicBezTo>
                    <a:pt x="0" y="48"/>
                    <a:pt x="12" y="16"/>
                    <a:pt x="39" y="4"/>
                  </a:cubicBezTo>
                  <a:cubicBezTo>
                    <a:pt x="46" y="1"/>
                    <a:pt x="54" y="0"/>
                    <a:pt x="61" y="0"/>
                  </a:cubicBezTo>
                  <a:cubicBezTo>
                    <a:pt x="83" y="0"/>
                    <a:pt x="102" y="12"/>
                    <a:pt x="111" y="32"/>
                  </a:cubicBezTo>
                  <a:cubicBezTo>
                    <a:pt x="117" y="45"/>
                    <a:pt x="117" y="60"/>
                    <a:pt x="112" y="73"/>
                  </a:cubicBezTo>
                  <a:cubicBezTo>
                    <a:pt x="107" y="87"/>
                    <a:pt x="97" y="97"/>
                    <a:pt x="84" y="103"/>
                  </a:cubicBezTo>
                  <a:cubicBezTo>
                    <a:pt x="77" y="106"/>
                    <a:pt x="69"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7" name="Group 236"/>
          <p:cNvGrpSpPr/>
          <p:nvPr/>
        </p:nvGrpSpPr>
        <p:grpSpPr>
          <a:xfrm>
            <a:off x="5554706" y="6223012"/>
            <a:ext cx="307362" cy="300530"/>
            <a:chOff x="5629075" y="6089739"/>
            <a:chExt cx="454426" cy="444324"/>
          </a:xfrm>
        </p:grpSpPr>
        <p:sp>
          <p:nvSpPr>
            <p:cNvPr id="82" name="Freeform 12"/>
            <p:cNvSpPr>
              <a:spLocks/>
            </p:cNvSpPr>
            <p:nvPr/>
          </p:nvSpPr>
          <p:spPr bwMode="auto">
            <a:xfrm>
              <a:off x="5629075" y="6089739"/>
              <a:ext cx="454426" cy="444324"/>
            </a:xfrm>
            <a:custGeom>
              <a:avLst/>
              <a:gdLst>
                <a:gd name="T0" fmla="*/ 56 w 111"/>
                <a:gd name="T1" fmla="*/ 108 h 108"/>
                <a:gd name="T2" fmla="*/ 6 w 111"/>
                <a:gd name="T3" fmla="*/ 76 h 108"/>
                <a:gd name="T4" fmla="*/ 5 w 111"/>
                <a:gd name="T5" fmla="*/ 34 h 108"/>
                <a:gd name="T6" fmla="*/ 33 w 111"/>
                <a:gd name="T7" fmla="*/ 4 h 108"/>
                <a:gd name="T8" fmla="*/ 55 w 111"/>
                <a:gd name="T9" fmla="*/ 0 h 108"/>
                <a:gd name="T10" fmla="*/ 105 w 111"/>
                <a:gd name="T11" fmla="*/ 32 h 108"/>
                <a:gd name="T12" fmla="*/ 106 w 111"/>
                <a:gd name="T13" fmla="*/ 73 h 108"/>
                <a:gd name="T14" fmla="*/ 77 w 111"/>
                <a:gd name="T15" fmla="*/ 103 h 108"/>
                <a:gd name="T16" fmla="*/ 56 w 111"/>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8">
                  <a:moveTo>
                    <a:pt x="56" y="108"/>
                  </a:moveTo>
                  <a:cubicBezTo>
                    <a:pt x="34" y="108"/>
                    <a:pt x="15" y="95"/>
                    <a:pt x="6" y="76"/>
                  </a:cubicBezTo>
                  <a:cubicBezTo>
                    <a:pt x="0" y="63"/>
                    <a:pt x="0" y="48"/>
                    <a:pt x="5" y="34"/>
                  </a:cubicBezTo>
                  <a:cubicBezTo>
                    <a:pt x="10" y="21"/>
                    <a:pt x="20" y="10"/>
                    <a:pt x="33" y="4"/>
                  </a:cubicBezTo>
                  <a:cubicBezTo>
                    <a:pt x="40" y="1"/>
                    <a:pt x="48" y="0"/>
                    <a:pt x="55" y="0"/>
                  </a:cubicBezTo>
                  <a:cubicBezTo>
                    <a:pt x="77" y="0"/>
                    <a:pt x="96" y="12"/>
                    <a:pt x="105" y="32"/>
                  </a:cubicBezTo>
                  <a:cubicBezTo>
                    <a:pt x="111" y="45"/>
                    <a:pt x="111" y="60"/>
                    <a:pt x="106" y="73"/>
                  </a:cubicBezTo>
                  <a:cubicBezTo>
                    <a:pt x="101" y="87"/>
                    <a:pt x="91" y="97"/>
                    <a:pt x="77" y="103"/>
                  </a:cubicBezTo>
                  <a:cubicBezTo>
                    <a:pt x="70" y="106"/>
                    <a:pt x="63"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6" name="Freeform 12"/>
            <p:cNvSpPr>
              <a:spLocks/>
            </p:cNvSpPr>
            <p:nvPr/>
          </p:nvSpPr>
          <p:spPr bwMode="auto">
            <a:xfrm>
              <a:off x="5754975" y="6212840"/>
              <a:ext cx="202626" cy="198122"/>
            </a:xfrm>
            <a:custGeom>
              <a:avLst/>
              <a:gdLst>
                <a:gd name="T0" fmla="*/ 56 w 111"/>
                <a:gd name="T1" fmla="*/ 108 h 108"/>
                <a:gd name="T2" fmla="*/ 6 w 111"/>
                <a:gd name="T3" fmla="*/ 76 h 108"/>
                <a:gd name="T4" fmla="*/ 5 w 111"/>
                <a:gd name="T5" fmla="*/ 34 h 108"/>
                <a:gd name="T6" fmla="*/ 33 w 111"/>
                <a:gd name="T7" fmla="*/ 4 h 108"/>
                <a:gd name="T8" fmla="*/ 55 w 111"/>
                <a:gd name="T9" fmla="*/ 0 h 108"/>
                <a:gd name="T10" fmla="*/ 105 w 111"/>
                <a:gd name="T11" fmla="*/ 32 h 108"/>
                <a:gd name="T12" fmla="*/ 106 w 111"/>
                <a:gd name="T13" fmla="*/ 73 h 108"/>
                <a:gd name="T14" fmla="*/ 77 w 111"/>
                <a:gd name="T15" fmla="*/ 103 h 108"/>
                <a:gd name="T16" fmla="*/ 56 w 111"/>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8">
                  <a:moveTo>
                    <a:pt x="56" y="108"/>
                  </a:moveTo>
                  <a:cubicBezTo>
                    <a:pt x="34" y="108"/>
                    <a:pt x="15" y="95"/>
                    <a:pt x="6" y="76"/>
                  </a:cubicBezTo>
                  <a:cubicBezTo>
                    <a:pt x="0" y="63"/>
                    <a:pt x="0" y="48"/>
                    <a:pt x="5" y="34"/>
                  </a:cubicBezTo>
                  <a:cubicBezTo>
                    <a:pt x="10" y="21"/>
                    <a:pt x="20" y="10"/>
                    <a:pt x="33" y="4"/>
                  </a:cubicBezTo>
                  <a:cubicBezTo>
                    <a:pt x="40" y="1"/>
                    <a:pt x="48" y="0"/>
                    <a:pt x="55" y="0"/>
                  </a:cubicBezTo>
                  <a:cubicBezTo>
                    <a:pt x="77" y="0"/>
                    <a:pt x="96" y="12"/>
                    <a:pt x="105" y="32"/>
                  </a:cubicBezTo>
                  <a:cubicBezTo>
                    <a:pt x="111" y="45"/>
                    <a:pt x="111" y="60"/>
                    <a:pt x="106" y="73"/>
                  </a:cubicBezTo>
                  <a:cubicBezTo>
                    <a:pt x="101" y="87"/>
                    <a:pt x="91" y="97"/>
                    <a:pt x="77" y="103"/>
                  </a:cubicBezTo>
                  <a:cubicBezTo>
                    <a:pt x="70" y="106"/>
                    <a:pt x="63"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8" name="Group 207"/>
          <p:cNvGrpSpPr/>
          <p:nvPr/>
        </p:nvGrpSpPr>
        <p:grpSpPr>
          <a:xfrm>
            <a:off x="2966076" y="471382"/>
            <a:ext cx="326144" cy="298822"/>
            <a:chOff x="2747374" y="476809"/>
            <a:chExt cx="482192" cy="441798"/>
          </a:xfrm>
        </p:grpSpPr>
        <p:sp>
          <p:nvSpPr>
            <p:cNvPr id="83" name="Freeform 13"/>
            <p:cNvSpPr>
              <a:spLocks/>
            </p:cNvSpPr>
            <p:nvPr/>
          </p:nvSpPr>
          <p:spPr bwMode="auto">
            <a:xfrm>
              <a:off x="2747374" y="476809"/>
              <a:ext cx="482192" cy="441798"/>
            </a:xfrm>
            <a:custGeom>
              <a:avLst/>
              <a:gdLst>
                <a:gd name="T0" fmla="*/ 62 w 118"/>
                <a:gd name="T1" fmla="*/ 108 h 108"/>
                <a:gd name="T2" fmla="*/ 15 w 118"/>
                <a:gd name="T3" fmla="*/ 81 h 108"/>
                <a:gd name="T4" fmla="*/ 35 w 118"/>
                <a:gd name="T5" fmla="*/ 7 h 108"/>
                <a:gd name="T6" fmla="*/ 62 w 118"/>
                <a:gd name="T7" fmla="*/ 0 h 108"/>
                <a:gd name="T8" fmla="*/ 109 w 118"/>
                <a:gd name="T9" fmla="*/ 27 h 108"/>
                <a:gd name="T10" fmla="*/ 115 w 118"/>
                <a:gd name="T11" fmla="*/ 68 h 108"/>
                <a:gd name="T12" fmla="*/ 89 w 118"/>
                <a:gd name="T13" fmla="*/ 101 h 108"/>
                <a:gd name="T14" fmla="*/ 62 w 118"/>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8">
                  <a:moveTo>
                    <a:pt x="62" y="108"/>
                  </a:moveTo>
                  <a:cubicBezTo>
                    <a:pt x="43" y="108"/>
                    <a:pt x="25" y="98"/>
                    <a:pt x="15" y="81"/>
                  </a:cubicBezTo>
                  <a:cubicBezTo>
                    <a:pt x="0" y="55"/>
                    <a:pt x="9" y="22"/>
                    <a:pt x="35" y="7"/>
                  </a:cubicBezTo>
                  <a:cubicBezTo>
                    <a:pt x="43" y="2"/>
                    <a:pt x="53" y="0"/>
                    <a:pt x="62" y="0"/>
                  </a:cubicBezTo>
                  <a:cubicBezTo>
                    <a:pt x="81" y="0"/>
                    <a:pt x="100" y="10"/>
                    <a:pt x="109" y="27"/>
                  </a:cubicBezTo>
                  <a:cubicBezTo>
                    <a:pt x="116" y="39"/>
                    <a:pt x="118" y="54"/>
                    <a:pt x="115" y="68"/>
                  </a:cubicBezTo>
                  <a:cubicBezTo>
                    <a:pt x="111" y="82"/>
                    <a:pt x="102" y="94"/>
                    <a:pt x="89" y="101"/>
                  </a:cubicBezTo>
                  <a:cubicBezTo>
                    <a:pt x="81" y="106"/>
                    <a:pt x="72"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7" name="Freeform 13"/>
            <p:cNvSpPr>
              <a:spLocks/>
            </p:cNvSpPr>
            <p:nvPr/>
          </p:nvSpPr>
          <p:spPr bwMode="auto">
            <a:xfrm>
              <a:off x="2880966" y="599210"/>
              <a:ext cx="215008" cy="196996"/>
            </a:xfrm>
            <a:custGeom>
              <a:avLst/>
              <a:gdLst>
                <a:gd name="T0" fmla="*/ 62 w 118"/>
                <a:gd name="T1" fmla="*/ 108 h 108"/>
                <a:gd name="T2" fmla="*/ 15 w 118"/>
                <a:gd name="T3" fmla="*/ 81 h 108"/>
                <a:gd name="T4" fmla="*/ 35 w 118"/>
                <a:gd name="T5" fmla="*/ 7 h 108"/>
                <a:gd name="T6" fmla="*/ 62 w 118"/>
                <a:gd name="T7" fmla="*/ 0 h 108"/>
                <a:gd name="T8" fmla="*/ 109 w 118"/>
                <a:gd name="T9" fmla="*/ 27 h 108"/>
                <a:gd name="T10" fmla="*/ 115 w 118"/>
                <a:gd name="T11" fmla="*/ 68 h 108"/>
                <a:gd name="T12" fmla="*/ 89 w 118"/>
                <a:gd name="T13" fmla="*/ 101 h 108"/>
                <a:gd name="T14" fmla="*/ 62 w 118"/>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8">
                  <a:moveTo>
                    <a:pt x="62" y="108"/>
                  </a:moveTo>
                  <a:cubicBezTo>
                    <a:pt x="43" y="108"/>
                    <a:pt x="25" y="98"/>
                    <a:pt x="15" y="81"/>
                  </a:cubicBezTo>
                  <a:cubicBezTo>
                    <a:pt x="0" y="55"/>
                    <a:pt x="9" y="22"/>
                    <a:pt x="35" y="7"/>
                  </a:cubicBezTo>
                  <a:cubicBezTo>
                    <a:pt x="43" y="2"/>
                    <a:pt x="53" y="0"/>
                    <a:pt x="62" y="0"/>
                  </a:cubicBezTo>
                  <a:cubicBezTo>
                    <a:pt x="81" y="0"/>
                    <a:pt x="100" y="10"/>
                    <a:pt x="109" y="27"/>
                  </a:cubicBezTo>
                  <a:cubicBezTo>
                    <a:pt x="116" y="39"/>
                    <a:pt x="118" y="54"/>
                    <a:pt x="115" y="68"/>
                  </a:cubicBezTo>
                  <a:cubicBezTo>
                    <a:pt x="111" y="82"/>
                    <a:pt x="102" y="94"/>
                    <a:pt x="89" y="101"/>
                  </a:cubicBezTo>
                  <a:cubicBezTo>
                    <a:pt x="81" y="106"/>
                    <a:pt x="72"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6" name="Group 235"/>
          <p:cNvGrpSpPr/>
          <p:nvPr/>
        </p:nvGrpSpPr>
        <p:grpSpPr>
          <a:xfrm>
            <a:off x="5839102" y="6086874"/>
            <a:ext cx="326146" cy="302236"/>
            <a:chOff x="5901734" y="5938458"/>
            <a:chExt cx="482198" cy="446848"/>
          </a:xfrm>
        </p:grpSpPr>
        <p:sp>
          <p:nvSpPr>
            <p:cNvPr id="84" name="Freeform 14"/>
            <p:cNvSpPr>
              <a:spLocks/>
            </p:cNvSpPr>
            <p:nvPr/>
          </p:nvSpPr>
          <p:spPr bwMode="auto">
            <a:xfrm>
              <a:off x="5901734" y="5938458"/>
              <a:ext cx="482198" cy="446848"/>
            </a:xfrm>
            <a:custGeom>
              <a:avLst/>
              <a:gdLst>
                <a:gd name="T0" fmla="*/ 62 w 118"/>
                <a:gd name="T1" fmla="*/ 109 h 109"/>
                <a:gd name="T2" fmla="*/ 15 w 118"/>
                <a:gd name="T3" fmla="*/ 82 h 109"/>
                <a:gd name="T4" fmla="*/ 35 w 118"/>
                <a:gd name="T5" fmla="*/ 8 h 109"/>
                <a:gd name="T6" fmla="*/ 62 w 118"/>
                <a:gd name="T7" fmla="*/ 0 h 109"/>
                <a:gd name="T8" fmla="*/ 109 w 118"/>
                <a:gd name="T9" fmla="*/ 27 h 109"/>
                <a:gd name="T10" fmla="*/ 114 w 118"/>
                <a:gd name="T11" fmla="*/ 69 h 109"/>
                <a:gd name="T12" fmla="*/ 89 w 118"/>
                <a:gd name="T13" fmla="*/ 101 h 109"/>
                <a:gd name="T14" fmla="*/ 62 w 118"/>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9">
                  <a:moveTo>
                    <a:pt x="62" y="109"/>
                  </a:moveTo>
                  <a:cubicBezTo>
                    <a:pt x="42" y="109"/>
                    <a:pt x="24" y="98"/>
                    <a:pt x="15" y="82"/>
                  </a:cubicBezTo>
                  <a:cubicBezTo>
                    <a:pt x="0" y="56"/>
                    <a:pt x="9" y="23"/>
                    <a:pt x="35" y="8"/>
                  </a:cubicBezTo>
                  <a:cubicBezTo>
                    <a:pt x="43" y="3"/>
                    <a:pt x="52" y="0"/>
                    <a:pt x="62" y="0"/>
                  </a:cubicBezTo>
                  <a:cubicBezTo>
                    <a:pt x="81" y="0"/>
                    <a:pt x="99" y="11"/>
                    <a:pt x="109" y="27"/>
                  </a:cubicBezTo>
                  <a:cubicBezTo>
                    <a:pt x="116" y="40"/>
                    <a:pt x="118" y="55"/>
                    <a:pt x="114" y="69"/>
                  </a:cubicBezTo>
                  <a:cubicBezTo>
                    <a:pt x="110" y="83"/>
                    <a:pt x="101" y="94"/>
                    <a:pt x="89" y="101"/>
                  </a:cubicBezTo>
                  <a:cubicBezTo>
                    <a:pt x="81" y="106"/>
                    <a:pt x="71" y="109"/>
                    <a:pt x="62"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8" name="Freeform 14"/>
            <p:cNvSpPr>
              <a:spLocks/>
            </p:cNvSpPr>
            <p:nvPr/>
          </p:nvSpPr>
          <p:spPr bwMode="auto">
            <a:xfrm>
              <a:off x="6035328" y="6062258"/>
              <a:ext cx="215010" cy="199248"/>
            </a:xfrm>
            <a:custGeom>
              <a:avLst/>
              <a:gdLst>
                <a:gd name="T0" fmla="*/ 62 w 118"/>
                <a:gd name="T1" fmla="*/ 109 h 109"/>
                <a:gd name="T2" fmla="*/ 15 w 118"/>
                <a:gd name="T3" fmla="*/ 82 h 109"/>
                <a:gd name="T4" fmla="*/ 35 w 118"/>
                <a:gd name="T5" fmla="*/ 8 h 109"/>
                <a:gd name="T6" fmla="*/ 62 w 118"/>
                <a:gd name="T7" fmla="*/ 0 h 109"/>
                <a:gd name="T8" fmla="*/ 109 w 118"/>
                <a:gd name="T9" fmla="*/ 27 h 109"/>
                <a:gd name="T10" fmla="*/ 114 w 118"/>
                <a:gd name="T11" fmla="*/ 69 h 109"/>
                <a:gd name="T12" fmla="*/ 89 w 118"/>
                <a:gd name="T13" fmla="*/ 101 h 109"/>
                <a:gd name="T14" fmla="*/ 62 w 118"/>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9">
                  <a:moveTo>
                    <a:pt x="62" y="109"/>
                  </a:moveTo>
                  <a:cubicBezTo>
                    <a:pt x="42" y="109"/>
                    <a:pt x="24" y="98"/>
                    <a:pt x="15" y="82"/>
                  </a:cubicBezTo>
                  <a:cubicBezTo>
                    <a:pt x="0" y="56"/>
                    <a:pt x="9" y="23"/>
                    <a:pt x="35" y="8"/>
                  </a:cubicBezTo>
                  <a:cubicBezTo>
                    <a:pt x="43" y="3"/>
                    <a:pt x="52" y="0"/>
                    <a:pt x="62" y="0"/>
                  </a:cubicBezTo>
                  <a:cubicBezTo>
                    <a:pt x="81" y="0"/>
                    <a:pt x="99" y="11"/>
                    <a:pt x="109" y="27"/>
                  </a:cubicBezTo>
                  <a:cubicBezTo>
                    <a:pt x="116" y="40"/>
                    <a:pt x="118" y="55"/>
                    <a:pt x="114" y="69"/>
                  </a:cubicBezTo>
                  <a:cubicBezTo>
                    <a:pt x="110" y="83"/>
                    <a:pt x="101" y="94"/>
                    <a:pt x="89" y="101"/>
                  </a:cubicBezTo>
                  <a:cubicBezTo>
                    <a:pt x="81" y="106"/>
                    <a:pt x="71" y="109"/>
                    <a:pt x="62"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9" name="Group 208"/>
          <p:cNvGrpSpPr/>
          <p:nvPr/>
        </p:nvGrpSpPr>
        <p:grpSpPr>
          <a:xfrm>
            <a:off x="2681085" y="638067"/>
            <a:ext cx="324436" cy="298822"/>
            <a:chOff x="2471617" y="657783"/>
            <a:chExt cx="479668" cy="441800"/>
          </a:xfrm>
        </p:grpSpPr>
        <p:sp>
          <p:nvSpPr>
            <p:cNvPr id="85" name="Freeform 15"/>
            <p:cNvSpPr>
              <a:spLocks/>
            </p:cNvSpPr>
            <p:nvPr/>
          </p:nvSpPr>
          <p:spPr bwMode="auto">
            <a:xfrm>
              <a:off x="2471617" y="657783"/>
              <a:ext cx="479668" cy="441800"/>
            </a:xfrm>
            <a:custGeom>
              <a:avLst/>
              <a:gdLst>
                <a:gd name="T0" fmla="*/ 62 w 117"/>
                <a:gd name="T1" fmla="*/ 108 h 108"/>
                <a:gd name="T2" fmla="*/ 18 w 117"/>
                <a:gd name="T3" fmla="*/ 86 h 108"/>
                <a:gd name="T4" fmla="*/ 30 w 117"/>
                <a:gd name="T5" fmla="*/ 10 h 108"/>
                <a:gd name="T6" fmla="*/ 62 w 117"/>
                <a:gd name="T7" fmla="*/ 0 h 108"/>
                <a:gd name="T8" fmla="*/ 105 w 117"/>
                <a:gd name="T9" fmla="*/ 22 h 108"/>
                <a:gd name="T10" fmla="*/ 115 w 117"/>
                <a:gd name="T11" fmla="*/ 62 h 108"/>
                <a:gd name="T12" fmla="*/ 93 w 117"/>
                <a:gd name="T13" fmla="*/ 98 h 108"/>
                <a:gd name="T14" fmla="*/ 62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2" y="108"/>
                  </a:moveTo>
                  <a:cubicBezTo>
                    <a:pt x="44" y="108"/>
                    <a:pt x="28" y="100"/>
                    <a:pt x="18" y="86"/>
                  </a:cubicBezTo>
                  <a:cubicBezTo>
                    <a:pt x="0" y="61"/>
                    <a:pt x="6" y="28"/>
                    <a:pt x="30" y="10"/>
                  </a:cubicBezTo>
                  <a:cubicBezTo>
                    <a:pt x="39" y="3"/>
                    <a:pt x="50" y="0"/>
                    <a:pt x="62" y="0"/>
                  </a:cubicBezTo>
                  <a:cubicBezTo>
                    <a:pt x="79" y="0"/>
                    <a:pt x="95" y="8"/>
                    <a:pt x="105" y="22"/>
                  </a:cubicBezTo>
                  <a:cubicBezTo>
                    <a:pt x="114" y="34"/>
                    <a:pt x="117" y="48"/>
                    <a:pt x="115" y="62"/>
                  </a:cubicBezTo>
                  <a:cubicBezTo>
                    <a:pt x="113" y="77"/>
                    <a:pt x="105" y="89"/>
                    <a:pt x="93" y="98"/>
                  </a:cubicBezTo>
                  <a:cubicBezTo>
                    <a:pt x="84" y="104"/>
                    <a:pt x="73"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9" name="Freeform 15"/>
            <p:cNvSpPr>
              <a:spLocks/>
            </p:cNvSpPr>
            <p:nvPr/>
          </p:nvSpPr>
          <p:spPr bwMode="auto">
            <a:xfrm>
              <a:off x="2604510" y="780185"/>
              <a:ext cx="213882" cy="196996"/>
            </a:xfrm>
            <a:custGeom>
              <a:avLst/>
              <a:gdLst>
                <a:gd name="T0" fmla="*/ 62 w 117"/>
                <a:gd name="T1" fmla="*/ 108 h 108"/>
                <a:gd name="T2" fmla="*/ 18 w 117"/>
                <a:gd name="T3" fmla="*/ 86 h 108"/>
                <a:gd name="T4" fmla="*/ 30 w 117"/>
                <a:gd name="T5" fmla="*/ 10 h 108"/>
                <a:gd name="T6" fmla="*/ 62 w 117"/>
                <a:gd name="T7" fmla="*/ 0 h 108"/>
                <a:gd name="T8" fmla="*/ 105 w 117"/>
                <a:gd name="T9" fmla="*/ 22 h 108"/>
                <a:gd name="T10" fmla="*/ 115 w 117"/>
                <a:gd name="T11" fmla="*/ 62 h 108"/>
                <a:gd name="T12" fmla="*/ 93 w 117"/>
                <a:gd name="T13" fmla="*/ 98 h 108"/>
                <a:gd name="T14" fmla="*/ 62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2" y="108"/>
                  </a:moveTo>
                  <a:cubicBezTo>
                    <a:pt x="44" y="108"/>
                    <a:pt x="28" y="100"/>
                    <a:pt x="18" y="86"/>
                  </a:cubicBezTo>
                  <a:cubicBezTo>
                    <a:pt x="0" y="61"/>
                    <a:pt x="6" y="28"/>
                    <a:pt x="30" y="10"/>
                  </a:cubicBezTo>
                  <a:cubicBezTo>
                    <a:pt x="39" y="3"/>
                    <a:pt x="50" y="0"/>
                    <a:pt x="62" y="0"/>
                  </a:cubicBezTo>
                  <a:cubicBezTo>
                    <a:pt x="79" y="0"/>
                    <a:pt x="95" y="8"/>
                    <a:pt x="105" y="22"/>
                  </a:cubicBezTo>
                  <a:cubicBezTo>
                    <a:pt x="114" y="34"/>
                    <a:pt x="117" y="48"/>
                    <a:pt x="115" y="62"/>
                  </a:cubicBezTo>
                  <a:cubicBezTo>
                    <a:pt x="113" y="77"/>
                    <a:pt x="105" y="89"/>
                    <a:pt x="93" y="98"/>
                  </a:cubicBezTo>
                  <a:cubicBezTo>
                    <a:pt x="84" y="104"/>
                    <a:pt x="73"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8" name="Group 237"/>
          <p:cNvGrpSpPr/>
          <p:nvPr/>
        </p:nvGrpSpPr>
        <p:grpSpPr>
          <a:xfrm>
            <a:off x="6125721" y="5923482"/>
            <a:ext cx="324436" cy="298822"/>
            <a:chOff x="6180017" y="5761595"/>
            <a:chExt cx="479668" cy="441800"/>
          </a:xfrm>
        </p:grpSpPr>
        <p:sp>
          <p:nvSpPr>
            <p:cNvPr id="86" name="Freeform 16"/>
            <p:cNvSpPr>
              <a:spLocks/>
            </p:cNvSpPr>
            <p:nvPr/>
          </p:nvSpPr>
          <p:spPr bwMode="auto">
            <a:xfrm>
              <a:off x="6180017" y="5761595"/>
              <a:ext cx="479668" cy="441800"/>
            </a:xfrm>
            <a:custGeom>
              <a:avLst/>
              <a:gdLst>
                <a:gd name="T0" fmla="*/ 61 w 117"/>
                <a:gd name="T1" fmla="*/ 108 h 108"/>
                <a:gd name="T2" fmla="*/ 17 w 117"/>
                <a:gd name="T3" fmla="*/ 86 h 108"/>
                <a:gd name="T4" fmla="*/ 29 w 117"/>
                <a:gd name="T5" fmla="*/ 10 h 108"/>
                <a:gd name="T6" fmla="*/ 61 w 117"/>
                <a:gd name="T7" fmla="*/ 0 h 108"/>
                <a:gd name="T8" fmla="*/ 105 w 117"/>
                <a:gd name="T9" fmla="*/ 22 h 108"/>
                <a:gd name="T10" fmla="*/ 115 w 117"/>
                <a:gd name="T11" fmla="*/ 62 h 108"/>
                <a:gd name="T12" fmla="*/ 93 w 117"/>
                <a:gd name="T13" fmla="*/ 98 h 108"/>
                <a:gd name="T14" fmla="*/ 61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1" y="108"/>
                  </a:moveTo>
                  <a:cubicBezTo>
                    <a:pt x="44" y="108"/>
                    <a:pt x="28" y="100"/>
                    <a:pt x="17" y="86"/>
                  </a:cubicBezTo>
                  <a:cubicBezTo>
                    <a:pt x="0" y="61"/>
                    <a:pt x="5" y="27"/>
                    <a:pt x="29" y="10"/>
                  </a:cubicBezTo>
                  <a:cubicBezTo>
                    <a:pt x="39" y="3"/>
                    <a:pt x="50" y="0"/>
                    <a:pt x="61" y="0"/>
                  </a:cubicBezTo>
                  <a:cubicBezTo>
                    <a:pt x="79" y="0"/>
                    <a:pt x="95" y="8"/>
                    <a:pt x="105" y="22"/>
                  </a:cubicBezTo>
                  <a:cubicBezTo>
                    <a:pt x="114" y="34"/>
                    <a:pt x="117" y="48"/>
                    <a:pt x="115" y="62"/>
                  </a:cubicBezTo>
                  <a:cubicBezTo>
                    <a:pt x="113" y="77"/>
                    <a:pt x="105" y="89"/>
                    <a:pt x="93" y="98"/>
                  </a:cubicBezTo>
                  <a:cubicBezTo>
                    <a:pt x="84" y="104"/>
                    <a:pt x="73" y="108"/>
                    <a:pt x="61"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0" name="Freeform 16"/>
            <p:cNvSpPr>
              <a:spLocks/>
            </p:cNvSpPr>
            <p:nvPr/>
          </p:nvSpPr>
          <p:spPr bwMode="auto">
            <a:xfrm>
              <a:off x="6312910" y="5883997"/>
              <a:ext cx="213882" cy="196996"/>
            </a:xfrm>
            <a:custGeom>
              <a:avLst/>
              <a:gdLst>
                <a:gd name="T0" fmla="*/ 61 w 117"/>
                <a:gd name="T1" fmla="*/ 108 h 108"/>
                <a:gd name="T2" fmla="*/ 17 w 117"/>
                <a:gd name="T3" fmla="*/ 86 h 108"/>
                <a:gd name="T4" fmla="*/ 29 w 117"/>
                <a:gd name="T5" fmla="*/ 10 h 108"/>
                <a:gd name="T6" fmla="*/ 61 w 117"/>
                <a:gd name="T7" fmla="*/ 0 h 108"/>
                <a:gd name="T8" fmla="*/ 105 w 117"/>
                <a:gd name="T9" fmla="*/ 22 h 108"/>
                <a:gd name="T10" fmla="*/ 115 w 117"/>
                <a:gd name="T11" fmla="*/ 62 h 108"/>
                <a:gd name="T12" fmla="*/ 93 w 117"/>
                <a:gd name="T13" fmla="*/ 98 h 108"/>
                <a:gd name="T14" fmla="*/ 61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1" y="108"/>
                  </a:moveTo>
                  <a:cubicBezTo>
                    <a:pt x="44" y="108"/>
                    <a:pt x="28" y="100"/>
                    <a:pt x="17" y="86"/>
                  </a:cubicBezTo>
                  <a:cubicBezTo>
                    <a:pt x="0" y="61"/>
                    <a:pt x="5" y="27"/>
                    <a:pt x="29" y="10"/>
                  </a:cubicBezTo>
                  <a:cubicBezTo>
                    <a:pt x="39" y="3"/>
                    <a:pt x="50" y="0"/>
                    <a:pt x="61" y="0"/>
                  </a:cubicBezTo>
                  <a:cubicBezTo>
                    <a:pt x="79" y="0"/>
                    <a:pt x="95" y="8"/>
                    <a:pt x="105" y="22"/>
                  </a:cubicBezTo>
                  <a:cubicBezTo>
                    <a:pt x="114" y="34"/>
                    <a:pt x="117" y="48"/>
                    <a:pt x="115" y="62"/>
                  </a:cubicBezTo>
                  <a:cubicBezTo>
                    <a:pt x="113" y="77"/>
                    <a:pt x="105" y="89"/>
                    <a:pt x="93" y="98"/>
                  </a:cubicBezTo>
                  <a:cubicBezTo>
                    <a:pt x="84" y="104"/>
                    <a:pt x="73" y="108"/>
                    <a:pt x="61"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7" name="Group 216"/>
          <p:cNvGrpSpPr/>
          <p:nvPr/>
        </p:nvGrpSpPr>
        <p:grpSpPr>
          <a:xfrm>
            <a:off x="2418708" y="829538"/>
            <a:ext cx="319316" cy="302238"/>
            <a:chOff x="2220609" y="861632"/>
            <a:chExt cx="472098" cy="446850"/>
          </a:xfrm>
        </p:grpSpPr>
        <p:sp>
          <p:nvSpPr>
            <p:cNvPr id="87" name="Freeform 17"/>
            <p:cNvSpPr>
              <a:spLocks/>
            </p:cNvSpPr>
            <p:nvPr/>
          </p:nvSpPr>
          <p:spPr bwMode="auto">
            <a:xfrm>
              <a:off x="2220609" y="861632"/>
              <a:ext cx="472098" cy="446850"/>
            </a:xfrm>
            <a:custGeom>
              <a:avLst/>
              <a:gdLst>
                <a:gd name="T0" fmla="*/ 60 w 115"/>
                <a:gd name="T1" fmla="*/ 109 h 109"/>
                <a:gd name="T2" fmla="*/ 20 w 115"/>
                <a:gd name="T3" fmla="*/ 91 h 109"/>
                <a:gd name="T4" fmla="*/ 24 w 115"/>
                <a:gd name="T5" fmla="*/ 14 h 109"/>
                <a:gd name="T6" fmla="*/ 60 w 115"/>
                <a:gd name="T7" fmla="*/ 0 h 109"/>
                <a:gd name="T8" fmla="*/ 100 w 115"/>
                <a:gd name="T9" fmla="*/ 18 h 109"/>
                <a:gd name="T10" fmla="*/ 114 w 115"/>
                <a:gd name="T11" fmla="*/ 57 h 109"/>
                <a:gd name="T12" fmla="*/ 96 w 115"/>
                <a:gd name="T13" fmla="*/ 95 h 109"/>
                <a:gd name="T14" fmla="*/ 60 w 115"/>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9">
                  <a:moveTo>
                    <a:pt x="60" y="109"/>
                  </a:moveTo>
                  <a:cubicBezTo>
                    <a:pt x="45" y="109"/>
                    <a:pt x="30" y="102"/>
                    <a:pt x="20" y="91"/>
                  </a:cubicBezTo>
                  <a:cubicBezTo>
                    <a:pt x="0" y="69"/>
                    <a:pt x="1" y="34"/>
                    <a:pt x="24" y="14"/>
                  </a:cubicBezTo>
                  <a:cubicBezTo>
                    <a:pt x="34" y="5"/>
                    <a:pt x="46" y="0"/>
                    <a:pt x="60" y="0"/>
                  </a:cubicBezTo>
                  <a:cubicBezTo>
                    <a:pt x="75" y="0"/>
                    <a:pt x="90" y="7"/>
                    <a:pt x="100" y="18"/>
                  </a:cubicBezTo>
                  <a:cubicBezTo>
                    <a:pt x="110" y="29"/>
                    <a:pt x="115" y="43"/>
                    <a:pt x="114" y="57"/>
                  </a:cubicBezTo>
                  <a:cubicBezTo>
                    <a:pt x="113" y="72"/>
                    <a:pt x="107" y="85"/>
                    <a:pt x="96" y="95"/>
                  </a:cubicBezTo>
                  <a:cubicBezTo>
                    <a:pt x="86" y="104"/>
                    <a:pt x="73" y="109"/>
                    <a:pt x="60"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1" name="Freeform 17"/>
            <p:cNvSpPr>
              <a:spLocks/>
            </p:cNvSpPr>
            <p:nvPr/>
          </p:nvSpPr>
          <p:spPr bwMode="auto">
            <a:xfrm>
              <a:off x="2351405" y="985433"/>
              <a:ext cx="210506" cy="199248"/>
            </a:xfrm>
            <a:custGeom>
              <a:avLst/>
              <a:gdLst>
                <a:gd name="T0" fmla="*/ 60 w 115"/>
                <a:gd name="T1" fmla="*/ 109 h 109"/>
                <a:gd name="T2" fmla="*/ 20 w 115"/>
                <a:gd name="T3" fmla="*/ 91 h 109"/>
                <a:gd name="T4" fmla="*/ 24 w 115"/>
                <a:gd name="T5" fmla="*/ 14 h 109"/>
                <a:gd name="T6" fmla="*/ 60 w 115"/>
                <a:gd name="T7" fmla="*/ 0 h 109"/>
                <a:gd name="T8" fmla="*/ 100 w 115"/>
                <a:gd name="T9" fmla="*/ 18 h 109"/>
                <a:gd name="T10" fmla="*/ 114 w 115"/>
                <a:gd name="T11" fmla="*/ 57 h 109"/>
                <a:gd name="T12" fmla="*/ 96 w 115"/>
                <a:gd name="T13" fmla="*/ 95 h 109"/>
                <a:gd name="T14" fmla="*/ 60 w 115"/>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9">
                  <a:moveTo>
                    <a:pt x="60" y="109"/>
                  </a:moveTo>
                  <a:cubicBezTo>
                    <a:pt x="45" y="109"/>
                    <a:pt x="30" y="102"/>
                    <a:pt x="20" y="91"/>
                  </a:cubicBezTo>
                  <a:cubicBezTo>
                    <a:pt x="0" y="69"/>
                    <a:pt x="1" y="34"/>
                    <a:pt x="24" y="14"/>
                  </a:cubicBezTo>
                  <a:cubicBezTo>
                    <a:pt x="34" y="5"/>
                    <a:pt x="46" y="0"/>
                    <a:pt x="60" y="0"/>
                  </a:cubicBezTo>
                  <a:cubicBezTo>
                    <a:pt x="75" y="0"/>
                    <a:pt x="90" y="7"/>
                    <a:pt x="100" y="18"/>
                  </a:cubicBezTo>
                  <a:cubicBezTo>
                    <a:pt x="110" y="29"/>
                    <a:pt x="115" y="43"/>
                    <a:pt x="114" y="57"/>
                  </a:cubicBezTo>
                  <a:cubicBezTo>
                    <a:pt x="113" y="72"/>
                    <a:pt x="107" y="85"/>
                    <a:pt x="96" y="95"/>
                  </a:cubicBezTo>
                  <a:cubicBezTo>
                    <a:pt x="86" y="104"/>
                    <a:pt x="73" y="109"/>
                    <a:pt x="60"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9" name="Group 238"/>
          <p:cNvGrpSpPr/>
          <p:nvPr/>
        </p:nvGrpSpPr>
        <p:grpSpPr>
          <a:xfrm>
            <a:off x="6396533" y="5728838"/>
            <a:ext cx="317604" cy="298822"/>
            <a:chOff x="6442242" y="5553634"/>
            <a:chExt cx="469568" cy="441798"/>
          </a:xfrm>
        </p:grpSpPr>
        <p:sp>
          <p:nvSpPr>
            <p:cNvPr id="88" name="Freeform 18"/>
            <p:cNvSpPr>
              <a:spLocks/>
            </p:cNvSpPr>
            <p:nvPr/>
          </p:nvSpPr>
          <p:spPr bwMode="auto">
            <a:xfrm>
              <a:off x="6442242" y="5553634"/>
              <a:ext cx="469568" cy="441798"/>
            </a:xfrm>
            <a:custGeom>
              <a:avLst/>
              <a:gdLst>
                <a:gd name="T0" fmla="*/ 60 w 115"/>
                <a:gd name="T1" fmla="*/ 108 h 108"/>
                <a:gd name="T2" fmla="*/ 20 w 115"/>
                <a:gd name="T3" fmla="*/ 90 h 108"/>
                <a:gd name="T4" fmla="*/ 24 w 115"/>
                <a:gd name="T5" fmla="*/ 14 h 108"/>
                <a:gd name="T6" fmla="*/ 60 w 115"/>
                <a:gd name="T7" fmla="*/ 0 h 108"/>
                <a:gd name="T8" fmla="*/ 100 w 115"/>
                <a:gd name="T9" fmla="*/ 18 h 108"/>
                <a:gd name="T10" fmla="*/ 114 w 115"/>
                <a:gd name="T11" fmla="*/ 57 h 108"/>
                <a:gd name="T12" fmla="*/ 96 w 115"/>
                <a:gd name="T13" fmla="*/ 94 h 108"/>
                <a:gd name="T14" fmla="*/ 60 w 115"/>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8">
                  <a:moveTo>
                    <a:pt x="60" y="108"/>
                  </a:moveTo>
                  <a:cubicBezTo>
                    <a:pt x="45" y="108"/>
                    <a:pt x="30" y="102"/>
                    <a:pt x="20" y="90"/>
                  </a:cubicBezTo>
                  <a:cubicBezTo>
                    <a:pt x="0" y="68"/>
                    <a:pt x="2" y="34"/>
                    <a:pt x="24" y="14"/>
                  </a:cubicBezTo>
                  <a:cubicBezTo>
                    <a:pt x="34" y="5"/>
                    <a:pt x="47" y="0"/>
                    <a:pt x="60" y="0"/>
                  </a:cubicBezTo>
                  <a:cubicBezTo>
                    <a:pt x="75" y="0"/>
                    <a:pt x="90" y="6"/>
                    <a:pt x="100" y="18"/>
                  </a:cubicBezTo>
                  <a:cubicBezTo>
                    <a:pt x="110" y="28"/>
                    <a:pt x="115" y="42"/>
                    <a:pt x="114" y="57"/>
                  </a:cubicBezTo>
                  <a:cubicBezTo>
                    <a:pt x="113" y="71"/>
                    <a:pt x="107" y="85"/>
                    <a:pt x="96" y="94"/>
                  </a:cubicBezTo>
                  <a:cubicBezTo>
                    <a:pt x="86" y="103"/>
                    <a:pt x="73" y="108"/>
                    <a:pt x="60"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2" name="Freeform 18"/>
            <p:cNvSpPr>
              <a:spLocks/>
            </p:cNvSpPr>
            <p:nvPr/>
          </p:nvSpPr>
          <p:spPr bwMode="auto">
            <a:xfrm>
              <a:off x="6572337" y="5676035"/>
              <a:ext cx="209378" cy="196996"/>
            </a:xfrm>
            <a:custGeom>
              <a:avLst/>
              <a:gdLst>
                <a:gd name="T0" fmla="*/ 60 w 115"/>
                <a:gd name="T1" fmla="*/ 108 h 108"/>
                <a:gd name="T2" fmla="*/ 20 w 115"/>
                <a:gd name="T3" fmla="*/ 90 h 108"/>
                <a:gd name="T4" fmla="*/ 24 w 115"/>
                <a:gd name="T5" fmla="*/ 14 h 108"/>
                <a:gd name="T6" fmla="*/ 60 w 115"/>
                <a:gd name="T7" fmla="*/ 0 h 108"/>
                <a:gd name="T8" fmla="*/ 100 w 115"/>
                <a:gd name="T9" fmla="*/ 18 h 108"/>
                <a:gd name="T10" fmla="*/ 114 w 115"/>
                <a:gd name="T11" fmla="*/ 57 h 108"/>
                <a:gd name="T12" fmla="*/ 96 w 115"/>
                <a:gd name="T13" fmla="*/ 94 h 108"/>
                <a:gd name="T14" fmla="*/ 60 w 115"/>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8">
                  <a:moveTo>
                    <a:pt x="60" y="108"/>
                  </a:moveTo>
                  <a:cubicBezTo>
                    <a:pt x="45" y="108"/>
                    <a:pt x="30" y="102"/>
                    <a:pt x="20" y="90"/>
                  </a:cubicBezTo>
                  <a:cubicBezTo>
                    <a:pt x="0" y="68"/>
                    <a:pt x="2" y="34"/>
                    <a:pt x="24" y="14"/>
                  </a:cubicBezTo>
                  <a:cubicBezTo>
                    <a:pt x="34" y="5"/>
                    <a:pt x="47" y="0"/>
                    <a:pt x="60" y="0"/>
                  </a:cubicBezTo>
                  <a:cubicBezTo>
                    <a:pt x="75" y="0"/>
                    <a:pt x="90" y="6"/>
                    <a:pt x="100" y="18"/>
                  </a:cubicBezTo>
                  <a:cubicBezTo>
                    <a:pt x="110" y="28"/>
                    <a:pt x="115" y="42"/>
                    <a:pt x="114" y="57"/>
                  </a:cubicBezTo>
                  <a:cubicBezTo>
                    <a:pt x="113" y="71"/>
                    <a:pt x="107" y="85"/>
                    <a:pt x="96" y="94"/>
                  </a:cubicBezTo>
                  <a:cubicBezTo>
                    <a:pt x="86" y="103"/>
                    <a:pt x="73" y="108"/>
                    <a:pt x="60"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6" name="Group 215"/>
          <p:cNvGrpSpPr/>
          <p:nvPr/>
        </p:nvGrpSpPr>
        <p:grpSpPr>
          <a:xfrm>
            <a:off x="2187038" y="1052748"/>
            <a:ext cx="303946" cy="298822"/>
            <a:chOff x="2004164" y="1097521"/>
            <a:chExt cx="449374" cy="441798"/>
          </a:xfrm>
        </p:grpSpPr>
        <p:sp>
          <p:nvSpPr>
            <p:cNvPr id="89" name="Freeform 19"/>
            <p:cNvSpPr>
              <a:spLocks/>
            </p:cNvSpPr>
            <p:nvPr/>
          </p:nvSpPr>
          <p:spPr bwMode="auto">
            <a:xfrm>
              <a:off x="2004164" y="1097521"/>
              <a:ext cx="449374" cy="441798"/>
            </a:xfrm>
            <a:custGeom>
              <a:avLst/>
              <a:gdLst>
                <a:gd name="T0" fmla="*/ 55 w 110"/>
                <a:gd name="T1" fmla="*/ 108 h 108"/>
                <a:gd name="T2" fmla="*/ 19 w 110"/>
                <a:gd name="T3" fmla="*/ 95 h 108"/>
                <a:gd name="T4" fmla="*/ 1 w 110"/>
                <a:gd name="T5" fmla="*/ 57 h 108"/>
                <a:gd name="T6" fmla="*/ 15 w 110"/>
                <a:gd name="T7" fmla="*/ 18 h 108"/>
                <a:gd name="T8" fmla="*/ 55 w 110"/>
                <a:gd name="T9" fmla="*/ 0 h 108"/>
                <a:gd name="T10" fmla="*/ 91 w 110"/>
                <a:gd name="T11" fmla="*/ 14 h 108"/>
                <a:gd name="T12" fmla="*/ 109 w 110"/>
                <a:gd name="T13" fmla="*/ 51 h 108"/>
                <a:gd name="T14" fmla="*/ 96 w 110"/>
                <a:gd name="T15" fmla="*/ 90 h 108"/>
                <a:gd name="T16" fmla="*/ 55 w 110"/>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108">
                  <a:moveTo>
                    <a:pt x="55" y="108"/>
                  </a:moveTo>
                  <a:cubicBezTo>
                    <a:pt x="42" y="108"/>
                    <a:pt x="29" y="103"/>
                    <a:pt x="19" y="95"/>
                  </a:cubicBezTo>
                  <a:cubicBezTo>
                    <a:pt x="8" y="85"/>
                    <a:pt x="2" y="72"/>
                    <a:pt x="1" y="57"/>
                  </a:cubicBezTo>
                  <a:cubicBezTo>
                    <a:pt x="0" y="43"/>
                    <a:pt x="5" y="29"/>
                    <a:pt x="15" y="18"/>
                  </a:cubicBezTo>
                  <a:cubicBezTo>
                    <a:pt x="25" y="7"/>
                    <a:pt x="40" y="0"/>
                    <a:pt x="55" y="0"/>
                  </a:cubicBezTo>
                  <a:cubicBezTo>
                    <a:pt x="69" y="0"/>
                    <a:pt x="82" y="5"/>
                    <a:pt x="91" y="14"/>
                  </a:cubicBezTo>
                  <a:cubicBezTo>
                    <a:pt x="102" y="24"/>
                    <a:pt x="109" y="37"/>
                    <a:pt x="109" y="51"/>
                  </a:cubicBezTo>
                  <a:cubicBezTo>
                    <a:pt x="110" y="66"/>
                    <a:pt x="105" y="80"/>
                    <a:pt x="96" y="90"/>
                  </a:cubicBezTo>
                  <a:cubicBezTo>
                    <a:pt x="85" y="102"/>
                    <a:pt x="71"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3" name="Freeform 19"/>
            <p:cNvSpPr>
              <a:spLocks/>
            </p:cNvSpPr>
            <p:nvPr/>
          </p:nvSpPr>
          <p:spPr bwMode="auto">
            <a:xfrm>
              <a:off x="2128664" y="1219922"/>
              <a:ext cx="200374" cy="196996"/>
            </a:xfrm>
            <a:custGeom>
              <a:avLst/>
              <a:gdLst>
                <a:gd name="T0" fmla="*/ 55 w 110"/>
                <a:gd name="T1" fmla="*/ 108 h 108"/>
                <a:gd name="T2" fmla="*/ 19 w 110"/>
                <a:gd name="T3" fmla="*/ 95 h 108"/>
                <a:gd name="T4" fmla="*/ 1 w 110"/>
                <a:gd name="T5" fmla="*/ 57 h 108"/>
                <a:gd name="T6" fmla="*/ 15 w 110"/>
                <a:gd name="T7" fmla="*/ 18 h 108"/>
                <a:gd name="T8" fmla="*/ 55 w 110"/>
                <a:gd name="T9" fmla="*/ 0 h 108"/>
                <a:gd name="T10" fmla="*/ 91 w 110"/>
                <a:gd name="T11" fmla="*/ 14 h 108"/>
                <a:gd name="T12" fmla="*/ 109 w 110"/>
                <a:gd name="T13" fmla="*/ 51 h 108"/>
                <a:gd name="T14" fmla="*/ 96 w 110"/>
                <a:gd name="T15" fmla="*/ 90 h 108"/>
                <a:gd name="T16" fmla="*/ 55 w 110"/>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108">
                  <a:moveTo>
                    <a:pt x="55" y="108"/>
                  </a:moveTo>
                  <a:cubicBezTo>
                    <a:pt x="42" y="108"/>
                    <a:pt x="29" y="103"/>
                    <a:pt x="19" y="95"/>
                  </a:cubicBezTo>
                  <a:cubicBezTo>
                    <a:pt x="8" y="85"/>
                    <a:pt x="2" y="72"/>
                    <a:pt x="1" y="57"/>
                  </a:cubicBezTo>
                  <a:cubicBezTo>
                    <a:pt x="0" y="43"/>
                    <a:pt x="5" y="29"/>
                    <a:pt x="15" y="18"/>
                  </a:cubicBezTo>
                  <a:cubicBezTo>
                    <a:pt x="25" y="7"/>
                    <a:pt x="40" y="0"/>
                    <a:pt x="55" y="0"/>
                  </a:cubicBezTo>
                  <a:cubicBezTo>
                    <a:pt x="69" y="0"/>
                    <a:pt x="82" y="5"/>
                    <a:pt x="91" y="14"/>
                  </a:cubicBezTo>
                  <a:cubicBezTo>
                    <a:pt x="102" y="24"/>
                    <a:pt x="109" y="37"/>
                    <a:pt x="109" y="51"/>
                  </a:cubicBezTo>
                  <a:cubicBezTo>
                    <a:pt x="110" y="66"/>
                    <a:pt x="105" y="80"/>
                    <a:pt x="96" y="90"/>
                  </a:cubicBezTo>
                  <a:cubicBezTo>
                    <a:pt x="85" y="102"/>
                    <a:pt x="71"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0" name="Group 239"/>
          <p:cNvGrpSpPr/>
          <p:nvPr/>
        </p:nvGrpSpPr>
        <p:grpSpPr>
          <a:xfrm>
            <a:off x="6639809" y="5506032"/>
            <a:ext cx="321020" cy="298822"/>
            <a:chOff x="6673078" y="5318683"/>
            <a:chExt cx="474620" cy="441800"/>
          </a:xfrm>
        </p:grpSpPr>
        <p:sp>
          <p:nvSpPr>
            <p:cNvPr id="90" name="Freeform 20"/>
            <p:cNvSpPr>
              <a:spLocks/>
            </p:cNvSpPr>
            <p:nvPr/>
          </p:nvSpPr>
          <p:spPr bwMode="auto">
            <a:xfrm>
              <a:off x="6673078" y="5318683"/>
              <a:ext cx="474620" cy="441800"/>
            </a:xfrm>
            <a:custGeom>
              <a:avLst/>
              <a:gdLst>
                <a:gd name="T0" fmla="*/ 61 w 116"/>
                <a:gd name="T1" fmla="*/ 108 h 108"/>
                <a:gd name="T2" fmla="*/ 24 w 116"/>
                <a:gd name="T3" fmla="*/ 95 h 108"/>
                <a:gd name="T4" fmla="*/ 20 w 116"/>
                <a:gd name="T5" fmla="*/ 18 h 108"/>
                <a:gd name="T6" fmla="*/ 61 w 116"/>
                <a:gd name="T7" fmla="*/ 0 h 108"/>
                <a:gd name="T8" fmla="*/ 97 w 116"/>
                <a:gd name="T9" fmla="*/ 14 h 108"/>
                <a:gd name="T10" fmla="*/ 115 w 116"/>
                <a:gd name="T11" fmla="*/ 51 h 108"/>
                <a:gd name="T12" fmla="*/ 101 w 116"/>
                <a:gd name="T13" fmla="*/ 91 h 108"/>
                <a:gd name="T14" fmla="*/ 61 w 116"/>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08">
                  <a:moveTo>
                    <a:pt x="61" y="108"/>
                  </a:moveTo>
                  <a:cubicBezTo>
                    <a:pt x="47" y="108"/>
                    <a:pt x="34" y="104"/>
                    <a:pt x="24" y="95"/>
                  </a:cubicBezTo>
                  <a:cubicBezTo>
                    <a:pt x="2" y="75"/>
                    <a:pt x="0" y="40"/>
                    <a:pt x="20" y="18"/>
                  </a:cubicBezTo>
                  <a:cubicBezTo>
                    <a:pt x="31" y="7"/>
                    <a:pt x="45" y="0"/>
                    <a:pt x="61" y="0"/>
                  </a:cubicBezTo>
                  <a:cubicBezTo>
                    <a:pt x="74" y="0"/>
                    <a:pt x="87" y="5"/>
                    <a:pt x="97" y="14"/>
                  </a:cubicBezTo>
                  <a:cubicBezTo>
                    <a:pt x="108" y="24"/>
                    <a:pt x="114" y="37"/>
                    <a:pt x="115" y="51"/>
                  </a:cubicBezTo>
                  <a:cubicBezTo>
                    <a:pt x="116" y="66"/>
                    <a:pt x="111" y="80"/>
                    <a:pt x="101" y="91"/>
                  </a:cubicBezTo>
                  <a:cubicBezTo>
                    <a:pt x="91" y="102"/>
                    <a:pt x="76" y="108"/>
                    <a:pt x="61"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4" name="Freeform 20"/>
            <p:cNvSpPr>
              <a:spLocks/>
            </p:cNvSpPr>
            <p:nvPr/>
          </p:nvSpPr>
          <p:spPr bwMode="auto">
            <a:xfrm>
              <a:off x="6804573" y="5441085"/>
              <a:ext cx="211630" cy="196996"/>
            </a:xfrm>
            <a:custGeom>
              <a:avLst/>
              <a:gdLst>
                <a:gd name="T0" fmla="*/ 61 w 116"/>
                <a:gd name="T1" fmla="*/ 108 h 108"/>
                <a:gd name="T2" fmla="*/ 24 w 116"/>
                <a:gd name="T3" fmla="*/ 95 h 108"/>
                <a:gd name="T4" fmla="*/ 20 w 116"/>
                <a:gd name="T5" fmla="*/ 18 h 108"/>
                <a:gd name="T6" fmla="*/ 61 w 116"/>
                <a:gd name="T7" fmla="*/ 0 h 108"/>
                <a:gd name="T8" fmla="*/ 97 w 116"/>
                <a:gd name="T9" fmla="*/ 14 h 108"/>
                <a:gd name="T10" fmla="*/ 115 w 116"/>
                <a:gd name="T11" fmla="*/ 51 h 108"/>
                <a:gd name="T12" fmla="*/ 101 w 116"/>
                <a:gd name="T13" fmla="*/ 91 h 108"/>
                <a:gd name="T14" fmla="*/ 61 w 116"/>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08">
                  <a:moveTo>
                    <a:pt x="61" y="108"/>
                  </a:moveTo>
                  <a:cubicBezTo>
                    <a:pt x="47" y="108"/>
                    <a:pt x="34" y="104"/>
                    <a:pt x="24" y="95"/>
                  </a:cubicBezTo>
                  <a:cubicBezTo>
                    <a:pt x="2" y="75"/>
                    <a:pt x="0" y="40"/>
                    <a:pt x="20" y="18"/>
                  </a:cubicBezTo>
                  <a:cubicBezTo>
                    <a:pt x="31" y="7"/>
                    <a:pt x="45" y="0"/>
                    <a:pt x="61" y="0"/>
                  </a:cubicBezTo>
                  <a:cubicBezTo>
                    <a:pt x="74" y="0"/>
                    <a:pt x="87" y="5"/>
                    <a:pt x="97" y="14"/>
                  </a:cubicBezTo>
                  <a:cubicBezTo>
                    <a:pt x="108" y="24"/>
                    <a:pt x="114" y="37"/>
                    <a:pt x="115" y="51"/>
                  </a:cubicBezTo>
                  <a:cubicBezTo>
                    <a:pt x="116" y="66"/>
                    <a:pt x="111" y="80"/>
                    <a:pt x="101" y="91"/>
                  </a:cubicBezTo>
                  <a:cubicBezTo>
                    <a:pt x="91" y="102"/>
                    <a:pt x="76" y="108"/>
                    <a:pt x="61"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5" name="Group 214"/>
          <p:cNvGrpSpPr/>
          <p:nvPr/>
        </p:nvGrpSpPr>
        <p:grpSpPr>
          <a:xfrm>
            <a:off x="1966233" y="1299080"/>
            <a:ext cx="305654" cy="298822"/>
            <a:chOff x="1795733" y="1354696"/>
            <a:chExt cx="451900" cy="441798"/>
          </a:xfrm>
        </p:grpSpPr>
        <p:sp>
          <p:nvSpPr>
            <p:cNvPr id="91" name="Freeform 21"/>
            <p:cNvSpPr>
              <a:spLocks/>
            </p:cNvSpPr>
            <p:nvPr/>
          </p:nvSpPr>
          <p:spPr bwMode="auto">
            <a:xfrm>
              <a:off x="1795733" y="1354696"/>
              <a:ext cx="451900" cy="441798"/>
            </a:xfrm>
            <a:custGeom>
              <a:avLst/>
              <a:gdLst>
                <a:gd name="T0" fmla="*/ 55 w 111"/>
                <a:gd name="T1" fmla="*/ 108 h 108"/>
                <a:gd name="T2" fmla="*/ 24 w 111"/>
                <a:gd name="T3" fmla="*/ 98 h 108"/>
                <a:gd name="T4" fmla="*/ 2 w 111"/>
                <a:gd name="T5" fmla="*/ 62 h 108"/>
                <a:gd name="T6" fmla="*/ 12 w 111"/>
                <a:gd name="T7" fmla="*/ 22 h 108"/>
                <a:gd name="T8" fmla="*/ 56 w 111"/>
                <a:gd name="T9" fmla="*/ 0 h 108"/>
                <a:gd name="T10" fmla="*/ 87 w 111"/>
                <a:gd name="T11" fmla="*/ 10 h 108"/>
                <a:gd name="T12" fmla="*/ 109 w 111"/>
                <a:gd name="T13" fmla="*/ 45 h 108"/>
                <a:gd name="T14" fmla="*/ 99 w 111"/>
                <a:gd name="T15" fmla="*/ 86 h 108"/>
                <a:gd name="T16" fmla="*/ 55 w 111"/>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8">
                  <a:moveTo>
                    <a:pt x="55" y="108"/>
                  </a:moveTo>
                  <a:cubicBezTo>
                    <a:pt x="44" y="108"/>
                    <a:pt x="33" y="105"/>
                    <a:pt x="24" y="98"/>
                  </a:cubicBezTo>
                  <a:cubicBezTo>
                    <a:pt x="12" y="89"/>
                    <a:pt x="4" y="77"/>
                    <a:pt x="2" y="62"/>
                  </a:cubicBezTo>
                  <a:cubicBezTo>
                    <a:pt x="0" y="48"/>
                    <a:pt x="3" y="34"/>
                    <a:pt x="12" y="22"/>
                  </a:cubicBezTo>
                  <a:cubicBezTo>
                    <a:pt x="22" y="8"/>
                    <a:pt x="38" y="0"/>
                    <a:pt x="56" y="0"/>
                  </a:cubicBezTo>
                  <a:cubicBezTo>
                    <a:pt x="67" y="0"/>
                    <a:pt x="78" y="3"/>
                    <a:pt x="87" y="10"/>
                  </a:cubicBezTo>
                  <a:cubicBezTo>
                    <a:pt x="99" y="19"/>
                    <a:pt x="107" y="31"/>
                    <a:pt x="109" y="45"/>
                  </a:cubicBezTo>
                  <a:cubicBezTo>
                    <a:pt x="111" y="60"/>
                    <a:pt x="108" y="74"/>
                    <a:pt x="99" y="86"/>
                  </a:cubicBezTo>
                  <a:cubicBezTo>
                    <a:pt x="89" y="100"/>
                    <a:pt x="73"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5" name="Freeform 21"/>
            <p:cNvSpPr>
              <a:spLocks/>
            </p:cNvSpPr>
            <p:nvPr/>
          </p:nvSpPr>
          <p:spPr bwMode="auto">
            <a:xfrm>
              <a:off x="1920933" y="1477097"/>
              <a:ext cx="201500" cy="196996"/>
            </a:xfrm>
            <a:custGeom>
              <a:avLst/>
              <a:gdLst>
                <a:gd name="T0" fmla="*/ 55 w 111"/>
                <a:gd name="T1" fmla="*/ 108 h 108"/>
                <a:gd name="T2" fmla="*/ 24 w 111"/>
                <a:gd name="T3" fmla="*/ 98 h 108"/>
                <a:gd name="T4" fmla="*/ 2 w 111"/>
                <a:gd name="T5" fmla="*/ 62 h 108"/>
                <a:gd name="T6" fmla="*/ 12 w 111"/>
                <a:gd name="T7" fmla="*/ 22 h 108"/>
                <a:gd name="T8" fmla="*/ 56 w 111"/>
                <a:gd name="T9" fmla="*/ 0 h 108"/>
                <a:gd name="T10" fmla="*/ 87 w 111"/>
                <a:gd name="T11" fmla="*/ 10 h 108"/>
                <a:gd name="T12" fmla="*/ 109 w 111"/>
                <a:gd name="T13" fmla="*/ 45 h 108"/>
                <a:gd name="T14" fmla="*/ 99 w 111"/>
                <a:gd name="T15" fmla="*/ 86 h 108"/>
                <a:gd name="T16" fmla="*/ 55 w 111"/>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8">
                  <a:moveTo>
                    <a:pt x="55" y="108"/>
                  </a:moveTo>
                  <a:cubicBezTo>
                    <a:pt x="44" y="108"/>
                    <a:pt x="33" y="105"/>
                    <a:pt x="24" y="98"/>
                  </a:cubicBezTo>
                  <a:cubicBezTo>
                    <a:pt x="12" y="89"/>
                    <a:pt x="4" y="77"/>
                    <a:pt x="2" y="62"/>
                  </a:cubicBezTo>
                  <a:cubicBezTo>
                    <a:pt x="0" y="48"/>
                    <a:pt x="3" y="34"/>
                    <a:pt x="12" y="22"/>
                  </a:cubicBezTo>
                  <a:cubicBezTo>
                    <a:pt x="22" y="8"/>
                    <a:pt x="38" y="0"/>
                    <a:pt x="56" y="0"/>
                  </a:cubicBezTo>
                  <a:cubicBezTo>
                    <a:pt x="67" y="0"/>
                    <a:pt x="78" y="3"/>
                    <a:pt x="87" y="10"/>
                  </a:cubicBezTo>
                  <a:cubicBezTo>
                    <a:pt x="99" y="19"/>
                    <a:pt x="107" y="31"/>
                    <a:pt x="109" y="45"/>
                  </a:cubicBezTo>
                  <a:cubicBezTo>
                    <a:pt x="111" y="60"/>
                    <a:pt x="108" y="74"/>
                    <a:pt x="99" y="86"/>
                  </a:cubicBezTo>
                  <a:cubicBezTo>
                    <a:pt x="89" y="100"/>
                    <a:pt x="73"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1" name="Group 240"/>
          <p:cNvGrpSpPr/>
          <p:nvPr/>
        </p:nvGrpSpPr>
        <p:grpSpPr>
          <a:xfrm>
            <a:off x="6873646" y="5259940"/>
            <a:ext cx="307358" cy="302238"/>
            <a:chOff x="6897491" y="5060570"/>
            <a:chExt cx="454420" cy="446850"/>
          </a:xfrm>
        </p:grpSpPr>
        <p:sp>
          <p:nvSpPr>
            <p:cNvPr id="92" name="Freeform 22"/>
            <p:cNvSpPr>
              <a:spLocks/>
            </p:cNvSpPr>
            <p:nvPr/>
          </p:nvSpPr>
          <p:spPr bwMode="auto">
            <a:xfrm>
              <a:off x="6897491" y="5060570"/>
              <a:ext cx="454420" cy="446850"/>
            </a:xfrm>
            <a:custGeom>
              <a:avLst/>
              <a:gdLst>
                <a:gd name="T0" fmla="*/ 55 w 111"/>
                <a:gd name="T1" fmla="*/ 109 h 109"/>
                <a:gd name="T2" fmla="*/ 24 w 111"/>
                <a:gd name="T3" fmla="*/ 98 h 109"/>
                <a:gd name="T4" fmla="*/ 2 w 111"/>
                <a:gd name="T5" fmla="*/ 63 h 109"/>
                <a:gd name="T6" fmla="*/ 12 w 111"/>
                <a:gd name="T7" fmla="*/ 23 h 109"/>
                <a:gd name="T8" fmla="*/ 56 w 111"/>
                <a:gd name="T9" fmla="*/ 0 h 109"/>
                <a:gd name="T10" fmla="*/ 87 w 111"/>
                <a:gd name="T11" fmla="*/ 11 h 109"/>
                <a:gd name="T12" fmla="*/ 109 w 111"/>
                <a:gd name="T13" fmla="*/ 46 h 109"/>
                <a:gd name="T14" fmla="*/ 99 w 111"/>
                <a:gd name="T15" fmla="*/ 86 h 109"/>
                <a:gd name="T16" fmla="*/ 55 w 11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9">
                  <a:moveTo>
                    <a:pt x="55" y="109"/>
                  </a:moveTo>
                  <a:cubicBezTo>
                    <a:pt x="44" y="109"/>
                    <a:pt x="33" y="105"/>
                    <a:pt x="24" y="98"/>
                  </a:cubicBezTo>
                  <a:cubicBezTo>
                    <a:pt x="12" y="90"/>
                    <a:pt x="4" y="77"/>
                    <a:pt x="2" y="63"/>
                  </a:cubicBezTo>
                  <a:cubicBezTo>
                    <a:pt x="0" y="49"/>
                    <a:pt x="3" y="34"/>
                    <a:pt x="12" y="23"/>
                  </a:cubicBezTo>
                  <a:cubicBezTo>
                    <a:pt x="22" y="9"/>
                    <a:pt x="38" y="0"/>
                    <a:pt x="56" y="0"/>
                  </a:cubicBezTo>
                  <a:cubicBezTo>
                    <a:pt x="67" y="0"/>
                    <a:pt x="78" y="4"/>
                    <a:pt x="87" y="11"/>
                  </a:cubicBezTo>
                  <a:cubicBezTo>
                    <a:pt x="99" y="19"/>
                    <a:pt x="107" y="32"/>
                    <a:pt x="109" y="46"/>
                  </a:cubicBezTo>
                  <a:cubicBezTo>
                    <a:pt x="111" y="60"/>
                    <a:pt x="108" y="75"/>
                    <a:pt x="99" y="86"/>
                  </a:cubicBezTo>
                  <a:cubicBezTo>
                    <a:pt x="89" y="100"/>
                    <a:pt x="73" y="109"/>
                    <a:pt x="55"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6" name="Freeform 22"/>
            <p:cNvSpPr>
              <a:spLocks/>
            </p:cNvSpPr>
            <p:nvPr/>
          </p:nvSpPr>
          <p:spPr bwMode="auto">
            <a:xfrm>
              <a:off x="7023389" y="5184371"/>
              <a:ext cx="202624" cy="199248"/>
            </a:xfrm>
            <a:custGeom>
              <a:avLst/>
              <a:gdLst>
                <a:gd name="T0" fmla="*/ 55 w 111"/>
                <a:gd name="T1" fmla="*/ 109 h 109"/>
                <a:gd name="T2" fmla="*/ 24 w 111"/>
                <a:gd name="T3" fmla="*/ 98 h 109"/>
                <a:gd name="T4" fmla="*/ 2 w 111"/>
                <a:gd name="T5" fmla="*/ 63 h 109"/>
                <a:gd name="T6" fmla="*/ 12 w 111"/>
                <a:gd name="T7" fmla="*/ 23 h 109"/>
                <a:gd name="T8" fmla="*/ 56 w 111"/>
                <a:gd name="T9" fmla="*/ 0 h 109"/>
                <a:gd name="T10" fmla="*/ 87 w 111"/>
                <a:gd name="T11" fmla="*/ 11 h 109"/>
                <a:gd name="T12" fmla="*/ 109 w 111"/>
                <a:gd name="T13" fmla="*/ 46 h 109"/>
                <a:gd name="T14" fmla="*/ 99 w 111"/>
                <a:gd name="T15" fmla="*/ 86 h 109"/>
                <a:gd name="T16" fmla="*/ 55 w 11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9">
                  <a:moveTo>
                    <a:pt x="55" y="109"/>
                  </a:moveTo>
                  <a:cubicBezTo>
                    <a:pt x="44" y="109"/>
                    <a:pt x="33" y="105"/>
                    <a:pt x="24" y="98"/>
                  </a:cubicBezTo>
                  <a:cubicBezTo>
                    <a:pt x="12" y="90"/>
                    <a:pt x="4" y="77"/>
                    <a:pt x="2" y="63"/>
                  </a:cubicBezTo>
                  <a:cubicBezTo>
                    <a:pt x="0" y="49"/>
                    <a:pt x="3" y="34"/>
                    <a:pt x="12" y="23"/>
                  </a:cubicBezTo>
                  <a:cubicBezTo>
                    <a:pt x="22" y="9"/>
                    <a:pt x="38" y="0"/>
                    <a:pt x="56" y="0"/>
                  </a:cubicBezTo>
                  <a:cubicBezTo>
                    <a:pt x="67" y="0"/>
                    <a:pt x="78" y="4"/>
                    <a:pt x="87" y="11"/>
                  </a:cubicBezTo>
                  <a:cubicBezTo>
                    <a:pt x="99" y="19"/>
                    <a:pt x="107" y="32"/>
                    <a:pt x="109" y="46"/>
                  </a:cubicBezTo>
                  <a:cubicBezTo>
                    <a:pt x="111" y="60"/>
                    <a:pt x="108" y="75"/>
                    <a:pt x="99" y="86"/>
                  </a:cubicBezTo>
                  <a:cubicBezTo>
                    <a:pt x="89" y="100"/>
                    <a:pt x="73" y="109"/>
                    <a:pt x="55"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4" name="Group 213"/>
          <p:cNvGrpSpPr/>
          <p:nvPr/>
        </p:nvGrpSpPr>
        <p:grpSpPr>
          <a:xfrm>
            <a:off x="1754785" y="1565421"/>
            <a:ext cx="327852" cy="300530"/>
            <a:chOff x="1592792" y="1630451"/>
            <a:chExt cx="484718" cy="444324"/>
          </a:xfrm>
        </p:grpSpPr>
        <p:sp>
          <p:nvSpPr>
            <p:cNvPr id="93" name="Freeform 23"/>
            <p:cNvSpPr>
              <a:spLocks/>
            </p:cNvSpPr>
            <p:nvPr/>
          </p:nvSpPr>
          <p:spPr bwMode="auto">
            <a:xfrm>
              <a:off x="1592792" y="1630451"/>
              <a:ext cx="484718" cy="444324"/>
            </a:xfrm>
            <a:custGeom>
              <a:avLst/>
              <a:gdLst>
                <a:gd name="T0" fmla="*/ 62 w 118"/>
                <a:gd name="T1" fmla="*/ 109 h 109"/>
                <a:gd name="T2" fmla="*/ 35 w 118"/>
                <a:gd name="T3" fmla="*/ 101 h 109"/>
                <a:gd name="T4" fmla="*/ 15 w 118"/>
                <a:gd name="T5" fmla="*/ 27 h 109"/>
                <a:gd name="T6" fmla="*/ 62 w 118"/>
                <a:gd name="T7" fmla="*/ 0 h 109"/>
                <a:gd name="T8" fmla="*/ 89 w 118"/>
                <a:gd name="T9" fmla="*/ 8 h 109"/>
                <a:gd name="T10" fmla="*/ 114 w 118"/>
                <a:gd name="T11" fmla="*/ 40 h 109"/>
                <a:gd name="T12" fmla="*/ 109 w 118"/>
                <a:gd name="T13" fmla="*/ 82 h 109"/>
                <a:gd name="T14" fmla="*/ 62 w 118"/>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9">
                  <a:moveTo>
                    <a:pt x="62" y="109"/>
                  </a:moveTo>
                  <a:cubicBezTo>
                    <a:pt x="52" y="109"/>
                    <a:pt x="43" y="106"/>
                    <a:pt x="35" y="101"/>
                  </a:cubicBezTo>
                  <a:cubicBezTo>
                    <a:pt x="9" y="86"/>
                    <a:pt x="0" y="53"/>
                    <a:pt x="15" y="27"/>
                  </a:cubicBezTo>
                  <a:cubicBezTo>
                    <a:pt x="24" y="11"/>
                    <a:pt x="42" y="0"/>
                    <a:pt x="62" y="0"/>
                  </a:cubicBezTo>
                  <a:cubicBezTo>
                    <a:pt x="71" y="0"/>
                    <a:pt x="81" y="3"/>
                    <a:pt x="89" y="8"/>
                  </a:cubicBezTo>
                  <a:cubicBezTo>
                    <a:pt x="101" y="15"/>
                    <a:pt x="110" y="26"/>
                    <a:pt x="114" y="40"/>
                  </a:cubicBezTo>
                  <a:cubicBezTo>
                    <a:pt x="118" y="54"/>
                    <a:pt x="116" y="69"/>
                    <a:pt x="109" y="82"/>
                  </a:cubicBezTo>
                  <a:cubicBezTo>
                    <a:pt x="99" y="98"/>
                    <a:pt x="81" y="109"/>
                    <a:pt x="62"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7" name="Freeform 23"/>
            <p:cNvSpPr>
              <a:spLocks/>
            </p:cNvSpPr>
            <p:nvPr/>
          </p:nvSpPr>
          <p:spPr bwMode="auto">
            <a:xfrm>
              <a:off x="1727084" y="1753552"/>
              <a:ext cx="216134" cy="198122"/>
            </a:xfrm>
            <a:custGeom>
              <a:avLst/>
              <a:gdLst>
                <a:gd name="T0" fmla="*/ 62 w 118"/>
                <a:gd name="T1" fmla="*/ 109 h 109"/>
                <a:gd name="T2" fmla="*/ 35 w 118"/>
                <a:gd name="T3" fmla="*/ 101 h 109"/>
                <a:gd name="T4" fmla="*/ 15 w 118"/>
                <a:gd name="T5" fmla="*/ 27 h 109"/>
                <a:gd name="T6" fmla="*/ 62 w 118"/>
                <a:gd name="T7" fmla="*/ 0 h 109"/>
                <a:gd name="T8" fmla="*/ 89 w 118"/>
                <a:gd name="T9" fmla="*/ 8 h 109"/>
                <a:gd name="T10" fmla="*/ 114 w 118"/>
                <a:gd name="T11" fmla="*/ 40 h 109"/>
                <a:gd name="T12" fmla="*/ 109 w 118"/>
                <a:gd name="T13" fmla="*/ 82 h 109"/>
                <a:gd name="T14" fmla="*/ 62 w 118"/>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9">
                  <a:moveTo>
                    <a:pt x="62" y="109"/>
                  </a:moveTo>
                  <a:cubicBezTo>
                    <a:pt x="52" y="109"/>
                    <a:pt x="43" y="106"/>
                    <a:pt x="35" y="101"/>
                  </a:cubicBezTo>
                  <a:cubicBezTo>
                    <a:pt x="9" y="86"/>
                    <a:pt x="0" y="53"/>
                    <a:pt x="15" y="27"/>
                  </a:cubicBezTo>
                  <a:cubicBezTo>
                    <a:pt x="24" y="11"/>
                    <a:pt x="42" y="0"/>
                    <a:pt x="62" y="0"/>
                  </a:cubicBezTo>
                  <a:cubicBezTo>
                    <a:pt x="71" y="0"/>
                    <a:pt x="81" y="3"/>
                    <a:pt x="89" y="8"/>
                  </a:cubicBezTo>
                  <a:cubicBezTo>
                    <a:pt x="101" y="15"/>
                    <a:pt x="110" y="26"/>
                    <a:pt x="114" y="40"/>
                  </a:cubicBezTo>
                  <a:cubicBezTo>
                    <a:pt x="118" y="54"/>
                    <a:pt x="116" y="69"/>
                    <a:pt x="109" y="82"/>
                  </a:cubicBezTo>
                  <a:cubicBezTo>
                    <a:pt x="99" y="98"/>
                    <a:pt x="81" y="109"/>
                    <a:pt x="62"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2" name="Group 241"/>
          <p:cNvGrpSpPr/>
          <p:nvPr/>
        </p:nvGrpSpPr>
        <p:grpSpPr>
          <a:xfrm>
            <a:off x="7048748" y="4992792"/>
            <a:ext cx="326144" cy="300530"/>
            <a:chOff x="7054262" y="4784814"/>
            <a:chExt cx="482192" cy="444324"/>
          </a:xfrm>
        </p:grpSpPr>
        <p:sp>
          <p:nvSpPr>
            <p:cNvPr id="94" name="Freeform 24"/>
            <p:cNvSpPr>
              <a:spLocks/>
            </p:cNvSpPr>
            <p:nvPr/>
          </p:nvSpPr>
          <p:spPr bwMode="auto">
            <a:xfrm>
              <a:off x="7054262" y="4784814"/>
              <a:ext cx="482192" cy="444324"/>
            </a:xfrm>
            <a:custGeom>
              <a:avLst/>
              <a:gdLst>
                <a:gd name="T0" fmla="*/ 62 w 118"/>
                <a:gd name="T1" fmla="*/ 108 h 108"/>
                <a:gd name="T2" fmla="*/ 35 w 118"/>
                <a:gd name="T3" fmla="*/ 101 h 108"/>
                <a:gd name="T4" fmla="*/ 15 w 118"/>
                <a:gd name="T5" fmla="*/ 27 h 108"/>
                <a:gd name="T6" fmla="*/ 62 w 118"/>
                <a:gd name="T7" fmla="*/ 0 h 108"/>
                <a:gd name="T8" fmla="*/ 89 w 118"/>
                <a:gd name="T9" fmla="*/ 7 h 108"/>
                <a:gd name="T10" fmla="*/ 115 w 118"/>
                <a:gd name="T11" fmla="*/ 40 h 108"/>
                <a:gd name="T12" fmla="*/ 109 w 118"/>
                <a:gd name="T13" fmla="*/ 81 h 108"/>
                <a:gd name="T14" fmla="*/ 62 w 118"/>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8">
                  <a:moveTo>
                    <a:pt x="62" y="108"/>
                  </a:moveTo>
                  <a:cubicBezTo>
                    <a:pt x="53" y="108"/>
                    <a:pt x="43" y="106"/>
                    <a:pt x="35" y="101"/>
                  </a:cubicBezTo>
                  <a:cubicBezTo>
                    <a:pt x="9" y="86"/>
                    <a:pt x="0" y="53"/>
                    <a:pt x="15" y="27"/>
                  </a:cubicBezTo>
                  <a:cubicBezTo>
                    <a:pt x="25" y="10"/>
                    <a:pt x="43" y="0"/>
                    <a:pt x="62" y="0"/>
                  </a:cubicBezTo>
                  <a:cubicBezTo>
                    <a:pt x="72" y="0"/>
                    <a:pt x="81" y="2"/>
                    <a:pt x="89" y="7"/>
                  </a:cubicBezTo>
                  <a:cubicBezTo>
                    <a:pt x="102" y="14"/>
                    <a:pt x="111" y="26"/>
                    <a:pt x="115" y="40"/>
                  </a:cubicBezTo>
                  <a:cubicBezTo>
                    <a:pt x="118" y="54"/>
                    <a:pt x="116" y="69"/>
                    <a:pt x="109" y="81"/>
                  </a:cubicBezTo>
                  <a:cubicBezTo>
                    <a:pt x="100" y="98"/>
                    <a:pt x="82"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8" name="Freeform 24"/>
            <p:cNvSpPr>
              <a:spLocks/>
            </p:cNvSpPr>
            <p:nvPr/>
          </p:nvSpPr>
          <p:spPr bwMode="auto">
            <a:xfrm>
              <a:off x="7187854" y="4907915"/>
              <a:ext cx="215008" cy="198122"/>
            </a:xfrm>
            <a:custGeom>
              <a:avLst/>
              <a:gdLst>
                <a:gd name="T0" fmla="*/ 62 w 118"/>
                <a:gd name="T1" fmla="*/ 108 h 108"/>
                <a:gd name="T2" fmla="*/ 35 w 118"/>
                <a:gd name="T3" fmla="*/ 101 h 108"/>
                <a:gd name="T4" fmla="*/ 15 w 118"/>
                <a:gd name="T5" fmla="*/ 27 h 108"/>
                <a:gd name="T6" fmla="*/ 62 w 118"/>
                <a:gd name="T7" fmla="*/ 0 h 108"/>
                <a:gd name="T8" fmla="*/ 89 w 118"/>
                <a:gd name="T9" fmla="*/ 7 h 108"/>
                <a:gd name="T10" fmla="*/ 115 w 118"/>
                <a:gd name="T11" fmla="*/ 40 h 108"/>
                <a:gd name="T12" fmla="*/ 109 w 118"/>
                <a:gd name="T13" fmla="*/ 81 h 108"/>
                <a:gd name="T14" fmla="*/ 62 w 118"/>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8">
                  <a:moveTo>
                    <a:pt x="62" y="108"/>
                  </a:moveTo>
                  <a:cubicBezTo>
                    <a:pt x="53" y="108"/>
                    <a:pt x="43" y="106"/>
                    <a:pt x="35" y="101"/>
                  </a:cubicBezTo>
                  <a:cubicBezTo>
                    <a:pt x="9" y="86"/>
                    <a:pt x="0" y="53"/>
                    <a:pt x="15" y="27"/>
                  </a:cubicBezTo>
                  <a:cubicBezTo>
                    <a:pt x="25" y="10"/>
                    <a:pt x="43" y="0"/>
                    <a:pt x="62" y="0"/>
                  </a:cubicBezTo>
                  <a:cubicBezTo>
                    <a:pt x="72" y="0"/>
                    <a:pt x="81" y="2"/>
                    <a:pt x="89" y="7"/>
                  </a:cubicBezTo>
                  <a:cubicBezTo>
                    <a:pt x="102" y="14"/>
                    <a:pt x="111" y="26"/>
                    <a:pt x="115" y="40"/>
                  </a:cubicBezTo>
                  <a:cubicBezTo>
                    <a:pt x="118" y="54"/>
                    <a:pt x="116" y="69"/>
                    <a:pt x="109" y="81"/>
                  </a:cubicBezTo>
                  <a:cubicBezTo>
                    <a:pt x="100" y="98"/>
                    <a:pt x="82"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3" name="Group 212"/>
          <p:cNvGrpSpPr/>
          <p:nvPr/>
        </p:nvGrpSpPr>
        <p:grpSpPr>
          <a:xfrm>
            <a:off x="1606787" y="1853531"/>
            <a:ext cx="324436" cy="298822"/>
            <a:chOff x="1460380" y="1926195"/>
            <a:chExt cx="479668" cy="441800"/>
          </a:xfrm>
        </p:grpSpPr>
        <p:sp>
          <p:nvSpPr>
            <p:cNvPr id="95" name="Freeform 25"/>
            <p:cNvSpPr>
              <a:spLocks/>
            </p:cNvSpPr>
            <p:nvPr/>
          </p:nvSpPr>
          <p:spPr bwMode="auto">
            <a:xfrm>
              <a:off x="1460380" y="1926195"/>
              <a:ext cx="479668" cy="441800"/>
            </a:xfrm>
            <a:custGeom>
              <a:avLst/>
              <a:gdLst>
                <a:gd name="T0" fmla="*/ 55 w 117"/>
                <a:gd name="T1" fmla="*/ 108 h 108"/>
                <a:gd name="T2" fmla="*/ 33 w 117"/>
                <a:gd name="T3" fmla="*/ 103 h 108"/>
                <a:gd name="T4" fmla="*/ 5 w 117"/>
                <a:gd name="T5" fmla="*/ 73 h 108"/>
                <a:gd name="T6" fmla="*/ 6 w 117"/>
                <a:gd name="T7" fmla="*/ 32 h 108"/>
                <a:gd name="T8" fmla="*/ 56 w 117"/>
                <a:gd name="T9" fmla="*/ 0 h 108"/>
                <a:gd name="T10" fmla="*/ 77 w 117"/>
                <a:gd name="T11" fmla="*/ 4 h 108"/>
                <a:gd name="T12" fmla="*/ 105 w 117"/>
                <a:gd name="T13" fmla="*/ 76 h 108"/>
                <a:gd name="T14" fmla="*/ 55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5" y="108"/>
                  </a:moveTo>
                  <a:cubicBezTo>
                    <a:pt x="48" y="108"/>
                    <a:pt x="40" y="106"/>
                    <a:pt x="33" y="103"/>
                  </a:cubicBezTo>
                  <a:cubicBezTo>
                    <a:pt x="20" y="97"/>
                    <a:pt x="10" y="87"/>
                    <a:pt x="5" y="73"/>
                  </a:cubicBezTo>
                  <a:cubicBezTo>
                    <a:pt x="0" y="60"/>
                    <a:pt x="0" y="45"/>
                    <a:pt x="6" y="32"/>
                  </a:cubicBezTo>
                  <a:cubicBezTo>
                    <a:pt x="15" y="12"/>
                    <a:pt x="34" y="0"/>
                    <a:pt x="56" y="0"/>
                  </a:cubicBezTo>
                  <a:cubicBezTo>
                    <a:pt x="63" y="0"/>
                    <a:pt x="70" y="1"/>
                    <a:pt x="77" y="4"/>
                  </a:cubicBezTo>
                  <a:cubicBezTo>
                    <a:pt x="105" y="16"/>
                    <a:pt x="117" y="49"/>
                    <a:pt x="105" y="76"/>
                  </a:cubicBezTo>
                  <a:cubicBezTo>
                    <a:pt x="96" y="95"/>
                    <a:pt x="77"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9" name="Freeform 25"/>
            <p:cNvSpPr>
              <a:spLocks/>
            </p:cNvSpPr>
            <p:nvPr/>
          </p:nvSpPr>
          <p:spPr bwMode="auto">
            <a:xfrm>
              <a:off x="1593273" y="2048597"/>
              <a:ext cx="213882" cy="196996"/>
            </a:xfrm>
            <a:custGeom>
              <a:avLst/>
              <a:gdLst>
                <a:gd name="T0" fmla="*/ 55 w 117"/>
                <a:gd name="T1" fmla="*/ 108 h 108"/>
                <a:gd name="T2" fmla="*/ 33 w 117"/>
                <a:gd name="T3" fmla="*/ 103 h 108"/>
                <a:gd name="T4" fmla="*/ 5 w 117"/>
                <a:gd name="T5" fmla="*/ 73 h 108"/>
                <a:gd name="T6" fmla="*/ 6 w 117"/>
                <a:gd name="T7" fmla="*/ 32 h 108"/>
                <a:gd name="T8" fmla="*/ 56 w 117"/>
                <a:gd name="T9" fmla="*/ 0 h 108"/>
                <a:gd name="T10" fmla="*/ 77 w 117"/>
                <a:gd name="T11" fmla="*/ 4 h 108"/>
                <a:gd name="T12" fmla="*/ 105 w 117"/>
                <a:gd name="T13" fmla="*/ 76 h 108"/>
                <a:gd name="T14" fmla="*/ 55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5" y="108"/>
                  </a:moveTo>
                  <a:cubicBezTo>
                    <a:pt x="48" y="108"/>
                    <a:pt x="40" y="106"/>
                    <a:pt x="33" y="103"/>
                  </a:cubicBezTo>
                  <a:cubicBezTo>
                    <a:pt x="20" y="97"/>
                    <a:pt x="10" y="87"/>
                    <a:pt x="5" y="73"/>
                  </a:cubicBezTo>
                  <a:cubicBezTo>
                    <a:pt x="0" y="60"/>
                    <a:pt x="0" y="45"/>
                    <a:pt x="6" y="32"/>
                  </a:cubicBezTo>
                  <a:cubicBezTo>
                    <a:pt x="15" y="12"/>
                    <a:pt x="34" y="0"/>
                    <a:pt x="56" y="0"/>
                  </a:cubicBezTo>
                  <a:cubicBezTo>
                    <a:pt x="63" y="0"/>
                    <a:pt x="70" y="1"/>
                    <a:pt x="77" y="4"/>
                  </a:cubicBezTo>
                  <a:cubicBezTo>
                    <a:pt x="105" y="16"/>
                    <a:pt x="117" y="49"/>
                    <a:pt x="105" y="76"/>
                  </a:cubicBezTo>
                  <a:cubicBezTo>
                    <a:pt x="96" y="95"/>
                    <a:pt x="77"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3" name="Group 242"/>
          <p:cNvGrpSpPr/>
          <p:nvPr/>
        </p:nvGrpSpPr>
        <p:grpSpPr>
          <a:xfrm>
            <a:off x="7232401" y="4709186"/>
            <a:ext cx="305654" cy="298822"/>
            <a:chOff x="7228158" y="4493184"/>
            <a:chExt cx="451900" cy="441798"/>
          </a:xfrm>
        </p:grpSpPr>
        <p:sp>
          <p:nvSpPr>
            <p:cNvPr id="96" name="Freeform 26"/>
            <p:cNvSpPr>
              <a:spLocks/>
            </p:cNvSpPr>
            <p:nvPr/>
          </p:nvSpPr>
          <p:spPr bwMode="auto">
            <a:xfrm>
              <a:off x="7228158" y="4493184"/>
              <a:ext cx="451900" cy="441798"/>
            </a:xfrm>
            <a:custGeom>
              <a:avLst/>
              <a:gdLst>
                <a:gd name="T0" fmla="*/ 55 w 111"/>
                <a:gd name="T1" fmla="*/ 108 h 108"/>
                <a:gd name="T2" fmla="*/ 33 w 111"/>
                <a:gd name="T3" fmla="*/ 103 h 108"/>
                <a:gd name="T4" fmla="*/ 5 w 111"/>
                <a:gd name="T5" fmla="*/ 73 h 108"/>
                <a:gd name="T6" fmla="*/ 6 w 111"/>
                <a:gd name="T7" fmla="*/ 32 h 108"/>
                <a:gd name="T8" fmla="*/ 56 w 111"/>
                <a:gd name="T9" fmla="*/ 0 h 108"/>
                <a:gd name="T10" fmla="*/ 78 w 111"/>
                <a:gd name="T11" fmla="*/ 4 h 108"/>
                <a:gd name="T12" fmla="*/ 106 w 111"/>
                <a:gd name="T13" fmla="*/ 34 h 108"/>
                <a:gd name="T14" fmla="*/ 105 w 111"/>
                <a:gd name="T15" fmla="*/ 76 h 108"/>
                <a:gd name="T16" fmla="*/ 55 w 111"/>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8">
                  <a:moveTo>
                    <a:pt x="55" y="108"/>
                  </a:moveTo>
                  <a:cubicBezTo>
                    <a:pt x="48" y="108"/>
                    <a:pt x="40" y="106"/>
                    <a:pt x="33" y="103"/>
                  </a:cubicBezTo>
                  <a:cubicBezTo>
                    <a:pt x="20" y="97"/>
                    <a:pt x="10" y="87"/>
                    <a:pt x="5" y="73"/>
                  </a:cubicBezTo>
                  <a:cubicBezTo>
                    <a:pt x="0" y="60"/>
                    <a:pt x="0" y="45"/>
                    <a:pt x="6" y="32"/>
                  </a:cubicBezTo>
                  <a:cubicBezTo>
                    <a:pt x="15" y="12"/>
                    <a:pt x="34" y="0"/>
                    <a:pt x="56" y="0"/>
                  </a:cubicBezTo>
                  <a:cubicBezTo>
                    <a:pt x="63" y="0"/>
                    <a:pt x="71" y="1"/>
                    <a:pt x="78" y="4"/>
                  </a:cubicBezTo>
                  <a:cubicBezTo>
                    <a:pt x="91" y="10"/>
                    <a:pt x="101" y="21"/>
                    <a:pt x="106" y="34"/>
                  </a:cubicBezTo>
                  <a:cubicBezTo>
                    <a:pt x="111" y="48"/>
                    <a:pt x="111" y="63"/>
                    <a:pt x="105" y="76"/>
                  </a:cubicBezTo>
                  <a:cubicBezTo>
                    <a:pt x="96" y="95"/>
                    <a:pt x="77"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0" name="Freeform 26"/>
            <p:cNvSpPr>
              <a:spLocks/>
            </p:cNvSpPr>
            <p:nvPr/>
          </p:nvSpPr>
          <p:spPr bwMode="auto">
            <a:xfrm>
              <a:off x="7353358" y="4615585"/>
              <a:ext cx="201500" cy="196996"/>
            </a:xfrm>
            <a:custGeom>
              <a:avLst/>
              <a:gdLst>
                <a:gd name="T0" fmla="*/ 55 w 111"/>
                <a:gd name="T1" fmla="*/ 108 h 108"/>
                <a:gd name="T2" fmla="*/ 33 w 111"/>
                <a:gd name="T3" fmla="*/ 103 h 108"/>
                <a:gd name="T4" fmla="*/ 5 w 111"/>
                <a:gd name="T5" fmla="*/ 73 h 108"/>
                <a:gd name="T6" fmla="*/ 6 w 111"/>
                <a:gd name="T7" fmla="*/ 32 h 108"/>
                <a:gd name="T8" fmla="*/ 56 w 111"/>
                <a:gd name="T9" fmla="*/ 0 h 108"/>
                <a:gd name="T10" fmla="*/ 78 w 111"/>
                <a:gd name="T11" fmla="*/ 4 h 108"/>
                <a:gd name="T12" fmla="*/ 106 w 111"/>
                <a:gd name="T13" fmla="*/ 34 h 108"/>
                <a:gd name="T14" fmla="*/ 105 w 111"/>
                <a:gd name="T15" fmla="*/ 76 h 108"/>
                <a:gd name="T16" fmla="*/ 55 w 111"/>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8">
                  <a:moveTo>
                    <a:pt x="55" y="108"/>
                  </a:moveTo>
                  <a:cubicBezTo>
                    <a:pt x="48" y="108"/>
                    <a:pt x="40" y="106"/>
                    <a:pt x="33" y="103"/>
                  </a:cubicBezTo>
                  <a:cubicBezTo>
                    <a:pt x="20" y="97"/>
                    <a:pt x="10" y="87"/>
                    <a:pt x="5" y="73"/>
                  </a:cubicBezTo>
                  <a:cubicBezTo>
                    <a:pt x="0" y="60"/>
                    <a:pt x="0" y="45"/>
                    <a:pt x="6" y="32"/>
                  </a:cubicBezTo>
                  <a:cubicBezTo>
                    <a:pt x="15" y="12"/>
                    <a:pt x="34" y="0"/>
                    <a:pt x="56" y="0"/>
                  </a:cubicBezTo>
                  <a:cubicBezTo>
                    <a:pt x="63" y="0"/>
                    <a:pt x="71" y="1"/>
                    <a:pt x="78" y="4"/>
                  </a:cubicBezTo>
                  <a:cubicBezTo>
                    <a:pt x="91" y="10"/>
                    <a:pt x="101" y="21"/>
                    <a:pt x="106" y="34"/>
                  </a:cubicBezTo>
                  <a:cubicBezTo>
                    <a:pt x="111" y="48"/>
                    <a:pt x="111" y="63"/>
                    <a:pt x="105" y="76"/>
                  </a:cubicBezTo>
                  <a:cubicBezTo>
                    <a:pt x="96" y="95"/>
                    <a:pt x="77"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2" name="Group 211"/>
          <p:cNvGrpSpPr/>
          <p:nvPr/>
        </p:nvGrpSpPr>
        <p:grpSpPr>
          <a:xfrm>
            <a:off x="1459138" y="2152997"/>
            <a:ext cx="336390" cy="302238"/>
            <a:chOff x="1325336" y="2231645"/>
            <a:chExt cx="497342" cy="446850"/>
          </a:xfrm>
        </p:grpSpPr>
        <p:sp>
          <p:nvSpPr>
            <p:cNvPr id="97" name="Freeform 27"/>
            <p:cNvSpPr>
              <a:spLocks/>
            </p:cNvSpPr>
            <p:nvPr/>
          </p:nvSpPr>
          <p:spPr bwMode="auto">
            <a:xfrm>
              <a:off x="1325336" y="2231645"/>
              <a:ext cx="497342" cy="446850"/>
            </a:xfrm>
            <a:custGeom>
              <a:avLst/>
              <a:gdLst>
                <a:gd name="T0" fmla="*/ 60 w 121"/>
                <a:gd name="T1" fmla="*/ 109 h 109"/>
                <a:gd name="T2" fmla="*/ 44 w 121"/>
                <a:gd name="T3" fmla="*/ 106 h 109"/>
                <a:gd name="T4" fmla="*/ 9 w 121"/>
                <a:gd name="T5" fmla="*/ 38 h 109"/>
                <a:gd name="T6" fmla="*/ 61 w 121"/>
                <a:gd name="T7" fmla="*/ 0 h 109"/>
                <a:gd name="T8" fmla="*/ 77 w 121"/>
                <a:gd name="T9" fmla="*/ 3 h 109"/>
                <a:gd name="T10" fmla="*/ 112 w 121"/>
                <a:gd name="T11" fmla="*/ 71 h 109"/>
                <a:gd name="T12" fmla="*/ 60 w 121"/>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21" h="109">
                  <a:moveTo>
                    <a:pt x="60" y="109"/>
                  </a:moveTo>
                  <a:cubicBezTo>
                    <a:pt x="55" y="109"/>
                    <a:pt x="49" y="108"/>
                    <a:pt x="44" y="106"/>
                  </a:cubicBezTo>
                  <a:cubicBezTo>
                    <a:pt x="15" y="97"/>
                    <a:pt x="0" y="66"/>
                    <a:pt x="9" y="38"/>
                  </a:cubicBezTo>
                  <a:cubicBezTo>
                    <a:pt x="16" y="15"/>
                    <a:pt x="37" y="0"/>
                    <a:pt x="61" y="0"/>
                  </a:cubicBezTo>
                  <a:cubicBezTo>
                    <a:pt x="66" y="0"/>
                    <a:pt x="72" y="1"/>
                    <a:pt x="77" y="3"/>
                  </a:cubicBezTo>
                  <a:cubicBezTo>
                    <a:pt x="106" y="12"/>
                    <a:pt x="121" y="43"/>
                    <a:pt x="112" y="71"/>
                  </a:cubicBezTo>
                  <a:cubicBezTo>
                    <a:pt x="105" y="94"/>
                    <a:pt x="84" y="109"/>
                    <a:pt x="60"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1" name="Freeform 27"/>
            <p:cNvSpPr>
              <a:spLocks/>
            </p:cNvSpPr>
            <p:nvPr/>
          </p:nvSpPr>
          <p:spPr bwMode="auto">
            <a:xfrm>
              <a:off x="1463126" y="2355446"/>
              <a:ext cx="221762" cy="199248"/>
            </a:xfrm>
            <a:custGeom>
              <a:avLst/>
              <a:gdLst>
                <a:gd name="T0" fmla="*/ 60 w 121"/>
                <a:gd name="T1" fmla="*/ 109 h 109"/>
                <a:gd name="T2" fmla="*/ 44 w 121"/>
                <a:gd name="T3" fmla="*/ 106 h 109"/>
                <a:gd name="T4" fmla="*/ 9 w 121"/>
                <a:gd name="T5" fmla="*/ 38 h 109"/>
                <a:gd name="T6" fmla="*/ 61 w 121"/>
                <a:gd name="T7" fmla="*/ 0 h 109"/>
                <a:gd name="T8" fmla="*/ 77 w 121"/>
                <a:gd name="T9" fmla="*/ 3 h 109"/>
                <a:gd name="T10" fmla="*/ 112 w 121"/>
                <a:gd name="T11" fmla="*/ 71 h 109"/>
                <a:gd name="T12" fmla="*/ 60 w 121"/>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21" h="109">
                  <a:moveTo>
                    <a:pt x="60" y="109"/>
                  </a:moveTo>
                  <a:cubicBezTo>
                    <a:pt x="55" y="109"/>
                    <a:pt x="49" y="108"/>
                    <a:pt x="44" y="106"/>
                  </a:cubicBezTo>
                  <a:cubicBezTo>
                    <a:pt x="15" y="97"/>
                    <a:pt x="0" y="66"/>
                    <a:pt x="9" y="38"/>
                  </a:cubicBezTo>
                  <a:cubicBezTo>
                    <a:pt x="16" y="15"/>
                    <a:pt x="37" y="0"/>
                    <a:pt x="61" y="0"/>
                  </a:cubicBezTo>
                  <a:cubicBezTo>
                    <a:pt x="66" y="0"/>
                    <a:pt x="72" y="1"/>
                    <a:pt x="77" y="3"/>
                  </a:cubicBezTo>
                  <a:cubicBezTo>
                    <a:pt x="106" y="12"/>
                    <a:pt x="121" y="43"/>
                    <a:pt x="112" y="71"/>
                  </a:cubicBezTo>
                  <a:cubicBezTo>
                    <a:pt x="105" y="94"/>
                    <a:pt x="84" y="109"/>
                    <a:pt x="60"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4" name="Group 243"/>
          <p:cNvGrpSpPr/>
          <p:nvPr/>
        </p:nvGrpSpPr>
        <p:grpSpPr>
          <a:xfrm>
            <a:off x="7352200" y="4405701"/>
            <a:ext cx="321020" cy="298822"/>
            <a:chOff x="7328716" y="4183620"/>
            <a:chExt cx="474620" cy="441800"/>
          </a:xfrm>
        </p:grpSpPr>
        <p:sp>
          <p:nvSpPr>
            <p:cNvPr id="98" name="Freeform 28"/>
            <p:cNvSpPr>
              <a:spLocks/>
            </p:cNvSpPr>
            <p:nvPr/>
          </p:nvSpPr>
          <p:spPr bwMode="auto">
            <a:xfrm>
              <a:off x="7328716" y="4183620"/>
              <a:ext cx="474620" cy="441800"/>
            </a:xfrm>
            <a:custGeom>
              <a:avLst/>
              <a:gdLst>
                <a:gd name="T0" fmla="*/ 60 w 116"/>
                <a:gd name="T1" fmla="*/ 108 h 108"/>
                <a:gd name="T2" fmla="*/ 44 w 116"/>
                <a:gd name="T3" fmla="*/ 105 h 108"/>
                <a:gd name="T4" fmla="*/ 9 w 116"/>
                <a:gd name="T5" fmla="*/ 37 h 108"/>
                <a:gd name="T6" fmla="*/ 61 w 116"/>
                <a:gd name="T7" fmla="*/ 0 h 108"/>
                <a:gd name="T8" fmla="*/ 77 w 116"/>
                <a:gd name="T9" fmla="*/ 2 h 108"/>
                <a:gd name="T10" fmla="*/ 109 w 116"/>
                <a:gd name="T11" fmla="*/ 29 h 108"/>
                <a:gd name="T12" fmla="*/ 112 w 116"/>
                <a:gd name="T13" fmla="*/ 71 h 108"/>
                <a:gd name="T14" fmla="*/ 60 w 116"/>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08">
                  <a:moveTo>
                    <a:pt x="60" y="108"/>
                  </a:moveTo>
                  <a:cubicBezTo>
                    <a:pt x="55" y="108"/>
                    <a:pt x="49" y="107"/>
                    <a:pt x="44" y="105"/>
                  </a:cubicBezTo>
                  <a:cubicBezTo>
                    <a:pt x="15" y="96"/>
                    <a:pt x="0" y="66"/>
                    <a:pt x="9" y="37"/>
                  </a:cubicBezTo>
                  <a:cubicBezTo>
                    <a:pt x="16" y="15"/>
                    <a:pt x="37" y="0"/>
                    <a:pt x="61" y="0"/>
                  </a:cubicBezTo>
                  <a:cubicBezTo>
                    <a:pt x="66" y="0"/>
                    <a:pt x="72" y="1"/>
                    <a:pt x="77" y="2"/>
                  </a:cubicBezTo>
                  <a:cubicBezTo>
                    <a:pt x="91" y="7"/>
                    <a:pt x="102" y="16"/>
                    <a:pt x="109" y="29"/>
                  </a:cubicBezTo>
                  <a:cubicBezTo>
                    <a:pt x="115" y="42"/>
                    <a:pt x="116" y="57"/>
                    <a:pt x="112" y="71"/>
                  </a:cubicBezTo>
                  <a:cubicBezTo>
                    <a:pt x="105" y="93"/>
                    <a:pt x="84" y="108"/>
                    <a:pt x="60"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2" name="Freeform 28"/>
            <p:cNvSpPr>
              <a:spLocks/>
            </p:cNvSpPr>
            <p:nvPr/>
          </p:nvSpPr>
          <p:spPr bwMode="auto">
            <a:xfrm>
              <a:off x="7460211" y="4306022"/>
              <a:ext cx="211630" cy="196996"/>
            </a:xfrm>
            <a:custGeom>
              <a:avLst/>
              <a:gdLst>
                <a:gd name="T0" fmla="*/ 60 w 116"/>
                <a:gd name="T1" fmla="*/ 108 h 108"/>
                <a:gd name="T2" fmla="*/ 44 w 116"/>
                <a:gd name="T3" fmla="*/ 105 h 108"/>
                <a:gd name="T4" fmla="*/ 9 w 116"/>
                <a:gd name="T5" fmla="*/ 37 h 108"/>
                <a:gd name="T6" fmla="*/ 61 w 116"/>
                <a:gd name="T7" fmla="*/ 0 h 108"/>
                <a:gd name="T8" fmla="*/ 77 w 116"/>
                <a:gd name="T9" fmla="*/ 2 h 108"/>
                <a:gd name="T10" fmla="*/ 109 w 116"/>
                <a:gd name="T11" fmla="*/ 29 h 108"/>
                <a:gd name="T12" fmla="*/ 112 w 116"/>
                <a:gd name="T13" fmla="*/ 71 h 108"/>
                <a:gd name="T14" fmla="*/ 60 w 116"/>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08">
                  <a:moveTo>
                    <a:pt x="60" y="108"/>
                  </a:moveTo>
                  <a:cubicBezTo>
                    <a:pt x="55" y="108"/>
                    <a:pt x="49" y="107"/>
                    <a:pt x="44" y="105"/>
                  </a:cubicBezTo>
                  <a:cubicBezTo>
                    <a:pt x="15" y="96"/>
                    <a:pt x="0" y="66"/>
                    <a:pt x="9" y="37"/>
                  </a:cubicBezTo>
                  <a:cubicBezTo>
                    <a:pt x="16" y="15"/>
                    <a:pt x="37" y="0"/>
                    <a:pt x="61" y="0"/>
                  </a:cubicBezTo>
                  <a:cubicBezTo>
                    <a:pt x="66" y="0"/>
                    <a:pt x="72" y="1"/>
                    <a:pt x="77" y="2"/>
                  </a:cubicBezTo>
                  <a:cubicBezTo>
                    <a:pt x="91" y="7"/>
                    <a:pt x="102" y="16"/>
                    <a:pt x="109" y="29"/>
                  </a:cubicBezTo>
                  <a:cubicBezTo>
                    <a:pt x="115" y="42"/>
                    <a:pt x="116" y="57"/>
                    <a:pt x="112" y="71"/>
                  </a:cubicBezTo>
                  <a:cubicBezTo>
                    <a:pt x="105" y="93"/>
                    <a:pt x="84" y="108"/>
                    <a:pt x="60"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1" name="Group 210"/>
          <p:cNvGrpSpPr/>
          <p:nvPr/>
        </p:nvGrpSpPr>
        <p:grpSpPr>
          <a:xfrm>
            <a:off x="1369040" y="2467484"/>
            <a:ext cx="319316" cy="302238"/>
            <a:chOff x="1255409" y="2550732"/>
            <a:chExt cx="472098" cy="446850"/>
          </a:xfrm>
        </p:grpSpPr>
        <p:sp>
          <p:nvSpPr>
            <p:cNvPr id="99" name="Freeform 29"/>
            <p:cNvSpPr>
              <a:spLocks/>
            </p:cNvSpPr>
            <p:nvPr/>
          </p:nvSpPr>
          <p:spPr bwMode="auto">
            <a:xfrm>
              <a:off x="1255409" y="2550732"/>
              <a:ext cx="472098" cy="446850"/>
            </a:xfrm>
            <a:custGeom>
              <a:avLst/>
              <a:gdLst>
                <a:gd name="T0" fmla="*/ 56 w 115"/>
                <a:gd name="T1" fmla="*/ 109 h 109"/>
                <a:gd name="T2" fmla="*/ 45 w 115"/>
                <a:gd name="T3" fmla="*/ 107 h 109"/>
                <a:gd name="T4" fmla="*/ 11 w 115"/>
                <a:gd name="T5" fmla="*/ 84 h 109"/>
                <a:gd name="T6" fmla="*/ 3 w 115"/>
                <a:gd name="T7" fmla="*/ 43 h 109"/>
                <a:gd name="T8" fmla="*/ 56 w 115"/>
                <a:gd name="T9" fmla="*/ 0 h 109"/>
                <a:gd name="T10" fmla="*/ 68 w 115"/>
                <a:gd name="T11" fmla="*/ 1 h 109"/>
                <a:gd name="T12" fmla="*/ 109 w 115"/>
                <a:gd name="T13" fmla="*/ 66 h 109"/>
                <a:gd name="T14" fmla="*/ 56 w 115"/>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9">
                  <a:moveTo>
                    <a:pt x="56" y="109"/>
                  </a:moveTo>
                  <a:cubicBezTo>
                    <a:pt x="52" y="109"/>
                    <a:pt x="49" y="108"/>
                    <a:pt x="45" y="107"/>
                  </a:cubicBezTo>
                  <a:cubicBezTo>
                    <a:pt x="31" y="104"/>
                    <a:pt x="19" y="96"/>
                    <a:pt x="11" y="84"/>
                  </a:cubicBezTo>
                  <a:cubicBezTo>
                    <a:pt x="3" y="72"/>
                    <a:pt x="0" y="57"/>
                    <a:pt x="3" y="43"/>
                  </a:cubicBezTo>
                  <a:cubicBezTo>
                    <a:pt x="9" y="18"/>
                    <a:pt x="31" y="0"/>
                    <a:pt x="56" y="0"/>
                  </a:cubicBezTo>
                  <a:cubicBezTo>
                    <a:pt x="60" y="0"/>
                    <a:pt x="64" y="1"/>
                    <a:pt x="68" y="1"/>
                  </a:cubicBezTo>
                  <a:cubicBezTo>
                    <a:pt x="97" y="8"/>
                    <a:pt x="115" y="37"/>
                    <a:pt x="109" y="66"/>
                  </a:cubicBezTo>
                  <a:cubicBezTo>
                    <a:pt x="104" y="91"/>
                    <a:pt x="82" y="109"/>
                    <a:pt x="56"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3" name="Freeform 29"/>
            <p:cNvSpPr>
              <a:spLocks/>
            </p:cNvSpPr>
            <p:nvPr/>
          </p:nvSpPr>
          <p:spPr bwMode="auto">
            <a:xfrm>
              <a:off x="1386205" y="2674533"/>
              <a:ext cx="210506" cy="199248"/>
            </a:xfrm>
            <a:custGeom>
              <a:avLst/>
              <a:gdLst>
                <a:gd name="T0" fmla="*/ 56 w 115"/>
                <a:gd name="T1" fmla="*/ 109 h 109"/>
                <a:gd name="T2" fmla="*/ 45 w 115"/>
                <a:gd name="T3" fmla="*/ 107 h 109"/>
                <a:gd name="T4" fmla="*/ 11 w 115"/>
                <a:gd name="T5" fmla="*/ 84 h 109"/>
                <a:gd name="T6" fmla="*/ 3 w 115"/>
                <a:gd name="T7" fmla="*/ 43 h 109"/>
                <a:gd name="T8" fmla="*/ 56 w 115"/>
                <a:gd name="T9" fmla="*/ 0 h 109"/>
                <a:gd name="T10" fmla="*/ 68 w 115"/>
                <a:gd name="T11" fmla="*/ 1 h 109"/>
                <a:gd name="T12" fmla="*/ 109 w 115"/>
                <a:gd name="T13" fmla="*/ 66 h 109"/>
                <a:gd name="T14" fmla="*/ 56 w 115"/>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9">
                  <a:moveTo>
                    <a:pt x="56" y="109"/>
                  </a:moveTo>
                  <a:cubicBezTo>
                    <a:pt x="52" y="109"/>
                    <a:pt x="49" y="108"/>
                    <a:pt x="45" y="107"/>
                  </a:cubicBezTo>
                  <a:cubicBezTo>
                    <a:pt x="31" y="104"/>
                    <a:pt x="19" y="96"/>
                    <a:pt x="11" y="84"/>
                  </a:cubicBezTo>
                  <a:cubicBezTo>
                    <a:pt x="3" y="72"/>
                    <a:pt x="0" y="57"/>
                    <a:pt x="3" y="43"/>
                  </a:cubicBezTo>
                  <a:cubicBezTo>
                    <a:pt x="9" y="18"/>
                    <a:pt x="31" y="0"/>
                    <a:pt x="56" y="0"/>
                  </a:cubicBezTo>
                  <a:cubicBezTo>
                    <a:pt x="60" y="0"/>
                    <a:pt x="64" y="1"/>
                    <a:pt x="68" y="1"/>
                  </a:cubicBezTo>
                  <a:cubicBezTo>
                    <a:pt x="97" y="8"/>
                    <a:pt x="115" y="37"/>
                    <a:pt x="109" y="66"/>
                  </a:cubicBezTo>
                  <a:cubicBezTo>
                    <a:pt x="104" y="91"/>
                    <a:pt x="82" y="109"/>
                    <a:pt x="56"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5" name="Group 244"/>
          <p:cNvGrpSpPr/>
          <p:nvPr/>
        </p:nvGrpSpPr>
        <p:grpSpPr>
          <a:xfrm>
            <a:off x="7458885" y="4091536"/>
            <a:ext cx="317604" cy="298822"/>
            <a:chOff x="7420142" y="3864534"/>
            <a:chExt cx="469568" cy="441798"/>
          </a:xfrm>
        </p:grpSpPr>
        <p:sp>
          <p:nvSpPr>
            <p:cNvPr id="100" name="Freeform 30"/>
            <p:cNvSpPr>
              <a:spLocks/>
            </p:cNvSpPr>
            <p:nvPr/>
          </p:nvSpPr>
          <p:spPr bwMode="auto">
            <a:xfrm>
              <a:off x="7420142" y="3864534"/>
              <a:ext cx="469568" cy="441798"/>
            </a:xfrm>
            <a:custGeom>
              <a:avLst/>
              <a:gdLst>
                <a:gd name="T0" fmla="*/ 59 w 115"/>
                <a:gd name="T1" fmla="*/ 108 h 108"/>
                <a:gd name="T2" fmla="*/ 47 w 115"/>
                <a:gd name="T3" fmla="*/ 107 h 108"/>
                <a:gd name="T4" fmla="*/ 6 w 115"/>
                <a:gd name="T5" fmla="*/ 43 h 108"/>
                <a:gd name="T6" fmla="*/ 59 w 115"/>
                <a:gd name="T7" fmla="*/ 0 h 108"/>
                <a:gd name="T8" fmla="*/ 70 w 115"/>
                <a:gd name="T9" fmla="*/ 1 h 108"/>
                <a:gd name="T10" fmla="*/ 104 w 115"/>
                <a:gd name="T11" fmla="*/ 25 h 108"/>
                <a:gd name="T12" fmla="*/ 112 w 115"/>
                <a:gd name="T13" fmla="*/ 65 h 108"/>
                <a:gd name="T14" fmla="*/ 59 w 115"/>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8">
                  <a:moveTo>
                    <a:pt x="59" y="108"/>
                  </a:moveTo>
                  <a:cubicBezTo>
                    <a:pt x="55" y="108"/>
                    <a:pt x="51" y="108"/>
                    <a:pt x="47" y="107"/>
                  </a:cubicBezTo>
                  <a:cubicBezTo>
                    <a:pt x="18" y="101"/>
                    <a:pt x="0" y="72"/>
                    <a:pt x="6" y="43"/>
                  </a:cubicBezTo>
                  <a:cubicBezTo>
                    <a:pt x="11" y="18"/>
                    <a:pt x="33" y="0"/>
                    <a:pt x="59" y="0"/>
                  </a:cubicBezTo>
                  <a:cubicBezTo>
                    <a:pt x="62" y="0"/>
                    <a:pt x="66" y="0"/>
                    <a:pt x="70" y="1"/>
                  </a:cubicBezTo>
                  <a:cubicBezTo>
                    <a:pt x="84" y="4"/>
                    <a:pt x="96" y="12"/>
                    <a:pt x="104" y="25"/>
                  </a:cubicBezTo>
                  <a:cubicBezTo>
                    <a:pt x="112" y="37"/>
                    <a:pt x="115" y="51"/>
                    <a:pt x="112" y="65"/>
                  </a:cubicBezTo>
                  <a:cubicBezTo>
                    <a:pt x="106" y="90"/>
                    <a:pt x="84" y="108"/>
                    <a:pt x="59"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4" name="Freeform 30"/>
            <p:cNvSpPr>
              <a:spLocks/>
            </p:cNvSpPr>
            <p:nvPr/>
          </p:nvSpPr>
          <p:spPr bwMode="auto">
            <a:xfrm>
              <a:off x="7550237" y="3986935"/>
              <a:ext cx="209378" cy="196996"/>
            </a:xfrm>
            <a:custGeom>
              <a:avLst/>
              <a:gdLst>
                <a:gd name="T0" fmla="*/ 59 w 115"/>
                <a:gd name="T1" fmla="*/ 108 h 108"/>
                <a:gd name="T2" fmla="*/ 47 w 115"/>
                <a:gd name="T3" fmla="*/ 107 h 108"/>
                <a:gd name="T4" fmla="*/ 6 w 115"/>
                <a:gd name="T5" fmla="*/ 43 h 108"/>
                <a:gd name="T6" fmla="*/ 59 w 115"/>
                <a:gd name="T7" fmla="*/ 0 h 108"/>
                <a:gd name="T8" fmla="*/ 70 w 115"/>
                <a:gd name="T9" fmla="*/ 1 h 108"/>
                <a:gd name="T10" fmla="*/ 104 w 115"/>
                <a:gd name="T11" fmla="*/ 25 h 108"/>
                <a:gd name="T12" fmla="*/ 112 w 115"/>
                <a:gd name="T13" fmla="*/ 65 h 108"/>
                <a:gd name="T14" fmla="*/ 59 w 115"/>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8">
                  <a:moveTo>
                    <a:pt x="59" y="108"/>
                  </a:moveTo>
                  <a:cubicBezTo>
                    <a:pt x="55" y="108"/>
                    <a:pt x="51" y="108"/>
                    <a:pt x="47" y="107"/>
                  </a:cubicBezTo>
                  <a:cubicBezTo>
                    <a:pt x="18" y="101"/>
                    <a:pt x="0" y="72"/>
                    <a:pt x="6" y="43"/>
                  </a:cubicBezTo>
                  <a:cubicBezTo>
                    <a:pt x="11" y="18"/>
                    <a:pt x="33" y="0"/>
                    <a:pt x="59" y="0"/>
                  </a:cubicBezTo>
                  <a:cubicBezTo>
                    <a:pt x="62" y="0"/>
                    <a:pt x="66" y="0"/>
                    <a:pt x="70" y="1"/>
                  </a:cubicBezTo>
                  <a:cubicBezTo>
                    <a:pt x="84" y="4"/>
                    <a:pt x="96" y="12"/>
                    <a:pt x="104" y="25"/>
                  </a:cubicBezTo>
                  <a:cubicBezTo>
                    <a:pt x="112" y="37"/>
                    <a:pt x="115" y="51"/>
                    <a:pt x="112" y="65"/>
                  </a:cubicBezTo>
                  <a:cubicBezTo>
                    <a:pt x="106" y="90"/>
                    <a:pt x="84" y="108"/>
                    <a:pt x="59"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4" name="Group 203"/>
          <p:cNvGrpSpPr/>
          <p:nvPr/>
        </p:nvGrpSpPr>
        <p:grpSpPr>
          <a:xfrm>
            <a:off x="1305331" y="2791552"/>
            <a:ext cx="309066" cy="298822"/>
            <a:chOff x="1210597" y="2878695"/>
            <a:chExt cx="456946" cy="441800"/>
          </a:xfrm>
        </p:grpSpPr>
        <p:sp>
          <p:nvSpPr>
            <p:cNvPr id="101" name="Freeform 31"/>
            <p:cNvSpPr>
              <a:spLocks/>
            </p:cNvSpPr>
            <p:nvPr/>
          </p:nvSpPr>
          <p:spPr bwMode="auto">
            <a:xfrm>
              <a:off x="1210597" y="2878695"/>
              <a:ext cx="456946" cy="441800"/>
            </a:xfrm>
            <a:custGeom>
              <a:avLst/>
              <a:gdLst>
                <a:gd name="T0" fmla="*/ 55 w 112"/>
                <a:gd name="T1" fmla="*/ 108 h 108"/>
                <a:gd name="T2" fmla="*/ 50 w 112"/>
                <a:gd name="T3" fmla="*/ 108 h 108"/>
                <a:gd name="T4" fmla="*/ 13 w 112"/>
                <a:gd name="T5" fmla="*/ 88 h 108"/>
                <a:gd name="T6" fmla="*/ 1 w 112"/>
                <a:gd name="T7" fmla="*/ 49 h 108"/>
                <a:gd name="T8" fmla="*/ 55 w 112"/>
                <a:gd name="T9" fmla="*/ 0 h 108"/>
                <a:gd name="T10" fmla="*/ 61 w 112"/>
                <a:gd name="T11" fmla="*/ 0 h 108"/>
                <a:gd name="T12" fmla="*/ 109 w 112"/>
                <a:gd name="T13" fmla="*/ 60 h 108"/>
                <a:gd name="T14" fmla="*/ 55 w 112"/>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8">
                  <a:moveTo>
                    <a:pt x="55" y="108"/>
                  </a:moveTo>
                  <a:cubicBezTo>
                    <a:pt x="53" y="108"/>
                    <a:pt x="51" y="108"/>
                    <a:pt x="50" y="108"/>
                  </a:cubicBezTo>
                  <a:cubicBezTo>
                    <a:pt x="35" y="107"/>
                    <a:pt x="22" y="100"/>
                    <a:pt x="13" y="88"/>
                  </a:cubicBezTo>
                  <a:cubicBezTo>
                    <a:pt x="4" y="77"/>
                    <a:pt x="0" y="63"/>
                    <a:pt x="1" y="49"/>
                  </a:cubicBezTo>
                  <a:cubicBezTo>
                    <a:pt x="4" y="21"/>
                    <a:pt x="27" y="0"/>
                    <a:pt x="55" y="0"/>
                  </a:cubicBezTo>
                  <a:cubicBezTo>
                    <a:pt x="57" y="0"/>
                    <a:pt x="59" y="0"/>
                    <a:pt x="61" y="0"/>
                  </a:cubicBezTo>
                  <a:cubicBezTo>
                    <a:pt x="91" y="3"/>
                    <a:pt x="112" y="30"/>
                    <a:pt x="109" y="60"/>
                  </a:cubicBezTo>
                  <a:cubicBezTo>
                    <a:pt x="106" y="87"/>
                    <a:pt x="83"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5" name="Freeform 31"/>
            <p:cNvSpPr>
              <a:spLocks/>
            </p:cNvSpPr>
            <p:nvPr/>
          </p:nvSpPr>
          <p:spPr bwMode="auto">
            <a:xfrm>
              <a:off x="1337195" y="3001097"/>
              <a:ext cx="203750" cy="196996"/>
            </a:xfrm>
            <a:custGeom>
              <a:avLst/>
              <a:gdLst>
                <a:gd name="T0" fmla="*/ 55 w 112"/>
                <a:gd name="T1" fmla="*/ 108 h 108"/>
                <a:gd name="T2" fmla="*/ 50 w 112"/>
                <a:gd name="T3" fmla="*/ 108 h 108"/>
                <a:gd name="T4" fmla="*/ 13 w 112"/>
                <a:gd name="T5" fmla="*/ 88 h 108"/>
                <a:gd name="T6" fmla="*/ 1 w 112"/>
                <a:gd name="T7" fmla="*/ 49 h 108"/>
                <a:gd name="T8" fmla="*/ 55 w 112"/>
                <a:gd name="T9" fmla="*/ 0 h 108"/>
                <a:gd name="T10" fmla="*/ 61 w 112"/>
                <a:gd name="T11" fmla="*/ 0 h 108"/>
                <a:gd name="T12" fmla="*/ 109 w 112"/>
                <a:gd name="T13" fmla="*/ 60 h 108"/>
                <a:gd name="T14" fmla="*/ 55 w 112"/>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8">
                  <a:moveTo>
                    <a:pt x="55" y="108"/>
                  </a:moveTo>
                  <a:cubicBezTo>
                    <a:pt x="53" y="108"/>
                    <a:pt x="51" y="108"/>
                    <a:pt x="50" y="108"/>
                  </a:cubicBezTo>
                  <a:cubicBezTo>
                    <a:pt x="35" y="107"/>
                    <a:pt x="22" y="100"/>
                    <a:pt x="13" y="88"/>
                  </a:cubicBezTo>
                  <a:cubicBezTo>
                    <a:pt x="4" y="77"/>
                    <a:pt x="0" y="63"/>
                    <a:pt x="1" y="49"/>
                  </a:cubicBezTo>
                  <a:cubicBezTo>
                    <a:pt x="4" y="21"/>
                    <a:pt x="27" y="0"/>
                    <a:pt x="55" y="0"/>
                  </a:cubicBezTo>
                  <a:cubicBezTo>
                    <a:pt x="57" y="0"/>
                    <a:pt x="59" y="0"/>
                    <a:pt x="61" y="0"/>
                  </a:cubicBezTo>
                  <a:cubicBezTo>
                    <a:pt x="91" y="3"/>
                    <a:pt x="112" y="30"/>
                    <a:pt x="109" y="60"/>
                  </a:cubicBezTo>
                  <a:cubicBezTo>
                    <a:pt x="106" y="87"/>
                    <a:pt x="83"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6" name="Group 245"/>
          <p:cNvGrpSpPr/>
          <p:nvPr/>
        </p:nvGrpSpPr>
        <p:grpSpPr>
          <a:xfrm>
            <a:off x="7534427" y="3767548"/>
            <a:ext cx="307358" cy="302238"/>
            <a:chOff x="7481691" y="3536570"/>
            <a:chExt cx="454420" cy="446850"/>
          </a:xfrm>
        </p:grpSpPr>
        <p:sp>
          <p:nvSpPr>
            <p:cNvPr id="102" name="Freeform 32"/>
            <p:cNvSpPr>
              <a:spLocks/>
            </p:cNvSpPr>
            <p:nvPr/>
          </p:nvSpPr>
          <p:spPr bwMode="auto">
            <a:xfrm>
              <a:off x="7481691" y="3536570"/>
              <a:ext cx="454420" cy="446850"/>
            </a:xfrm>
            <a:custGeom>
              <a:avLst/>
              <a:gdLst>
                <a:gd name="T0" fmla="*/ 56 w 111"/>
                <a:gd name="T1" fmla="*/ 109 h 109"/>
                <a:gd name="T2" fmla="*/ 50 w 111"/>
                <a:gd name="T3" fmla="*/ 108 h 109"/>
                <a:gd name="T4" fmla="*/ 14 w 111"/>
                <a:gd name="T5" fmla="*/ 88 h 109"/>
                <a:gd name="T6" fmla="*/ 2 w 111"/>
                <a:gd name="T7" fmla="*/ 49 h 109"/>
                <a:gd name="T8" fmla="*/ 56 w 111"/>
                <a:gd name="T9" fmla="*/ 0 h 109"/>
                <a:gd name="T10" fmla="*/ 61 w 111"/>
                <a:gd name="T11" fmla="*/ 0 h 109"/>
                <a:gd name="T12" fmla="*/ 98 w 111"/>
                <a:gd name="T13" fmla="*/ 20 h 109"/>
                <a:gd name="T14" fmla="*/ 110 w 111"/>
                <a:gd name="T15" fmla="*/ 60 h 109"/>
                <a:gd name="T16" fmla="*/ 56 w 11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9">
                  <a:moveTo>
                    <a:pt x="56" y="109"/>
                  </a:moveTo>
                  <a:cubicBezTo>
                    <a:pt x="54" y="109"/>
                    <a:pt x="52" y="108"/>
                    <a:pt x="50" y="108"/>
                  </a:cubicBezTo>
                  <a:cubicBezTo>
                    <a:pt x="36" y="107"/>
                    <a:pt x="23" y="100"/>
                    <a:pt x="14" y="88"/>
                  </a:cubicBezTo>
                  <a:cubicBezTo>
                    <a:pt x="5" y="77"/>
                    <a:pt x="0" y="63"/>
                    <a:pt x="2" y="49"/>
                  </a:cubicBezTo>
                  <a:cubicBezTo>
                    <a:pt x="5" y="21"/>
                    <a:pt x="28" y="0"/>
                    <a:pt x="56" y="0"/>
                  </a:cubicBezTo>
                  <a:cubicBezTo>
                    <a:pt x="58" y="0"/>
                    <a:pt x="60" y="0"/>
                    <a:pt x="61" y="0"/>
                  </a:cubicBezTo>
                  <a:cubicBezTo>
                    <a:pt x="76" y="2"/>
                    <a:pt x="89" y="9"/>
                    <a:pt x="98" y="20"/>
                  </a:cubicBezTo>
                  <a:cubicBezTo>
                    <a:pt x="107" y="32"/>
                    <a:pt x="111" y="46"/>
                    <a:pt x="110" y="60"/>
                  </a:cubicBezTo>
                  <a:cubicBezTo>
                    <a:pt x="107" y="88"/>
                    <a:pt x="84" y="109"/>
                    <a:pt x="56"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6" name="Freeform 32"/>
            <p:cNvSpPr>
              <a:spLocks/>
            </p:cNvSpPr>
            <p:nvPr/>
          </p:nvSpPr>
          <p:spPr bwMode="auto">
            <a:xfrm>
              <a:off x="7607589" y="3660371"/>
              <a:ext cx="202624" cy="199248"/>
            </a:xfrm>
            <a:custGeom>
              <a:avLst/>
              <a:gdLst>
                <a:gd name="T0" fmla="*/ 56 w 111"/>
                <a:gd name="T1" fmla="*/ 109 h 109"/>
                <a:gd name="T2" fmla="*/ 50 w 111"/>
                <a:gd name="T3" fmla="*/ 108 h 109"/>
                <a:gd name="T4" fmla="*/ 14 w 111"/>
                <a:gd name="T5" fmla="*/ 88 h 109"/>
                <a:gd name="T6" fmla="*/ 2 w 111"/>
                <a:gd name="T7" fmla="*/ 49 h 109"/>
                <a:gd name="T8" fmla="*/ 56 w 111"/>
                <a:gd name="T9" fmla="*/ 0 h 109"/>
                <a:gd name="T10" fmla="*/ 61 w 111"/>
                <a:gd name="T11" fmla="*/ 0 h 109"/>
                <a:gd name="T12" fmla="*/ 98 w 111"/>
                <a:gd name="T13" fmla="*/ 20 h 109"/>
                <a:gd name="T14" fmla="*/ 110 w 111"/>
                <a:gd name="T15" fmla="*/ 60 h 109"/>
                <a:gd name="T16" fmla="*/ 56 w 11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9">
                  <a:moveTo>
                    <a:pt x="56" y="109"/>
                  </a:moveTo>
                  <a:cubicBezTo>
                    <a:pt x="54" y="109"/>
                    <a:pt x="52" y="108"/>
                    <a:pt x="50" y="108"/>
                  </a:cubicBezTo>
                  <a:cubicBezTo>
                    <a:pt x="36" y="107"/>
                    <a:pt x="23" y="100"/>
                    <a:pt x="14" y="88"/>
                  </a:cubicBezTo>
                  <a:cubicBezTo>
                    <a:pt x="5" y="77"/>
                    <a:pt x="0" y="63"/>
                    <a:pt x="2" y="49"/>
                  </a:cubicBezTo>
                  <a:cubicBezTo>
                    <a:pt x="5" y="21"/>
                    <a:pt x="28" y="0"/>
                    <a:pt x="56" y="0"/>
                  </a:cubicBezTo>
                  <a:cubicBezTo>
                    <a:pt x="58" y="0"/>
                    <a:pt x="60" y="0"/>
                    <a:pt x="61" y="0"/>
                  </a:cubicBezTo>
                  <a:cubicBezTo>
                    <a:pt x="76" y="2"/>
                    <a:pt x="89" y="9"/>
                    <a:pt x="98" y="20"/>
                  </a:cubicBezTo>
                  <a:cubicBezTo>
                    <a:pt x="107" y="32"/>
                    <a:pt x="111" y="46"/>
                    <a:pt x="110" y="60"/>
                  </a:cubicBezTo>
                  <a:cubicBezTo>
                    <a:pt x="107" y="88"/>
                    <a:pt x="84" y="109"/>
                    <a:pt x="56"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198" name="Group 197"/>
          <p:cNvGrpSpPr/>
          <p:nvPr/>
        </p:nvGrpSpPr>
        <p:grpSpPr>
          <a:xfrm>
            <a:off x="4583447" y="130045"/>
            <a:ext cx="298826" cy="298822"/>
            <a:chOff x="4351893" y="54534"/>
            <a:chExt cx="441804" cy="441798"/>
          </a:xfrm>
        </p:grpSpPr>
        <p:sp>
          <p:nvSpPr>
            <p:cNvPr id="103" name="Oval 33"/>
            <p:cNvSpPr>
              <a:spLocks noChangeArrowheads="1"/>
            </p:cNvSpPr>
            <p:nvPr/>
          </p:nvSpPr>
          <p:spPr bwMode="auto">
            <a:xfrm>
              <a:off x="4351893" y="54534"/>
              <a:ext cx="441804" cy="441798"/>
            </a:xfrm>
            <a:prstGeom prst="ellipse">
              <a:avLst/>
            </a:pr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7" name="Oval 33"/>
            <p:cNvSpPr>
              <a:spLocks noChangeArrowheads="1"/>
            </p:cNvSpPr>
            <p:nvPr/>
          </p:nvSpPr>
          <p:spPr bwMode="auto">
            <a:xfrm>
              <a:off x="4474296" y="176935"/>
              <a:ext cx="196998" cy="196996"/>
            </a:xfrm>
            <a:prstGeom prst="ellipse">
              <a:avLst/>
            </a:pr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2" name="Group 231"/>
          <p:cNvGrpSpPr/>
          <p:nvPr/>
        </p:nvGrpSpPr>
        <p:grpSpPr>
          <a:xfrm>
            <a:off x="4263319" y="6430643"/>
            <a:ext cx="298826" cy="298822"/>
            <a:chOff x="4351893" y="6363259"/>
            <a:chExt cx="441804" cy="441798"/>
          </a:xfrm>
        </p:grpSpPr>
        <p:sp>
          <p:nvSpPr>
            <p:cNvPr id="104" name="Oval 34"/>
            <p:cNvSpPr>
              <a:spLocks noChangeArrowheads="1"/>
            </p:cNvSpPr>
            <p:nvPr/>
          </p:nvSpPr>
          <p:spPr bwMode="auto">
            <a:xfrm>
              <a:off x="4351893" y="6363259"/>
              <a:ext cx="441804" cy="441798"/>
            </a:xfrm>
            <a:prstGeom prst="ellipse">
              <a:avLst/>
            </a:pr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8" name="Oval 34"/>
            <p:cNvSpPr>
              <a:spLocks noChangeArrowheads="1"/>
            </p:cNvSpPr>
            <p:nvPr/>
          </p:nvSpPr>
          <p:spPr bwMode="auto">
            <a:xfrm>
              <a:off x="4474296" y="6485660"/>
              <a:ext cx="196998" cy="196996"/>
            </a:xfrm>
            <a:prstGeom prst="ellipse">
              <a:avLst/>
            </a:pr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1" name="Group 200"/>
          <p:cNvGrpSpPr/>
          <p:nvPr/>
        </p:nvGrpSpPr>
        <p:grpSpPr>
          <a:xfrm>
            <a:off x="4903800" y="162533"/>
            <a:ext cx="315898" cy="302238"/>
            <a:chOff x="4669472" y="69470"/>
            <a:chExt cx="467046" cy="446850"/>
          </a:xfrm>
        </p:grpSpPr>
        <p:sp>
          <p:nvSpPr>
            <p:cNvPr id="105" name="Freeform 35"/>
            <p:cNvSpPr>
              <a:spLocks/>
            </p:cNvSpPr>
            <p:nvPr/>
          </p:nvSpPr>
          <p:spPr bwMode="auto">
            <a:xfrm>
              <a:off x="4669472" y="69470"/>
              <a:ext cx="467046" cy="446850"/>
            </a:xfrm>
            <a:custGeom>
              <a:avLst/>
              <a:gdLst>
                <a:gd name="T0" fmla="*/ 57 w 114"/>
                <a:gd name="T1" fmla="*/ 109 h 109"/>
                <a:gd name="T2" fmla="*/ 57 w 114"/>
                <a:gd name="T3" fmla="*/ 109 h 109"/>
                <a:gd name="T4" fmla="*/ 51 w 114"/>
                <a:gd name="T5" fmla="*/ 108 h 109"/>
                <a:gd name="T6" fmla="*/ 3 w 114"/>
                <a:gd name="T7" fmla="*/ 49 h 109"/>
                <a:gd name="T8" fmla="*/ 57 w 114"/>
                <a:gd name="T9" fmla="*/ 0 h 109"/>
                <a:gd name="T10" fmla="*/ 63 w 114"/>
                <a:gd name="T11" fmla="*/ 1 h 109"/>
                <a:gd name="T12" fmla="*/ 111 w 114"/>
                <a:gd name="T13" fmla="*/ 60 h 109"/>
                <a:gd name="T14" fmla="*/ 57 w 114"/>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09">
                  <a:moveTo>
                    <a:pt x="57" y="109"/>
                  </a:moveTo>
                  <a:cubicBezTo>
                    <a:pt x="57" y="109"/>
                    <a:pt x="57" y="109"/>
                    <a:pt x="57" y="109"/>
                  </a:cubicBezTo>
                  <a:cubicBezTo>
                    <a:pt x="55" y="109"/>
                    <a:pt x="53" y="109"/>
                    <a:pt x="51" y="108"/>
                  </a:cubicBezTo>
                  <a:cubicBezTo>
                    <a:pt x="22" y="105"/>
                    <a:pt x="0" y="79"/>
                    <a:pt x="3" y="49"/>
                  </a:cubicBezTo>
                  <a:cubicBezTo>
                    <a:pt x="6" y="21"/>
                    <a:pt x="29" y="0"/>
                    <a:pt x="57" y="0"/>
                  </a:cubicBezTo>
                  <a:cubicBezTo>
                    <a:pt x="59" y="0"/>
                    <a:pt x="61" y="0"/>
                    <a:pt x="63" y="1"/>
                  </a:cubicBezTo>
                  <a:cubicBezTo>
                    <a:pt x="92" y="4"/>
                    <a:pt x="114" y="30"/>
                    <a:pt x="111" y="60"/>
                  </a:cubicBezTo>
                  <a:cubicBezTo>
                    <a:pt x="108" y="88"/>
                    <a:pt x="85" y="109"/>
                    <a:pt x="57"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9" name="Freeform 35"/>
            <p:cNvSpPr>
              <a:spLocks/>
            </p:cNvSpPr>
            <p:nvPr/>
          </p:nvSpPr>
          <p:spPr bwMode="auto">
            <a:xfrm>
              <a:off x="4798868" y="193271"/>
              <a:ext cx="208254" cy="199248"/>
            </a:xfrm>
            <a:custGeom>
              <a:avLst/>
              <a:gdLst>
                <a:gd name="T0" fmla="*/ 57 w 114"/>
                <a:gd name="T1" fmla="*/ 109 h 109"/>
                <a:gd name="T2" fmla="*/ 57 w 114"/>
                <a:gd name="T3" fmla="*/ 109 h 109"/>
                <a:gd name="T4" fmla="*/ 51 w 114"/>
                <a:gd name="T5" fmla="*/ 108 h 109"/>
                <a:gd name="T6" fmla="*/ 3 w 114"/>
                <a:gd name="T7" fmla="*/ 49 h 109"/>
                <a:gd name="T8" fmla="*/ 57 w 114"/>
                <a:gd name="T9" fmla="*/ 0 h 109"/>
                <a:gd name="T10" fmla="*/ 63 w 114"/>
                <a:gd name="T11" fmla="*/ 1 h 109"/>
                <a:gd name="T12" fmla="*/ 111 w 114"/>
                <a:gd name="T13" fmla="*/ 60 h 109"/>
                <a:gd name="T14" fmla="*/ 57 w 114"/>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09">
                  <a:moveTo>
                    <a:pt x="57" y="109"/>
                  </a:moveTo>
                  <a:cubicBezTo>
                    <a:pt x="57" y="109"/>
                    <a:pt x="57" y="109"/>
                    <a:pt x="57" y="109"/>
                  </a:cubicBezTo>
                  <a:cubicBezTo>
                    <a:pt x="55" y="109"/>
                    <a:pt x="53" y="109"/>
                    <a:pt x="51" y="108"/>
                  </a:cubicBezTo>
                  <a:cubicBezTo>
                    <a:pt x="22" y="105"/>
                    <a:pt x="0" y="79"/>
                    <a:pt x="3" y="49"/>
                  </a:cubicBezTo>
                  <a:cubicBezTo>
                    <a:pt x="6" y="21"/>
                    <a:pt x="29" y="0"/>
                    <a:pt x="57" y="0"/>
                  </a:cubicBezTo>
                  <a:cubicBezTo>
                    <a:pt x="59" y="0"/>
                    <a:pt x="61" y="0"/>
                    <a:pt x="63" y="1"/>
                  </a:cubicBezTo>
                  <a:cubicBezTo>
                    <a:pt x="92" y="4"/>
                    <a:pt x="114" y="30"/>
                    <a:pt x="111" y="60"/>
                  </a:cubicBezTo>
                  <a:cubicBezTo>
                    <a:pt x="108" y="88"/>
                    <a:pt x="85" y="109"/>
                    <a:pt x="57"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1" name="Group 230"/>
          <p:cNvGrpSpPr/>
          <p:nvPr/>
        </p:nvGrpSpPr>
        <p:grpSpPr>
          <a:xfrm>
            <a:off x="3929126" y="6396568"/>
            <a:ext cx="314190" cy="298822"/>
            <a:chOff x="4012715" y="6345795"/>
            <a:chExt cx="464522" cy="441800"/>
          </a:xfrm>
        </p:grpSpPr>
        <p:sp>
          <p:nvSpPr>
            <p:cNvPr id="106" name="Freeform 36"/>
            <p:cNvSpPr>
              <a:spLocks/>
            </p:cNvSpPr>
            <p:nvPr/>
          </p:nvSpPr>
          <p:spPr bwMode="auto">
            <a:xfrm>
              <a:off x="4012715" y="6345795"/>
              <a:ext cx="464522" cy="441800"/>
            </a:xfrm>
            <a:custGeom>
              <a:avLst/>
              <a:gdLst>
                <a:gd name="T0" fmla="*/ 56 w 113"/>
                <a:gd name="T1" fmla="*/ 108 h 108"/>
                <a:gd name="T2" fmla="*/ 50 w 113"/>
                <a:gd name="T3" fmla="*/ 108 h 108"/>
                <a:gd name="T4" fmla="*/ 14 w 113"/>
                <a:gd name="T5" fmla="*/ 88 h 108"/>
                <a:gd name="T6" fmla="*/ 2 w 113"/>
                <a:gd name="T7" fmla="*/ 48 h 108"/>
                <a:gd name="T8" fmla="*/ 56 w 113"/>
                <a:gd name="T9" fmla="*/ 0 h 108"/>
                <a:gd name="T10" fmla="*/ 62 w 113"/>
                <a:gd name="T11" fmla="*/ 0 h 108"/>
                <a:gd name="T12" fmla="*/ 110 w 113"/>
                <a:gd name="T13" fmla="*/ 60 h 108"/>
                <a:gd name="T14" fmla="*/ 56 w 113"/>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08">
                  <a:moveTo>
                    <a:pt x="56" y="108"/>
                  </a:moveTo>
                  <a:cubicBezTo>
                    <a:pt x="54" y="108"/>
                    <a:pt x="52" y="108"/>
                    <a:pt x="50" y="108"/>
                  </a:cubicBezTo>
                  <a:cubicBezTo>
                    <a:pt x="36" y="106"/>
                    <a:pt x="23" y="99"/>
                    <a:pt x="14" y="88"/>
                  </a:cubicBezTo>
                  <a:cubicBezTo>
                    <a:pt x="5" y="77"/>
                    <a:pt x="0" y="63"/>
                    <a:pt x="2" y="48"/>
                  </a:cubicBezTo>
                  <a:cubicBezTo>
                    <a:pt x="5" y="21"/>
                    <a:pt x="28" y="0"/>
                    <a:pt x="56" y="0"/>
                  </a:cubicBezTo>
                  <a:cubicBezTo>
                    <a:pt x="58" y="0"/>
                    <a:pt x="60" y="0"/>
                    <a:pt x="62" y="0"/>
                  </a:cubicBezTo>
                  <a:cubicBezTo>
                    <a:pt x="91" y="3"/>
                    <a:pt x="113" y="30"/>
                    <a:pt x="110" y="60"/>
                  </a:cubicBezTo>
                  <a:cubicBezTo>
                    <a:pt x="107" y="87"/>
                    <a:pt x="84"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0" name="Freeform 36"/>
            <p:cNvSpPr>
              <a:spLocks/>
            </p:cNvSpPr>
            <p:nvPr/>
          </p:nvSpPr>
          <p:spPr bwMode="auto">
            <a:xfrm>
              <a:off x="4141412" y="6468197"/>
              <a:ext cx="207128" cy="196996"/>
            </a:xfrm>
            <a:custGeom>
              <a:avLst/>
              <a:gdLst>
                <a:gd name="T0" fmla="*/ 56 w 113"/>
                <a:gd name="T1" fmla="*/ 108 h 108"/>
                <a:gd name="T2" fmla="*/ 50 w 113"/>
                <a:gd name="T3" fmla="*/ 108 h 108"/>
                <a:gd name="T4" fmla="*/ 14 w 113"/>
                <a:gd name="T5" fmla="*/ 88 h 108"/>
                <a:gd name="T6" fmla="*/ 2 w 113"/>
                <a:gd name="T7" fmla="*/ 48 h 108"/>
                <a:gd name="T8" fmla="*/ 56 w 113"/>
                <a:gd name="T9" fmla="*/ 0 h 108"/>
                <a:gd name="T10" fmla="*/ 62 w 113"/>
                <a:gd name="T11" fmla="*/ 0 h 108"/>
                <a:gd name="T12" fmla="*/ 110 w 113"/>
                <a:gd name="T13" fmla="*/ 60 h 108"/>
                <a:gd name="T14" fmla="*/ 56 w 113"/>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08">
                  <a:moveTo>
                    <a:pt x="56" y="108"/>
                  </a:moveTo>
                  <a:cubicBezTo>
                    <a:pt x="54" y="108"/>
                    <a:pt x="52" y="108"/>
                    <a:pt x="50" y="108"/>
                  </a:cubicBezTo>
                  <a:cubicBezTo>
                    <a:pt x="36" y="106"/>
                    <a:pt x="23" y="99"/>
                    <a:pt x="14" y="88"/>
                  </a:cubicBezTo>
                  <a:cubicBezTo>
                    <a:pt x="5" y="77"/>
                    <a:pt x="0" y="63"/>
                    <a:pt x="2" y="48"/>
                  </a:cubicBezTo>
                  <a:cubicBezTo>
                    <a:pt x="5" y="21"/>
                    <a:pt x="28" y="0"/>
                    <a:pt x="56" y="0"/>
                  </a:cubicBezTo>
                  <a:cubicBezTo>
                    <a:pt x="58" y="0"/>
                    <a:pt x="60" y="0"/>
                    <a:pt x="62" y="0"/>
                  </a:cubicBezTo>
                  <a:cubicBezTo>
                    <a:pt x="91" y="3"/>
                    <a:pt x="113" y="30"/>
                    <a:pt x="110" y="60"/>
                  </a:cubicBezTo>
                  <a:cubicBezTo>
                    <a:pt x="107" y="87"/>
                    <a:pt x="84"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4" name="Group 253"/>
          <p:cNvGrpSpPr/>
          <p:nvPr/>
        </p:nvGrpSpPr>
        <p:grpSpPr>
          <a:xfrm>
            <a:off x="5229595" y="229821"/>
            <a:ext cx="310774" cy="302238"/>
            <a:chOff x="4999491" y="120270"/>
            <a:chExt cx="459470" cy="446850"/>
          </a:xfrm>
        </p:grpSpPr>
        <p:sp>
          <p:nvSpPr>
            <p:cNvPr id="107" name="Freeform 37"/>
            <p:cNvSpPr>
              <a:spLocks/>
            </p:cNvSpPr>
            <p:nvPr/>
          </p:nvSpPr>
          <p:spPr bwMode="auto">
            <a:xfrm>
              <a:off x="4999491" y="120270"/>
              <a:ext cx="459470" cy="446850"/>
            </a:xfrm>
            <a:custGeom>
              <a:avLst/>
              <a:gdLst>
                <a:gd name="T0" fmla="*/ 56 w 112"/>
                <a:gd name="T1" fmla="*/ 109 h 109"/>
                <a:gd name="T2" fmla="*/ 45 w 112"/>
                <a:gd name="T3" fmla="*/ 108 h 109"/>
                <a:gd name="T4" fmla="*/ 10 w 112"/>
                <a:gd name="T5" fmla="*/ 84 h 109"/>
                <a:gd name="T6" fmla="*/ 3 w 112"/>
                <a:gd name="T7" fmla="*/ 43 h 109"/>
                <a:gd name="T8" fmla="*/ 56 w 112"/>
                <a:gd name="T9" fmla="*/ 0 h 109"/>
                <a:gd name="T10" fmla="*/ 67 w 112"/>
                <a:gd name="T11" fmla="*/ 2 h 109"/>
                <a:gd name="T12" fmla="*/ 101 w 112"/>
                <a:gd name="T13" fmla="*/ 25 h 109"/>
                <a:gd name="T14" fmla="*/ 109 w 112"/>
                <a:gd name="T15" fmla="*/ 66 h 109"/>
                <a:gd name="T16" fmla="*/ 56 w 112"/>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9">
                  <a:moveTo>
                    <a:pt x="56" y="109"/>
                  </a:moveTo>
                  <a:cubicBezTo>
                    <a:pt x="52" y="109"/>
                    <a:pt x="48" y="108"/>
                    <a:pt x="45" y="108"/>
                  </a:cubicBezTo>
                  <a:cubicBezTo>
                    <a:pt x="30" y="105"/>
                    <a:pt x="18" y="96"/>
                    <a:pt x="10" y="84"/>
                  </a:cubicBezTo>
                  <a:cubicBezTo>
                    <a:pt x="2" y="72"/>
                    <a:pt x="0" y="57"/>
                    <a:pt x="3" y="43"/>
                  </a:cubicBezTo>
                  <a:cubicBezTo>
                    <a:pt x="8" y="18"/>
                    <a:pt x="30" y="0"/>
                    <a:pt x="56" y="0"/>
                  </a:cubicBezTo>
                  <a:cubicBezTo>
                    <a:pt x="60" y="0"/>
                    <a:pt x="63" y="1"/>
                    <a:pt x="67" y="2"/>
                  </a:cubicBezTo>
                  <a:cubicBezTo>
                    <a:pt x="81" y="5"/>
                    <a:pt x="93" y="13"/>
                    <a:pt x="101" y="25"/>
                  </a:cubicBezTo>
                  <a:cubicBezTo>
                    <a:pt x="109" y="37"/>
                    <a:pt x="112" y="52"/>
                    <a:pt x="109" y="66"/>
                  </a:cubicBezTo>
                  <a:cubicBezTo>
                    <a:pt x="103" y="91"/>
                    <a:pt x="81" y="109"/>
                    <a:pt x="56"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1" name="Freeform 37"/>
            <p:cNvSpPr>
              <a:spLocks/>
            </p:cNvSpPr>
            <p:nvPr/>
          </p:nvSpPr>
          <p:spPr bwMode="auto">
            <a:xfrm>
              <a:off x="5126788" y="244071"/>
              <a:ext cx="204876" cy="199248"/>
            </a:xfrm>
            <a:custGeom>
              <a:avLst/>
              <a:gdLst>
                <a:gd name="T0" fmla="*/ 56 w 112"/>
                <a:gd name="T1" fmla="*/ 109 h 109"/>
                <a:gd name="T2" fmla="*/ 45 w 112"/>
                <a:gd name="T3" fmla="*/ 108 h 109"/>
                <a:gd name="T4" fmla="*/ 10 w 112"/>
                <a:gd name="T5" fmla="*/ 84 h 109"/>
                <a:gd name="T6" fmla="*/ 3 w 112"/>
                <a:gd name="T7" fmla="*/ 43 h 109"/>
                <a:gd name="T8" fmla="*/ 56 w 112"/>
                <a:gd name="T9" fmla="*/ 0 h 109"/>
                <a:gd name="T10" fmla="*/ 67 w 112"/>
                <a:gd name="T11" fmla="*/ 2 h 109"/>
                <a:gd name="T12" fmla="*/ 101 w 112"/>
                <a:gd name="T13" fmla="*/ 25 h 109"/>
                <a:gd name="T14" fmla="*/ 109 w 112"/>
                <a:gd name="T15" fmla="*/ 66 h 109"/>
                <a:gd name="T16" fmla="*/ 56 w 112"/>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9">
                  <a:moveTo>
                    <a:pt x="56" y="109"/>
                  </a:moveTo>
                  <a:cubicBezTo>
                    <a:pt x="52" y="109"/>
                    <a:pt x="48" y="108"/>
                    <a:pt x="45" y="108"/>
                  </a:cubicBezTo>
                  <a:cubicBezTo>
                    <a:pt x="30" y="105"/>
                    <a:pt x="18" y="96"/>
                    <a:pt x="10" y="84"/>
                  </a:cubicBezTo>
                  <a:cubicBezTo>
                    <a:pt x="2" y="72"/>
                    <a:pt x="0" y="57"/>
                    <a:pt x="3" y="43"/>
                  </a:cubicBezTo>
                  <a:cubicBezTo>
                    <a:pt x="8" y="18"/>
                    <a:pt x="30" y="0"/>
                    <a:pt x="56" y="0"/>
                  </a:cubicBezTo>
                  <a:cubicBezTo>
                    <a:pt x="60" y="0"/>
                    <a:pt x="63" y="1"/>
                    <a:pt x="67" y="2"/>
                  </a:cubicBezTo>
                  <a:cubicBezTo>
                    <a:pt x="81" y="5"/>
                    <a:pt x="93" y="13"/>
                    <a:pt x="101" y="25"/>
                  </a:cubicBezTo>
                  <a:cubicBezTo>
                    <a:pt x="109" y="37"/>
                    <a:pt x="112" y="52"/>
                    <a:pt x="109" y="66"/>
                  </a:cubicBezTo>
                  <a:cubicBezTo>
                    <a:pt x="103" y="91"/>
                    <a:pt x="81" y="109"/>
                    <a:pt x="56"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0" name="Group 229"/>
          <p:cNvGrpSpPr/>
          <p:nvPr/>
        </p:nvGrpSpPr>
        <p:grpSpPr>
          <a:xfrm>
            <a:off x="3606870" y="6329198"/>
            <a:ext cx="309066" cy="298822"/>
            <a:chOff x="3688684" y="6294995"/>
            <a:chExt cx="456946" cy="441800"/>
          </a:xfrm>
        </p:grpSpPr>
        <p:sp>
          <p:nvSpPr>
            <p:cNvPr id="108" name="Freeform 38"/>
            <p:cNvSpPr>
              <a:spLocks/>
            </p:cNvSpPr>
            <p:nvPr/>
          </p:nvSpPr>
          <p:spPr bwMode="auto">
            <a:xfrm>
              <a:off x="3688684" y="6294995"/>
              <a:ext cx="456946" cy="441800"/>
            </a:xfrm>
            <a:custGeom>
              <a:avLst/>
              <a:gdLst>
                <a:gd name="T0" fmla="*/ 56 w 112"/>
                <a:gd name="T1" fmla="*/ 108 h 108"/>
                <a:gd name="T2" fmla="*/ 45 w 112"/>
                <a:gd name="T3" fmla="*/ 107 h 108"/>
                <a:gd name="T4" fmla="*/ 11 w 112"/>
                <a:gd name="T5" fmla="*/ 83 h 108"/>
                <a:gd name="T6" fmla="*/ 3 w 112"/>
                <a:gd name="T7" fmla="*/ 43 h 108"/>
                <a:gd name="T8" fmla="*/ 56 w 112"/>
                <a:gd name="T9" fmla="*/ 0 h 108"/>
                <a:gd name="T10" fmla="*/ 67 w 112"/>
                <a:gd name="T11" fmla="*/ 1 h 108"/>
                <a:gd name="T12" fmla="*/ 102 w 112"/>
                <a:gd name="T13" fmla="*/ 25 h 108"/>
                <a:gd name="T14" fmla="*/ 109 w 112"/>
                <a:gd name="T15" fmla="*/ 65 h 108"/>
                <a:gd name="T16" fmla="*/ 56 w 11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56" y="108"/>
                  </a:moveTo>
                  <a:cubicBezTo>
                    <a:pt x="52" y="108"/>
                    <a:pt x="49" y="108"/>
                    <a:pt x="45" y="107"/>
                  </a:cubicBezTo>
                  <a:cubicBezTo>
                    <a:pt x="31" y="104"/>
                    <a:pt x="19" y="96"/>
                    <a:pt x="11" y="83"/>
                  </a:cubicBezTo>
                  <a:cubicBezTo>
                    <a:pt x="3" y="71"/>
                    <a:pt x="0" y="57"/>
                    <a:pt x="3" y="43"/>
                  </a:cubicBezTo>
                  <a:cubicBezTo>
                    <a:pt x="8" y="18"/>
                    <a:pt x="31" y="0"/>
                    <a:pt x="56" y="0"/>
                  </a:cubicBezTo>
                  <a:cubicBezTo>
                    <a:pt x="60" y="0"/>
                    <a:pt x="64" y="0"/>
                    <a:pt x="67" y="1"/>
                  </a:cubicBezTo>
                  <a:cubicBezTo>
                    <a:pt x="82" y="4"/>
                    <a:pt x="94" y="12"/>
                    <a:pt x="102" y="25"/>
                  </a:cubicBezTo>
                  <a:cubicBezTo>
                    <a:pt x="109" y="37"/>
                    <a:pt x="112" y="51"/>
                    <a:pt x="109" y="65"/>
                  </a:cubicBezTo>
                  <a:cubicBezTo>
                    <a:pt x="104" y="90"/>
                    <a:pt x="82"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2" name="Freeform 38"/>
            <p:cNvSpPr>
              <a:spLocks/>
            </p:cNvSpPr>
            <p:nvPr/>
          </p:nvSpPr>
          <p:spPr bwMode="auto">
            <a:xfrm>
              <a:off x="3815282" y="6417397"/>
              <a:ext cx="203750" cy="196996"/>
            </a:xfrm>
            <a:custGeom>
              <a:avLst/>
              <a:gdLst>
                <a:gd name="T0" fmla="*/ 56 w 112"/>
                <a:gd name="T1" fmla="*/ 108 h 108"/>
                <a:gd name="T2" fmla="*/ 45 w 112"/>
                <a:gd name="T3" fmla="*/ 107 h 108"/>
                <a:gd name="T4" fmla="*/ 11 w 112"/>
                <a:gd name="T5" fmla="*/ 83 h 108"/>
                <a:gd name="T6" fmla="*/ 3 w 112"/>
                <a:gd name="T7" fmla="*/ 43 h 108"/>
                <a:gd name="T8" fmla="*/ 56 w 112"/>
                <a:gd name="T9" fmla="*/ 0 h 108"/>
                <a:gd name="T10" fmla="*/ 67 w 112"/>
                <a:gd name="T11" fmla="*/ 1 h 108"/>
                <a:gd name="T12" fmla="*/ 102 w 112"/>
                <a:gd name="T13" fmla="*/ 25 h 108"/>
                <a:gd name="T14" fmla="*/ 109 w 112"/>
                <a:gd name="T15" fmla="*/ 65 h 108"/>
                <a:gd name="T16" fmla="*/ 56 w 11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56" y="108"/>
                  </a:moveTo>
                  <a:cubicBezTo>
                    <a:pt x="52" y="108"/>
                    <a:pt x="49" y="108"/>
                    <a:pt x="45" y="107"/>
                  </a:cubicBezTo>
                  <a:cubicBezTo>
                    <a:pt x="31" y="104"/>
                    <a:pt x="19" y="96"/>
                    <a:pt x="11" y="83"/>
                  </a:cubicBezTo>
                  <a:cubicBezTo>
                    <a:pt x="3" y="71"/>
                    <a:pt x="0" y="57"/>
                    <a:pt x="3" y="43"/>
                  </a:cubicBezTo>
                  <a:cubicBezTo>
                    <a:pt x="8" y="18"/>
                    <a:pt x="31" y="0"/>
                    <a:pt x="56" y="0"/>
                  </a:cubicBezTo>
                  <a:cubicBezTo>
                    <a:pt x="60" y="0"/>
                    <a:pt x="64" y="0"/>
                    <a:pt x="67" y="1"/>
                  </a:cubicBezTo>
                  <a:cubicBezTo>
                    <a:pt x="82" y="4"/>
                    <a:pt x="94" y="12"/>
                    <a:pt x="102" y="25"/>
                  </a:cubicBezTo>
                  <a:cubicBezTo>
                    <a:pt x="109" y="37"/>
                    <a:pt x="112" y="51"/>
                    <a:pt x="109" y="65"/>
                  </a:cubicBezTo>
                  <a:cubicBezTo>
                    <a:pt x="104" y="90"/>
                    <a:pt x="82"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5" name="Group 254"/>
          <p:cNvGrpSpPr/>
          <p:nvPr/>
        </p:nvGrpSpPr>
        <p:grpSpPr>
          <a:xfrm>
            <a:off x="5530301" y="334841"/>
            <a:ext cx="334682" cy="298822"/>
            <a:chOff x="5299318" y="210109"/>
            <a:chExt cx="494816" cy="441798"/>
          </a:xfrm>
        </p:grpSpPr>
        <p:sp>
          <p:nvSpPr>
            <p:cNvPr id="109" name="Freeform 39"/>
            <p:cNvSpPr>
              <a:spLocks/>
            </p:cNvSpPr>
            <p:nvPr/>
          </p:nvSpPr>
          <p:spPr bwMode="auto">
            <a:xfrm>
              <a:off x="5299318" y="210109"/>
              <a:ext cx="494816" cy="441798"/>
            </a:xfrm>
            <a:custGeom>
              <a:avLst/>
              <a:gdLst>
                <a:gd name="T0" fmla="*/ 61 w 121"/>
                <a:gd name="T1" fmla="*/ 108 h 108"/>
                <a:gd name="T2" fmla="*/ 61 w 121"/>
                <a:gd name="T3" fmla="*/ 108 h 108"/>
                <a:gd name="T4" fmla="*/ 44 w 121"/>
                <a:gd name="T5" fmla="*/ 105 h 108"/>
                <a:gd name="T6" fmla="*/ 9 w 121"/>
                <a:gd name="T7" fmla="*/ 37 h 108"/>
                <a:gd name="T8" fmla="*/ 61 w 121"/>
                <a:gd name="T9" fmla="*/ 0 h 108"/>
                <a:gd name="T10" fmla="*/ 77 w 121"/>
                <a:gd name="T11" fmla="*/ 2 h 108"/>
                <a:gd name="T12" fmla="*/ 112 w 121"/>
                <a:gd name="T13" fmla="*/ 70 h 108"/>
                <a:gd name="T14" fmla="*/ 61 w 121"/>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08">
                  <a:moveTo>
                    <a:pt x="61" y="108"/>
                  </a:moveTo>
                  <a:cubicBezTo>
                    <a:pt x="61" y="108"/>
                    <a:pt x="61" y="108"/>
                    <a:pt x="61" y="108"/>
                  </a:cubicBezTo>
                  <a:cubicBezTo>
                    <a:pt x="55" y="108"/>
                    <a:pt x="49" y="107"/>
                    <a:pt x="44" y="105"/>
                  </a:cubicBezTo>
                  <a:cubicBezTo>
                    <a:pt x="16" y="96"/>
                    <a:pt x="0" y="65"/>
                    <a:pt x="9" y="37"/>
                  </a:cubicBezTo>
                  <a:cubicBezTo>
                    <a:pt x="16" y="15"/>
                    <a:pt x="37" y="0"/>
                    <a:pt x="61" y="0"/>
                  </a:cubicBezTo>
                  <a:cubicBezTo>
                    <a:pt x="66" y="0"/>
                    <a:pt x="72" y="0"/>
                    <a:pt x="77" y="2"/>
                  </a:cubicBezTo>
                  <a:cubicBezTo>
                    <a:pt x="106" y="11"/>
                    <a:pt x="121" y="42"/>
                    <a:pt x="112" y="70"/>
                  </a:cubicBezTo>
                  <a:cubicBezTo>
                    <a:pt x="105" y="93"/>
                    <a:pt x="84" y="108"/>
                    <a:pt x="61"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3" name="Freeform 39"/>
            <p:cNvSpPr>
              <a:spLocks/>
            </p:cNvSpPr>
            <p:nvPr/>
          </p:nvSpPr>
          <p:spPr bwMode="auto">
            <a:xfrm>
              <a:off x="5436408" y="332510"/>
              <a:ext cx="220636" cy="196996"/>
            </a:xfrm>
            <a:custGeom>
              <a:avLst/>
              <a:gdLst>
                <a:gd name="T0" fmla="*/ 61 w 121"/>
                <a:gd name="T1" fmla="*/ 108 h 108"/>
                <a:gd name="T2" fmla="*/ 61 w 121"/>
                <a:gd name="T3" fmla="*/ 108 h 108"/>
                <a:gd name="T4" fmla="*/ 44 w 121"/>
                <a:gd name="T5" fmla="*/ 105 h 108"/>
                <a:gd name="T6" fmla="*/ 9 w 121"/>
                <a:gd name="T7" fmla="*/ 37 h 108"/>
                <a:gd name="T8" fmla="*/ 61 w 121"/>
                <a:gd name="T9" fmla="*/ 0 h 108"/>
                <a:gd name="T10" fmla="*/ 77 w 121"/>
                <a:gd name="T11" fmla="*/ 2 h 108"/>
                <a:gd name="T12" fmla="*/ 112 w 121"/>
                <a:gd name="T13" fmla="*/ 70 h 108"/>
                <a:gd name="T14" fmla="*/ 61 w 121"/>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08">
                  <a:moveTo>
                    <a:pt x="61" y="108"/>
                  </a:moveTo>
                  <a:cubicBezTo>
                    <a:pt x="61" y="108"/>
                    <a:pt x="61" y="108"/>
                    <a:pt x="61" y="108"/>
                  </a:cubicBezTo>
                  <a:cubicBezTo>
                    <a:pt x="55" y="108"/>
                    <a:pt x="49" y="107"/>
                    <a:pt x="44" y="105"/>
                  </a:cubicBezTo>
                  <a:cubicBezTo>
                    <a:pt x="16" y="96"/>
                    <a:pt x="0" y="65"/>
                    <a:pt x="9" y="37"/>
                  </a:cubicBezTo>
                  <a:cubicBezTo>
                    <a:pt x="16" y="15"/>
                    <a:pt x="37" y="0"/>
                    <a:pt x="61" y="0"/>
                  </a:cubicBezTo>
                  <a:cubicBezTo>
                    <a:pt x="66" y="0"/>
                    <a:pt x="72" y="0"/>
                    <a:pt x="77" y="2"/>
                  </a:cubicBezTo>
                  <a:cubicBezTo>
                    <a:pt x="106" y="11"/>
                    <a:pt x="121" y="42"/>
                    <a:pt x="112" y="70"/>
                  </a:cubicBezTo>
                  <a:cubicBezTo>
                    <a:pt x="105" y="93"/>
                    <a:pt x="84" y="108"/>
                    <a:pt x="61"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9" name="Group 228"/>
          <p:cNvGrpSpPr/>
          <p:nvPr/>
        </p:nvGrpSpPr>
        <p:grpSpPr>
          <a:xfrm>
            <a:off x="3292052" y="6227714"/>
            <a:ext cx="322732" cy="298822"/>
            <a:chOff x="3365846" y="6209271"/>
            <a:chExt cx="477148" cy="441798"/>
          </a:xfrm>
        </p:grpSpPr>
        <p:sp>
          <p:nvSpPr>
            <p:cNvPr id="110" name="Freeform 40"/>
            <p:cNvSpPr>
              <a:spLocks/>
            </p:cNvSpPr>
            <p:nvPr/>
          </p:nvSpPr>
          <p:spPr bwMode="auto">
            <a:xfrm>
              <a:off x="3365846" y="6209271"/>
              <a:ext cx="477148" cy="441798"/>
            </a:xfrm>
            <a:custGeom>
              <a:avLst/>
              <a:gdLst>
                <a:gd name="T0" fmla="*/ 56 w 117"/>
                <a:gd name="T1" fmla="*/ 108 h 108"/>
                <a:gd name="T2" fmla="*/ 40 w 117"/>
                <a:gd name="T3" fmla="*/ 105 h 108"/>
                <a:gd name="T4" fmla="*/ 8 w 117"/>
                <a:gd name="T5" fmla="*/ 78 h 108"/>
                <a:gd name="T6" fmla="*/ 5 w 117"/>
                <a:gd name="T7" fmla="*/ 37 h 108"/>
                <a:gd name="T8" fmla="*/ 56 w 117"/>
                <a:gd name="T9" fmla="*/ 0 h 108"/>
                <a:gd name="T10" fmla="*/ 73 w 117"/>
                <a:gd name="T11" fmla="*/ 2 h 108"/>
                <a:gd name="T12" fmla="*/ 108 w 117"/>
                <a:gd name="T13" fmla="*/ 71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51" y="108"/>
                    <a:pt x="45" y="107"/>
                    <a:pt x="40" y="105"/>
                  </a:cubicBezTo>
                  <a:cubicBezTo>
                    <a:pt x="26" y="101"/>
                    <a:pt x="15" y="91"/>
                    <a:pt x="8" y="78"/>
                  </a:cubicBezTo>
                  <a:cubicBezTo>
                    <a:pt x="1" y="65"/>
                    <a:pt x="0" y="51"/>
                    <a:pt x="5" y="37"/>
                  </a:cubicBezTo>
                  <a:cubicBezTo>
                    <a:pt x="12" y="15"/>
                    <a:pt x="33" y="0"/>
                    <a:pt x="56" y="0"/>
                  </a:cubicBezTo>
                  <a:cubicBezTo>
                    <a:pt x="62" y="0"/>
                    <a:pt x="68" y="1"/>
                    <a:pt x="73" y="2"/>
                  </a:cubicBezTo>
                  <a:cubicBezTo>
                    <a:pt x="101" y="12"/>
                    <a:pt x="117" y="42"/>
                    <a:pt x="108" y="71"/>
                  </a:cubicBezTo>
                  <a:cubicBezTo>
                    <a:pt x="101" y="93"/>
                    <a:pt x="80"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4" name="Freeform 40"/>
            <p:cNvSpPr>
              <a:spLocks/>
            </p:cNvSpPr>
            <p:nvPr/>
          </p:nvSpPr>
          <p:spPr bwMode="auto">
            <a:xfrm>
              <a:off x="3498041" y="6331672"/>
              <a:ext cx="212758" cy="196996"/>
            </a:xfrm>
            <a:custGeom>
              <a:avLst/>
              <a:gdLst>
                <a:gd name="T0" fmla="*/ 56 w 117"/>
                <a:gd name="T1" fmla="*/ 108 h 108"/>
                <a:gd name="T2" fmla="*/ 40 w 117"/>
                <a:gd name="T3" fmla="*/ 105 h 108"/>
                <a:gd name="T4" fmla="*/ 8 w 117"/>
                <a:gd name="T5" fmla="*/ 78 h 108"/>
                <a:gd name="T6" fmla="*/ 5 w 117"/>
                <a:gd name="T7" fmla="*/ 37 h 108"/>
                <a:gd name="T8" fmla="*/ 56 w 117"/>
                <a:gd name="T9" fmla="*/ 0 h 108"/>
                <a:gd name="T10" fmla="*/ 73 w 117"/>
                <a:gd name="T11" fmla="*/ 2 h 108"/>
                <a:gd name="T12" fmla="*/ 108 w 117"/>
                <a:gd name="T13" fmla="*/ 71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51" y="108"/>
                    <a:pt x="45" y="107"/>
                    <a:pt x="40" y="105"/>
                  </a:cubicBezTo>
                  <a:cubicBezTo>
                    <a:pt x="26" y="101"/>
                    <a:pt x="15" y="91"/>
                    <a:pt x="8" y="78"/>
                  </a:cubicBezTo>
                  <a:cubicBezTo>
                    <a:pt x="1" y="65"/>
                    <a:pt x="0" y="51"/>
                    <a:pt x="5" y="37"/>
                  </a:cubicBezTo>
                  <a:cubicBezTo>
                    <a:pt x="12" y="15"/>
                    <a:pt x="33" y="0"/>
                    <a:pt x="56" y="0"/>
                  </a:cubicBezTo>
                  <a:cubicBezTo>
                    <a:pt x="62" y="0"/>
                    <a:pt x="68" y="1"/>
                    <a:pt x="73" y="2"/>
                  </a:cubicBezTo>
                  <a:cubicBezTo>
                    <a:pt x="101" y="12"/>
                    <a:pt x="117" y="42"/>
                    <a:pt x="108" y="71"/>
                  </a:cubicBezTo>
                  <a:cubicBezTo>
                    <a:pt x="101" y="93"/>
                    <a:pt x="80"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6" name="Group 255"/>
          <p:cNvGrpSpPr/>
          <p:nvPr/>
        </p:nvGrpSpPr>
        <p:grpSpPr>
          <a:xfrm>
            <a:off x="5846554" y="468276"/>
            <a:ext cx="324436" cy="298822"/>
            <a:chOff x="5624392" y="327583"/>
            <a:chExt cx="479668" cy="441800"/>
          </a:xfrm>
        </p:grpSpPr>
        <p:sp>
          <p:nvSpPr>
            <p:cNvPr id="111" name="Freeform 41"/>
            <p:cNvSpPr>
              <a:spLocks/>
            </p:cNvSpPr>
            <p:nvPr/>
          </p:nvSpPr>
          <p:spPr bwMode="auto">
            <a:xfrm>
              <a:off x="5624392" y="327583"/>
              <a:ext cx="479668" cy="441800"/>
            </a:xfrm>
            <a:custGeom>
              <a:avLst/>
              <a:gdLst>
                <a:gd name="T0" fmla="*/ 55 w 117"/>
                <a:gd name="T1" fmla="*/ 108 h 108"/>
                <a:gd name="T2" fmla="*/ 33 w 117"/>
                <a:gd name="T3" fmla="*/ 103 h 108"/>
                <a:gd name="T4" fmla="*/ 5 w 117"/>
                <a:gd name="T5" fmla="*/ 73 h 108"/>
                <a:gd name="T6" fmla="*/ 6 w 117"/>
                <a:gd name="T7" fmla="*/ 32 h 108"/>
                <a:gd name="T8" fmla="*/ 56 w 117"/>
                <a:gd name="T9" fmla="*/ 0 h 108"/>
                <a:gd name="T10" fmla="*/ 77 w 117"/>
                <a:gd name="T11" fmla="*/ 4 h 108"/>
                <a:gd name="T12" fmla="*/ 105 w 117"/>
                <a:gd name="T13" fmla="*/ 76 h 108"/>
                <a:gd name="T14" fmla="*/ 55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5" y="108"/>
                  </a:moveTo>
                  <a:cubicBezTo>
                    <a:pt x="48" y="108"/>
                    <a:pt x="40" y="106"/>
                    <a:pt x="33" y="103"/>
                  </a:cubicBezTo>
                  <a:cubicBezTo>
                    <a:pt x="20" y="97"/>
                    <a:pt x="10" y="87"/>
                    <a:pt x="5" y="73"/>
                  </a:cubicBezTo>
                  <a:cubicBezTo>
                    <a:pt x="0" y="60"/>
                    <a:pt x="0" y="45"/>
                    <a:pt x="6" y="32"/>
                  </a:cubicBezTo>
                  <a:cubicBezTo>
                    <a:pt x="15" y="12"/>
                    <a:pt x="34" y="0"/>
                    <a:pt x="56" y="0"/>
                  </a:cubicBezTo>
                  <a:cubicBezTo>
                    <a:pt x="63" y="0"/>
                    <a:pt x="70" y="1"/>
                    <a:pt x="77" y="4"/>
                  </a:cubicBezTo>
                  <a:cubicBezTo>
                    <a:pt x="105" y="16"/>
                    <a:pt x="117" y="48"/>
                    <a:pt x="105" y="76"/>
                  </a:cubicBezTo>
                  <a:cubicBezTo>
                    <a:pt x="96" y="95"/>
                    <a:pt x="77"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5" name="Freeform 41"/>
            <p:cNvSpPr>
              <a:spLocks/>
            </p:cNvSpPr>
            <p:nvPr/>
          </p:nvSpPr>
          <p:spPr bwMode="auto">
            <a:xfrm>
              <a:off x="5757285" y="449985"/>
              <a:ext cx="213882" cy="196996"/>
            </a:xfrm>
            <a:custGeom>
              <a:avLst/>
              <a:gdLst>
                <a:gd name="T0" fmla="*/ 55 w 117"/>
                <a:gd name="T1" fmla="*/ 108 h 108"/>
                <a:gd name="T2" fmla="*/ 33 w 117"/>
                <a:gd name="T3" fmla="*/ 103 h 108"/>
                <a:gd name="T4" fmla="*/ 5 w 117"/>
                <a:gd name="T5" fmla="*/ 73 h 108"/>
                <a:gd name="T6" fmla="*/ 6 w 117"/>
                <a:gd name="T7" fmla="*/ 32 h 108"/>
                <a:gd name="T8" fmla="*/ 56 w 117"/>
                <a:gd name="T9" fmla="*/ 0 h 108"/>
                <a:gd name="T10" fmla="*/ 77 w 117"/>
                <a:gd name="T11" fmla="*/ 4 h 108"/>
                <a:gd name="T12" fmla="*/ 105 w 117"/>
                <a:gd name="T13" fmla="*/ 76 h 108"/>
                <a:gd name="T14" fmla="*/ 55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5" y="108"/>
                  </a:moveTo>
                  <a:cubicBezTo>
                    <a:pt x="48" y="108"/>
                    <a:pt x="40" y="106"/>
                    <a:pt x="33" y="103"/>
                  </a:cubicBezTo>
                  <a:cubicBezTo>
                    <a:pt x="20" y="97"/>
                    <a:pt x="10" y="87"/>
                    <a:pt x="5" y="73"/>
                  </a:cubicBezTo>
                  <a:cubicBezTo>
                    <a:pt x="0" y="60"/>
                    <a:pt x="0" y="45"/>
                    <a:pt x="6" y="32"/>
                  </a:cubicBezTo>
                  <a:cubicBezTo>
                    <a:pt x="15" y="12"/>
                    <a:pt x="34" y="0"/>
                    <a:pt x="56" y="0"/>
                  </a:cubicBezTo>
                  <a:cubicBezTo>
                    <a:pt x="63" y="0"/>
                    <a:pt x="70" y="1"/>
                    <a:pt x="77" y="4"/>
                  </a:cubicBezTo>
                  <a:cubicBezTo>
                    <a:pt x="105" y="16"/>
                    <a:pt x="117" y="48"/>
                    <a:pt x="105" y="76"/>
                  </a:cubicBezTo>
                  <a:cubicBezTo>
                    <a:pt x="96" y="95"/>
                    <a:pt x="77"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8" name="Group 227"/>
          <p:cNvGrpSpPr/>
          <p:nvPr/>
        </p:nvGrpSpPr>
        <p:grpSpPr>
          <a:xfrm>
            <a:off x="2975597" y="6092794"/>
            <a:ext cx="339806" cy="300530"/>
            <a:chOff x="3038899" y="6089739"/>
            <a:chExt cx="502392" cy="444324"/>
          </a:xfrm>
        </p:grpSpPr>
        <p:sp>
          <p:nvSpPr>
            <p:cNvPr id="112" name="Freeform 42"/>
            <p:cNvSpPr>
              <a:spLocks/>
            </p:cNvSpPr>
            <p:nvPr/>
          </p:nvSpPr>
          <p:spPr bwMode="auto">
            <a:xfrm>
              <a:off x="3038899" y="6089739"/>
              <a:ext cx="502392" cy="444324"/>
            </a:xfrm>
            <a:custGeom>
              <a:avLst/>
              <a:gdLst>
                <a:gd name="T0" fmla="*/ 61 w 123"/>
                <a:gd name="T1" fmla="*/ 108 h 108"/>
                <a:gd name="T2" fmla="*/ 39 w 123"/>
                <a:gd name="T3" fmla="*/ 103 h 108"/>
                <a:gd name="T4" fmla="*/ 12 w 123"/>
                <a:gd name="T5" fmla="*/ 32 h 108"/>
                <a:gd name="T6" fmla="*/ 62 w 123"/>
                <a:gd name="T7" fmla="*/ 0 h 108"/>
                <a:gd name="T8" fmla="*/ 84 w 123"/>
                <a:gd name="T9" fmla="*/ 4 h 108"/>
                <a:gd name="T10" fmla="*/ 111 w 123"/>
                <a:gd name="T11" fmla="*/ 76 h 108"/>
                <a:gd name="T12" fmla="*/ 61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1" y="108"/>
                  </a:moveTo>
                  <a:cubicBezTo>
                    <a:pt x="54" y="108"/>
                    <a:pt x="46" y="106"/>
                    <a:pt x="39" y="103"/>
                  </a:cubicBezTo>
                  <a:cubicBezTo>
                    <a:pt x="12" y="91"/>
                    <a:pt x="0" y="59"/>
                    <a:pt x="12" y="32"/>
                  </a:cubicBezTo>
                  <a:cubicBezTo>
                    <a:pt x="21" y="12"/>
                    <a:pt x="40" y="0"/>
                    <a:pt x="62" y="0"/>
                  </a:cubicBezTo>
                  <a:cubicBezTo>
                    <a:pt x="69" y="0"/>
                    <a:pt x="77" y="1"/>
                    <a:pt x="84" y="4"/>
                  </a:cubicBezTo>
                  <a:cubicBezTo>
                    <a:pt x="111" y="16"/>
                    <a:pt x="123" y="49"/>
                    <a:pt x="111" y="76"/>
                  </a:cubicBezTo>
                  <a:cubicBezTo>
                    <a:pt x="102" y="95"/>
                    <a:pt x="83" y="108"/>
                    <a:pt x="61"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6" name="Freeform 42"/>
            <p:cNvSpPr>
              <a:spLocks/>
            </p:cNvSpPr>
            <p:nvPr/>
          </p:nvSpPr>
          <p:spPr bwMode="auto">
            <a:xfrm>
              <a:off x="3178088" y="6212840"/>
              <a:ext cx="224014" cy="198122"/>
            </a:xfrm>
            <a:custGeom>
              <a:avLst/>
              <a:gdLst>
                <a:gd name="T0" fmla="*/ 61 w 123"/>
                <a:gd name="T1" fmla="*/ 108 h 108"/>
                <a:gd name="T2" fmla="*/ 39 w 123"/>
                <a:gd name="T3" fmla="*/ 103 h 108"/>
                <a:gd name="T4" fmla="*/ 12 w 123"/>
                <a:gd name="T5" fmla="*/ 32 h 108"/>
                <a:gd name="T6" fmla="*/ 62 w 123"/>
                <a:gd name="T7" fmla="*/ 0 h 108"/>
                <a:gd name="T8" fmla="*/ 84 w 123"/>
                <a:gd name="T9" fmla="*/ 4 h 108"/>
                <a:gd name="T10" fmla="*/ 111 w 123"/>
                <a:gd name="T11" fmla="*/ 76 h 108"/>
                <a:gd name="T12" fmla="*/ 61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1" y="108"/>
                  </a:moveTo>
                  <a:cubicBezTo>
                    <a:pt x="54" y="108"/>
                    <a:pt x="46" y="106"/>
                    <a:pt x="39" y="103"/>
                  </a:cubicBezTo>
                  <a:cubicBezTo>
                    <a:pt x="12" y="91"/>
                    <a:pt x="0" y="59"/>
                    <a:pt x="12" y="32"/>
                  </a:cubicBezTo>
                  <a:cubicBezTo>
                    <a:pt x="21" y="12"/>
                    <a:pt x="40" y="0"/>
                    <a:pt x="62" y="0"/>
                  </a:cubicBezTo>
                  <a:cubicBezTo>
                    <a:pt x="69" y="0"/>
                    <a:pt x="77" y="1"/>
                    <a:pt x="84" y="4"/>
                  </a:cubicBezTo>
                  <a:cubicBezTo>
                    <a:pt x="111" y="16"/>
                    <a:pt x="123" y="49"/>
                    <a:pt x="111" y="76"/>
                  </a:cubicBezTo>
                  <a:cubicBezTo>
                    <a:pt x="102" y="95"/>
                    <a:pt x="83" y="108"/>
                    <a:pt x="61"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7" name="Group 256"/>
          <p:cNvGrpSpPr/>
          <p:nvPr/>
        </p:nvGrpSpPr>
        <p:grpSpPr>
          <a:xfrm>
            <a:off x="6115763" y="631849"/>
            <a:ext cx="343222" cy="298822"/>
            <a:chOff x="5897048" y="476808"/>
            <a:chExt cx="507444" cy="441800"/>
          </a:xfrm>
        </p:grpSpPr>
        <p:sp>
          <p:nvSpPr>
            <p:cNvPr id="113" name="Freeform 43"/>
            <p:cNvSpPr>
              <a:spLocks/>
            </p:cNvSpPr>
            <p:nvPr/>
          </p:nvSpPr>
          <p:spPr bwMode="auto">
            <a:xfrm>
              <a:off x="5897048" y="476808"/>
              <a:ext cx="507444" cy="441800"/>
            </a:xfrm>
            <a:custGeom>
              <a:avLst/>
              <a:gdLst>
                <a:gd name="T0" fmla="*/ 62 w 124"/>
                <a:gd name="T1" fmla="*/ 108 h 108"/>
                <a:gd name="T2" fmla="*/ 35 w 124"/>
                <a:gd name="T3" fmla="*/ 101 h 108"/>
                <a:gd name="T4" fmla="*/ 15 w 124"/>
                <a:gd name="T5" fmla="*/ 27 h 108"/>
                <a:gd name="T6" fmla="*/ 62 w 124"/>
                <a:gd name="T7" fmla="*/ 0 h 108"/>
                <a:gd name="T8" fmla="*/ 89 w 124"/>
                <a:gd name="T9" fmla="*/ 7 h 108"/>
                <a:gd name="T10" fmla="*/ 109 w 124"/>
                <a:gd name="T11" fmla="*/ 81 h 108"/>
                <a:gd name="T12" fmla="*/ 62 w 124"/>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4" h="108">
                  <a:moveTo>
                    <a:pt x="62" y="108"/>
                  </a:moveTo>
                  <a:cubicBezTo>
                    <a:pt x="52" y="108"/>
                    <a:pt x="43" y="106"/>
                    <a:pt x="35" y="101"/>
                  </a:cubicBezTo>
                  <a:cubicBezTo>
                    <a:pt x="9" y="86"/>
                    <a:pt x="0" y="53"/>
                    <a:pt x="15" y="27"/>
                  </a:cubicBezTo>
                  <a:cubicBezTo>
                    <a:pt x="24" y="10"/>
                    <a:pt x="42" y="0"/>
                    <a:pt x="62" y="0"/>
                  </a:cubicBezTo>
                  <a:cubicBezTo>
                    <a:pt x="71" y="0"/>
                    <a:pt x="81" y="2"/>
                    <a:pt x="89" y="7"/>
                  </a:cubicBezTo>
                  <a:cubicBezTo>
                    <a:pt x="115" y="22"/>
                    <a:pt x="124" y="55"/>
                    <a:pt x="109" y="81"/>
                  </a:cubicBezTo>
                  <a:cubicBezTo>
                    <a:pt x="99" y="98"/>
                    <a:pt x="81"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7" name="Freeform 43"/>
            <p:cNvSpPr>
              <a:spLocks/>
            </p:cNvSpPr>
            <p:nvPr/>
          </p:nvSpPr>
          <p:spPr bwMode="auto">
            <a:xfrm>
              <a:off x="6037637" y="599210"/>
              <a:ext cx="226266" cy="196996"/>
            </a:xfrm>
            <a:custGeom>
              <a:avLst/>
              <a:gdLst>
                <a:gd name="T0" fmla="*/ 62 w 124"/>
                <a:gd name="T1" fmla="*/ 108 h 108"/>
                <a:gd name="T2" fmla="*/ 35 w 124"/>
                <a:gd name="T3" fmla="*/ 101 h 108"/>
                <a:gd name="T4" fmla="*/ 15 w 124"/>
                <a:gd name="T5" fmla="*/ 27 h 108"/>
                <a:gd name="T6" fmla="*/ 62 w 124"/>
                <a:gd name="T7" fmla="*/ 0 h 108"/>
                <a:gd name="T8" fmla="*/ 89 w 124"/>
                <a:gd name="T9" fmla="*/ 7 h 108"/>
                <a:gd name="T10" fmla="*/ 109 w 124"/>
                <a:gd name="T11" fmla="*/ 81 h 108"/>
                <a:gd name="T12" fmla="*/ 62 w 124"/>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4" h="108">
                  <a:moveTo>
                    <a:pt x="62" y="108"/>
                  </a:moveTo>
                  <a:cubicBezTo>
                    <a:pt x="52" y="108"/>
                    <a:pt x="43" y="106"/>
                    <a:pt x="35" y="101"/>
                  </a:cubicBezTo>
                  <a:cubicBezTo>
                    <a:pt x="9" y="86"/>
                    <a:pt x="0" y="53"/>
                    <a:pt x="15" y="27"/>
                  </a:cubicBezTo>
                  <a:cubicBezTo>
                    <a:pt x="24" y="10"/>
                    <a:pt x="42" y="0"/>
                    <a:pt x="62" y="0"/>
                  </a:cubicBezTo>
                  <a:cubicBezTo>
                    <a:pt x="71" y="0"/>
                    <a:pt x="81" y="2"/>
                    <a:pt x="89" y="7"/>
                  </a:cubicBezTo>
                  <a:cubicBezTo>
                    <a:pt x="115" y="22"/>
                    <a:pt x="124" y="55"/>
                    <a:pt x="109" y="81"/>
                  </a:cubicBezTo>
                  <a:cubicBezTo>
                    <a:pt x="99" y="98"/>
                    <a:pt x="81"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7" name="Group 226"/>
          <p:cNvGrpSpPr/>
          <p:nvPr/>
        </p:nvGrpSpPr>
        <p:grpSpPr>
          <a:xfrm>
            <a:off x="2703624" y="5927171"/>
            <a:ext cx="310774" cy="302238"/>
            <a:chOff x="2765879" y="5938457"/>
            <a:chExt cx="459470" cy="446850"/>
          </a:xfrm>
        </p:grpSpPr>
        <p:sp>
          <p:nvSpPr>
            <p:cNvPr id="114" name="Freeform 44"/>
            <p:cNvSpPr>
              <a:spLocks/>
            </p:cNvSpPr>
            <p:nvPr/>
          </p:nvSpPr>
          <p:spPr bwMode="auto">
            <a:xfrm>
              <a:off x="2765879" y="5938457"/>
              <a:ext cx="459470" cy="446850"/>
            </a:xfrm>
            <a:custGeom>
              <a:avLst/>
              <a:gdLst>
                <a:gd name="T0" fmla="*/ 56 w 112"/>
                <a:gd name="T1" fmla="*/ 109 h 109"/>
                <a:gd name="T2" fmla="*/ 29 w 112"/>
                <a:gd name="T3" fmla="*/ 102 h 109"/>
                <a:gd name="T4" fmla="*/ 4 w 112"/>
                <a:gd name="T5" fmla="*/ 69 h 109"/>
                <a:gd name="T6" fmla="*/ 9 w 112"/>
                <a:gd name="T7" fmla="*/ 27 h 109"/>
                <a:gd name="T8" fmla="*/ 56 w 112"/>
                <a:gd name="T9" fmla="*/ 0 h 109"/>
                <a:gd name="T10" fmla="*/ 83 w 112"/>
                <a:gd name="T11" fmla="*/ 8 h 109"/>
                <a:gd name="T12" fmla="*/ 109 w 112"/>
                <a:gd name="T13" fmla="*/ 41 h 109"/>
                <a:gd name="T14" fmla="*/ 103 w 112"/>
                <a:gd name="T15" fmla="*/ 82 h 109"/>
                <a:gd name="T16" fmla="*/ 56 w 112"/>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9">
                  <a:moveTo>
                    <a:pt x="56" y="109"/>
                  </a:moveTo>
                  <a:cubicBezTo>
                    <a:pt x="47" y="109"/>
                    <a:pt x="37" y="106"/>
                    <a:pt x="29" y="102"/>
                  </a:cubicBezTo>
                  <a:cubicBezTo>
                    <a:pt x="17" y="94"/>
                    <a:pt x="8" y="83"/>
                    <a:pt x="4" y="69"/>
                  </a:cubicBezTo>
                  <a:cubicBezTo>
                    <a:pt x="0" y="55"/>
                    <a:pt x="2" y="40"/>
                    <a:pt x="9" y="27"/>
                  </a:cubicBezTo>
                  <a:cubicBezTo>
                    <a:pt x="19" y="11"/>
                    <a:pt x="37" y="0"/>
                    <a:pt x="56" y="0"/>
                  </a:cubicBezTo>
                  <a:cubicBezTo>
                    <a:pt x="66" y="0"/>
                    <a:pt x="75" y="3"/>
                    <a:pt x="83" y="8"/>
                  </a:cubicBezTo>
                  <a:cubicBezTo>
                    <a:pt x="96" y="15"/>
                    <a:pt x="105" y="27"/>
                    <a:pt x="109" y="41"/>
                  </a:cubicBezTo>
                  <a:cubicBezTo>
                    <a:pt x="112" y="55"/>
                    <a:pt x="110" y="69"/>
                    <a:pt x="103" y="82"/>
                  </a:cubicBezTo>
                  <a:cubicBezTo>
                    <a:pt x="93" y="98"/>
                    <a:pt x="75" y="109"/>
                    <a:pt x="56"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8" name="Freeform 44"/>
            <p:cNvSpPr>
              <a:spLocks/>
            </p:cNvSpPr>
            <p:nvPr/>
          </p:nvSpPr>
          <p:spPr bwMode="auto">
            <a:xfrm>
              <a:off x="2893176" y="6062258"/>
              <a:ext cx="204876" cy="199248"/>
            </a:xfrm>
            <a:custGeom>
              <a:avLst/>
              <a:gdLst>
                <a:gd name="T0" fmla="*/ 56 w 112"/>
                <a:gd name="T1" fmla="*/ 109 h 109"/>
                <a:gd name="T2" fmla="*/ 29 w 112"/>
                <a:gd name="T3" fmla="*/ 102 h 109"/>
                <a:gd name="T4" fmla="*/ 4 w 112"/>
                <a:gd name="T5" fmla="*/ 69 h 109"/>
                <a:gd name="T6" fmla="*/ 9 w 112"/>
                <a:gd name="T7" fmla="*/ 27 h 109"/>
                <a:gd name="T8" fmla="*/ 56 w 112"/>
                <a:gd name="T9" fmla="*/ 0 h 109"/>
                <a:gd name="T10" fmla="*/ 83 w 112"/>
                <a:gd name="T11" fmla="*/ 8 h 109"/>
                <a:gd name="T12" fmla="*/ 109 w 112"/>
                <a:gd name="T13" fmla="*/ 41 h 109"/>
                <a:gd name="T14" fmla="*/ 103 w 112"/>
                <a:gd name="T15" fmla="*/ 82 h 109"/>
                <a:gd name="T16" fmla="*/ 56 w 112"/>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9">
                  <a:moveTo>
                    <a:pt x="56" y="109"/>
                  </a:moveTo>
                  <a:cubicBezTo>
                    <a:pt x="47" y="109"/>
                    <a:pt x="37" y="106"/>
                    <a:pt x="29" y="102"/>
                  </a:cubicBezTo>
                  <a:cubicBezTo>
                    <a:pt x="17" y="94"/>
                    <a:pt x="8" y="83"/>
                    <a:pt x="4" y="69"/>
                  </a:cubicBezTo>
                  <a:cubicBezTo>
                    <a:pt x="0" y="55"/>
                    <a:pt x="2" y="40"/>
                    <a:pt x="9" y="27"/>
                  </a:cubicBezTo>
                  <a:cubicBezTo>
                    <a:pt x="19" y="11"/>
                    <a:pt x="37" y="0"/>
                    <a:pt x="56" y="0"/>
                  </a:cubicBezTo>
                  <a:cubicBezTo>
                    <a:pt x="66" y="0"/>
                    <a:pt x="75" y="3"/>
                    <a:pt x="83" y="8"/>
                  </a:cubicBezTo>
                  <a:cubicBezTo>
                    <a:pt x="96" y="15"/>
                    <a:pt x="105" y="27"/>
                    <a:pt x="109" y="41"/>
                  </a:cubicBezTo>
                  <a:cubicBezTo>
                    <a:pt x="112" y="55"/>
                    <a:pt x="110" y="69"/>
                    <a:pt x="103" y="82"/>
                  </a:cubicBezTo>
                  <a:cubicBezTo>
                    <a:pt x="93" y="98"/>
                    <a:pt x="75" y="109"/>
                    <a:pt x="56"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8" name="Group 257"/>
          <p:cNvGrpSpPr/>
          <p:nvPr/>
        </p:nvGrpSpPr>
        <p:grpSpPr>
          <a:xfrm>
            <a:off x="6384157" y="826607"/>
            <a:ext cx="339806" cy="298822"/>
            <a:chOff x="6175799" y="657784"/>
            <a:chExt cx="502392" cy="441798"/>
          </a:xfrm>
        </p:grpSpPr>
        <p:sp>
          <p:nvSpPr>
            <p:cNvPr id="115" name="Freeform 45"/>
            <p:cNvSpPr>
              <a:spLocks/>
            </p:cNvSpPr>
            <p:nvPr/>
          </p:nvSpPr>
          <p:spPr bwMode="auto">
            <a:xfrm>
              <a:off x="6175799" y="657784"/>
              <a:ext cx="502392" cy="441798"/>
            </a:xfrm>
            <a:custGeom>
              <a:avLst/>
              <a:gdLst>
                <a:gd name="T0" fmla="*/ 61 w 123"/>
                <a:gd name="T1" fmla="*/ 108 h 108"/>
                <a:gd name="T2" fmla="*/ 29 w 123"/>
                <a:gd name="T3" fmla="*/ 98 h 108"/>
                <a:gd name="T4" fmla="*/ 17 w 123"/>
                <a:gd name="T5" fmla="*/ 22 h 108"/>
                <a:gd name="T6" fmla="*/ 61 w 123"/>
                <a:gd name="T7" fmla="*/ 0 h 108"/>
                <a:gd name="T8" fmla="*/ 93 w 123"/>
                <a:gd name="T9" fmla="*/ 10 h 108"/>
                <a:gd name="T10" fmla="*/ 105 w 123"/>
                <a:gd name="T11" fmla="*/ 86 h 108"/>
                <a:gd name="T12" fmla="*/ 61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1" y="108"/>
                  </a:moveTo>
                  <a:cubicBezTo>
                    <a:pt x="50" y="108"/>
                    <a:pt x="39" y="104"/>
                    <a:pt x="29" y="98"/>
                  </a:cubicBezTo>
                  <a:cubicBezTo>
                    <a:pt x="5" y="80"/>
                    <a:pt x="0" y="46"/>
                    <a:pt x="17" y="22"/>
                  </a:cubicBezTo>
                  <a:cubicBezTo>
                    <a:pt x="28" y="8"/>
                    <a:pt x="44" y="0"/>
                    <a:pt x="61" y="0"/>
                  </a:cubicBezTo>
                  <a:cubicBezTo>
                    <a:pt x="73" y="0"/>
                    <a:pt x="84" y="3"/>
                    <a:pt x="93" y="10"/>
                  </a:cubicBezTo>
                  <a:cubicBezTo>
                    <a:pt x="117" y="28"/>
                    <a:pt x="123" y="61"/>
                    <a:pt x="105" y="86"/>
                  </a:cubicBezTo>
                  <a:cubicBezTo>
                    <a:pt x="95" y="100"/>
                    <a:pt x="79" y="108"/>
                    <a:pt x="61"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9" name="Freeform 45"/>
            <p:cNvSpPr>
              <a:spLocks/>
            </p:cNvSpPr>
            <p:nvPr/>
          </p:nvSpPr>
          <p:spPr bwMode="auto">
            <a:xfrm>
              <a:off x="6314988" y="780185"/>
              <a:ext cx="224014" cy="196996"/>
            </a:xfrm>
            <a:custGeom>
              <a:avLst/>
              <a:gdLst>
                <a:gd name="T0" fmla="*/ 61 w 123"/>
                <a:gd name="T1" fmla="*/ 108 h 108"/>
                <a:gd name="T2" fmla="*/ 29 w 123"/>
                <a:gd name="T3" fmla="*/ 98 h 108"/>
                <a:gd name="T4" fmla="*/ 17 w 123"/>
                <a:gd name="T5" fmla="*/ 22 h 108"/>
                <a:gd name="T6" fmla="*/ 61 w 123"/>
                <a:gd name="T7" fmla="*/ 0 h 108"/>
                <a:gd name="T8" fmla="*/ 93 w 123"/>
                <a:gd name="T9" fmla="*/ 10 h 108"/>
                <a:gd name="T10" fmla="*/ 105 w 123"/>
                <a:gd name="T11" fmla="*/ 86 h 108"/>
                <a:gd name="T12" fmla="*/ 61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1" y="108"/>
                  </a:moveTo>
                  <a:cubicBezTo>
                    <a:pt x="50" y="108"/>
                    <a:pt x="39" y="104"/>
                    <a:pt x="29" y="98"/>
                  </a:cubicBezTo>
                  <a:cubicBezTo>
                    <a:pt x="5" y="80"/>
                    <a:pt x="0" y="46"/>
                    <a:pt x="17" y="22"/>
                  </a:cubicBezTo>
                  <a:cubicBezTo>
                    <a:pt x="28" y="8"/>
                    <a:pt x="44" y="0"/>
                    <a:pt x="61" y="0"/>
                  </a:cubicBezTo>
                  <a:cubicBezTo>
                    <a:pt x="73" y="0"/>
                    <a:pt x="84" y="3"/>
                    <a:pt x="93" y="10"/>
                  </a:cubicBezTo>
                  <a:cubicBezTo>
                    <a:pt x="117" y="28"/>
                    <a:pt x="123" y="61"/>
                    <a:pt x="105" y="86"/>
                  </a:cubicBezTo>
                  <a:cubicBezTo>
                    <a:pt x="95" y="100"/>
                    <a:pt x="79" y="108"/>
                    <a:pt x="61"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6" name="Group 225"/>
          <p:cNvGrpSpPr/>
          <p:nvPr/>
        </p:nvGrpSpPr>
        <p:grpSpPr>
          <a:xfrm>
            <a:off x="2438012" y="5736069"/>
            <a:ext cx="322732" cy="298822"/>
            <a:chOff x="2487958" y="5761596"/>
            <a:chExt cx="477148" cy="441798"/>
          </a:xfrm>
        </p:grpSpPr>
        <p:sp>
          <p:nvSpPr>
            <p:cNvPr id="116" name="Freeform 46"/>
            <p:cNvSpPr>
              <a:spLocks/>
            </p:cNvSpPr>
            <p:nvPr/>
          </p:nvSpPr>
          <p:spPr bwMode="auto">
            <a:xfrm>
              <a:off x="2487958" y="5761596"/>
              <a:ext cx="477148" cy="441798"/>
            </a:xfrm>
            <a:custGeom>
              <a:avLst/>
              <a:gdLst>
                <a:gd name="T0" fmla="*/ 56 w 117"/>
                <a:gd name="T1" fmla="*/ 108 h 108"/>
                <a:gd name="T2" fmla="*/ 24 w 117"/>
                <a:gd name="T3" fmla="*/ 98 h 108"/>
                <a:gd name="T4" fmla="*/ 2 w 117"/>
                <a:gd name="T5" fmla="*/ 62 h 108"/>
                <a:gd name="T6" fmla="*/ 12 w 117"/>
                <a:gd name="T7" fmla="*/ 22 h 108"/>
                <a:gd name="T8" fmla="*/ 56 w 117"/>
                <a:gd name="T9" fmla="*/ 0 h 108"/>
                <a:gd name="T10" fmla="*/ 87 w 117"/>
                <a:gd name="T11" fmla="*/ 10 h 108"/>
                <a:gd name="T12" fmla="*/ 99 w 117"/>
                <a:gd name="T13" fmla="*/ 86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44" y="108"/>
                    <a:pt x="33" y="104"/>
                    <a:pt x="24" y="98"/>
                  </a:cubicBezTo>
                  <a:cubicBezTo>
                    <a:pt x="12" y="89"/>
                    <a:pt x="4" y="77"/>
                    <a:pt x="2" y="62"/>
                  </a:cubicBezTo>
                  <a:cubicBezTo>
                    <a:pt x="0" y="48"/>
                    <a:pt x="3" y="34"/>
                    <a:pt x="12" y="22"/>
                  </a:cubicBezTo>
                  <a:cubicBezTo>
                    <a:pt x="22" y="8"/>
                    <a:pt x="38" y="0"/>
                    <a:pt x="56" y="0"/>
                  </a:cubicBezTo>
                  <a:cubicBezTo>
                    <a:pt x="67" y="0"/>
                    <a:pt x="78" y="3"/>
                    <a:pt x="87" y="10"/>
                  </a:cubicBezTo>
                  <a:cubicBezTo>
                    <a:pt x="112" y="27"/>
                    <a:pt x="117" y="61"/>
                    <a:pt x="99" y="86"/>
                  </a:cubicBezTo>
                  <a:cubicBezTo>
                    <a:pt x="89" y="100"/>
                    <a:pt x="73"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0" name="Freeform 46"/>
            <p:cNvSpPr>
              <a:spLocks/>
            </p:cNvSpPr>
            <p:nvPr/>
          </p:nvSpPr>
          <p:spPr bwMode="auto">
            <a:xfrm>
              <a:off x="2620153" y="5883997"/>
              <a:ext cx="212758" cy="196996"/>
            </a:xfrm>
            <a:custGeom>
              <a:avLst/>
              <a:gdLst>
                <a:gd name="T0" fmla="*/ 56 w 117"/>
                <a:gd name="T1" fmla="*/ 108 h 108"/>
                <a:gd name="T2" fmla="*/ 24 w 117"/>
                <a:gd name="T3" fmla="*/ 98 h 108"/>
                <a:gd name="T4" fmla="*/ 2 w 117"/>
                <a:gd name="T5" fmla="*/ 62 h 108"/>
                <a:gd name="T6" fmla="*/ 12 w 117"/>
                <a:gd name="T7" fmla="*/ 22 h 108"/>
                <a:gd name="T8" fmla="*/ 56 w 117"/>
                <a:gd name="T9" fmla="*/ 0 h 108"/>
                <a:gd name="T10" fmla="*/ 87 w 117"/>
                <a:gd name="T11" fmla="*/ 10 h 108"/>
                <a:gd name="T12" fmla="*/ 99 w 117"/>
                <a:gd name="T13" fmla="*/ 86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44" y="108"/>
                    <a:pt x="33" y="104"/>
                    <a:pt x="24" y="98"/>
                  </a:cubicBezTo>
                  <a:cubicBezTo>
                    <a:pt x="12" y="89"/>
                    <a:pt x="4" y="77"/>
                    <a:pt x="2" y="62"/>
                  </a:cubicBezTo>
                  <a:cubicBezTo>
                    <a:pt x="0" y="48"/>
                    <a:pt x="3" y="34"/>
                    <a:pt x="12" y="22"/>
                  </a:cubicBezTo>
                  <a:cubicBezTo>
                    <a:pt x="22" y="8"/>
                    <a:pt x="38" y="0"/>
                    <a:pt x="56" y="0"/>
                  </a:cubicBezTo>
                  <a:cubicBezTo>
                    <a:pt x="67" y="0"/>
                    <a:pt x="78" y="3"/>
                    <a:pt x="87" y="10"/>
                  </a:cubicBezTo>
                  <a:cubicBezTo>
                    <a:pt x="112" y="27"/>
                    <a:pt x="117" y="61"/>
                    <a:pt x="99" y="86"/>
                  </a:cubicBezTo>
                  <a:cubicBezTo>
                    <a:pt x="89" y="100"/>
                    <a:pt x="73"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9" name="Group 258"/>
          <p:cNvGrpSpPr/>
          <p:nvPr/>
        </p:nvGrpSpPr>
        <p:grpSpPr>
          <a:xfrm>
            <a:off x="6634006" y="1044018"/>
            <a:ext cx="331266" cy="302236"/>
            <a:chOff x="6438492" y="861633"/>
            <a:chExt cx="489768" cy="446848"/>
          </a:xfrm>
        </p:grpSpPr>
        <p:sp>
          <p:nvSpPr>
            <p:cNvPr id="117" name="Freeform 47"/>
            <p:cNvSpPr>
              <a:spLocks/>
            </p:cNvSpPr>
            <p:nvPr/>
          </p:nvSpPr>
          <p:spPr bwMode="auto">
            <a:xfrm>
              <a:off x="6438492" y="861633"/>
              <a:ext cx="489768" cy="446848"/>
            </a:xfrm>
            <a:custGeom>
              <a:avLst/>
              <a:gdLst>
                <a:gd name="T0" fmla="*/ 60 w 120"/>
                <a:gd name="T1" fmla="*/ 109 h 109"/>
                <a:gd name="T2" fmla="*/ 24 w 120"/>
                <a:gd name="T3" fmla="*/ 95 h 109"/>
                <a:gd name="T4" fmla="*/ 20 w 120"/>
                <a:gd name="T5" fmla="*/ 18 h 109"/>
                <a:gd name="T6" fmla="*/ 60 w 120"/>
                <a:gd name="T7" fmla="*/ 0 h 109"/>
                <a:gd name="T8" fmla="*/ 96 w 120"/>
                <a:gd name="T9" fmla="*/ 14 h 109"/>
                <a:gd name="T10" fmla="*/ 100 w 120"/>
                <a:gd name="T11" fmla="*/ 91 h 109"/>
                <a:gd name="T12" fmla="*/ 60 w 120"/>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20" h="109">
                  <a:moveTo>
                    <a:pt x="60" y="109"/>
                  </a:moveTo>
                  <a:cubicBezTo>
                    <a:pt x="47" y="109"/>
                    <a:pt x="34" y="104"/>
                    <a:pt x="24" y="95"/>
                  </a:cubicBezTo>
                  <a:cubicBezTo>
                    <a:pt x="2" y="75"/>
                    <a:pt x="0" y="40"/>
                    <a:pt x="20" y="18"/>
                  </a:cubicBezTo>
                  <a:cubicBezTo>
                    <a:pt x="30" y="7"/>
                    <a:pt x="45" y="0"/>
                    <a:pt x="60" y="0"/>
                  </a:cubicBezTo>
                  <a:cubicBezTo>
                    <a:pt x="73" y="0"/>
                    <a:pt x="86" y="5"/>
                    <a:pt x="96" y="14"/>
                  </a:cubicBezTo>
                  <a:cubicBezTo>
                    <a:pt x="118" y="34"/>
                    <a:pt x="120" y="69"/>
                    <a:pt x="100" y="91"/>
                  </a:cubicBezTo>
                  <a:cubicBezTo>
                    <a:pt x="90" y="102"/>
                    <a:pt x="75" y="109"/>
                    <a:pt x="60"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1" name="Freeform 47"/>
            <p:cNvSpPr>
              <a:spLocks/>
            </p:cNvSpPr>
            <p:nvPr/>
          </p:nvSpPr>
          <p:spPr bwMode="auto">
            <a:xfrm>
              <a:off x="6574183" y="985433"/>
              <a:ext cx="218386" cy="199248"/>
            </a:xfrm>
            <a:custGeom>
              <a:avLst/>
              <a:gdLst>
                <a:gd name="T0" fmla="*/ 60 w 120"/>
                <a:gd name="T1" fmla="*/ 109 h 109"/>
                <a:gd name="T2" fmla="*/ 24 w 120"/>
                <a:gd name="T3" fmla="*/ 95 h 109"/>
                <a:gd name="T4" fmla="*/ 20 w 120"/>
                <a:gd name="T5" fmla="*/ 18 h 109"/>
                <a:gd name="T6" fmla="*/ 60 w 120"/>
                <a:gd name="T7" fmla="*/ 0 h 109"/>
                <a:gd name="T8" fmla="*/ 96 w 120"/>
                <a:gd name="T9" fmla="*/ 14 h 109"/>
                <a:gd name="T10" fmla="*/ 100 w 120"/>
                <a:gd name="T11" fmla="*/ 91 h 109"/>
                <a:gd name="T12" fmla="*/ 60 w 120"/>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20" h="109">
                  <a:moveTo>
                    <a:pt x="60" y="109"/>
                  </a:moveTo>
                  <a:cubicBezTo>
                    <a:pt x="47" y="109"/>
                    <a:pt x="34" y="104"/>
                    <a:pt x="24" y="95"/>
                  </a:cubicBezTo>
                  <a:cubicBezTo>
                    <a:pt x="2" y="75"/>
                    <a:pt x="0" y="40"/>
                    <a:pt x="20" y="18"/>
                  </a:cubicBezTo>
                  <a:cubicBezTo>
                    <a:pt x="30" y="7"/>
                    <a:pt x="45" y="0"/>
                    <a:pt x="60" y="0"/>
                  </a:cubicBezTo>
                  <a:cubicBezTo>
                    <a:pt x="73" y="0"/>
                    <a:pt x="86" y="5"/>
                    <a:pt x="96" y="14"/>
                  </a:cubicBezTo>
                  <a:cubicBezTo>
                    <a:pt x="118" y="34"/>
                    <a:pt x="120" y="69"/>
                    <a:pt x="100" y="91"/>
                  </a:cubicBezTo>
                  <a:cubicBezTo>
                    <a:pt x="90" y="102"/>
                    <a:pt x="75" y="109"/>
                    <a:pt x="60"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5" name="Group 224"/>
          <p:cNvGrpSpPr/>
          <p:nvPr/>
        </p:nvGrpSpPr>
        <p:grpSpPr>
          <a:xfrm>
            <a:off x="2193919" y="5515003"/>
            <a:ext cx="305654" cy="298822"/>
            <a:chOff x="2237058" y="5553634"/>
            <a:chExt cx="451900" cy="441798"/>
          </a:xfrm>
        </p:grpSpPr>
        <p:sp>
          <p:nvSpPr>
            <p:cNvPr id="118" name="Freeform 48"/>
            <p:cNvSpPr>
              <a:spLocks/>
            </p:cNvSpPr>
            <p:nvPr/>
          </p:nvSpPr>
          <p:spPr bwMode="auto">
            <a:xfrm>
              <a:off x="2237058" y="5553634"/>
              <a:ext cx="451900" cy="441798"/>
            </a:xfrm>
            <a:custGeom>
              <a:avLst/>
              <a:gdLst>
                <a:gd name="T0" fmla="*/ 55 w 110"/>
                <a:gd name="T1" fmla="*/ 108 h 108"/>
                <a:gd name="T2" fmla="*/ 55 w 110"/>
                <a:gd name="T3" fmla="*/ 108 h 108"/>
                <a:gd name="T4" fmla="*/ 19 w 110"/>
                <a:gd name="T5" fmla="*/ 94 h 108"/>
                <a:gd name="T6" fmla="*/ 1 w 110"/>
                <a:gd name="T7" fmla="*/ 57 h 108"/>
                <a:gd name="T8" fmla="*/ 15 w 110"/>
                <a:gd name="T9" fmla="*/ 18 h 108"/>
                <a:gd name="T10" fmla="*/ 55 w 110"/>
                <a:gd name="T11" fmla="*/ 0 h 108"/>
                <a:gd name="T12" fmla="*/ 91 w 110"/>
                <a:gd name="T13" fmla="*/ 14 h 108"/>
                <a:gd name="T14" fmla="*/ 109 w 110"/>
                <a:gd name="T15" fmla="*/ 51 h 108"/>
                <a:gd name="T16" fmla="*/ 95 w 110"/>
                <a:gd name="T17" fmla="*/ 90 h 108"/>
                <a:gd name="T18" fmla="*/ 55 w 110"/>
                <a:gd name="T19"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08">
                  <a:moveTo>
                    <a:pt x="55" y="108"/>
                  </a:moveTo>
                  <a:cubicBezTo>
                    <a:pt x="55" y="108"/>
                    <a:pt x="55" y="108"/>
                    <a:pt x="55" y="108"/>
                  </a:cubicBezTo>
                  <a:cubicBezTo>
                    <a:pt x="42" y="108"/>
                    <a:pt x="29" y="103"/>
                    <a:pt x="19" y="94"/>
                  </a:cubicBezTo>
                  <a:cubicBezTo>
                    <a:pt x="8" y="85"/>
                    <a:pt x="2" y="71"/>
                    <a:pt x="1" y="57"/>
                  </a:cubicBezTo>
                  <a:cubicBezTo>
                    <a:pt x="0" y="42"/>
                    <a:pt x="5" y="28"/>
                    <a:pt x="15" y="18"/>
                  </a:cubicBezTo>
                  <a:cubicBezTo>
                    <a:pt x="25" y="6"/>
                    <a:pt x="40" y="0"/>
                    <a:pt x="55" y="0"/>
                  </a:cubicBezTo>
                  <a:cubicBezTo>
                    <a:pt x="68" y="0"/>
                    <a:pt x="81" y="5"/>
                    <a:pt x="91" y="14"/>
                  </a:cubicBezTo>
                  <a:cubicBezTo>
                    <a:pt x="102" y="23"/>
                    <a:pt x="108" y="37"/>
                    <a:pt x="109" y="51"/>
                  </a:cubicBezTo>
                  <a:cubicBezTo>
                    <a:pt x="110" y="66"/>
                    <a:pt x="105" y="80"/>
                    <a:pt x="95" y="90"/>
                  </a:cubicBezTo>
                  <a:cubicBezTo>
                    <a:pt x="85" y="102"/>
                    <a:pt x="70"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2" name="Freeform 48"/>
            <p:cNvSpPr>
              <a:spLocks/>
            </p:cNvSpPr>
            <p:nvPr/>
          </p:nvSpPr>
          <p:spPr bwMode="auto">
            <a:xfrm>
              <a:off x="2362258" y="5676035"/>
              <a:ext cx="201500" cy="196996"/>
            </a:xfrm>
            <a:custGeom>
              <a:avLst/>
              <a:gdLst>
                <a:gd name="T0" fmla="*/ 55 w 110"/>
                <a:gd name="T1" fmla="*/ 108 h 108"/>
                <a:gd name="T2" fmla="*/ 55 w 110"/>
                <a:gd name="T3" fmla="*/ 108 h 108"/>
                <a:gd name="T4" fmla="*/ 19 w 110"/>
                <a:gd name="T5" fmla="*/ 94 h 108"/>
                <a:gd name="T6" fmla="*/ 1 w 110"/>
                <a:gd name="T7" fmla="*/ 57 h 108"/>
                <a:gd name="T8" fmla="*/ 15 w 110"/>
                <a:gd name="T9" fmla="*/ 18 h 108"/>
                <a:gd name="T10" fmla="*/ 55 w 110"/>
                <a:gd name="T11" fmla="*/ 0 h 108"/>
                <a:gd name="T12" fmla="*/ 91 w 110"/>
                <a:gd name="T13" fmla="*/ 14 h 108"/>
                <a:gd name="T14" fmla="*/ 109 w 110"/>
                <a:gd name="T15" fmla="*/ 51 h 108"/>
                <a:gd name="T16" fmla="*/ 95 w 110"/>
                <a:gd name="T17" fmla="*/ 90 h 108"/>
                <a:gd name="T18" fmla="*/ 55 w 110"/>
                <a:gd name="T19"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08">
                  <a:moveTo>
                    <a:pt x="55" y="108"/>
                  </a:moveTo>
                  <a:cubicBezTo>
                    <a:pt x="55" y="108"/>
                    <a:pt x="55" y="108"/>
                    <a:pt x="55" y="108"/>
                  </a:cubicBezTo>
                  <a:cubicBezTo>
                    <a:pt x="42" y="108"/>
                    <a:pt x="29" y="103"/>
                    <a:pt x="19" y="94"/>
                  </a:cubicBezTo>
                  <a:cubicBezTo>
                    <a:pt x="8" y="85"/>
                    <a:pt x="2" y="71"/>
                    <a:pt x="1" y="57"/>
                  </a:cubicBezTo>
                  <a:cubicBezTo>
                    <a:pt x="0" y="42"/>
                    <a:pt x="5" y="28"/>
                    <a:pt x="15" y="18"/>
                  </a:cubicBezTo>
                  <a:cubicBezTo>
                    <a:pt x="25" y="6"/>
                    <a:pt x="40" y="0"/>
                    <a:pt x="55" y="0"/>
                  </a:cubicBezTo>
                  <a:cubicBezTo>
                    <a:pt x="68" y="0"/>
                    <a:pt x="81" y="5"/>
                    <a:pt x="91" y="14"/>
                  </a:cubicBezTo>
                  <a:cubicBezTo>
                    <a:pt x="102" y="23"/>
                    <a:pt x="108" y="37"/>
                    <a:pt x="109" y="51"/>
                  </a:cubicBezTo>
                  <a:cubicBezTo>
                    <a:pt x="110" y="66"/>
                    <a:pt x="105" y="80"/>
                    <a:pt x="95" y="90"/>
                  </a:cubicBezTo>
                  <a:cubicBezTo>
                    <a:pt x="85" y="102"/>
                    <a:pt x="70"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60" name="Group 259"/>
          <p:cNvGrpSpPr/>
          <p:nvPr/>
        </p:nvGrpSpPr>
        <p:grpSpPr>
          <a:xfrm>
            <a:off x="6868336" y="1290992"/>
            <a:ext cx="319316" cy="298822"/>
            <a:chOff x="6687834" y="1097520"/>
            <a:chExt cx="472098" cy="441800"/>
          </a:xfrm>
        </p:grpSpPr>
        <p:sp>
          <p:nvSpPr>
            <p:cNvPr id="119" name="Freeform 49"/>
            <p:cNvSpPr>
              <a:spLocks/>
            </p:cNvSpPr>
            <p:nvPr/>
          </p:nvSpPr>
          <p:spPr bwMode="auto">
            <a:xfrm>
              <a:off x="6687834" y="1097520"/>
              <a:ext cx="472098" cy="441800"/>
            </a:xfrm>
            <a:custGeom>
              <a:avLst/>
              <a:gdLst>
                <a:gd name="T0" fmla="*/ 55 w 115"/>
                <a:gd name="T1" fmla="*/ 108 h 108"/>
                <a:gd name="T2" fmla="*/ 55 w 115"/>
                <a:gd name="T3" fmla="*/ 108 h 108"/>
                <a:gd name="T4" fmla="*/ 14 w 115"/>
                <a:gd name="T5" fmla="*/ 90 h 108"/>
                <a:gd name="T6" fmla="*/ 1 w 115"/>
                <a:gd name="T7" fmla="*/ 51 h 108"/>
                <a:gd name="T8" fmla="*/ 18 w 115"/>
                <a:gd name="T9" fmla="*/ 14 h 108"/>
                <a:gd name="T10" fmla="*/ 55 w 115"/>
                <a:gd name="T11" fmla="*/ 0 h 108"/>
                <a:gd name="T12" fmla="*/ 95 w 115"/>
                <a:gd name="T13" fmla="*/ 18 h 108"/>
                <a:gd name="T14" fmla="*/ 91 w 115"/>
                <a:gd name="T15" fmla="*/ 95 h 108"/>
                <a:gd name="T16" fmla="*/ 55 w 115"/>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8">
                  <a:moveTo>
                    <a:pt x="55" y="108"/>
                  </a:moveTo>
                  <a:cubicBezTo>
                    <a:pt x="55" y="108"/>
                    <a:pt x="55" y="108"/>
                    <a:pt x="55" y="108"/>
                  </a:cubicBezTo>
                  <a:cubicBezTo>
                    <a:pt x="39" y="108"/>
                    <a:pt x="25" y="102"/>
                    <a:pt x="14" y="90"/>
                  </a:cubicBezTo>
                  <a:cubicBezTo>
                    <a:pt x="5" y="80"/>
                    <a:pt x="0" y="66"/>
                    <a:pt x="1" y="51"/>
                  </a:cubicBezTo>
                  <a:cubicBezTo>
                    <a:pt x="1" y="37"/>
                    <a:pt x="8" y="24"/>
                    <a:pt x="18" y="14"/>
                  </a:cubicBezTo>
                  <a:cubicBezTo>
                    <a:pt x="28" y="5"/>
                    <a:pt x="41" y="0"/>
                    <a:pt x="55" y="0"/>
                  </a:cubicBezTo>
                  <a:cubicBezTo>
                    <a:pt x="70" y="0"/>
                    <a:pt x="85" y="7"/>
                    <a:pt x="95" y="18"/>
                  </a:cubicBezTo>
                  <a:cubicBezTo>
                    <a:pt x="115" y="40"/>
                    <a:pt x="113" y="75"/>
                    <a:pt x="91" y="95"/>
                  </a:cubicBezTo>
                  <a:cubicBezTo>
                    <a:pt x="81" y="103"/>
                    <a:pt x="68"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3" name="Freeform 49"/>
            <p:cNvSpPr>
              <a:spLocks/>
            </p:cNvSpPr>
            <p:nvPr/>
          </p:nvSpPr>
          <p:spPr bwMode="auto">
            <a:xfrm>
              <a:off x="6818630" y="1219922"/>
              <a:ext cx="210506" cy="196996"/>
            </a:xfrm>
            <a:custGeom>
              <a:avLst/>
              <a:gdLst>
                <a:gd name="T0" fmla="*/ 55 w 115"/>
                <a:gd name="T1" fmla="*/ 108 h 108"/>
                <a:gd name="T2" fmla="*/ 55 w 115"/>
                <a:gd name="T3" fmla="*/ 108 h 108"/>
                <a:gd name="T4" fmla="*/ 14 w 115"/>
                <a:gd name="T5" fmla="*/ 90 h 108"/>
                <a:gd name="T6" fmla="*/ 1 w 115"/>
                <a:gd name="T7" fmla="*/ 51 h 108"/>
                <a:gd name="T8" fmla="*/ 18 w 115"/>
                <a:gd name="T9" fmla="*/ 14 h 108"/>
                <a:gd name="T10" fmla="*/ 55 w 115"/>
                <a:gd name="T11" fmla="*/ 0 h 108"/>
                <a:gd name="T12" fmla="*/ 95 w 115"/>
                <a:gd name="T13" fmla="*/ 18 h 108"/>
                <a:gd name="T14" fmla="*/ 91 w 115"/>
                <a:gd name="T15" fmla="*/ 95 h 108"/>
                <a:gd name="T16" fmla="*/ 55 w 115"/>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8">
                  <a:moveTo>
                    <a:pt x="55" y="108"/>
                  </a:moveTo>
                  <a:cubicBezTo>
                    <a:pt x="55" y="108"/>
                    <a:pt x="55" y="108"/>
                    <a:pt x="55" y="108"/>
                  </a:cubicBezTo>
                  <a:cubicBezTo>
                    <a:pt x="39" y="108"/>
                    <a:pt x="25" y="102"/>
                    <a:pt x="14" y="90"/>
                  </a:cubicBezTo>
                  <a:cubicBezTo>
                    <a:pt x="5" y="80"/>
                    <a:pt x="0" y="66"/>
                    <a:pt x="1" y="51"/>
                  </a:cubicBezTo>
                  <a:cubicBezTo>
                    <a:pt x="1" y="37"/>
                    <a:pt x="8" y="24"/>
                    <a:pt x="18" y="14"/>
                  </a:cubicBezTo>
                  <a:cubicBezTo>
                    <a:pt x="28" y="5"/>
                    <a:pt x="41" y="0"/>
                    <a:pt x="55" y="0"/>
                  </a:cubicBezTo>
                  <a:cubicBezTo>
                    <a:pt x="70" y="0"/>
                    <a:pt x="85" y="7"/>
                    <a:pt x="95" y="18"/>
                  </a:cubicBezTo>
                  <a:cubicBezTo>
                    <a:pt x="115" y="40"/>
                    <a:pt x="113" y="75"/>
                    <a:pt x="91" y="95"/>
                  </a:cubicBezTo>
                  <a:cubicBezTo>
                    <a:pt x="81" y="103"/>
                    <a:pt x="68"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4" name="Group 223"/>
          <p:cNvGrpSpPr/>
          <p:nvPr/>
        </p:nvGrpSpPr>
        <p:grpSpPr>
          <a:xfrm>
            <a:off x="1972840" y="5268473"/>
            <a:ext cx="303946" cy="298822"/>
            <a:chOff x="2004164" y="5318684"/>
            <a:chExt cx="449374" cy="441798"/>
          </a:xfrm>
        </p:grpSpPr>
        <p:sp>
          <p:nvSpPr>
            <p:cNvPr id="120" name="Freeform 50"/>
            <p:cNvSpPr>
              <a:spLocks/>
            </p:cNvSpPr>
            <p:nvPr/>
          </p:nvSpPr>
          <p:spPr bwMode="auto">
            <a:xfrm>
              <a:off x="2004164" y="5318684"/>
              <a:ext cx="449374" cy="441798"/>
            </a:xfrm>
            <a:custGeom>
              <a:avLst/>
              <a:gdLst>
                <a:gd name="T0" fmla="*/ 55 w 110"/>
                <a:gd name="T1" fmla="*/ 108 h 108"/>
                <a:gd name="T2" fmla="*/ 55 w 110"/>
                <a:gd name="T3" fmla="*/ 108 h 108"/>
                <a:gd name="T4" fmla="*/ 15 w 110"/>
                <a:gd name="T5" fmla="*/ 91 h 108"/>
                <a:gd name="T6" fmla="*/ 1 w 110"/>
                <a:gd name="T7" fmla="*/ 51 h 108"/>
                <a:gd name="T8" fmla="*/ 19 w 110"/>
                <a:gd name="T9" fmla="*/ 14 h 108"/>
                <a:gd name="T10" fmla="*/ 55 w 110"/>
                <a:gd name="T11" fmla="*/ 0 h 108"/>
                <a:gd name="T12" fmla="*/ 95 w 110"/>
                <a:gd name="T13" fmla="*/ 18 h 108"/>
                <a:gd name="T14" fmla="*/ 109 w 110"/>
                <a:gd name="T15" fmla="*/ 57 h 108"/>
                <a:gd name="T16" fmla="*/ 91 w 110"/>
                <a:gd name="T17" fmla="*/ 95 h 108"/>
                <a:gd name="T18" fmla="*/ 55 w 110"/>
                <a:gd name="T19"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08">
                  <a:moveTo>
                    <a:pt x="55" y="108"/>
                  </a:moveTo>
                  <a:cubicBezTo>
                    <a:pt x="55" y="108"/>
                    <a:pt x="55" y="108"/>
                    <a:pt x="55" y="108"/>
                  </a:cubicBezTo>
                  <a:cubicBezTo>
                    <a:pt x="40" y="108"/>
                    <a:pt x="25" y="102"/>
                    <a:pt x="15" y="91"/>
                  </a:cubicBezTo>
                  <a:cubicBezTo>
                    <a:pt x="5" y="80"/>
                    <a:pt x="0" y="66"/>
                    <a:pt x="1" y="51"/>
                  </a:cubicBezTo>
                  <a:cubicBezTo>
                    <a:pt x="2" y="37"/>
                    <a:pt x="8" y="24"/>
                    <a:pt x="19" y="14"/>
                  </a:cubicBezTo>
                  <a:cubicBezTo>
                    <a:pt x="29" y="5"/>
                    <a:pt x="42" y="0"/>
                    <a:pt x="55" y="0"/>
                  </a:cubicBezTo>
                  <a:cubicBezTo>
                    <a:pt x="71" y="0"/>
                    <a:pt x="85" y="7"/>
                    <a:pt x="95" y="18"/>
                  </a:cubicBezTo>
                  <a:cubicBezTo>
                    <a:pt x="105" y="29"/>
                    <a:pt x="110" y="43"/>
                    <a:pt x="109" y="57"/>
                  </a:cubicBezTo>
                  <a:cubicBezTo>
                    <a:pt x="109" y="72"/>
                    <a:pt x="102" y="85"/>
                    <a:pt x="91" y="95"/>
                  </a:cubicBezTo>
                  <a:cubicBezTo>
                    <a:pt x="82" y="104"/>
                    <a:pt x="69"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4" name="Freeform 50"/>
            <p:cNvSpPr>
              <a:spLocks/>
            </p:cNvSpPr>
            <p:nvPr/>
          </p:nvSpPr>
          <p:spPr bwMode="auto">
            <a:xfrm>
              <a:off x="2128664" y="5441085"/>
              <a:ext cx="200374" cy="196996"/>
            </a:xfrm>
            <a:custGeom>
              <a:avLst/>
              <a:gdLst>
                <a:gd name="T0" fmla="*/ 55 w 110"/>
                <a:gd name="T1" fmla="*/ 108 h 108"/>
                <a:gd name="T2" fmla="*/ 55 w 110"/>
                <a:gd name="T3" fmla="*/ 108 h 108"/>
                <a:gd name="T4" fmla="*/ 15 w 110"/>
                <a:gd name="T5" fmla="*/ 91 h 108"/>
                <a:gd name="T6" fmla="*/ 1 w 110"/>
                <a:gd name="T7" fmla="*/ 51 h 108"/>
                <a:gd name="T8" fmla="*/ 19 w 110"/>
                <a:gd name="T9" fmla="*/ 14 h 108"/>
                <a:gd name="T10" fmla="*/ 55 w 110"/>
                <a:gd name="T11" fmla="*/ 0 h 108"/>
                <a:gd name="T12" fmla="*/ 95 w 110"/>
                <a:gd name="T13" fmla="*/ 18 h 108"/>
                <a:gd name="T14" fmla="*/ 109 w 110"/>
                <a:gd name="T15" fmla="*/ 57 h 108"/>
                <a:gd name="T16" fmla="*/ 91 w 110"/>
                <a:gd name="T17" fmla="*/ 95 h 108"/>
                <a:gd name="T18" fmla="*/ 55 w 110"/>
                <a:gd name="T19"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08">
                  <a:moveTo>
                    <a:pt x="55" y="108"/>
                  </a:moveTo>
                  <a:cubicBezTo>
                    <a:pt x="55" y="108"/>
                    <a:pt x="55" y="108"/>
                    <a:pt x="55" y="108"/>
                  </a:cubicBezTo>
                  <a:cubicBezTo>
                    <a:pt x="40" y="108"/>
                    <a:pt x="25" y="102"/>
                    <a:pt x="15" y="91"/>
                  </a:cubicBezTo>
                  <a:cubicBezTo>
                    <a:pt x="5" y="80"/>
                    <a:pt x="0" y="66"/>
                    <a:pt x="1" y="51"/>
                  </a:cubicBezTo>
                  <a:cubicBezTo>
                    <a:pt x="2" y="37"/>
                    <a:pt x="8" y="24"/>
                    <a:pt x="19" y="14"/>
                  </a:cubicBezTo>
                  <a:cubicBezTo>
                    <a:pt x="29" y="5"/>
                    <a:pt x="42" y="0"/>
                    <a:pt x="55" y="0"/>
                  </a:cubicBezTo>
                  <a:cubicBezTo>
                    <a:pt x="71" y="0"/>
                    <a:pt x="85" y="7"/>
                    <a:pt x="95" y="18"/>
                  </a:cubicBezTo>
                  <a:cubicBezTo>
                    <a:pt x="105" y="29"/>
                    <a:pt x="110" y="43"/>
                    <a:pt x="109" y="57"/>
                  </a:cubicBezTo>
                  <a:cubicBezTo>
                    <a:pt x="109" y="72"/>
                    <a:pt x="102" y="85"/>
                    <a:pt x="91" y="95"/>
                  </a:cubicBezTo>
                  <a:cubicBezTo>
                    <a:pt x="82" y="104"/>
                    <a:pt x="69"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3" name="Group 252"/>
          <p:cNvGrpSpPr/>
          <p:nvPr/>
        </p:nvGrpSpPr>
        <p:grpSpPr>
          <a:xfrm>
            <a:off x="7044747" y="1558026"/>
            <a:ext cx="341512" cy="298822"/>
            <a:chOff x="6872245" y="1354696"/>
            <a:chExt cx="504912" cy="441798"/>
          </a:xfrm>
        </p:grpSpPr>
        <p:sp>
          <p:nvSpPr>
            <p:cNvPr id="121" name="Freeform 51"/>
            <p:cNvSpPr>
              <a:spLocks/>
            </p:cNvSpPr>
            <p:nvPr/>
          </p:nvSpPr>
          <p:spPr bwMode="auto">
            <a:xfrm>
              <a:off x="6872245" y="1354696"/>
              <a:ext cx="504912" cy="441798"/>
            </a:xfrm>
            <a:custGeom>
              <a:avLst/>
              <a:gdLst>
                <a:gd name="T0" fmla="*/ 62 w 123"/>
                <a:gd name="T1" fmla="*/ 108 h 108"/>
                <a:gd name="T2" fmla="*/ 18 w 123"/>
                <a:gd name="T3" fmla="*/ 86 h 108"/>
                <a:gd name="T4" fmla="*/ 30 w 123"/>
                <a:gd name="T5" fmla="*/ 10 h 108"/>
                <a:gd name="T6" fmla="*/ 61 w 123"/>
                <a:gd name="T7" fmla="*/ 0 h 108"/>
                <a:gd name="T8" fmla="*/ 105 w 123"/>
                <a:gd name="T9" fmla="*/ 22 h 108"/>
                <a:gd name="T10" fmla="*/ 93 w 123"/>
                <a:gd name="T11" fmla="*/ 98 h 108"/>
                <a:gd name="T12" fmla="*/ 62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2" y="108"/>
                  </a:moveTo>
                  <a:cubicBezTo>
                    <a:pt x="44" y="108"/>
                    <a:pt x="28" y="100"/>
                    <a:pt x="18" y="86"/>
                  </a:cubicBezTo>
                  <a:cubicBezTo>
                    <a:pt x="0" y="62"/>
                    <a:pt x="5" y="28"/>
                    <a:pt x="30" y="10"/>
                  </a:cubicBezTo>
                  <a:cubicBezTo>
                    <a:pt x="39" y="3"/>
                    <a:pt x="50" y="0"/>
                    <a:pt x="61" y="0"/>
                  </a:cubicBezTo>
                  <a:cubicBezTo>
                    <a:pt x="79" y="0"/>
                    <a:pt x="95" y="8"/>
                    <a:pt x="105" y="22"/>
                  </a:cubicBezTo>
                  <a:cubicBezTo>
                    <a:pt x="123" y="46"/>
                    <a:pt x="117" y="80"/>
                    <a:pt x="93" y="98"/>
                  </a:cubicBezTo>
                  <a:cubicBezTo>
                    <a:pt x="84" y="105"/>
                    <a:pt x="73"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5" name="Freeform 51"/>
            <p:cNvSpPr>
              <a:spLocks/>
            </p:cNvSpPr>
            <p:nvPr/>
          </p:nvSpPr>
          <p:spPr bwMode="auto">
            <a:xfrm>
              <a:off x="7012132" y="1477097"/>
              <a:ext cx="225138" cy="196996"/>
            </a:xfrm>
            <a:custGeom>
              <a:avLst/>
              <a:gdLst>
                <a:gd name="T0" fmla="*/ 62 w 123"/>
                <a:gd name="T1" fmla="*/ 108 h 108"/>
                <a:gd name="T2" fmla="*/ 18 w 123"/>
                <a:gd name="T3" fmla="*/ 86 h 108"/>
                <a:gd name="T4" fmla="*/ 30 w 123"/>
                <a:gd name="T5" fmla="*/ 10 h 108"/>
                <a:gd name="T6" fmla="*/ 61 w 123"/>
                <a:gd name="T7" fmla="*/ 0 h 108"/>
                <a:gd name="T8" fmla="*/ 105 w 123"/>
                <a:gd name="T9" fmla="*/ 22 h 108"/>
                <a:gd name="T10" fmla="*/ 93 w 123"/>
                <a:gd name="T11" fmla="*/ 98 h 108"/>
                <a:gd name="T12" fmla="*/ 62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2" y="108"/>
                  </a:moveTo>
                  <a:cubicBezTo>
                    <a:pt x="44" y="108"/>
                    <a:pt x="28" y="100"/>
                    <a:pt x="18" y="86"/>
                  </a:cubicBezTo>
                  <a:cubicBezTo>
                    <a:pt x="0" y="62"/>
                    <a:pt x="5" y="28"/>
                    <a:pt x="30" y="10"/>
                  </a:cubicBezTo>
                  <a:cubicBezTo>
                    <a:pt x="39" y="3"/>
                    <a:pt x="50" y="0"/>
                    <a:pt x="61" y="0"/>
                  </a:cubicBezTo>
                  <a:cubicBezTo>
                    <a:pt x="79" y="0"/>
                    <a:pt x="95" y="8"/>
                    <a:pt x="105" y="22"/>
                  </a:cubicBezTo>
                  <a:cubicBezTo>
                    <a:pt x="123" y="46"/>
                    <a:pt x="117" y="80"/>
                    <a:pt x="93" y="98"/>
                  </a:cubicBezTo>
                  <a:cubicBezTo>
                    <a:pt x="84" y="105"/>
                    <a:pt x="73"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3" name="Group 222"/>
          <p:cNvGrpSpPr/>
          <p:nvPr/>
        </p:nvGrpSpPr>
        <p:grpSpPr>
          <a:xfrm>
            <a:off x="1778055" y="5000994"/>
            <a:ext cx="305654" cy="302238"/>
            <a:chOff x="1795733" y="5060570"/>
            <a:chExt cx="451900" cy="446850"/>
          </a:xfrm>
        </p:grpSpPr>
        <p:sp>
          <p:nvSpPr>
            <p:cNvPr id="122" name="Freeform 52"/>
            <p:cNvSpPr>
              <a:spLocks/>
            </p:cNvSpPr>
            <p:nvPr/>
          </p:nvSpPr>
          <p:spPr bwMode="auto">
            <a:xfrm>
              <a:off x="1795733" y="5060570"/>
              <a:ext cx="451900" cy="446850"/>
            </a:xfrm>
            <a:custGeom>
              <a:avLst/>
              <a:gdLst>
                <a:gd name="T0" fmla="*/ 56 w 111"/>
                <a:gd name="T1" fmla="*/ 109 h 109"/>
                <a:gd name="T2" fmla="*/ 12 w 111"/>
                <a:gd name="T3" fmla="*/ 86 h 109"/>
                <a:gd name="T4" fmla="*/ 2 w 111"/>
                <a:gd name="T5" fmla="*/ 46 h 109"/>
                <a:gd name="T6" fmla="*/ 24 w 111"/>
                <a:gd name="T7" fmla="*/ 11 h 109"/>
                <a:gd name="T8" fmla="*/ 55 w 111"/>
                <a:gd name="T9" fmla="*/ 0 h 109"/>
                <a:gd name="T10" fmla="*/ 99 w 111"/>
                <a:gd name="T11" fmla="*/ 23 h 109"/>
                <a:gd name="T12" fmla="*/ 109 w 111"/>
                <a:gd name="T13" fmla="*/ 63 h 109"/>
                <a:gd name="T14" fmla="*/ 87 w 111"/>
                <a:gd name="T15" fmla="*/ 98 h 109"/>
                <a:gd name="T16" fmla="*/ 56 w 11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9">
                  <a:moveTo>
                    <a:pt x="56" y="109"/>
                  </a:moveTo>
                  <a:cubicBezTo>
                    <a:pt x="38" y="109"/>
                    <a:pt x="22" y="100"/>
                    <a:pt x="12" y="86"/>
                  </a:cubicBezTo>
                  <a:cubicBezTo>
                    <a:pt x="3" y="75"/>
                    <a:pt x="0" y="60"/>
                    <a:pt x="2" y="46"/>
                  </a:cubicBezTo>
                  <a:cubicBezTo>
                    <a:pt x="4" y="32"/>
                    <a:pt x="12" y="19"/>
                    <a:pt x="24" y="11"/>
                  </a:cubicBezTo>
                  <a:cubicBezTo>
                    <a:pt x="33" y="4"/>
                    <a:pt x="44" y="0"/>
                    <a:pt x="55" y="0"/>
                  </a:cubicBezTo>
                  <a:cubicBezTo>
                    <a:pt x="73" y="0"/>
                    <a:pt x="89" y="9"/>
                    <a:pt x="99" y="23"/>
                  </a:cubicBezTo>
                  <a:cubicBezTo>
                    <a:pt x="108" y="34"/>
                    <a:pt x="111" y="49"/>
                    <a:pt x="109" y="63"/>
                  </a:cubicBezTo>
                  <a:cubicBezTo>
                    <a:pt x="107" y="77"/>
                    <a:pt x="99" y="90"/>
                    <a:pt x="87" y="98"/>
                  </a:cubicBezTo>
                  <a:cubicBezTo>
                    <a:pt x="78" y="105"/>
                    <a:pt x="67" y="109"/>
                    <a:pt x="56"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6" name="Freeform 52"/>
            <p:cNvSpPr>
              <a:spLocks/>
            </p:cNvSpPr>
            <p:nvPr/>
          </p:nvSpPr>
          <p:spPr bwMode="auto">
            <a:xfrm>
              <a:off x="1920933" y="5184371"/>
              <a:ext cx="201500" cy="199248"/>
            </a:xfrm>
            <a:custGeom>
              <a:avLst/>
              <a:gdLst>
                <a:gd name="T0" fmla="*/ 56 w 111"/>
                <a:gd name="T1" fmla="*/ 109 h 109"/>
                <a:gd name="T2" fmla="*/ 12 w 111"/>
                <a:gd name="T3" fmla="*/ 86 h 109"/>
                <a:gd name="T4" fmla="*/ 2 w 111"/>
                <a:gd name="T5" fmla="*/ 46 h 109"/>
                <a:gd name="T6" fmla="*/ 24 w 111"/>
                <a:gd name="T7" fmla="*/ 11 h 109"/>
                <a:gd name="T8" fmla="*/ 55 w 111"/>
                <a:gd name="T9" fmla="*/ 0 h 109"/>
                <a:gd name="T10" fmla="*/ 99 w 111"/>
                <a:gd name="T11" fmla="*/ 23 h 109"/>
                <a:gd name="T12" fmla="*/ 109 w 111"/>
                <a:gd name="T13" fmla="*/ 63 h 109"/>
                <a:gd name="T14" fmla="*/ 87 w 111"/>
                <a:gd name="T15" fmla="*/ 98 h 109"/>
                <a:gd name="T16" fmla="*/ 56 w 11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9">
                  <a:moveTo>
                    <a:pt x="56" y="109"/>
                  </a:moveTo>
                  <a:cubicBezTo>
                    <a:pt x="38" y="109"/>
                    <a:pt x="22" y="100"/>
                    <a:pt x="12" y="86"/>
                  </a:cubicBezTo>
                  <a:cubicBezTo>
                    <a:pt x="3" y="75"/>
                    <a:pt x="0" y="60"/>
                    <a:pt x="2" y="46"/>
                  </a:cubicBezTo>
                  <a:cubicBezTo>
                    <a:pt x="4" y="32"/>
                    <a:pt x="12" y="19"/>
                    <a:pt x="24" y="11"/>
                  </a:cubicBezTo>
                  <a:cubicBezTo>
                    <a:pt x="33" y="4"/>
                    <a:pt x="44" y="0"/>
                    <a:pt x="55" y="0"/>
                  </a:cubicBezTo>
                  <a:cubicBezTo>
                    <a:pt x="73" y="0"/>
                    <a:pt x="89" y="9"/>
                    <a:pt x="99" y="23"/>
                  </a:cubicBezTo>
                  <a:cubicBezTo>
                    <a:pt x="108" y="34"/>
                    <a:pt x="111" y="49"/>
                    <a:pt x="109" y="63"/>
                  </a:cubicBezTo>
                  <a:cubicBezTo>
                    <a:pt x="107" y="77"/>
                    <a:pt x="99" y="90"/>
                    <a:pt x="87" y="98"/>
                  </a:cubicBezTo>
                  <a:cubicBezTo>
                    <a:pt x="78" y="105"/>
                    <a:pt x="67" y="109"/>
                    <a:pt x="56"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2" name="Group 251"/>
          <p:cNvGrpSpPr/>
          <p:nvPr/>
        </p:nvGrpSpPr>
        <p:grpSpPr>
          <a:xfrm>
            <a:off x="7208812" y="1842493"/>
            <a:ext cx="326144" cy="300530"/>
            <a:chOff x="7054262" y="1630451"/>
            <a:chExt cx="482192" cy="444324"/>
          </a:xfrm>
        </p:grpSpPr>
        <p:sp>
          <p:nvSpPr>
            <p:cNvPr id="123" name="Freeform 53"/>
            <p:cNvSpPr>
              <a:spLocks/>
            </p:cNvSpPr>
            <p:nvPr/>
          </p:nvSpPr>
          <p:spPr bwMode="auto">
            <a:xfrm>
              <a:off x="7054262" y="1630451"/>
              <a:ext cx="482192" cy="444324"/>
            </a:xfrm>
            <a:custGeom>
              <a:avLst/>
              <a:gdLst>
                <a:gd name="T0" fmla="*/ 62 w 118"/>
                <a:gd name="T1" fmla="*/ 109 h 109"/>
                <a:gd name="T2" fmla="*/ 15 w 118"/>
                <a:gd name="T3" fmla="*/ 82 h 109"/>
                <a:gd name="T4" fmla="*/ 35 w 118"/>
                <a:gd name="T5" fmla="*/ 8 h 109"/>
                <a:gd name="T6" fmla="*/ 62 w 118"/>
                <a:gd name="T7" fmla="*/ 0 h 109"/>
                <a:gd name="T8" fmla="*/ 109 w 118"/>
                <a:gd name="T9" fmla="*/ 27 h 109"/>
                <a:gd name="T10" fmla="*/ 115 w 118"/>
                <a:gd name="T11" fmla="*/ 69 h 109"/>
                <a:gd name="T12" fmla="*/ 89 w 118"/>
                <a:gd name="T13" fmla="*/ 101 h 109"/>
                <a:gd name="T14" fmla="*/ 62 w 118"/>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9">
                  <a:moveTo>
                    <a:pt x="62" y="109"/>
                  </a:moveTo>
                  <a:cubicBezTo>
                    <a:pt x="43" y="109"/>
                    <a:pt x="25" y="98"/>
                    <a:pt x="15" y="82"/>
                  </a:cubicBezTo>
                  <a:cubicBezTo>
                    <a:pt x="0" y="56"/>
                    <a:pt x="9" y="23"/>
                    <a:pt x="35" y="8"/>
                  </a:cubicBezTo>
                  <a:cubicBezTo>
                    <a:pt x="43" y="3"/>
                    <a:pt x="53" y="0"/>
                    <a:pt x="62" y="0"/>
                  </a:cubicBezTo>
                  <a:cubicBezTo>
                    <a:pt x="82" y="0"/>
                    <a:pt x="100" y="11"/>
                    <a:pt x="109" y="27"/>
                  </a:cubicBezTo>
                  <a:cubicBezTo>
                    <a:pt x="116" y="40"/>
                    <a:pt x="118" y="55"/>
                    <a:pt x="115" y="69"/>
                  </a:cubicBezTo>
                  <a:cubicBezTo>
                    <a:pt x="111" y="83"/>
                    <a:pt x="102" y="94"/>
                    <a:pt x="89" y="101"/>
                  </a:cubicBezTo>
                  <a:cubicBezTo>
                    <a:pt x="81" y="106"/>
                    <a:pt x="72" y="109"/>
                    <a:pt x="62"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7" name="Freeform 53"/>
            <p:cNvSpPr>
              <a:spLocks/>
            </p:cNvSpPr>
            <p:nvPr/>
          </p:nvSpPr>
          <p:spPr bwMode="auto">
            <a:xfrm>
              <a:off x="7187854" y="1753552"/>
              <a:ext cx="215008" cy="198122"/>
            </a:xfrm>
            <a:custGeom>
              <a:avLst/>
              <a:gdLst>
                <a:gd name="T0" fmla="*/ 62 w 118"/>
                <a:gd name="T1" fmla="*/ 109 h 109"/>
                <a:gd name="T2" fmla="*/ 15 w 118"/>
                <a:gd name="T3" fmla="*/ 82 h 109"/>
                <a:gd name="T4" fmla="*/ 35 w 118"/>
                <a:gd name="T5" fmla="*/ 8 h 109"/>
                <a:gd name="T6" fmla="*/ 62 w 118"/>
                <a:gd name="T7" fmla="*/ 0 h 109"/>
                <a:gd name="T8" fmla="*/ 109 w 118"/>
                <a:gd name="T9" fmla="*/ 27 h 109"/>
                <a:gd name="T10" fmla="*/ 115 w 118"/>
                <a:gd name="T11" fmla="*/ 69 h 109"/>
                <a:gd name="T12" fmla="*/ 89 w 118"/>
                <a:gd name="T13" fmla="*/ 101 h 109"/>
                <a:gd name="T14" fmla="*/ 62 w 118"/>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9">
                  <a:moveTo>
                    <a:pt x="62" y="109"/>
                  </a:moveTo>
                  <a:cubicBezTo>
                    <a:pt x="43" y="109"/>
                    <a:pt x="25" y="98"/>
                    <a:pt x="15" y="82"/>
                  </a:cubicBezTo>
                  <a:cubicBezTo>
                    <a:pt x="0" y="56"/>
                    <a:pt x="9" y="23"/>
                    <a:pt x="35" y="8"/>
                  </a:cubicBezTo>
                  <a:cubicBezTo>
                    <a:pt x="43" y="3"/>
                    <a:pt x="53" y="0"/>
                    <a:pt x="62" y="0"/>
                  </a:cubicBezTo>
                  <a:cubicBezTo>
                    <a:pt x="82" y="0"/>
                    <a:pt x="100" y="11"/>
                    <a:pt x="109" y="27"/>
                  </a:cubicBezTo>
                  <a:cubicBezTo>
                    <a:pt x="116" y="40"/>
                    <a:pt x="118" y="55"/>
                    <a:pt x="115" y="69"/>
                  </a:cubicBezTo>
                  <a:cubicBezTo>
                    <a:pt x="111" y="83"/>
                    <a:pt x="102" y="94"/>
                    <a:pt x="89" y="101"/>
                  </a:cubicBezTo>
                  <a:cubicBezTo>
                    <a:pt x="81" y="106"/>
                    <a:pt x="72" y="109"/>
                    <a:pt x="62"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2" name="Group 221"/>
          <p:cNvGrpSpPr/>
          <p:nvPr/>
        </p:nvGrpSpPr>
        <p:grpSpPr>
          <a:xfrm>
            <a:off x="1611188" y="4716123"/>
            <a:ext cx="310774" cy="300530"/>
            <a:chOff x="1613354" y="4784814"/>
            <a:chExt cx="459470" cy="444324"/>
          </a:xfrm>
        </p:grpSpPr>
        <p:sp>
          <p:nvSpPr>
            <p:cNvPr id="124" name="Freeform 54"/>
            <p:cNvSpPr>
              <a:spLocks/>
            </p:cNvSpPr>
            <p:nvPr/>
          </p:nvSpPr>
          <p:spPr bwMode="auto">
            <a:xfrm>
              <a:off x="1613354" y="4784814"/>
              <a:ext cx="459470" cy="444324"/>
            </a:xfrm>
            <a:custGeom>
              <a:avLst/>
              <a:gdLst>
                <a:gd name="T0" fmla="*/ 56 w 112"/>
                <a:gd name="T1" fmla="*/ 108 h 108"/>
                <a:gd name="T2" fmla="*/ 9 w 112"/>
                <a:gd name="T3" fmla="*/ 81 h 108"/>
                <a:gd name="T4" fmla="*/ 3 w 112"/>
                <a:gd name="T5" fmla="*/ 40 h 108"/>
                <a:gd name="T6" fmla="*/ 29 w 112"/>
                <a:gd name="T7" fmla="*/ 7 h 108"/>
                <a:gd name="T8" fmla="*/ 56 w 112"/>
                <a:gd name="T9" fmla="*/ 0 h 108"/>
                <a:gd name="T10" fmla="*/ 103 w 112"/>
                <a:gd name="T11" fmla="*/ 27 h 108"/>
                <a:gd name="T12" fmla="*/ 108 w 112"/>
                <a:gd name="T13" fmla="*/ 68 h 108"/>
                <a:gd name="T14" fmla="*/ 83 w 112"/>
                <a:gd name="T15" fmla="*/ 101 h 108"/>
                <a:gd name="T16" fmla="*/ 56 w 11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56" y="108"/>
                  </a:moveTo>
                  <a:cubicBezTo>
                    <a:pt x="36" y="108"/>
                    <a:pt x="18" y="98"/>
                    <a:pt x="9" y="81"/>
                  </a:cubicBezTo>
                  <a:cubicBezTo>
                    <a:pt x="2" y="69"/>
                    <a:pt x="0" y="54"/>
                    <a:pt x="3" y="40"/>
                  </a:cubicBezTo>
                  <a:cubicBezTo>
                    <a:pt x="7" y="26"/>
                    <a:pt x="16" y="14"/>
                    <a:pt x="29" y="7"/>
                  </a:cubicBezTo>
                  <a:cubicBezTo>
                    <a:pt x="37" y="2"/>
                    <a:pt x="46" y="0"/>
                    <a:pt x="56" y="0"/>
                  </a:cubicBezTo>
                  <a:cubicBezTo>
                    <a:pt x="75" y="0"/>
                    <a:pt x="93" y="10"/>
                    <a:pt x="103" y="27"/>
                  </a:cubicBezTo>
                  <a:cubicBezTo>
                    <a:pt x="110" y="39"/>
                    <a:pt x="112" y="54"/>
                    <a:pt x="108" y="68"/>
                  </a:cubicBezTo>
                  <a:cubicBezTo>
                    <a:pt x="104" y="82"/>
                    <a:pt x="95" y="94"/>
                    <a:pt x="83" y="101"/>
                  </a:cubicBezTo>
                  <a:cubicBezTo>
                    <a:pt x="75" y="106"/>
                    <a:pt x="65"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8" name="Freeform 54"/>
            <p:cNvSpPr>
              <a:spLocks/>
            </p:cNvSpPr>
            <p:nvPr/>
          </p:nvSpPr>
          <p:spPr bwMode="auto">
            <a:xfrm>
              <a:off x="1740651" y="4907915"/>
              <a:ext cx="204876" cy="198122"/>
            </a:xfrm>
            <a:custGeom>
              <a:avLst/>
              <a:gdLst>
                <a:gd name="T0" fmla="*/ 56 w 112"/>
                <a:gd name="T1" fmla="*/ 108 h 108"/>
                <a:gd name="T2" fmla="*/ 9 w 112"/>
                <a:gd name="T3" fmla="*/ 81 h 108"/>
                <a:gd name="T4" fmla="*/ 3 w 112"/>
                <a:gd name="T5" fmla="*/ 40 h 108"/>
                <a:gd name="T6" fmla="*/ 29 w 112"/>
                <a:gd name="T7" fmla="*/ 7 h 108"/>
                <a:gd name="T8" fmla="*/ 56 w 112"/>
                <a:gd name="T9" fmla="*/ 0 h 108"/>
                <a:gd name="T10" fmla="*/ 103 w 112"/>
                <a:gd name="T11" fmla="*/ 27 h 108"/>
                <a:gd name="T12" fmla="*/ 108 w 112"/>
                <a:gd name="T13" fmla="*/ 68 h 108"/>
                <a:gd name="T14" fmla="*/ 83 w 112"/>
                <a:gd name="T15" fmla="*/ 101 h 108"/>
                <a:gd name="T16" fmla="*/ 56 w 11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56" y="108"/>
                  </a:moveTo>
                  <a:cubicBezTo>
                    <a:pt x="36" y="108"/>
                    <a:pt x="18" y="98"/>
                    <a:pt x="9" y="81"/>
                  </a:cubicBezTo>
                  <a:cubicBezTo>
                    <a:pt x="2" y="69"/>
                    <a:pt x="0" y="54"/>
                    <a:pt x="3" y="40"/>
                  </a:cubicBezTo>
                  <a:cubicBezTo>
                    <a:pt x="7" y="26"/>
                    <a:pt x="16" y="14"/>
                    <a:pt x="29" y="7"/>
                  </a:cubicBezTo>
                  <a:cubicBezTo>
                    <a:pt x="37" y="2"/>
                    <a:pt x="46" y="0"/>
                    <a:pt x="56" y="0"/>
                  </a:cubicBezTo>
                  <a:cubicBezTo>
                    <a:pt x="75" y="0"/>
                    <a:pt x="93" y="10"/>
                    <a:pt x="103" y="27"/>
                  </a:cubicBezTo>
                  <a:cubicBezTo>
                    <a:pt x="110" y="39"/>
                    <a:pt x="112" y="54"/>
                    <a:pt x="108" y="68"/>
                  </a:cubicBezTo>
                  <a:cubicBezTo>
                    <a:pt x="104" y="82"/>
                    <a:pt x="95" y="94"/>
                    <a:pt x="83" y="101"/>
                  </a:cubicBezTo>
                  <a:cubicBezTo>
                    <a:pt x="75" y="106"/>
                    <a:pt x="65"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1" name="Group 250"/>
          <p:cNvGrpSpPr/>
          <p:nvPr/>
        </p:nvGrpSpPr>
        <p:grpSpPr>
          <a:xfrm>
            <a:off x="7345583" y="2145505"/>
            <a:ext cx="339806" cy="298822"/>
            <a:chOff x="7202912" y="1926196"/>
            <a:chExt cx="502392" cy="441798"/>
          </a:xfrm>
        </p:grpSpPr>
        <p:sp>
          <p:nvSpPr>
            <p:cNvPr id="125" name="Freeform 55"/>
            <p:cNvSpPr>
              <a:spLocks/>
            </p:cNvSpPr>
            <p:nvPr/>
          </p:nvSpPr>
          <p:spPr bwMode="auto">
            <a:xfrm>
              <a:off x="7202912" y="1926196"/>
              <a:ext cx="502392" cy="441798"/>
            </a:xfrm>
            <a:custGeom>
              <a:avLst/>
              <a:gdLst>
                <a:gd name="T0" fmla="*/ 62 w 123"/>
                <a:gd name="T1" fmla="*/ 108 h 108"/>
                <a:gd name="T2" fmla="*/ 12 w 123"/>
                <a:gd name="T3" fmla="*/ 76 h 108"/>
                <a:gd name="T4" fmla="*/ 39 w 123"/>
                <a:gd name="T5" fmla="*/ 4 h 108"/>
                <a:gd name="T6" fmla="*/ 61 w 123"/>
                <a:gd name="T7" fmla="*/ 0 h 108"/>
                <a:gd name="T8" fmla="*/ 111 w 123"/>
                <a:gd name="T9" fmla="*/ 32 h 108"/>
                <a:gd name="T10" fmla="*/ 84 w 123"/>
                <a:gd name="T11" fmla="*/ 103 h 108"/>
                <a:gd name="T12" fmla="*/ 62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2" y="108"/>
                  </a:moveTo>
                  <a:cubicBezTo>
                    <a:pt x="40" y="108"/>
                    <a:pt x="21" y="95"/>
                    <a:pt x="12" y="76"/>
                  </a:cubicBezTo>
                  <a:cubicBezTo>
                    <a:pt x="0" y="49"/>
                    <a:pt x="12" y="16"/>
                    <a:pt x="39" y="4"/>
                  </a:cubicBezTo>
                  <a:cubicBezTo>
                    <a:pt x="46" y="1"/>
                    <a:pt x="54" y="0"/>
                    <a:pt x="61" y="0"/>
                  </a:cubicBezTo>
                  <a:cubicBezTo>
                    <a:pt x="83" y="0"/>
                    <a:pt x="102" y="12"/>
                    <a:pt x="111" y="32"/>
                  </a:cubicBezTo>
                  <a:cubicBezTo>
                    <a:pt x="123" y="59"/>
                    <a:pt x="111" y="91"/>
                    <a:pt x="84" y="103"/>
                  </a:cubicBezTo>
                  <a:cubicBezTo>
                    <a:pt x="77" y="106"/>
                    <a:pt x="69"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9" name="Freeform 55"/>
            <p:cNvSpPr>
              <a:spLocks/>
            </p:cNvSpPr>
            <p:nvPr/>
          </p:nvSpPr>
          <p:spPr bwMode="auto">
            <a:xfrm>
              <a:off x="7342101" y="2048597"/>
              <a:ext cx="224014" cy="196996"/>
            </a:xfrm>
            <a:custGeom>
              <a:avLst/>
              <a:gdLst>
                <a:gd name="T0" fmla="*/ 62 w 123"/>
                <a:gd name="T1" fmla="*/ 108 h 108"/>
                <a:gd name="T2" fmla="*/ 12 w 123"/>
                <a:gd name="T3" fmla="*/ 76 h 108"/>
                <a:gd name="T4" fmla="*/ 39 w 123"/>
                <a:gd name="T5" fmla="*/ 4 h 108"/>
                <a:gd name="T6" fmla="*/ 61 w 123"/>
                <a:gd name="T7" fmla="*/ 0 h 108"/>
                <a:gd name="T8" fmla="*/ 111 w 123"/>
                <a:gd name="T9" fmla="*/ 32 h 108"/>
                <a:gd name="T10" fmla="*/ 84 w 123"/>
                <a:gd name="T11" fmla="*/ 103 h 108"/>
                <a:gd name="T12" fmla="*/ 62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2" y="108"/>
                  </a:moveTo>
                  <a:cubicBezTo>
                    <a:pt x="40" y="108"/>
                    <a:pt x="21" y="95"/>
                    <a:pt x="12" y="76"/>
                  </a:cubicBezTo>
                  <a:cubicBezTo>
                    <a:pt x="0" y="49"/>
                    <a:pt x="12" y="16"/>
                    <a:pt x="39" y="4"/>
                  </a:cubicBezTo>
                  <a:cubicBezTo>
                    <a:pt x="46" y="1"/>
                    <a:pt x="54" y="0"/>
                    <a:pt x="61" y="0"/>
                  </a:cubicBezTo>
                  <a:cubicBezTo>
                    <a:pt x="83" y="0"/>
                    <a:pt x="102" y="12"/>
                    <a:pt x="111" y="32"/>
                  </a:cubicBezTo>
                  <a:cubicBezTo>
                    <a:pt x="123" y="59"/>
                    <a:pt x="111" y="91"/>
                    <a:pt x="84" y="103"/>
                  </a:cubicBezTo>
                  <a:cubicBezTo>
                    <a:pt x="77" y="106"/>
                    <a:pt x="69"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1" name="Group 220"/>
          <p:cNvGrpSpPr/>
          <p:nvPr/>
        </p:nvGrpSpPr>
        <p:grpSpPr>
          <a:xfrm>
            <a:off x="1476528" y="4417212"/>
            <a:ext cx="324436" cy="298822"/>
            <a:chOff x="1460380" y="4493183"/>
            <a:chExt cx="479668" cy="441800"/>
          </a:xfrm>
        </p:grpSpPr>
        <p:sp>
          <p:nvSpPr>
            <p:cNvPr id="126" name="Freeform 56"/>
            <p:cNvSpPr>
              <a:spLocks/>
            </p:cNvSpPr>
            <p:nvPr/>
          </p:nvSpPr>
          <p:spPr bwMode="auto">
            <a:xfrm>
              <a:off x="1460380" y="4493183"/>
              <a:ext cx="479668" cy="441800"/>
            </a:xfrm>
            <a:custGeom>
              <a:avLst/>
              <a:gdLst>
                <a:gd name="T0" fmla="*/ 56 w 117"/>
                <a:gd name="T1" fmla="*/ 108 h 108"/>
                <a:gd name="T2" fmla="*/ 6 w 117"/>
                <a:gd name="T3" fmla="*/ 76 h 108"/>
                <a:gd name="T4" fmla="*/ 5 w 117"/>
                <a:gd name="T5" fmla="*/ 34 h 108"/>
                <a:gd name="T6" fmla="*/ 33 w 117"/>
                <a:gd name="T7" fmla="*/ 4 h 108"/>
                <a:gd name="T8" fmla="*/ 55 w 117"/>
                <a:gd name="T9" fmla="*/ 0 h 108"/>
                <a:gd name="T10" fmla="*/ 105 w 117"/>
                <a:gd name="T11" fmla="*/ 32 h 108"/>
                <a:gd name="T12" fmla="*/ 77 w 117"/>
                <a:gd name="T13" fmla="*/ 103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34" y="108"/>
                    <a:pt x="15" y="95"/>
                    <a:pt x="6" y="76"/>
                  </a:cubicBezTo>
                  <a:cubicBezTo>
                    <a:pt x="0" y="63"/>
                    <a:pt x="0" y="48"/>
                    <a:pt x="5" y="34"/>
                  </a:cubicBezTo>
                  <a:cubicBezTo>
                    <a:pt x="10" y="21"/>
                    <a:pt x="20" y="10"/>
                    <a:pt x="33" y="4"/>
                  </a:cubicBezTo>
                  <a:cubicBezTo>
                    <a:pt x="40" y="1"/>
                    <a:pt x="48" y="0"/>
                    <a:pt x="55" y="0"/>
                  </a:cubicBezTo>
                  <a:cubicBezTo>
                    <a:pt x="77" y="0"/>
                    <a:pt x="96" y="12"/>
                    <a:pt x="105" y="32"/>
                  </a:cubicBezTo>
                  <a:cubicBezTo>
                    <a:pt x="117" y="59"/>
                    <a:pt x="105" y="91"/>
                    <a:pt x="77" y="103"/>
                  </a:cubicBezTo>
                  <a:cubicBezTo>
                    <a:pt x="70" y="106"/>
                    <a:pt x="63"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0" name="Freeform 56"/>
            <p:cNvSpPr>
              <a:spLocks/>
            </p:cNvSpPr>
            <p:nvPr/>
          </p:nvSpPr>
          <p:spPr bwMode="auto">
            <a:xfrm>
              <a:off x="1593273" y="4615585"/>
              <a:ext cx="213882" cy="196996"/>
            </a:xfrm>
            <a:custGeom>
              <a:avLst/>
              <a:gdLst>
                <a:gd name="T0" fmla="*/ 56 w 117"/>
                <a:gd name="T1" fmla="*/ 108 h 108"/>
                <a:gd name="T2" fmla="*/ 6 w 117"/>
                <a:gd name="T3" fmla="*/ 76 h 108"/>
                <a:gd name="T4" fmla="*/ 5 w 117"/>
                <a:gd name="T5" fmla="*/ 34 h 108"/>
                <a:gd name="T6" fmla="*/ 33 w 117"/>
                <a:gd name="T7" fmla="*/ 4 h 108"/>
                <a:gd name="T8" fmla="*/ 55 w 117"/>
                <a:gd name="T9" fmla="*/ 0 h 108"/>
                <a:gd name="T10" fmla="*/ 105 w 117"/>
                <a:gd name="T11" fmla="*/ 32 h 108"/>
                <a:gd name="T12" fmla="*/ 77 w 117"/>
                <a:gd name="T13" fmla="*/ 103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34" y="108"/>
                    <a:pt x="15" y="95"/>
                    <a:pt x="6" y="76"/>
                  </a:cubicBezTo>
                  <a:cubicBezTo>
                    <a:pt x="0" y="63"/>
                    <a:pt x="0" y="48"/>
                    <a:pt x="5" y="34"/>
                  </a:cubicBezTo>
                  <a:cubicBezTo>
                    <a:pt x="10" y="21"/>
                    <a:pt x="20" y="10"/>
                    <a:pt x="33" y="4"/>
                  </a:cubicBezTo>
                  <a:cubicBezTo>
                    <a:pt x="40" y="1"/>
                    <a:pt x="48" y="0"/>
                    <a:pt x="55" y="0"/>
                  </a:cubicBezTo>
                  <a:cubicBezTo>
                    <a:pt x="77" y="0"/>
                    <a:pt x="96" y="12"/>
                    <a:pt x="105" y="32"/>
                  </a:cubicBezTo>
                  <a:cubicBezTo>
                    <a:pt x="117" y="59"/>
                    <a:pt x="105" y="91"/>
                    <a:pt x="77" y="103"/>
                  </a:cubicBezTo>
                  <a:cubicBezTo>
                    <a:pt x="70" y="106"/>
                    <a:pt x="63"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0" name="Group 249"/>
          <p:cNvGrpSpPr/>
          <p:nvPr/>
        </p:nvGrpSpPr>
        <p:grpSpPr>
          <a:xfrm>
            <a:off x="7450633" y="2457376"/>
            <a:ext cx="334682" cy="302238"/>
            <a:chOff x="7324968" y="2231645"/>
            <a:chExt cx="494816" cy="446850"/>
          </a:xfrm>
        </p:grpSpPr>
        <p:sp>
          <p:nvSpPr>
            <p:cNvPr id="127" name="Freeform 57"/>
            <p:cNvSpPr>
              <a:spLocks/>
            </p:cNvSpPr>
            <p:nvPr/>
          </p:nvSpPr>
          <p:spPr bwMode="auto">
            <a:xfrm>
              <a:off x="7324968" y="2231645"/>
              <a:ext cx="494816" cy="446850"/>
            </a:xfrm>
            <a:custGeom>
              <a:avLst/>
              <a:gdLst>
                <a:gd name="T0" fmla="*/ 61 w 121"/>
                <a:gd name="T1" fmla="*/ 109 h 109"/>
                <a:gd name="T2" fmla="*/ 9 w 121"/>
                <a:gd name="T3" fmla="*/ 71 h 109"/>
                <a:gd name="T4" fmla="*/ 44 w 121"/>
                <a:gd name="T5" fmla="*/ 3 h 109"/>
                <a:gd name="T6" fmla="*/ 60 w 121"/>
                <a:gd name="T7" fmla="*/ 0 h 109"/>
                <a:gd name="T8" fmla="*/ 112 w 121"/>
                <a:gd name="T9" fmla="*/ 38 h 109"/>
                <a:gd name="T10" fmla="*/ 77 w 121"/>
                <a:gd name="T11" fmla="*/ 106 h 109"/>
                <a:gd name="T12" fmla="*/ 61 w 121"/>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21" h="109">
                  <a:moveTo>
                    <a:pt x="61" y="109"/>
                  </a:moveTo>
                  <a:cubicBezTo>
                    <a:pt x="37" y="109"/>
                    <a:pt x="16" y="94"/>
                    <a:pt x="9" y="71"/>
                  </a:cubicBezTo>
                  <a:cubicBezTo>
                    <a:pt x="0" y="43"/>
                    <a:pt x="15" y="12"/>
                    <a:pt x="44" y="3"/>
                  </a:cubicBezTo>
                  <a:cubicBezTo>
                    <a:pt x="49" y="1"/>
                    <a:pt x="55" y="0"/>
                    <a:pt x="60" y="0"/>
                  </a:cubicBezTo>
                  <a:cubicBezTo>
                    <a:pt x="84" y="0"/>
                    <a:pt x="105" y="15"/>
                    <a:pt x="112" y="38"/>
                  </a:cubicBezTo>
                  <a:cubicBezTo>
                    <a:pt x="121" y="66"/>
                    <a:pt x="106" y="97"/>
                    <a:pt x="77" y="106"/>
                  </a:cubicBezTo>
                  <a:cubicBezTo>
                    <a:pt x="72" y="108"/>
                    <a:pt x="66" y="109"/>
                    <a:pt x="61"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1" name="Freeform 57"/>
            <p:cNvSpPr>
              <a:spLocks/>
            </p:cNvSpPr>
            <p:nvPr/>
          </p:nvSpPr>
          <p:spPr bwMode="auto">
            <a:xfrm>
              <a:off x="7462058" y="2355446"/>
              <a:ext cx="220636" cy="199248"/>
            </a:xfrm>
            <a:custGeom>
              <a:avLst/>
              <a:gdLst>
                <a:gd name="T0" fmla="*/ 61 w 121"/>
                <a:gd name="T1" fmla="*/ 109 h 109"/>
                <a:gd name="T2" fmla="*/ 9 w 121"/>
                <a:gd name="T3" fmla="*/ 71 h 109"/>
                <a:gd name="T4" fmla="*/ 44 w 121"/>
                <a:gd name="T5" fmla="*/ 3 h 109"/>
                <a:gd name="T6" fmla="*/ 60 w 121"/>
                <a:gd name="T7" fmla="*/ 0 h 109"/>
                <a:gd name="T8" fmla="*/ 112 w 121"/>
                <a:gd name="T9" fmla="*/ 38 h 109"/>
                <a:gd name="T10" fmla="*/ 77 w 121"/>
                <a:gd name="T11" fmla="*/ 106 h 109"/>
                <a:gd name="T12" fmla="*/ 61 w 121"/>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21" h="109">
                  <a:moveTo>
                    <a:pt x="61" y="109"/>
                  </a:moveTo>
                  <a:cubicBezTo>
                    <a:pt x="37" y="109"/>
                    <a:pt x="16" y="94"/>
                    <a:pt x="9" y="71"/>
                  </a:cubicBezTo>
                  <a:cubicBezTo>
                    <a:pt x="0" y="43"/>
                    <a:pt x="15" y="12"/>
                    <a:pt x="44" y="3"/>
                  </a:cubicBezTo>
                  <a:cubicBezTo>
                    <a:pt x="49" y="1"/>
                    <a:pt x="55" y="0"/>
                    <a:pt x="60" y="0"/>
                  </a:cubicBezTo>
                  <a:cubicBezTo>
                    <a:pt x="84" y="0"/>
                    <a:pt x="105" y="15"/>
                    <a:pt x="112" y="38"/>
                  </a:cubicBezTo>
                  <a:cubicBezTo>
                    <a:pt x="121" y="66"/>
                    <a:pt x="106" y="97"/>
                    <a:pt x="77" y="106"/>
                  </a:cubicBezTo>
                  <a:cubicBezTo>
                    <a:pt x="72" y="108"/>
                    <a:pt x="66" y="109"/>
                    <a:pt x="61"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0" name="Group 219"/>
          <p:cNvGrpSpPr/>
          <p:nvPr/>
        </p:nvGrpSpPr>
        <p:grpSpPr>
          <a:xfrm>
            <a:off x="1371742" y="4101925"/>
            <a:ext cx="324436" cy="298822"/>
            <a:chOff x="1339730" y="4183620"/>
            <a:chExt cx="479668" cy="441800"/>
          </a:xfrm>
        </p:grpSpPr>
        <p:sp>
          <p:nvSpPr>
            <p:cNvPr id="128" name="Freeform 58"/>
            <p:cNvSpPr>
              <a:spLocks/>
            </p:cNvSpPr>
            <p:nvPr/>
          </p:nvSpPr>
          <p:spPr bwMode="auto">
            <a:xfrm>
              <a:off x="1339730" y="4183620"/>
              <a:ext cx="479668" cy="441800"/>
            </a:xfrm>
            <a:custGeom>
              <a:avLst/>
              <a:gdLst>
                <a:gd name="T0" fmla="*/ 57 w 117"/>
                <a:gd name="T1" fmla="*/ 108 h 108"/>
                <a:gd name="T2" fmla="*/ 56 w 117"/>
                <a:gd name="T3" fmla="*/ 108 h 108"/>
                <a:gd name="T4" fmla="*/ 5 w 117"/>
                <a:gd name="T5" fmla="*/ 71 h 108"/>
                <a:gd name="T6" fmla="*/ 8 w 117"/>
                <a:gd name="T7" fmla="*/ 29 h 108"/>
                <a:gd name="T8" fmla="*/ 40 w 117"/>
                <a:gd name="T9" fmla="*/ 2 h 108"/>
                <a:gd name="T10" fmla="*/ 56 w 117"/>
                <a:gd name="T11" fmla="*/ 0 h 108"/>
                <a:gd name="T12" fmla="*/ 108 w 117"/>
                <a:gd name="T13" fmla="*/ 37 h 108"/>
                <a:gd name="T14" fmla="*/ 73 w 117"/>
                <a:gd name="T15" fmla="*/ 105 h 108"/>
                <a:gd name="T16" fmla="*/ 57 w 117"/>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08">
                  <a:moveTo>
                    <a:pt x="57" y="108"/>
                  </a:moveTo>
                  <a:cubicBezTo>
                    <a:pt x="57" y="108"/>
                    <a:pt x="57" y="108"/>
                    <a:pt x="56" y="108"/>
                  </a:cubicBezTo>
                  <a:cubicBezTo>
                    <a:pt x="33" y="108"/>
                    <a:pt x="12" y="93"/>
                    <a:pt x="5" y="71"/>
                  </a:cubicBezTo>
                  <a:cubicBezTo>
                    <a:pt x="0" y="57"/>
                    <a:pt x="2" y="42"/>
                    <a:pt x="8" y="29"/>
                  </a:cubicBezTo>
                  <a:cubicBezTo>
                    <a:pt x="15" y="16"/>
                    <a:pt x="26" y="7"/>
                    <a:pt x="40" y="2"/>
                  </a:cubicBezTo>
                  <a:cubicBezTo>
                    <a:pt x="45" y="1"/>
                    <a:pt x="51" y="0"/>
                    <a:pt x="56" y="0"/>
                  </a:cubicBezTo>
                  <a:cubicBezTo>
                    <a:pt x="80" y="0"/>
                    <a:pt x="101" y="15"/>
                    <a:pt x="108" y="37"/>
                  </a:cubicBezTo>
                  <a:cubicBezTo>
                    <a:pt x="117" y="66"/>
                    <a:pt x="102" y="96"/>
                    <a:pt x="73" y="105"/>
                  </a:cubicBezTo>
                  <a:cubicBezTo>
                    <a:pt x="68" y="107"/>
                    <a:pt x="62" y="108"/>
                    <a:pt x="57"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2" name="Freeform 58"/>
            <p:cNvSpPr>
              <a:spLocks/>
            </p:cNvSpPr>
            <p:nvPr/>
          </p:nvSpPr>
          <p:spPr bwMode="auto">
            <a:xfrm>
              <a:off x="1472623" y="4306022"/>
              <a:ext cx="213882" cy="196996"/>
            </a:xfrm>
            <a:custGeom>
              <a:avLst/>
              <a:gdLst>
                <a:gd name="T0" fmla="*/ 57 w 117"/>
                <a:gd name="T1" fmla="*/ 108 h 108"/>
                <a:gd name="T2" fmla="*/ 56 w 117"/>
                <a:gd name="T3" fmla="*/ 108 h 108"/>
                <a:gd name="T4" fmla="*/ 5 w 117"/>
                <a:gd name="T5" fmla="*/ 71 h 108"/>
                <a:gd name="T6" fmla="*/ 8 w 117"/>
                <a:gd name="T7" fmla="*/ 29 h 108"/>
                <a:gd name="T8" fmla="*/ 40 w 117"/>
                <a:gd name="T9" fmla="*/ 2 h 108"/>
                <a:gd name="T10" fmla="*/ 56 w 117"/>
                <a:gd name="T11" fmla="*/ 0 h 108"/>
                <a:gd name="T12" fmla="*/ 108 w 117"/>
                <a:gd name="T13" fmla="*/ 37 h 108"/>
                <a:gd name="T14" fmla="*/ 73 w 117"/>
                <a:gd name="T15" fmla="*/ 105 h 108"/>
                <a:gd name="T16" fmla="*/ 57 w 117"/>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08">
                  <a:moveTo>
                    <a:pt x="57" y="108"/>
                  </a:moveTo>
                  <a:cubicBezTo>
                    <a:pt x="57" y="108"/>
                    <a:pt x="57" y="108"/>
                    <a:pt x="56" y="108"/>
                  </a:cubicBezTo>
                  <a:cubicBezTo>
                    <a:pt x="33" y="108"/>
                    <a:pt x="12" y="93"/>
                    <a:pt x="5" y="71"/>
                  </a:cubicBezTo>
                  <a:cubicBezTo>
                    <a:pt x="0" y="57"/>
                    <a:pt x="2" y="42"/>
                    <a:pt x="8" y="29"/>
                  </a:cubicBezTo>
                  <a:cubicBezTo>
                    <a:pt x="15" y="16"/>
                    <a:pt x="26" y="7"/>
                    <a:pt x="40" y="2"/>
                  </a:cubicBezTo>
                  <a:cubicBezTo>
                    <a:pt x="45" y="1"/>
                    <a:pt x="51" y="0"/>
                    <a:pt x="56" y="0"/>
                  </a:cubicBezTo>
                  <a:cubicBezTo>
                    <a:pt x="80" y="0"/>
                    <a:pt x="101" y="15"/>
                    <a:pt x="108" y="37"/>
                  </a:cubicBezTo>
                  <a:cubicBezTo>
                    <a:pt x="117" y="66"/>
                    <a:pt x="102" y="96"/>
                    <a:pt x="73" y="105"/>
                  </a:cubicBezTo>
                  <a:cubicBezTo>
                    <a:pt x="68" y="107"/>
                    <a:pt x="62" y="108"/>
                    <a:pt x="57"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9" name="Group 248"/>
          <p:cNvGrpSpPr/>
          <p:nvPr/>
        </p:nvGrpSpPr>
        <p:grpSpPr>
          <a:xfrm>
            <a:off x="7521824" y="2780362"/>
            <a:ext cx="329560" cy="302238"/>
            <a:chOff x="7413685" y="2550732"/>
            <a:chExt cx="487244" cy="446850"/>
          </a:xfrm>
        </p:grpSpPr>
        <p:sp>
          <p:nvSpPr>
            <p:cNvPr id="129" name="Freeform 59"/>
            <p:cNvSpPr>
              <a:spLocks/>
            </p:cNvSpPr>
            <p:nvPr/>
          </p:nvSpPr>
          <p:spPr bwMode="auto">
            <a:xfrm>
              <a:off x="7413685" y="2550732"/>
              <a:ext cx="487244" cy="446850"/>
            </a:xfrm>
            <a:custGeom>
              <a:avLst/>
              <a:gdLst>
                <a:gd name="T0" fmla="*/ 60 w 119"/>
                <a:gd name="T1" fmla="*/ 109 h 109"/>
                <a:gd name="T2" fmla="*/ 7 w 119"/>
                <a:gd name="T3" fmla="*/ 66 h 109"/>
                <a:gd name="T4" fmla="*/ 48 w 119"/>
                <a:gd name="T5" fmla="*/ 1 h 109"/>
                <a:gd name="T6" fmla="*/ 60 w 119"/>
                <a:gd name="T7" fmla="*/ 0 h 109"/>
                <a:gd name="T8" fmla="*/ 113 w 119"/>
                <a:gd name="T9" fmla="*/ 43 h 109"/>
                <a:gd name="T10" fmla="*/ 71 w 119"/>
                <a:gd name="T11" fmla="*/ 107 h 109"/>
                <a:gd name="T12" fmla="*/ 60 w 119"/>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19" h="109">
                  <a:moveTo>
                    <a:pt x="60" y="109"/>
                  </a:moveTo>
                  <a:cubicBezTo>
                    <a:pt x="34" y="109"/>
                    <a:pt x="12" y="91"/>
                    <a:pt x="7" y="66"/>
                  </a:cubicBezTo>
                  <a:cubicBezTo>
                    <a:pt x="0" y="37"/>
                    <a:pt x="19" y="8"/>
                    <a:pt x="48" y="1"/>
                  </a:cubicBezTo>
                  <a:cubicBezTo>
                    <a:pt x="52" y="1"/>
                    <a:pt x="56" y="0"/>
                    <a:pt x="60" y="0"/>
                  </a:cubicBezTo>
                  <a:cubicBezTo>
                    <a:pt x="85" y="0"/>
                    <a:pt x="107" y="18"/>
                    <a:pt x="113" y="43"/>
                  </a:cubicBezTo>
                  <a:cubicBezTo>
                    <a:pt x="119" y="72"/>
                    <a:pt x="100" y="101"/>
                    <a:pt x="71" y="107"/>
                  </a:cubicBezTo>
                  <a:cubicBezTo>
                    <a:pt x="67" y="108"/>
                    <a:pt x="63" y="109"/>
                    <a:pt x="60"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3" name="Freeform 59"/>
            <p:cNvSpPr>
              <a:spLocks/>
            </p:cNvSpPr>
            <p:nvPr/>
          </p:nvSpPr>
          <p:spPr bwMode="auto">
            <a:xfrm>
              <a:off x="7548677" y="2674533"/>
              <a:ext cx="217260" cy="199248"/>
            </a:xfrm>
            <a:custGeom>
              <a:avLst/>
              <a:gdLst>
                <a:gd name="T0" fmla="*/ 60 w 119"/>
                <a:gd name="T1" fmla="*/ 109 h 109"/>
                <a:gd name="T2" fmla="*/ 7 w 119"/>
                <a:gd name="T3" fmla="*/ 66 h 109"/>
                <a:gd name="T4" fmla="*/ 48 w 119"/>
                <a:gd name="T5" fmla="*/ 1 h 109"/>
                <a:gd name="T6" fmla="*/ 60 w 119"/>
                <a:gd name="T7" fmla="*/ 0 h 109"/>
                <a:gd name="T8" fmla="*/ 113 w 119"/>
                <a:gd name="T9" fmla="*/ 43 h 109"/>
                <a:gd name="T10" fmla="*/ 71 w 119"/>
                <a:gd name="T11" fmla="*/ 107 h 109"/>
                <a:gd name="T12" fmla="*/ 60 w 119"/>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19" h="109">
                  <a:moveTo>
                    <a:pt x="60" y="109"/>
                  </a:moveTo>
                  <a:cubicBezTo>
                    <a:pt x="34" y="109"/>
                    <a:pt x="12" y="91"/>
                    <a:pt x="7" y="66"/>
                  </a:cubicBezTo>
                  <a:cubicBezTo>
                    <a:pt x="0" y="37"/>
                    <a:pt x="19" y="8"/>
                    <a:pt x="48" y="1"/>
                  </a:cubicBezTo>
                  <a:cubicBezTo>
                    <a:pt x="52" y="1"/>
                    <a:pt x="56" y="0"/>
                    <a:pt x="60" y="0"/>
                  </a:cubicBezTo>
                  <a:cubicBezTo>
                    <a:pt x="85" y="0"/>
                    <a:pt x="107" y="18"/>
                    <a:pt x="113" y="43"/>
                  </a:cubicBezTo>
                  <a:cubicBezTo>
                    <a:pt x="119" y="72"/>
                    <a:pt x="100" y="101"/>
                    <a:pt x="71" y="107"/>
                  </a:cubicBezTo>
                  <a:cubicBezTo>
                    <a:pt x="67" y="108"/>
                    <a:pt x="63" y="109"/>
                    <a:pt x="60"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9" name="Group 218"/>
          <p:cNvGrpSpPr/>
          <p:nvPr/>
        </p:nvGrpSpPr>
        <p:grpSpPr>
          <a:xfrm>
            <a:off x="1302805" y="3778577"/>
            <a:ext cx="310780" cy="298822"/>
            <a:chOff x="1257751" y="3864534"/>
            <a:chExt cx="459476" cy="441798"/>
          </a:xfrm>
        </p:grpSpPr>
        <p:sp>
          <p:nvSpPr>
            <p:cNvPr id="130" name="Freeform 60"/>
            <p:cNvSpPr>
              <a:spLocks/>
            </p:cNvSpPr>
            <p:nvPr/>
          </p:nvSpPr>
          <p:spPr bwMode="auto">
            <a:xfrm>
              <a:off x="1257751" y="3864534"/>
              <a:ext cx="459476" cy="441798"/>
            </a:xfrm>
            <a:custGeom>
              <a:avLst/>
              <a:gdLst>
                <a:gd name="T0" fmla="*/ 56 w 112"/>
                <a:gd name="T1" fmla="*/ 108 h 108"/>
                <a:gd name="T2" fmla="*/ 3 w 112"/>
                <a:gd name="T3" fmla="*/ 65 h 108"/>
                <a:gd name="T4" fmla="*/ 11 w 112"/>
                <a:gd name="T5" fmla="*/ 25 h 108"/>
                <a:gd name="T6" fmla="*/ 45 w 112"/>
                <a:gd name="T7" fmla="*/ 1 h 108"/>
                <a:gd name="T8" fmla="*/ 56 w 112"/>
                <a:gd name="T9" fmla="*/ 0 h 108"/>
                <a:gd name="T10" fmla="*/ 109 w 112"/>
                <a:gd name="T11" fmla="*/ 43 h 108"/>
                <a:gd name="T12" fmla="*/ 102 w 112"/>
                <a:gd name="T13" fmla="*/ 84 h 108"/>
                <a:gd name="T14" fmla="*/ 68 w 112"/>
                <a:gd name="T15" fmla="*/ 107 h 108"/>
                <a:gd name="T16" fmla="*/ 56 w 11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56" y="108"/>
                  </a:moveTo>
                  <a:cubicBezTo>
                    <a:pt x="31" y="108"/>
                    <a:pt x="9" y="90"/>
                    <a:pt x="3" y="65"/>
                  </a:cubicBezTo>
                  <a:cubicBezTo>
                    <a:pt x="0" y="51"/>
                    <a:pt x="3" y="37"/>
                    <a:pt x="11" y="25"/>
                  </a:cubicBezTo>
                  <a:cubicBezTo>
                    <a:pt x="19" y="12"/>
                    <a:pt x="31" y="4"/>
                    <a:pt x="45" y="1"/>
                  </a:cubicBezTo>
                  <a:cubicBezTo>
                    <a:pt x="49" y="0"/>
                    <a:pt x="52" y="0"/>
                    <a:pt x="56" y="0"/>
                  </a:cubicBezTo>
                  <a:cubicBezTo>
                    <a:pt x="82" y="0"/>
                    <a:pt x="104" y="18"/>
                    <a:pt x="109" y="43"/>
                  </a:cubicBezTo>
                  <a:cubicBezTo>
                    <a:pt x="112" y="57"/>
                    <a:pt x="110" y="71"/>
                    <a:pt x="102" y="84"/>
                  </a:cubicBezTo>
                  <a:cubicBezTo>
                    <a:pt x="94" y="96"/>
                    <a:pt x="82" y="104"/>
                    <a:pt x="68" y="107"/>
                  </a:cubicBezTo>
                  <a:cubicBezTo>
                    <a:pt x="64" y="108"/>
                    <a:pt x="60"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4" name="Freeform 60"/>
            <p:cNvSpPr>
              <a:spLocks/>
            </p:cNvSpPr>
            <p:nvPr/>
          </p:nvSpPr>
          <p:spPr bwMode="auto">
            <a:xfrm>
              <a:off x="1385050" y="3986935"/>
              <a:ext cx="204878" cy="196996"/>
            </a:xfrm>
            <a:custGeom>
              <a:avLst/>
              <a:gdLst>
                <a:gd name="T0" fmla="*/ 56 w 112"/>
                <a:gd name="T1" fmla="*/ 108 h 108"/>
                <a:gd name="T2" fmla="*/ 3 w 112"/>
                <a:gd name="T3" fmla="*/ 65 h 108"/>
                <a:gd name="T4" fmla="*/ 11 w 112"/>
                <a:gd name="T5" fmla="*/ 25 h 108"/>
                <a:gd name="T6" fmla="*/ 45 w 112"/>
                <a:gd name="T7" fmla="*/ 1 h 108"/>
                <a:gd name="T8" fmla="*/ 56 w 112"/>
                <a:gd name="T9" fmla="*/ 0 h 108"/>
                <a:gd name="T10" fmla="*/ 109 w 112"/>
                <a:gd name="T11" fmla="*/ 43 h 108"/>
                <a:gd name="T12" fmla="*/ 102 w 112"/>
                <a:gd name="T13" fmla="*/ 84 h 108"/>
                <a:gd name="T14" fmla="*/ 68 w 112"/>
                <a:gd name="T15" fmla="*/ 107 h 108"/>
                <a:gd name="T16" fmla="*/ 56 w 11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56" y="108"/>
                  </a:moveTo>
                  <a:cubicBezTo>
                    <a:pt x="31" y="108"/>
                    <a:pt x="9" y="90"/>
                    <a:pt x="3" y="65"/>
                  </a:cubicBezTo>
                  <a:cubicBezTo>
                    <a:pt x="0" y="51"/>
                    <a:pt x="3" y="37"/>
                    <a:pt x="11" y="25"/>
                  </a:cubicBezTo>
                  <a:cubicBezTo>
                    <a:pt x="19" y="12"/>
                    <a:pt x="31" y="4"/>
                    <a:pt x="45" y="1"/>
                  </a:cubicBezTo>
                  <a:cubicBezTo>
                    <a:pt x="49" y="0"/>
                    <a:pt x="52" y="0"/>
                    <a:pt x="56" y="0"/>
                  </a:cubicBezTo>
                  <a:cubicBezTo>
                    <a:pt x="82" y="0"/>
                    <a:pt x="104" y="18"/>
                    <a:pt x="109" y="43"/>
                  </a:cubicBezTo>
                  <a:cubicBezTo>
                    <a:pt x="112" y="57"/>
                    <a:pt x="110" y="71"/>
                    <a:pt x="102" y="84"/>
                  </a:cubicBezTo>
                  <a:cubicBezTo>
                    <a:pt x="94" y="96"/>
                    <a:pt x="82" y="104"/>
                    <a:pt x="68" y="107"/>
                  </a:cubicBezTo>
                  <a:cubicBezTo>
                    <a:pt x="64" y="108"/>
                    <a:pt x="60"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8" name="Group 247"/>
          <p:cNvGrpSpPr/>
          <p:nvPr/>
        </p:nvGrpSpPr>
        <p:grpSpPr>
          <a:xfrm>
            <a:off x="7564460" y="3109747"/>
            <a:ext cx="315900" cy="298822"/>
            <a:chOff x="7476172" y="2878696"/>
            <a:chExt cx="467046" cy="441798"/>
          </a:xfrm>
        </p:grpSpPr>
        <p:sp>
          <p:nvSpPr>
            <p:cNvPr id="131" name="Freeform 61"/>
            <p:cNvSpPr>
              <a:spLocks/>
            </p:cNvSpPr>
            <p:nvPr/>
          </p:nvSpPr>
          <p:spPr bwMode="auto">
            <a:xfrm>
              <a:off x="7476172" y="2878696"/>
              <a:ext cx="467046" cy="441798"/>
            </a:xfrm>
            <a:custGeom>
              <a:avLst/>
              <a:gdLst>
                <a:gd name="T0" fmla="*/ 57 w 114"/>
                <a:gd name="T1" fmla="*/ 108 h 108"/>
                <a:gd name="T2" fmla="*/ 3 w 114"/>
                <a:gd name="T3" fmla="*/ 60 h 108"/>
                <a:gd name="T4" fmla="*/ 51 w 114"/>
                <a:gd name="T5" fmla="*/ 0 h 108"/>
                <a:gd name="T6" fmla="*/ 57 w 114"/>
                <a:gd name="T7" fmla="*/ 0 h 108"/>
                <a:gd name="T8" fmla="*/ 111 w 114"/>
                <a:gd name="T9" fmla="*/ 48 h 108"/>
                <a:gd name="T10" fmla="*/ 62 w 114"/>
                <a:gd name="T11" fmla="*/ 108 h 108"/>
                <a:gd name="T12" fmla="*/ 57 w 114"/>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14" h="108">
                  <a:moveTo>
                    <a:pt x="57" y="108"/>
                  </a:moveTo>
                  <a:cubicBezTo>
                    <a:pt x="29" y="108"/>
                    <a:pt x="6" y="87"/>
                    <a:pt x="3" y="60"/>
                  </a:cubicBezTo>
                  <a:cubicBezTo>
                    <a:pt x="0" y="30"/>
                    <a:pt x="21" y="3"/>
                    <a:pt x="51" y="0"/>
                  </a:cubicBezTo>
                  <a:cubicBezTo>
                    <a:pt x="53" y="0"/>
                    <a:pt x="55" y="0"/>
                    <a:pt x="57" y="0"/>
                  </a:cubicBezTo>
                  <a:cubicBezTo>
                    <a:pt x="85" y="0"/>
                    <a:pt x="108" y="21"/>
                    <a:pt x="111" y="48"/>
                  </a:cubicBezTo>
                  <a:cubicBezTo>
                    <a:pt x="114" y="78"/>
                    <a:pt x="92" y="105"/>
                    <a:pt x="62" y="108"/>
                  </a:cubicBezTo>
                  <a:cubicBezTo>
                    <a:pt x="61" y="108"/>
                    <a:pt x="59" y="108"/>
                    <a:pt x="57"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5" name="Freeform 61"/>
            <p:cNvSpPr>
              <a:spLocks/>
            </p:cNvSpPr>
            <p:nvPr/>
          </p:nvSpPr>
          <p:spPr bwMode="auto">
            <a:xfrm>
              <a:off x="7605568" y="3001097"/>
              <a:ext cx="208254" cy="196996"/>
            </a:xfrm>
            <a:custGeom>
              <a:avLst/>
              <a:gdLst>
                <a:gd name="T0" fmla="*/ 57 w 114"/>
                <a:gd name="T1" fmla="*/ 108 h 108"/>
                <a:gd name="T2" fmla="*/ 3 w 114"/>
                <a:gd name="T3" fmla="*/ 60 h 108"/>
                <a:gd name="T4" fmla="*/ 51 w 114"/>
                <a:gd name="T5" fmla="*/ 0 h 108"/>
                <a:gd name="T6" fmla="*/ 57 w 114"/>
                <a:gd name="T7" fmla="*/ 0 h 108"/>
                <a:gd name="T8" fmla="*/ 111 w 114"/>
                <a:gd name="T9" fmla="*/ 48 h 108"/>
                <a:gd name="T10" fmla="*/ 62 w 114"/>
                <a:gd name="T11" fmla="*/ 108 h 108"/>
                <a:gd name="T12" fmla="*/ 57 w 114"/>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14" h="108">
                  <a:moveTo>
                    <a:pt x="57" y="108"/>
                  </a:moveTo>
                  <a:cubicBezTo>
                    <a:pt x="29" y="108"/>
                    <a:pt x="6" y="87"/>
                    <a:pt x="3" y="60"/>
                  </a:cubicBezTo>
                  <a:cubicBezTo>
                    <a:pt x="0" y="30"/>
                    <a:pt x="21" y="3"/>
                    <a:pt x="51" y="0"/>
                  </a:cubicBezTo>
                  <a:cubicBezTo>
                    <a:pt x="53" y="0"/>
                    <a:pt x="55" y="0"/>
                    <a:pt x="57" y="0"/>
                  </a:cubicBezTo>
                  <a:cubicBezTo>
                    <a:pt x="85" y="0"/>
                    <a:pt x="108" y="21"/>
                    <a:pt x="111" y="48"/>
                  </a:cubicBezTo>
                  <a:cubicBezTo>
                    <a:pt x="114" y="78"/>
                    <a:pt x="92" y="105"/>
                    <a:pt x="62" y="108"/>
                  </a:cubicBezTo>
                  <a:cubicBezTo>
                    <a:pt x="61" y="108"/>
                    <a:pt x="59" y="108"/>
                    <a:pt x="57"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8" name="Group 217"/>
          <p:cNvGrpSpPr/>
          <p:nvPr/>
        </p:nvGrpSpPr>
        <p:grpSpPr>
          <a:xfrm>
            <a:off x="1271818" y="3449393"/>
            <a:ext cx="309070" cy="302238"/>
            <a:chOff x="1210594" y="3536570"/>
            <a:chExt cx="456952" cy="446850"/>
          </a:xfrm>
        </p:grpSpPr>
        <p:sp>
          <p:nvSpPr>
            <p:cNvPr id="132" name="Freeform 62"/>
            <p:cNvSpPr>
              <a:spLocks/>
            </p:cNvSpPr>
            <p:nvPr/>
          </p:nvSpPr>
          <p:spPr bwMode="auto">
            <a:xfrm>
              <a:off x="1210594" y="3536570"/>
              <a:ext cx="456952" cy="446850"/>
            </a:xfrm>
            <a:custGeom>
              <a:avLst/>
              <a:gdLst>
                <a:gd name="T0" fmla="*/ 55 w 112"/>
                <a:gd name="T1" fmla="*/ 109 h 109"/>
                <a:gd name="T2" fmla="*/ 1 w 112"/>
                <a:gd name="T3" fmla="*/ 60 h 109"/>
                <a:gd name="T4" fmla="*/ 13 w 112"/>
                <a:gd name="T5" fmla="*/ 20 h 109"/>
                <a:gd name="T6" fmla="*/ 50 w 112"/>
                <a:gd name="T7" fmla="*/ 0 h 109"/>
                <a:gd name="T8" fmla="*/ 55 w 112"/>
                <a:gd name="T9" fmla="*/ 0 h 109"/>
                <a:gd name="T10" fmla="*/ 109 w 112"/>
                <a:gd name="T11" fmla="*/ 49 h 109"/>
                <a:gd name="T12" fmla="*/ 61 w 112"/>
                <a:gd name="T13" fmla="*/ 108 h 109"/>
                <a:gd name="T14" fmla="*/ 55 w 112"/>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9">
                  <a:moveTo>
                    <a:pt x="55" y="109"/>
                  </a:moveTo>
                  <a:cubicBezTo>
                    <a:pt x="27" y="109"/>
                    <a:pt x="4" y="88"/>
                    <a:pt x="1" y="60"/>
                  </a:cubicBezTo>
                  <a:cubicBezTo>
                    <a:pt x="0" y="46"/>
                    <a:pt x="4" y="32"/>
                    <a:pt x="13" y="20"/>
                  </a:cubicBezTo>
                  <a:cubicBezTo>
                    <a:pt x="22" y="9"/>
                    <a:pt x="35" y="2"/>
                    <a:pt x="50" y="0"/>
                  </a:cubicBezTo>
                  <a:cubicBezTo>
                    <a:pt x="51" y="0"/>
                    <a:pt x="53" y="0"/>
                    <a:pt x="55" y="0"/>
                  </a:cubicBezTo>
                  <a:cubicBezTo>
                    <a:pt x="83" y="0"/>
                    <a:pt x="106" y="21"/>
                    <a:pt x="109" y="49"/>
                  </a:cubicBezTo>
                  <a:cubicBezTo>
                    <a:pt x="112" y="78"/>
                    <a:pt x="91" y="105"/>
                    <a:pt x="61" y="108"/>
                  </a:cubicBezTo>
                  <a:cubicBezTo>
                    <a:pt x="59" y="108"/>
                    <a:pt x="57" y="109"/>
                    <a:pt x="55"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6" name="Freeform 62"/>
            <p:cNvSpPr>
              <a:spLocks/>
            </p:cNvSpPr>
            <p:nvPr/>
          </p:nvSpPr>
          <p:spPr bwMode="auto">
            <a:xfrm>
              <a:off x="1337194" y="3660371"/>
              <a:ext cx="203752" cy="199248"/>
            </a:xfrm>
            <a:custGeom>
              <a:avLst/>
              <a:gdLst>
                <a:gd name="T0" fmla="*/ 55 w 112"/>
                <a:gd name="T1" fmla="*/ 109 h 109"/>
                <a:gd name="T2" fmla="*/ 1 w 112"/>
                <a:gd name="T3" fmla="*/ 60 h 109"/>
                <a:gd name="T4" fmla="*/ 13 w 112"/>
                <a:gd name="T5" fmla="*/ 20 h 109"/>
                <a:gd name="T6" fmla="*/ 50 w 112"/>
                <a:gd name="T7" fmla="*/ 0 h 109"/>
                <a:gd name="T8" fmla="*/ 55 w 112"/>
                <a:gd name="T9" fmla="*/ 0 h 109"/>
                <a:gd name="T10" fmla="*/ 109 w 112"/>
                <a:gd name="T11" fmla="*/ 49 h 109"/>
                <a:gd name="T12" fmla="*/ 61 w 112"/>
                <a:gd name="T13" fmla="*/ 108 h 109"/>
                <a:gd name="T14" fmla="*/ 55 w 112"/>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9">
                  <a:moveTo>
                    <a:pt x="55" y="109"/>
                  </a:moveTo>
                  <a:cubicBezTo>
                    <a:pt x="27" y="109"/>
                    <a:pt x="4" y="88"/>
                    <a:pt x="1" y="60"/>
                  </a:cubicBezTo>
                  <a:cubicBezTo>
                    <a:pt x="0" y="46"/>
                    <a:pt x="4" y="32"/>
                    <a:pt x="13" y="20"/>
                  </a:cubicBezTo>
                  <a:cubicBezTo>
                    <a:pt x="22" y="9"/>
                    <a:pt x="35" y="2"/>
                    <a:pt x="50" y="0"/>
                  </a:cubicBezTo>
                  <a:cubicBezTo>
                    <a:pt x="51" y="0"/>
                    <a:pt x="53" y="0"/>
                    <a:pt x="55" y="0"/>
                  </a:cubicBezTo>
                  <a:cubicBezTo>
                    <a:pt x="83" y="0"/>
                    <a:pt x="106" y="21"/>
                    <a:pt x="109" y="49"/>
                  </a:cubicBezTo>
                  <a:cubicBezTo>
                    <a:pt x="112" y="78"/>
                    <a:pt x="91" y="105"/>
                    <a:pt x="61" y="108"/>
                  </a:cubicBezTo>
                  <a:cubicBezTo>
                    <a:pt x="59" y="108"/>
                    <a:pt x="57" y="109"/>
                    <a:pt x="55"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7" name="Group 246"/>
          <p:cNvGrpSpPr/>
          <p:nvPr/>
        </p:nvGrpSpPr>
        <p:grpSpPr>
          <a:xfrm>
            <a:off x="7572016" y="3438761"/>
            <a:ext cx="302238" cy="300530"/>
            <a:chOff x="7503732" y="3206839"/>
            <a:chExt cx="446850" cy="444324"/>
          </a:xfrm>
        </p:grpSpPr>
        <p:sp>
          <p:nvSpPr>
            <p:cNvPr id="133" name="Oval 63"/>
            <p:cNvSpPr>
              <a:spLocks noChangeArrowheads="1"/>
            </p:cNvSpPr>
            <p:nvPr/>
          </p:nvSpPr>
          <p:spPr bwMode="auto">
            <a:xfrm>
              <a:off x="7503732" y="3206839"/>
              <a:ext cx="446850" cy="444324"/>
            </a:xfrm>
            <a:prstGeom prst="ellipse">
              <a:avLst/>
            </a:pr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7" name="Oval 63"/>
            <p:cNvSpPr>
              <a:spLocks noChangeArrowheads="1"/>
            </p:cNvSpPr>
            <p:nvPr/>
          </p:nvSpPr>
          <p:spPr bwMode="auto">
            <a:xfrm>
              <a:off x="7627533" y="3329940"/>
              <a:ext cx="199248" cy="198122"/>
            </a:xfrm>
            <a:prstGeom prst="ellipse">
              <a:avLst/>
            </a:pr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3" name="Group 202"/>
          <p:cNvGrpSpPr/>
          <p:nvPr/>
        </p:nvGrpSpPr>
        <p:grpSpPr>
          <a:xfrm>
            <a:off x="1273004" y="3118713"/>
            <a:ext cx="302238" cy="300530"/>
            <a:chOff x="1196595" y="3206839"/>
            <a:chExt cx="446850" cy="444324"/>
          </a:xfrm>
        </p:grpSpPr>
        <p:sp>
          <p:nvSpPr>
            <p:cNvPr id="134" name="Freeform 64"/>
            <p:cNvSpPr>
              <a:spLocks/>
            </p:cNvSpPr>
            <p:nvPr/>
          </p:nvSpPr>
          <p:spPr bwMode="auto">
            <a:xfrm>
              <a:off x="1196595" y="3206839"/>
              <a:ext cx="446850" cy="444324"/>
            </a:xfrm>
            <a:custGeom>
              <a:avLst/>
              <a:gdLst>
                <a:gd name="T0" fmla="*/ 54 w 109"/>
                <a:gd name="T1" fmla="*/ 108 h 108"/>
                <a:gd name="T2" fmla="*/ 54 w 109"/>
                <a:gd name="T3" fmla="*/ 108 h 108"/>
                <a:gd name="T4" fmla="*/ 0 w 109"/>
                <a:gd name="T5" fmla="*/ 54 h 108"/>
                <a:gd name="T6" fmla="*/ 16 w 109"/>
                <a:gd name="T7" fmla="*/ 16 h 108"/>
                <a:gd name="T8" fmla="*/ 54 w 109"/>
                <a:gd name="T9" fmla="*/ 0 h 108"/>
                <a:gd name="T10" fmla="*/ 109 w 109"/>
                <a:gd name="T11" fmla="*/ 54 h 108"/>
                <a:gd name="T12" fmla="*/ 54 w 109"/>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09" h="108">
                  <a:moveTo>
                    <a:pt x="54" y="108"/>
                  </a:moveTo>
                  <a:cubicBezTo>
                    <a:pt x="54" y="108"/>
                    <a:pt x="54" y="108"/>
                    <a:pt x="54" y="108"/>
                  </a:cubicBezTo>
                  <a:cubicBezTo>
                    <a:pt x="25" y="108"/>
                    <a:pt x="0" y="84"/>
                    <a:pt x="0" y="54"/>
                  </a:cubicBezTo>
                  <a:cubicBezTo>
                    <a:pt x="0" y="40"/>
                    <a:pt x="6" y="26"/>
                    <a:pt x="16" y="16"/>
                  </a:cubicBezTo>
                  <a:cubicBezTo>
                    <a:pt x="26" y="6"/>
                    <a:pt x="40" y="0"/>
                    <a:pt x="54" y="0"/>
                  </a:cubicBezTo>
                  <a:cubicBezTo>
                    <a:pt x="84" y="0"/>
                    <a:pt x="109" y="24"/>
                    <a:pt x="109" y="54"/>
                  </a:cubicBezTo>
                  <a:cubicBezTo>
                    <a:pt x="109" y="84"/>
                    <a:pt x="84" y="108"/>
                    <a:pt x="54"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8" name="Freeform 64"/>
            <p:cNvSpPr>
              <a:spLocks/>
            </p:cNvSpPr>
            <p:nvPr/>
          </p:nvSpPr>
          <p:spPr bwMode="auto">
            <a:xfrm>
              <a:off x="1320396" y="3329940"/>
              <a:ext cx="199248" cy="198122"/>
            </a:xfrm>
            <a:custGeom>
              <a:avLst/>
              <a:gdLst>
                <a:gd name="T0" fmla="*/ 54 w 109"/>
                <a:gd name="T1" fmla="*/ 108 h 108"/>
                <a:gd name="T2" fmla="*/ 54 w 109"/>
                <a:gd name="T3" fmla="*/ 108 h 108"/>
                <a:gd name="T4" fmla="*/ 0 w 109"/>
                <a:gd name="T5" fmla="*/ 54 h 108"/>
                <a:gd name="T6" fmla="*/ 16 w 109"/>
                <a:gd name="T7" fmla="*/ 16 h 108"/>
                <a:gd name="T8" fmla="*/ 54 w 109"/>
                <a:gd name="T9" fmla="*/ 0 h 108"/>
                <a:gd name="T10" fmla="*/ 109 w 109"/>
                <a:gd name="T11" fmla="*/ 54 h 108"/>
                <a:gd name="T12" fmla="*/ 54 w 109"/>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09" h="108">
                  <a:moveTo>
                    <a:pt x="54" y="108"/>
                  </a:moveTo>
                  <a:cubicBezTo>
                    <a:pt x="54" y="108"/>
                    <a:pt x="54" y="108"/>
                    <a:pt x="54" y="108"/>
                  </a:cubicBezTo>
                  <a:cubicBezTo>
                    <a:pt x="25" y="108"/>
                    <a:pt x="0" y="84"/>
                    <a:pt x="0" y="54"/>
                  </a:cubicBezTo>
                  <a:cubicBezTo>
                    <a:pt x="0" y="40"/>
                    <a:pt x="6" y="26"/>
                    <a:pt x="16" y="16"/>
                  </a:cubicBezTo>
                  <a:cubicBezTo>
                    <a:pt x="26" y="6"/>
                    <a:pt x="40" y="0"/>
                    <a:pt x="54" y="0"/>
                  </a:cubicBezTo>
                  <a:cubicBezTo>
                    <a:pt x="84" y="0"/>
                    <a:pt x="109" y="24"/>
                    <a:pt x="109" y="54"/>
                  </a:cubicBezTo>
                  <a:cubicBezTo>
                    <a:pt x="109" y="84"/>
                    <a:pt x="84" y="108"/>
                    <a:pt x="54"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380" name="Group 379"/>
          <p:cNvGrpSpPr/>
          <p:nvPr/>
        </p:nvGrpSpPr>
        <p:grpSpPr>
          <a:xfrm>
            <a:off x="4001521" y="3030129"/>
            <a:ext cx="544172" cy="797743"/>
            <a:chOff x="3448473" y="7460894"/>
            <a:chExt cx="769939" cy="1128713"/>
          </a:xfrm>
        </p:grpSpPr>
        <p:sp>
          <p:nvSpPr>
            <p:cNvPr id="381"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82"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72" name="Group 571"/>
          <p:cNvGrpSpPr/>
          <p:nvPr/>
        </p:nvGrpSpPr>
        <p:grpSpPr>
          <a:xfrm>
            <a:off x="5217553" y="3163647"/>
            <a:ext cx="144739" cy="664225"/>
            <a:chOff x="6981958" y="7022624"/>
            <a:chExt cx="144739" cy="664225"/>
          </a:xfrm>
        </p:grpSpPr>
        <p:sp>
          <p:nvSpPr>
            <p:cNvPr id="560" name="Freeform 142"/>
            <p:cNvSpPr>
              <a:spLocks noEditPoints="1"/>
            </p:cNvSpPr>
            <p:nvPr/>
          </p:nvSpPr>
          <p:spPr bwMode="auto">
            <a:xfrm>
              <a:off x="6981958" y="7022624"/>
              <a:ext cx="144739" cy="664225"/>
            </a:xfrm>
            <a:custGeom>
              <a:avLst/>
              <a:gdLst>
                <a:gd name="T0" fmla="*/ 0 w 129"/>
                <a:gd name="T1" fmla="*/ 592 h 592"/>
                <a:gd name="T2" fmla="*/ 7 w 129"/>
                <a:gd name="T3" fmla="*/ 516 h 592"/>
                <a:gd name="T4" fmla="*/ 84 w 129"/>
                <a:gd name="T5" fmla="*/ 516 h 592"/>
                <a:gd name="T6" fmla="*/ 77 w 129"/>
                <a:gd name="T7" fmla="*/ 592 h 592"/>
                <a:gd name="T8" fmla="*/ 0 w 129"/>
                <a:gd name="T9" fmla="*/ 592 h 592"/>
                <a:gd name="T10" fmla="*/ 45 w 129"/>
                <a:gd name="T11" fmla="*/ 77 h 592"/>
                <a:gd name="T12" fmla="*/ 52 w 129"/>
                <a:gd name="T13" fmla="*/ 0 h 592"/>
                <a:gd name="T14" fmla="*/ 129 w 129"/>
                <a:gd name="T15" fmla="*/ 0 h 592"/>
                <a:gd name="T16" fmla="*/ 122 w 129"/>
                <a:gd name="T17" fmla="*/ 77 h 592"/>
                <a:gd name="T18" fmla="*/ 45 w 129"/>
                <a:gd name="T19" fmla="*/ 77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592">
                  <a:moveTo>
                    <a:pt x="0" y="592"/>
                  </a:moveTo>
                  <a:lnTo>
                    <a:pt x="7" y="516"/>
                  </a:lnTo>
                  <a:lnTo>
                    <a:pt x="84" y="516"/>
                  </a:lnTo>
                  <a:lnTo>
                    <a:pt x="77" y="592"/>
                  </a:lnTo>
                  <a:lnTo>
                    <a:pt x="0" y="592"/>
                  </a:lnTo>
                  <a:close/>
                  <a:moveTo>
                    <a:pt x="45" y="77"/>
                  </a:moveTo>
                  <a:lnTo>
                    <a:pt x="52" y="0"/>
                  </a:lnTo>
                  <a:lnTo>
                    <a:pt x="129" y="0"/>
                  </a:lnTo>
                  <a:lnTo>
                    <a:pt x="122" y="77"/>
                  </a:lnTo>
                  <a:lnTo>
                    <a:pt x="45" y="77"/>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86" name="Freeform 142"/>
            <p:cNvSpPr>
              <a:spLocks noEditPoints="1"/>
            </p:cNvSpPr>
            <p:nvPr/>
          </p:nvSpPr>
          <p:spPr bwMode="auto">
            <a:xfrm>
              <a:off x="6981958" y="7022624"/>
              <a:ext cx="144739" cy="664225"/>
            </a:xfrm>
            <a:custGeom>
              <a:avLst/>
              <a:gdLst>
                <a:gd name="T0" fmla="*/ 0 w 129"/>
                <a:gd name="T1" fmla="*/ 592 h 592"/>
                <a:gd name="T2" fmla="*/ 7 w 129"/>
                <a:gd name="T3" fmla="*/ 516 h 592"/>
                <a:gd name="T4" fmla="*/ 84 w 129"/>
                <a:gd name="T5" fmla="*/ 516 h 592"/>
                <a:gd name="T6" fmla="*/ 77 w 129"/>
                <a:gd name="T7" fmla="*/ 592 h 592"/>
                <a:gd name="T8" fmla="*/ 0 w 129"/>
                <a:gd name="T9" fmla="*/ 592 h 592"/>
                <a:gd name="T10" fmla="*/ 45 w 129"/>
                <a:gd name="T11" fmla="*/ 77 h 592"/>
                <a:gd name="T12" fmla="*/ 52 w 129"/>
                <a:gd name="T13" fmla="*/ 0 h 592"/>
                <a:gd name="T14" fmla="*/ 129 w 129"/>
                <a:gd name="T15" fmla="*/ 0 h 592"/>
                <a:gd name="T16" fmla="*/ 122 w 129"/>
                <a:gd name="T17" fmla="*/ 77 h 592"/>
                <a:gd name="T18" fmla="*/ 45 w 129"/>
                <a:gd name="T19" fmla="*/ 77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592">
                  <a:moveTo>
                    <a:pt x="0" y="592"/>
                  </a:moveTo>
                  <a:lnTo>
                    <a:pt x="7" y="516"/>
                  </a:lnTo>
                  <a:lnTo>
                    <a:pt x="84" y="516"/>
                  </a:lnTo>
                  <a:lnTo>
                    <a:pt x="77" y="592"/>
                  </a:lnTo>
                  <a:lnTo>
                    <a:pt x="0" y="592"/>
                  </a:lnTo>
                  <a:close/>
                  <a:moveTo>
                    <a:pt x="45" y="77"/>
                  </a:moveTo>
                  <a:lnTo>
                    <a:pt x="52" y="0"/>
                  </a:lnTo>
                  <a:lnTo>
                    <a:pt x="129" y="0"/>
                  </a:lnTo>
                  <a:lnTo>
                    <a:pt x="122" y="77"/>
                  </a:lnTo>
                  <a:lnTo>
                    <a:pt x="45" y="77"/>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391" name="Group 390"/>
          <p:cNvGrpSpPr/>
          <p:nvPr/>
        </p:nvGrpSpPr>
        <p:grpSpPr>
          <a:xfrm>
            <a:off x="6034712" y="3030690"/>
            <a:ext cx="544172" cy="797743"/>
            <a:chOff x="3448473" y="7460894"/>
            <a:chExt cx="769939" cy="1128713"/>
          </a:xfrm>
        </p:grpSpPr>
        <p:sp>
          <p:nvSpPr>
            <p:cNvPr id="392"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93"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397" name="Group 396"/>
          <p:cNvGrpSpPr/>
          <p:nvPr/>
        </p:nvGrpSpPr>
        <p:grpSpPr>
          <a:xfrm>
            <a:off x="2565676" y="3030129"/>
            <a:ext cx="544172" cy="797743"/>
            <a:chOff x="3448473" y="7460894"/>
            <a:chExt cx="769939" cy="1128713"/>
          </a:xfrm>
        </p:grpSpPr>
        <p:sp>
          <p:nvSpPr>
            <p:cNvPr id="401"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02"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398" name="Group 397"/>
          <p:cNvGrpSpPr/>
          <p:nvPr/>
        </p:nvGrpSpPr>
        <p:grpSpPr>
          <a:xfrm>
            <a:off x="3162462" y="3030129"/>
            <a:ext cx="544172" cy="797743"/>
            <a:chOff x="3448473" y="7460894"/>
            <a:chExt cx="769939" cy="1128713"/>
          </a:xfrm>
        </p:grpSpPr>
        <p:sp>
          <p:nvSpPr>
            <p:cNvPr id="399"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00"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03" name="Group 402"/>
          <p:cNvGrpSpPr/>
          <p:nvPr/>
        </p:nvGrpSpPr>
        <p:grpSpPr>
          <a:xfrm>
            <a:off x="3781708" y="3163647"/>
            <a:ext cx="144739" cy="664225"/>
            <a:chOff x="6981958" y="7022624"/>
            <a:chExt cx="144739" cy="664225"/>
          </a:xfrm>
        </p:grpSpPr>
        <p:sp>
          <p:nvSpPr>
            <p:cNvPr id="404" name="Freeform 142"/>
            <p:cNvSpPr>
              <a:spLocks noEditPoints="1"/>
            </p:cNvSpPr>
            <p:nvPr/>
          </p:nvSpPr>
          <p:spPr bwMode="auto">
            <a:xfrm>
              <a:off x="6981958" y="7022624"/>
              <a:ext cx="144739" cy="664225"/>
            </a:xfrm>
            <a:custGeom>
              <a:avLst/>
              <a:gdLst>
                <a:gd name="T0" fmla="*/ 0 w 129"/>
                <a:gd name="T1" fmla="*/ 592 h 592"/>
                <a:gd name="T2" fmla="*/ 7 w 129"/>
                <a:gd name="T3" fmla="*/ 516 h 592"/>
                <a:gd name="T4" fmla="*/ 84 w 129"/>
                <a:gd name="T5" fmla="*/ 516 h 592"/>
                <a:gd name="T6" fmla="*/ 77 w 129"/>
                <a:gd name="T7" fmla="*/ 592 h 592"/>
                <a:gd name="T8" fmla="*/ 0 w 129"/>
                <a:gd name="T9" fmla="*/ 592 h 592"/>
                <a:gd name="T10" fmla="*/ 45 w 129"/>
                <a:gd name="T11" fmla="*/ 77 h 592"/>
                <a:gd name="T12" fmla="*/ 52 w 129"/>
                <a:gd name="T13" fmla="*/ 0 h 592"/>
                <a:gd name="T14" fmla="*/ 129 w 129"/>
                <a:gd name="T15" fmla="*/ 0 h 592"/>
                <a:gd name="T16" fmla="*/ 122 w 129"/>
                <a:gd name="T17" fmla="*/ 77 h 592"/>
                <a:gd name="T18" fmla="*/ 45 w 129"/>
                <a:gd name="T19" fmla="*/ 77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592">
                  <a:moveTo>
                    <a:pt x="0" y="592"/>
                  </a:moveTo>
                  <a:lnTo>
                    <a:pt x="7" y="516"/>
                  </a:lnTo>
                  <a:lnTo>
                    <a:pt x="84" y="516"/>
                  </a:lnTo>
                  <a:lnTo>
                    <a:pt x="77" y="592"/>
                  </a:lnTo>
                  <a:lnTo>
                    <a:pt x="0" y="592"/>
                  </a:lnTo>
                  <a:close/>
                  <a:moveTo>
                    <a:pt x="45" y="77"/>
                  </a:moveTo>
                  <a:lnTo>
                    <a:pt x="52" y="0"/>
                  </a:lnTo>
                  <a:lnTo>
                    <a:pt x="129" y="0"/>
                  </a:lnTo>
                  <a:lnTo>
                    <a:pt x="122" y="77"/>
                  </a:lnTo>
                  <a:lnTo>
                    <a:pt x="45" y="77"/>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05" name="Freeform 142"/>
            <p:cNvSpPr>
              <a:spLocks noEditPoints="1"/>
            </p:cNvSpPr>
            <p:nvPr/>
          </p:nvSpPr>
          <p:spPr bwMode="auto">
            <a:xfrm>
              <a:off x="6981958" y="7022624"/>
              <a:ext cx="144739" cy="664225"/>
            </a:xfrm>
            <a:custGeom>
              <a:avLst/>
              <a:gdLst>
                <a:gd name="T0" fmla="*/ 0 w 129"/>
                <a:gd name="T1" fmla="*/ 592 h 592"/>
                <a:gd name="T2" fmla="*/ 7 w 129"/>
                <a:gd name="T3" fmla="*/ 516 h 592"/>
                <a:gd name="T4" fmla="*/ 84 w 129"/>
                <a:gd name="T5" fmla="*/ 516 h 592"/>
                <a:gd name="T6" fmla="*/ 77 w 129"/>
                <a:gd name="T7" fmla="*/ 592 h 592"/>
                <a:gd name="T8" fmla="*/ 0 w 129"/>
                <a:gd name="T9" fmla="*/ 592 h 592"/>
                <a:gd name="T10" fmla="*/ 45 w 129"/>
                <a:gd name="T11" fmla="*/ 77 h 592"/>
                <a:gd name="T12" fmla="*/ 52 w 129"/>
                <a:gd name="T13" fmla="*/ 0 h 592"/>
                <a:gd name="T14" fmla="*/ 129 w 129"/>
                <a:gd name="T15" fmla="*/ 0 h 592"/>
                <a:gd name="T16" fmla="*/ 122 w 129"/>
                <a:gd name="T17" fmla="*/ 77 h 592"/>
                <a:gd name="T18" fmla="*/ 45 w 129"/>
                <a:gd name="T19" fmla="*/ 77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592">
                  <a:moveTo>
                    <a:pt x="0" y="592"/>
                  </a:moveTo>
                  <a:lnTo>
                    <a:pt x="7" y="516"/>
                  </a:lnTo>
                  <a:lnTo>
                    <a:pt x="84" y="516"/>
                  </a:lnTo>
                  <a:lnTo>
                    <a:pt x="77" y="592"/>
                  </a:lnTo>
                  <a:lnTo>
                    <a:pt x="0" y="592"/>
                  </a:lnTo>
                  <a:close/>
                  <a:moveTo>
                    <a:pt x="45" y="77"/>
                  </a:moveTo>
                  <a:lnTo>
                    <a:pt x="52" y="0"/>
                  </a:lnTo>
                  <a:lnTo>
                    <a:pt x="129" y="0"/>
                  </a:lnTo>
                  <a:lnTo>
                    <a:pt x="122" y="77"/>
                  </a:lnTo>
                  <a:lnTo>
                    <a:pt x="45" y="77"/>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2" name="Group 561"/>
          <p:cNvGrpSpPr/>
          <p:nvPr/>
        </p:nvGrpSpPr>
        <p:grpSpPr>
          <a:xfrm>
            <a:off x="6034712" y="3030690"/>
            <a:ext cx="544172" cy="797743"/>
            <a:chOff x="3448473" y="7460894"/>
            <a:chExt cx="769939" cy="1128713"/>
          </a:xfrm>
        </p:grpSpPr>
        <p:sp>
          <p:nvSpPr>
            <p:cNvPr id="262"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67"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3" name="Group 562"/>
          <p:cNvGrpSpPr/>
          <p:nvPr/>
        </p:nvGrpSpPr>
        <p:grpSpPr>
          <a:xfrm>
            <a:off x="6034152" y="3030690"/>
            <a:ext cx="545292" cy="797743"/>
            <a:chOff x="4215237" y="7470420"/>
            <a:chExt cx="771525" cy="1128713"/>
          </a:xfrm>
        </p:grpSpPr>
        <p:sp>
          <p:nvSpPr>
            <p:cNvPr id="276"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80"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4" name="Group 563"/>
          <p:cNvGrpSpPr/>
          <p:nvPr/>
        </p:nvGrpSpPr>
        <p:grpSpPr>
          <a:xfrm>
            <a:off x="6034152" y="3030690"/>
            <a:ext cx="545292" cy="797742"/>
            <a:chOff x="4967712" y="7460895"/>
            <a:chExt cx="771525" cy="1128712"/>
          </a:xfrm>
        </p:grpSpPr>
        <p:sp>
          <p:nvSpPr>
            <p:cNvPr id="285"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85"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5" name="Group 564"/>
          <p:cNvGrpSpPr/>
          <p:nvPr/>
        </p:nvGrpSpPr>
        <p:grpSpPr>
          <a:xfrm>
            <a:off x="6034152" y="3030690"/>
            <a:ext cx="545292" cy="797743"/>
            <a:chOff x="5736062" y="7470420"/>
            <a:chExt cx="771525" cy="1128713"/>
          </a:xfrm>
        </p:grpSpPr>
        <p:sp>
          <p:nvSpPr>
            <p:cNvPr id="514"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24"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6" name="Group 565"/>
          <p:cNvGrpSpPr/>
          <p:nvPr/>
        </p:nvGrpSpPr>
        <p:grpSpPr>
          <a:xfrm>
            <a:off x="6034152" y="3030129"/>
            <a:ext cx="545292" cy="798865"/>
            <a:chOff x="6510762" y="7500582"/>
            <a:chExt cx="771525" cy="1130301"/>
          </a:xfrm>
        </p:grpSpPr>
        <p:sp>
          <p:nvSpPr>
            <p:cNvPr id="535"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34"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7" name="Group 566"/>
          <p:cNvGrpSpPr/>
          <p:nvPr/>
        </p:nvGrpSpPr>
        <p:grpSpPr>
          <a:xfrm>
            <a:off x="6034152" y="3030690"/>
            <a:ext cx="545292" cy="797743"/>
            <a:chOff x="7277524" y="7510107"/>
            <a:chExt cx="771525" cy="1128713"/>
          </a:xfrm>
        </p:grpSpPr>
        <p:sp>
          <p:nvSpPr>
            <p:cNvPr id="542" name="Freeform 84"/>
            <p:cNvSpPr>
              <a:spLocks/>
            </p:cNvSpPr>
            <p:nvPr/>
          </p:nvSpPr>
          <p:spPr bwMode="auto">
            <a:xfrm>
              <a:off x="7277524" y="7510107"/>
              <a:ext cx="771525" cy="1128713"/>
            </a:xfrm>
            <a:custGeom>
              <a:avLst/>
              <a:gdLst/>
              <a:ahLst/>
              <a:cxnLst/>
              <a:rect l="l" t="t" r="r" b="b"/>
              <a:pathLst>
                <a:path w="771525" h="1128713">
                  <a:moveTo>
                    <a:pt x="150813" y="1006475"/>
                  </a:moveTo>
                  <a:lnTo>
                    <a:pt x="544513" y="1006475"/>
                  </a:lnTo>
                  <a:lnTo>
                    <a:pt x="652463" y="1128713"/>
                  </a:lnTo>
                  <a:lnTo>
                    <a:pt x="20638" y="1128713"/>
                  </a:lnTo>
                  <a:close/>
                  <a:moveTo>
                    <a:pt x="679451" y="585788"/>
                  </a:moveTo>
                  <a:lnTo>
                    <a:pt x="719138" y="631826"/>
                  </a:lnTo>
                  <a:lnTo>
                    <a:pt x="676276" y="1106488"/>
                  </a:lnTo>
                  <a:lnTo>
                    <a:pt x="568325" y="984251"/>
                  </a:lnTo>
                  <a:lnTo>
                    <a:pt x="595313" y="663576"/>
                  </a:lnTo>
                  <a:close/>
                  <a:moveTo>
                    <a:pt x="92075" y="585788"/>
                  </a:moveTo>
                  <a:lnTo>
                    <a:pt x="160338" y="663576"/>
                  </a:lnTo>
                  <a:lnTo>
                    <a:pt x="133351" y="984251"/>
                  </a:lnTo>
                  <a:lnTo>
                    <a:pt x="0" y="1106488"/>
                  </a:lnTo>
                  <a:lnTo>
                    <a:pt x="42862" y="631826"/>
                  </a:lnTo>
                  <a:close/>
                  <a:moveTo>
                    <a:pt x="182563" y="503238"/>
                  </a:moveTo>
                  <a:lnTo>
                    <a:pt x="603251" y="503238"/>
                  </a:lnTo>
                  <a:lnTo>
                    <a:pt x="658813" y="565151"/>
                  </a:lnTo>
                  <a:lnTo>
                    <a:pt x="592138" y="625476"/>
                  </a:lnTo>
                  <a:lnTo>
                    <a:pt x="169863" y="625476"/>
                  </a:lnTo>
                  <a:lnTo>
                    <a:pt x="117475" y="565151"/>
                  </a:lnTo>
                  <a:close/>
                  <a:moveTo>
                    <a:pt x="771525" y="22225"/>
                  </a:moveTo>
                  <a:lnTo>
                    <a:pt x="730250" y="496888"/>
                  </a:lnTo>
                  <a:lnTo>
                    <a:pt x="684213" y="541338"/>
                  </a:lnTo>
                  <a:lnTo>
                    <a:pt x="612775" y="465138"/>
                  </a:lnTo>
                  <a:lnTo>
                    <a:pt x="641350" y="141288"/>
                  </a:lnTo>
                  <a:close/>
                  <a:moveTo>
                    <a:pt x="96837" y="22225"/>
                  </a:moveTo>
                  <a:lnTo>
                    <a:pt x="204788" y="141288"/>
                  </a:lnTo>
                  <a:lnTo>
                    <a:pt x="177801" y="465138"/>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73" name="Freeform 90"/>
            <p:cNvSpPr>
              <a:spLocks/>
            </p:cNvSpPr>
            <p:nvPr/>
          </p:nvSpPr>
          <p:spPr bwMode="auto">
            <a:xfrm>
              <a:off x="7298162" y="7510107"/>
              <a:ext cx="728662" cy="1128713"/>
            </a:xfrm>
            <a:custGeom>
              <a:avLst/>
              <a:gdLst/>
              <a:ahLst/>
              <a:cxnLst/>
              <a:rect l="l" t="t" r="r" b="b"/>
              <a:pathLst>
                <a:path w="728662" h="1128713">
                  <a:moveTo>
                    <a:pt x="130175" y="1006475"/>
                  </a:moveTo>
                  <a:lnTo>
                    <a:pt x="523875" y="1006475"/>
                  </a:lnTo>
                  <a:lnTo>
                    <a:pt x="631825" y="1128713"/>
                  </a:lnTo>
                  <a:lnTo>
                    <a:pt x="0" y="1128713"/>
                  </a:lnTo>
                  <a:close/>
                  <a:moveTo>
                    <a:pt x="658813" y="585788"/>
                  </a:moveTo>
                  <a:lnTo>
                    <a:pt x="698500" y="631826"/>
                  </a:lnTo>
                  <a:lnTo>
                    <a:pt x="655638" y="1106488"/>
                  </a:lnTo>
                  <a:lnTo>
                    <a:pt x="547687" y="984251"/>
                  </a:lnTo>
                  <a:lnTo>
                    <a:pt x="574675" y="663576"/>
                  </a:lnTo>
                  <a:close/>
                  <a:moveTo>
                    <a:pt x="161925" y="503238"/>
                  </a:moveTo>
                  <a:lnTo>
                    <a:pt x="582613" y="503238"/>
                  </a:lnTo>
                  <a:lnTo>
                    <a:pt x="638175" y="565151"/>
                  </a:lnTo>
                  <a:lnTo>
                    <a:pt x="571500" y="625476"/>
                  </a:lnTo>
                  <a:lnTo>
                    <a:pt x="149225" y="625476"/>
                  </a:lnTo>
                  <a:lnTo>
                    <a:pt x="96837" y="565151"/>
                  </a:lnTo>
                  <a:close/>
                  <a:moveTo>
                    <a:pt x="76199" y="22225"/>
                  </a:moveTo>
                  <a:lnTo>
                    <a:pt x="184150" y="141288"/>
                  </a:lnTo>
                  <a:lnTo>
                    <a:pt x="157163" y="465138"/>
                  </a:lnTo>
                  <a:lnTo>
                    <a:pt x="76199" y="541338"/>
                  </a:lnTo>
                  <a:lnTo>
                    <a:pt x="33337" y="496888"/>
                  </a:lnTo>
                  <a:close/>
                  <a:moveTo>
                    <a:pt x="100012" y="0"/>
                  </a:moveTo>
                  <a:lnTo>
                    <a:pt x="728662" y="0"/>
                  </a:lnTo>
                  <a:lnTo>
                    <a:pt x="600075" y="122238"/>
                  </a:lnTo>
                  <a:lnTo>
                    <a:pt x="211137"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8" name="Group 567"/>
          <p:cNvGrpSpPr/>
          <p:nvPr/>
        </p:nvGrpSpPr>
        <p:grpSpPr>
          <a:xfrm>
            <a:off x="6034152" y="3030129"/>
            <a:ext cx="545292" cy="798865"/>
            <a:chOff x="3350049" y="8684857"/>
            <a:chExt cx="771525" cy="1130301"/>
          </a:xfrm>
        </p:grpSpPr>
        <p:sp>
          <p:nvSpPr>
            <p:cNvPr id="141" name="Freeform 98"/>
            <p:cNvSpPr>
              <a:spLocks/>
            </p:cNvSpPr>
            <p:nvPr/>
          </p:nvSpPr>
          <p:spPr bwMode="auto">
            <a:xfrm>
              <a:off x="3350049"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0" y="985838"/>
                  </a:lnTo>
                  <a:lnTo>
                    <a:pt x="0" y="1108076"/>
                  </a:lnTo>
                  <a:lnTo>
                    <a:pt x="42863" y="633413"/>
                  </a:lnTo>
                  <a:close/>
                  <a:moveTo>
                    <a:pt x="182562" y="504825"/>
                  </a:moveTo>
                  <a:lnTo>
                    <a:pt x="603250" y="504825"/>
                  </a:lnTo>
                  <a:lnTo>
                    <a:pt x="658813" y="566738"/>
                  </a:lnTo>
                  <a:lnTo>
                    <a:pt x="592138" y="627063"/>
                  </a:lnTo>
                  <a:lnTo>
                    <a:pt x="168275" y="627063"/>
                  </a:lnTo>
                  <a:lnTo>
                    <a:pt x="117475" y="566738"/>
                  </a:lnTo>
                  <a:close/>
                  <a:moveTo>
                    <a:pt x="771525" y="22225"/>
                  </a:moveTo>
                  <a:lnTo>
                    <a:pt x="730250" y="498475"/>
                  </a:lnTo>
                  <a:lnTo>
                    <a:pt x="682625" y="542925"/>
                  </a:lnTo>
                  <a:lnTo>
                    <a:pt x="612775" y="466725"/>
                  </a:lnTo>
                  <a:lnTo>
                    <a:pt x="641350" y="142875"/>
                  </a:lnTo>
                  <a:close/>
                  <a:moveTo>
                    <a:pt x="95250" y="22225"/>
                  </a:moveTo>
                  <a:lnTo>
                    <a:pt x="204788" y="142875"/>
                  </a:lnTo>
                  <a:lnTo>
                    <a:pt x="177800" y="466725"/>
                  </a:lnTo>
                  <a:lnTo>
                    <a:pt x="95250" y="542925"/>
                  </a:lnTo>
                  <a:lnTo>
                    <a:pt x="53975" y="498475"/>
                  </a:lnTo>
                  <a:close/>
                  <a:moveTo>
                    <a:pt x="120650"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46" name="Freeform 103"/>
            <p:cNvSpPr>
              <a:spLocks/>
            </p:cNvSpPr>
            <p:nvPr/>
          </p:nvSpPr>
          <p:spPr bwMode="auto">
            <a:xfrm>
              <a:off x="3350049" y="8684857"/>
              <a:ext cx="749300" cy="1130301"/>
            </a:xfrm>
            <a:custGeom>
              <a:avLst/>
              <a:gdLst/>
              <a:ahLst/>
              <a:cxnLst/>
              <a:rect l="l" t="t" r="r" b="b"/>
              <a:pathLst>
                <a:path w="749300" h="1130301">
                  <a:moveTo>
                    <a:pt x="150812" y="1008063"/>
                  </a:moveTo>
                  <a:lnTo>
                    <a:pt x="542925"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1" y="985838"/>
                  </a:lnTo>
                  <a:lnTo>
                    <a:pt x="0" y="1108076"/>
                  </a:lnTo>
                  <a:lnTo>
                    <a:pt x="42863" y="633413"/>
                  </a:lnTo>
                  <a:close/>
                  <a:moveTo>
                    <a:pt x="182563" y="504825"/>
                  </a:moveTo>
                  <a:lnTo>
                    <a:pt x="603251" y="504825"/>
                  </a:lnTo>
                  <a:lnTo>
                    <a:pt x="658813" y="566738"/>
                  </a:lnTo>
                  <a:lnTo>
                    <a:pt x="592138" y="627063"/>
                  </a:lnTo>
                  <a:lnTo>
                    <a:pt x="168275" y="627063"/>
                  </a:lnTo>
                  <a:lnTo>
                    <a:pt x="117475" y="566738"/>
                  </a:lnTo>
                  <a:close/>
                  <a:moveTo>
                    <a:pt x="95250" y="22225"/>
                  </a:moveTo>
                  <a:lnTo>
                    <a:pt x="204788" y="142875"/>
                  </a:lnTo>
                  <a:lnTo>
                    <a:pt x="177801" y="466725"/>
                  </a:lnTo>
                  <a:lnTo>
                    <a:pt x="95250" y="542925"/>
                  </a:lnTo>
                  <a:lnTo>
                    <a:pt x="53975" y="498475"/>
                  </a:lnTo>
                  <a:close/>
                  <a:moveTo>
                    <a:pt x="120650" y="0"/>
                  </a:moveTo>
                  <a:lnTo>
                    <a:pt x="749300" y="0"/>
                  </a:lnTo>
                  <a:lnTo>
                    <a:pt x="620713"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9" name="Group 568"/>
          <p:cNvGrpSpPr/>
          <p:nvPr/>
        </p:nvGrpSpPr>
        <p:grpSpPr>
          <a:xfrm>
            <a:off x="6034152" y="3030690"/>
            <a:ext cx="545292" cy="797743"/>
            <a:chOff x="4116812" y="8694382"/>
            <a:chExt cx="771525" cy="1128713"/>
          </a:xfrm>
        </p:grpSpPr>
        <p:sp>
          <p:nvSpPr>
            <p:cNvPr id="152" name="Freeform 109"/>
            <p:cNvSpPr>
              <a:spLocks/>
            </p:cNvSpPr>
            <p:nvPr/>
          </p:nvSpPr>
          <p:spPr bwMode="auto">
            <a:xfrm>
              <a:off x="4116812" y="8694382"/>
              <a:ext cx="771525" cy="1128713"/>
            </a:xfrm>
            <a:custGeom>
              <a:avLst/>
              <a:gdLst/>
              <a:ahLst/>
              <a:cxnLst/>
              <a:rect l="l" t="t" r="r" b="b"/>
              <a:pathLst>
                <a:path w="771525" h="1128713">
                  <a:moveTo>
                    <a:pt x="150812" y="1008063"/>
                  </a:moveTo>
                  <a:lnTo>
                    <a:pt x="542925" y="1008063"/>
                  </a:lnTo>
                  <a:lnTo>
                    <a:pt x="652462" y="1128713"/>
                  </a:lnTo>
                  <a:lnTo>
                    <a:pt x="20637" y="1128713"/>
                  </a:lnTo>
                  <a:close/>
                  <a:moveTo>
                    <a:pt x="679451" y="585788"/>
                  </a:moveTo>
                  <a:lnTo>
                    <a:pt x="719138" y="631826"/>
                  </a:lnTo>
                  <a:lnTo>
                    <a:pt x="676276" y="1106488"/>
                  </a:lnTo>
                  <a:lnTo>
                    <a:pt x="568325" y="985838"/>
                  </a:lnTo>
                  <a:lnTo>
                    <a:pt x="593725" y="663576"/>
                  </a:lnTo>
                  <a:close/>
                  <a:moveTo>
                    <a:pt x="92075" y="585788"/>
                  </a:moveTo>
                  <a:lnTo>
                    <a:pt x="160338" y="663576"/>
                  </a:lnTo>
                  <a:lnTo>
                    <a:pt x="133351" y="985838"/>
                  </a:lnTo>
                  <a:lnTo>
                    <a:pt x="0" y="1106488"/>
                  </a:lnTo>
                  <a:lnTo>
                    <a:pt x="42863" y="631826"/>
                  </a:lnTo>
                  <a:close/>
                  <a:moveTo>
                    <a:pt x="182563" y="503238"/>
                  </a:moveTo>
                  <a:lnTo>
                    <a:pt x="603251" y="503238"/>
                  </a:lnTo>
                  <a:lnTo>
                    <a:pt x="658813" y="565151"/>
                  </a:lnTo>
                  <a:lnTo>
                    <a:pt x="592138" y="625476"/>
                  </a:lnTo>
                  <a:lnTo>
                    <a:pt x="168275" y="625476"/>
                  </a:lnTo>
                  <a:lnTo>
                    <a:pt x="117475" y="565151"/>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55" name="Freeform 112"/>
            <p:cNvSpPr>
              <a:spLocks/>
            </p:cNvSpPr>
            <p:nvPr/>
          </p:nvSpPr>
          <p:spPr bwMode="auto">
            <a:xfrm>
              <a:off x="4237462" y="8694382"/>
              <a:ext cx="650875" cy="1106488"/>
            </a:xfrm>
            <a:custGeom>
              <a:avLst/>
              <a:gdLst/>
              <a:ahLst/>
              <a:cxnLst/>
              <a:rect l="l" t="t" r="r" b="b"/>
              <a:pathLst>
                <a:path w="650875" h="1106488">
                  <a:moveTo>
                    <a:pt x="558801" y="585788"/>
                  </a:moveTo>
                  <a:lnTo>
                    <a:pt x="598488" y="631826"/>
                  </a:lnTo>
                  <a:lnTo>
                    <a:pt x="555626" y="1106488"/>
                  </a:lnTo>
                  <a:lnTo>
                    <a:pt x="447675" y="985838"/>
                  </a:lnTo>
                  <a:lnTo>
                    <a:pt x="473075" y="663576"/>
                  </a:lnTo>
                  <a:close/>
                  <a:moveTo>
                    <a:pt x="650875" y="22225"/>
                  </a:moveTo>
                  <a:lnTo>
                    <a:pt x="609600" y="496888"/>
                  </a:lnTo>
                  <a:lnTo>
                    <a:pt x="561975" y="541338"/>
                  </a:lnTo>
                  <a:lnTo>
                    <a:pt x="492125" y="466725"/>
                  </a:lnTo>
                  <a:lnTo>
                    <a:pt x="520700" y="142875"/>
                  </a:lnTo>
                  <a:close/>
                  <a:moveTo>
                    <a:pt x="0" y="0"/>
                  </a:moveTo>
                  <a:lnTo>
                    <a:pt x="628650" y="0"/>
                  </a:lnTo>
                  <a:lnTo>
                    <a:pt x="500063" y="122238"/>
                  </a:lnTo>
                  <a:lnTo>
                    <a:pt x="10953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70" name="Group 569"/>
          <p:cNvGrpSpPr/>
          <p:nvPr/>
        </p:nvGrpSpPr>
        <p:grpSpPr>
          <a:xfrm>
            <a:off x="6034152" y="3030690"/>
            <a:ext cx="545293" cy="797743"/>
            <a:chOff x="4937549" y="8676920"/>
            <a:chExt cx="771526" cy="1128713"/>
          </a:xfrm>
        </p:grpSpPr>
        <p:sp>
          <p:nvSpPr>
            <p:cNvPr id="194" name="Freeform 119"/>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44" name="Freeform 126"/>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71" name="Group 570"/>
          <p:cNvGrpSpPr/>
          <p:nvPr/>
        </p:nvGrpSpPr>
        <p:grpSpPr>
          <a:xfrm>
            <a:off x="6034152" y="3030129"/>
            <a:ext cx="545292" cy="798865"/>
            <a:chOff x="5704312" y="8684857"/>
            <a:chExt cx="771525" cy="1130301"/>
          </a:xfrm>
        </p:grpSpPr>
        <p:sp>
          <p:nvSpPr>
            <p:cNvPr id="553" name="Freeform 135"/>
            <p:cNvSpPr>
              <a:spLocks/>
            </p:cNvSpPr>
            <p:nvPr/>
          </p:nvSpPr>
          <p:spPr bwMode="auto">
            <a:xfrm>
              <a:off x="5704312"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7550" y="633413"/>
                  </a:lnTo>
                  <a:lnTo>
                    <a:pt x="676275" y="1108076"/>
                  </a:lnTo>
                  <a:lnTo>
                    <a:pt x="568325" y="985838"/>
                  </a:lnTo>
                  <a:lnTo>
                    <a:pt x="593725" y="663576"/>
                  </a:lnTo>
                  <a:close/>
                  <a:moveTo>
                    <a:pt x="90488" y="585788"/>
                  </a:moveTo>
                  <a:lnTo>
                    <a:pt x="160338" y="663576"/>
                  </a:lnTo>
                  <a:lnTo>
                    <a:pt x="133350" y="985838"/>
                  </a:lnTo>
                  <a:lnTo>
                    <a:pt x="0" y="1108076"/>
                  </a:lnTo>
                  <a:lnTo>
                    <a:pt x="42862" y="633413"/>
                  </a:lnTo>
                  <a:close/>
                  <a:moveTo>
                    <a:pt x="182562" y="504825"/>
                  </a:moveTo>
                  <a:lnTo>
                    <a:pt x="603250" y="504825"/>
                  </a:lnTo>
                  <a:lnTo>
                    <a:pt x="658813" y="566738"/>
                  </a:lnTo>
                  <a:lnTo>
                    <a:pt x="592138" y="627063"/>
                  </a:lnTo>
                  <a:lnTo>
                    <a:pt x="168275" y="627063"/>
                  </a:lnTo>
                  <a:lnTo>
                    <a:pt x="117475" y="566738"/>
                  </a:lnTo>
                  <a:close/>
                  <a:moveTo>
                    <a:pt x="771525" y="22225"/>
                  </a:moveTo>
                  <a:lnTo>
                    <a:pt x="728663" y="498475"/>
                  </a:lnTo>
                  <a:lnTo>
                    <a:pt x="682625" y="542925"/>
                  </a:lnTo>
                  <a:lnTo>
                    <a:pt x="611187" y="466725"/>
                  </a:lnTo>
                  <a:lnTo>
                    <a:pt x="641350" y="142875"/>
                  </a:lnTo>
                  <a:close/>
                  <a:moveTo>
                    <a:pt x="95250" y="22225"/>
                  </a:moveTo>
                  <a:lnTo>
                    <a:pt x="204788" y="142875"/>
                  </a:lnTo>
                  <a:lnTo>
                    <a:pt x="177800" y="466725"/>
                  </a:lnTo>
                  <a:lnTo>
                    <a:pt x="95250" y="542925"/>
                  </a:lnTo>
                  <a:lnTo>
                    <a:pt x="53975" y="498475"/>
                  </a:lnTo>
                  <a:close/>
                  <a:moveTo>
                    <a:pt x="119062"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57" name="Freeform 139"/>
            <p:cNvSpPr>
              <a:spLocks/>
            </p:cNvSpPr>
            <p:nvPr/>
          </p:nvSpPr>
          <p:spPr bwMode="auto">
            <a:xfrm>
              <a:off x="5724949" y="8684857"/>
              <a:ext cx="750888" cy="1130301"/>
            </a:xfrm>
            <a:custGeom>
              <a:avLst/>
              <a:gdLst/>
              <a:ahLst/>
              <a:cxnLst/>
              <a:rect l="l" t="t" r="r" b="b"/>
              <a:pathLst>
                <a:path w="750888" h="1130301">
                  <a:moveTo>
                    <a:pt x="130175" y="1008063"/>
                  </a:moveTo>
                  <a:lnTo>
                    <a:pt x="522288" y="1008063"/>
                  </a:lnTo>
                  <a:lnTo>
                    <a:pt x="631825" y="1130301"/>
                  </a:lnTo>
                  <a:lnTo>
                    <a:pt x="0" y="1130301"/>
                  </a:lnTo>
                  <a:close/>
                  <a:moveTo>
                    <a:pt x="657226" y="585788"/>
                  </a:moveTo>
                  <a:lnTo>
                    <a:pt x="696913" y="633413"/>
                  </a:lnTo>
                  <a:lnTo>
                    <a:pt x="655638" y="1108076"/>
                  </a:lnTo>
                  <a:lnTo>
                    <a:pt x="547688" y="985838"/>
                  </a:lnTo>
                  <a:lnTo>
                    <a:pt x="573088" y="663576"/>
                  </a:lnTo>
                  <a:close/>
                  <a:moveTo>
                    <a:pt x="161926" y="504825"/>
                  </a:moveTo>
                  <a:lnTo>
                    <a:pt x="582614" y="504825"/>
                  </a:lnTo>
                  <a:lnTo>
                    <a:pt x="638176" y="566738"/>
                  </a:lnTo>
                  <a:lnTo>
                    <a:pt x="571501" y="627063"/>
                  </a:lnTo>
                  <a:lnTo>
                    <a:pt x="147638" y="627063"/>
                  </a:lnTo>
                  <a:lnTo>
                    <a:pt x="96838" y="566738"/>
                  </a:lnTo>
                  <a:close/>
                  <a:moveTo>
                    <a:pt x="750888" y="22225"/>
                  </a:moveTo>
                  <a:lnTo>
                    <a:pt x="708026" y="498475"/>
                  </a:lnTo>
                  <a:lnTo>
                    <a:pt x="661988" y="542925"/>
                  </a:lnTo>
                  <a:lnTo>
                    <a:pt x="590550" y="466725"/>
                  </a:lnTo>
                  <a:lnTo>
                    <a:pt x="620713" y="142875"/>
                  </a:lnTo>
                  <a:close/>
                  <a:moveTo>
                    <a:pt x="74613" y="22225"/>
                  </a:moveTo>
                  <a:lnTo>
                    <a:pt x="184151" y="142875"/>
                  </a:lnTo>
                  <a:lnTo>
                    <a:pt x="157164" y="466725"/>
                  </a:lnTo>
                  <a:lnTo>
                    <a:pt x="74613" y="542925"/>
                  </a:lnTo>
                  <a:lnTo>
                    <a:pt x="33338" y="498475"/>
                  </a:lnTo>
                  <a:close/>
                  <a:moveTo>
                    <a:pt x="98425" y="0"/>
                  </a:moveTo>
                  <a:lnTo>
                    <a:pt x="728663" y="0"/>
                  </a:lnTo>
                  <a:lnTo>
                    <a:pt x="600076" y="122238"/>
                  </a:lnTo>
                  <a:lnTo>
                    <a:pt x="209550"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07" name="Group 406"/>
          <p:cNvGrpSpPr/>
          <p:nvPr/>
        </p:nvGrpSpPr>
        <p:grpSpPr>
          <a:xfrm>
            <a:off x="6034712" y="3030690"/>
            <a:ext cx="544172" cy="797743"/>
            <a:chOff x="3448473" y="7460894"/>
            <a:chExt cx="769939" cy="1128713"/>
          </a:xfrm>
        </p:grpSpPr>
        <p:sp>
          <p:nvSpPr>
            <p:cNvPr id="408"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09"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10" name="Group 409"/>
          <p:cNvGrpSpPr/>
          <p:nvPr/>
        </p:nvGrpSpPr>
        <p:grpSpPr>
          <a:xfrm>
            <a:off x="6034152" y="3030690"/>
            <a:ext cx="545292" cy="797743"/>
            <a:chOff x="4215237" y="7470420"/>
            <a:chExt cx="771525" cy="1128713"/>
          </a:xfrm>
        </p:grpSpPr>
        <p:sp>
          <p:nvSpPr>
            <p:cNvPr id="411"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12"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13" name="Group 412"/>
          <p:cNvGrpSpPr/>
          <p:nvPr/>
        </p:nvGrpSpPr>
        <p:grpSpPr>
          <a:xfrm>
            <a:off x="6034152" y="3030690"/>
            <a:ext cx="545292" cy="797742"/>
            <a:chOff x="4967712" y="7460895"/>
            <a:chExt cx="771525" cy="1128712"/>
          </a:xfrm>
        </p:grpSpPr>
        <p:sp>
          <p:nvSpPr>
            <p:cNvPr id="414"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15"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16" name="Group 415"/>
          <p:cNvGrpSpPr/>
          <p:nvPr/>
        </p:nvGrpSpPr>
        <p:grpSpPr>
          <a:xfrm>
            <a:off x="6034152" y="3030690"/>
            <a:ext cx="545292" cy="797743"/>
            <a:chOff x="5736062" y="7470420"/>
            <a:chExt cx="771525" cy="1128713"/>
          </a:xfrm>
        </p:grpSpPr>
        <p:sp>
          <p:nvSpPr>
            <p:cNvPr id="417"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18"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19" name="Group 418"/>
          <p:cNvGrpSpPr/>
          <p:nvPr/>
        </p:nvGrpSpPr>
        <p:grpSpPr>
          <a:xfrm>
            <a:off x="6034152" y="3030129"/>
            <a:ext cx="545292" cy="798865"/>
            <a:chOff x="6510762" y="7500582"/>
            <a:chExt cx="771525" cy="1130301"/>
          </a:xfrm>
        </p:grpSpPr>
        <p:sp>
          <p:nvSpPr>
            <p:cNvPr id="420"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21"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22" name="Group 421"/>
          <p:cNvGrpSpPr/>
          <p:nvPr/>
        </p:nvGrpSpPr>
        <p:grpSpPr>
          <a:xfrm>
            <a:off x="6034152" y="3030690"/>
            <a:ext cx="545292" cy="797743"/>
            <a:chOff x="7277524" y="7510107"/>
            <a:chExt cx="771525" cy="1128713"/>
          </a:xfrm>
        </p:grpSpPr>
        <p:sp>
          <p:nvSpPr>
            <p:cNvPr id="423" name="Freeform 84"/>
            <p:cNvSpPr>
              <a:spLocks/>
            </p:cNvSpPr>
            <p:nvPr/>
          </p:nvSpPr>
          <p:spPr bwMode="auto">
            <a:xfrm>
              <a:off x="7277524" y="7510107"/>
              <a:ext cx="771525" cy="1128713"/>
            </a:xfrm>
            <a:custGeom>
              <a:avLst/>
              <a:gdLst/>
              <a:ahLst/>
              <a:cxnLst/>
              <a:rect l="l" t="t" r="r" b="b"/>
              <a:pathLst>
                <a:path w="771525" h="1128713">
                  <a:moveTo>
                    <a:pt x="150813" y="1006475"/>
                  </a:moveTo>
                  <a:lnTo>
                    <a:pt x="544513" y="1006475"/>
                  </a:lnTo>
                  <a:lnTo>
                    <a:pt x="652463" y="1128713"/>
                  </a:lnTo>
                  <a:lnTo>
                    <a:pt x="20638" y="1128713"/>
                  </a:lnTo>
                  <a:close/>
                  <a:moveTo>
                    <a:pt x="679451" y="585788"/>
                  </a:moveTo>
                  <a:lnTo>
                    <a:pt x="719138" y="631826"/>
                  </a:lnTo>
                  <a:lnTo>
                    <a:pt x="676276" y="1106488"/>
                  </a:lnTo>
                  <a:lnTo>
                    <a:pt x="568325" y="984251"/>
                  </a:lnTo>
                  <a:lnTo>
                    <a:pt x="595313" y="663576"/>
                  </a:lnTo>
                  <a:close/>
                  <a:moveTo>
                    <a:pt x="92075" y="585788"/>
                  </a:moveTo>
                  <a:lnTo>
                    <a:pt x="160338" y="663576"/>
                  </a:lnTo>
                  <a:lnTo>
                    <a:pt x="133351" y="984251"/>
                  </a:lnTo>
                  <a:lnTo>
                    <a:pt x="0" y="1106488"/>
                  </a:lnTo>
                  <a:lnTo>
                    <a:pt x="42862" y="631826"/>
                  </a:lnTo>
                  <a:close/>
                  <a:moveTo>
                    <a:pt x="182563" y="503238"/>
                  </a:moveTo>
                  <a:lnTo>
                    <a:pt x="603251" y="503238"/>
                  </a:lnTo>
                  <a:lnTo>
                    <a:pt x="658813" y="565151"/>
                  </a:lnTo>
                  <a:lnTo>
                    <a:pt x="592138" y="625476"/>
                  </a:lnTo>
                  <a:lnTo>
                    <a:pt x="169863" y="625476"/>
                  </a:lnTo>
                  <a:lnTo>
                    <a:pt x="117475" y="565151"/>
                  </a:lnTo>
                  <a:close/>
                  <a:moveTo>
                    <a:pt x="771525" y="22225"/>
                  </a:moveTo>
                  <a:lnTo>
                    <a:pt x="730250" y="496888"/>
                  </a:lnTo>
                  <a:lnTo>
                    <a:pt x="684213" y="541338"/>
                  </a:lnTo>
                  <a:lnTo>
                    <a:pt x="612775" y="465138"/>
                  </a:lnTo>
                  <a:lnTo>
                    <a:pt x="641350" y="141288"/>
                  </a:lnTo>
                  <a:close/>
                  <a:moveTo>
                    <a:pt x="96837" y="22225"/>
                  </a:moveTo>
                  <a:lnTo>
                    <a:pt x="204788" y="141288"/>
                  </a:lnTo>
                  <a:lnTo>
                    <a:pt x="177801" y="465138"/>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24" name="Freeform 90"/>
            <p:cNvSpPr>
              <a:spLocks/>
            </p:cNvSpPr>
            <p:nvPr/>
          </p:nvSpPr>
          <p:spPr bwMode="auto">
            <a:xfrm>
              <a:off x="7298162" y="7510107"/>
              <a:ext cx="728662" cy="1128713"/>
            </a:xfrm>
            <a:custGeom>
              <a:avLst/>
              <a:gdLst/>
              <a:ahLst/>
              <a:cxnLst/>
              <a:rect l="l" t="t" r="r" b="b"/>
              <a:pathLst>
                <a:path w="728662" h="1128713">
                  <a:moveTo>
                    <a:pt x="130175" y="1006475"/>
                  </a:moveTo>
                  <a:lnTo>
                    <a:pt x="523875" y="1006475"/>
                  </a:lnTo>
                  <a:lnTo>
                    <a:pt x="631825" y="1128713"/>
                  </a:lnTo>
                  <a:lnTo>
                    <a:pt x="0" y="1128713"/>
                  </a:lnTo>
                  <a:close/>
                  <a:moveTo>
                    <a:pt x="658813" y="585788"/>
                  </a:moveTo>
                  <a:lnTo>
                    <a:pt x="698500" y="631826"/>
                  </a:lnTo>
                  <a:lnTo>
                    <a:pt x="655638" y="1106488"/>
                  </a:lnTo>
                  <a:lnTo>
                    <a:pt x="547687" y="984251"/>
                  </a:lnTo>
                  <a:lnTo>
                    <a:pt x="574675" y="663576"/>
                  </a:lnTo>
                  <a:close/>
                  <a:moveTo>
                    <a:pt x="161925" y="503238"/>
                  </a:moveTo>
                  <a:lnTo>
                    <a:pt x="582613" y="503238"/>
                  </a:lnTo>
                  <a:lnTo>
                    <a:pt x="638175" y="565151"/>
                  </a:lnTo>
                  <a:lnTo>
                    <a:pt x="571500" y="625476"/>
                  </a:lnTo>
                  <a:lnTo>
                    <a:pt x="149225" y="625476"/>
                  </a:lnTo>
                  <a:lnTo>
                    <a:pt x="96837" y="565151"/>
                  </a:lnTo>
                  <a:close/>
                  <a:moveTo>
                    <a:pt x="76199" y="22225"/>
                  </a:moveTo>
                  <a:lnTo>
                    <a:pt x="184150" y="141288"/>
                  </a:lnTo>
                  <a:lnTo>
                    <a:pt x="157163" y="465138"/>
                  </a:lnTo>
                  <a:lnTo>
                    <a:pt x="76199" y="541338"/>
                  </a:lnTo>
                  <a:lnTo>
                    <a:pt x="33337" y="496888"/>
                  </a:lnTo>
                  <a:close/>
                  <a:moveTo>
                    <a:pt x="100012" y="0"/>
                  </a:moveTo>
                  <a:lnTo>
                    <a:pt x="728662" y="0"/>
                  </a:lnTo>
                  <a:lnTo>
                    <a:pt x="600075" y="122238"/>
                  </a:lnTo>
                  <a:lnTo>
                    <a:pt x="211137"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25" name="Group 424"/>
          <p:cNvGrpSpPr/>
          <p:nvPr/>
        </p:nvGrpSpPr>
        <p:grpSpPr>
          <a:xfrm>
            <a:off x="6034152" y="3030129"/>
            <a:ext cx="545292" cy="798865"/>
            <a:chOff x="3350049" y="8684857"/>
            <a:chExt cx="771525" cy="1130301"/>
          </a:xfrm>
        </p:grpSpPr>
        <p:sp>
          <p:nvSpPr>
            <p:cNvPr id="426" name="Freeform 98"/>
            <p:cNvSpPr>
              <a:spLocks/>
            </p:cNvSpPr>
            <p:nvPr/>
          </p:nvSpPr>
          <p:spPr bwMode="auto">
            <a:xfrm>
              <a:off x="3350049"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0" y="985838"/>
                  </a:lnTo>
                  <a:lnTo>
                    <a:pt x="0" y="1108076"/>
                  </a:lnTo>
                  <a:lnTo>
                    <a:pt x="42863" y="633413"/>
                  </a:lnTo>
                  <a:close/>
                  <a:moveTo>
                    <a:pt x="182562" y="504825"/>
                  </a:moveTo>
                  <a:lnTo>
                    <a:pt x="603250" y="504825"/>
                  </a:lnTo>
                  <a:lnTo>
                    <a:pt x="658813" y="566738"/>
                  </a:lnTo>
                  <a:lnTo>
                    <a:pt x="592138" y="627063"/>
                  </a:lnTo>
                  <a:lnTo>
                    <a:pt x="168275" y="627063"/>
                  </a:lnTo>
                  <a:lnTo>
                    <a:pt x="117475" y="566738"/>
                  </a:lnTo>
                  <a:close/>
                  <a:moveTo>
                    <a:pt x="771525" y="22225"/>
                  </a:moveTo>
                  <a:lnTo>
                    <a:pt x="730250" y="498475"/>
                  </a:lnTo>
                  <a:lnTo>
                    <a:pt x="682625" y="542925"/>
                  </a:lnTo>
                  <a:lnTo>
                    <a:pt x="612775" y="466725"/>
                  </a:lnTo>
                  <a:lnTo>
                    <a:pt x="641350" y="142875"/>
                  </a:lnTo>
                  <a:close/>
                  <a:moveTo>
                    <a:pt x="95250" y="22225"/>
                  </a:moveTo>
                  <a:lnTo>
                    <a:pt x="204788" y="142875"/>
                  </a:lnTo>
                  <a:lnTo>
                    <a:pt x="177800" y="466725"/>
                  </a:lnTo>
                  <a:lnTo>
                    <a:pt x="95250" y="542925"/>
                  </a:lnTo>
                  <a:lnTo>
                    <a:pt x="53975" y="498475"/>
                  </a:lnTo>
                  <a:close/>
                  <a:moveTo>
                    <a:pt x="120650"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27" name="Freeform 103"/>
            <p:cNvSpPr>
              <a:spLocks/>
            </p:cNvSpPr>
            <p:nvPr/>
          </p:nvSpPr>
          <p:spPr bwMode="auto">
            <a:xfrm>
              <a:off x="3350049" y="8684857"/>
              <a:ext cx="749300" cy="1130301"/>
            </a:xfrm>
            <a:custGeom>
              <a:avLst/>
              <a:gdLst/>
              <a:ahLst/>
              <a:cxnLst/>
              <a:rect l="l" t="t" r="r" b="b"/>
              <a:pathLst>
                <a:path w="749300" h="1130301">
                  <a:moveTo>
                    <a:pt x="150812" y="1008063"/>
                  </a:moveTo>
                  <a:lnTo>
                    <a:pt x="542925"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1" y="985838"/>
                  </a:lnTo>
                  <a:lnTo>
                    <a:pt x="0" y="1108076"/>
                  </a:lnTo>
                  <a:lnTo>
                    <a:pt x="42863" y="633413"/>
                  </a:lnTo>
                  <a:close/>
                  <a:moveTo>
                    <a:pt x="182563" y="504825"/>
                  </a:moveTo>
                  <a:lnTo>
                    <a:pt x="603251" y="504825"/>
                  </a:lnTo>
                  <a:lnTo>
                    <a:pt x="658813" y="566738"/>
                  </a:lnTo>
                  <a:lnTo>
                    <a:pt x="592138" y="627063"/>
                  </a:lnTo>
                  <a:lnTo>
                    <a:pt x="168275" y="627063"/>
                  </a:lnTo>
                  <a:lnTo>
                    <a:pt x="117475" y="566738"/>
                  </a:lnTo>
                  <a:close/>
                  <a:moveTo>
                    <a:pt x="95250" y="22225"/>
                  </a:moveTo>
                  <a:lnTo>
                    <a:pt x="204788" y="142875"/>
                  </a:lnTo>
                  <a:lnTo>
                    <a:pt x="177801" y="466725"/>
                  </a:lnTo>
                  <a:lnTo>
                    <a:pt x="95250" y="542925"/>
                  </a:lnTo>
                  <a:lnTo>
                    <a:pt x="53975" y="498475"/>
                  </a:lnTo>
                  <a:close/>
                  <a:moveTo>
                    <a:pt x="120650" y="0"/>
                  </a:moveTo>
                  <a:lnTo>
                    <a:pt x="749300" y="0"/>
                  </a:lnTo>
                  <a:lnTo>
                    <a:pt x="620713"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28" name="Group 427"/>
          <p:cNvGrpSpPr/>
          <p:nvPr/>
        </p:nvGrpSpPr>
        <p:grpSpPr>
          <a:xfrm>
            <a:off x="6034152" y="3030690"/>
            <a:ext cx="545292" cy="797743"/>
            <a:chOff x="4116812" y="8694382"/>
            <a:chExt cx="771525" cy="1128713"/>
          </a:xfrm>
        </p:grpSpPr>
        <p:sp>
          <p:nvSpPr>
            <p:cNvPr id="429" name="Freeform 109"/>
            <p:cNvSpPr>
              <a:spLocks/>
            </p:cNvSpPr>
            <p:nvPr/>
          </p:nvSpPr>
          <p:spPr bwMode="auto">
            <a:xfrm>
              <a:off x="4116812" y="8694382"/>
              <a:ext cx="771525" cy="1128713"/>
            </a:xfrm>
            <a:custGeom>
              <a:avLst/>
              <a:gdLst/>
              <a:ahLst/>
              <a:cxnLst/>
              <a:rect l="l" t="t" r="r" b="b"/>
              <a:pathLst>
                <a:path w="771525" h="1128713">
                  <a:moveTo>
                    <a:pt x="150812" y="1008063"/>
                  </a:moveTo>
                  <a:lnTo>
                    <a:pt x="542925" y="1008063"/>
                  </a:lnTo>
                  <a:lnTo>
                    <a:pt x="652462" y="1128713"/>
                  </a:lnTo>
                  <a:lnTo>
                    <a:pt x="20637" y="1128713"/>
                  </a:lnTo>
                  <a:close/>
                  <a:moveTo>
                    <a:pt x="679451" y="585788"/>
                  </a:moveTo>
                  <a:lnTo>
                    <a:pt x="719138" y="631826"/>
                  </a:lnTo>
                  <a:lnTo>
                    <a:pt x="676276" y="1106488"/>
                  </a:lnTo>
                  <a:lnTo>
                    <a:pt x="568325" y="985838"/>
                  </a:lnTo>
                  <a:lnTo>
                    <a:pt x="593725" y="663576"/>
                  </a:lnTo>
                  <a:close/>
                  <a:moveTo>
                    <a:pt x="92075" y="585788"/>
                  </a:moveTo>
                  <a:lnTo>
                    <a:pt x="160338" y="663576"/>
                  </a:lnTo>
                  <a:lnTo>
                    <a:pt x="133351" y="985838"/>
                  </a:lnTo>
                  <a:lnTo>
                    <a:pt x="0" y="1106488"/>
                  </a:lnTo>
                  <a:lnTo>
                    <a:pt x="42863" y="631826"/>
                  </a:lnTo>
                  <a:close/>
                  <a:moveTo>
                    <a:pt x="182563" y="503238"/>
                  </a:moveTo>
                  <a:lnTo>
                    <a:pt x="603251" y="503238"/>
                  </a:lnTo>
                  <a:lnTo>
                    <a:pt x="658813" y="565151"/>
                  </a:lnTo>
                  <a:lnTo>
                    <a:pt x="592138" y="625476"/>
                  </a:lnTo>
                  <a:lnTo>
                    <a:pt x="168275" y="625476"/>
                  </a:lnTo>
                  <a:lnTo>
                    <a:pt x="117475" y="565151"/>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30" name="Freeform 112"/>
            <p:cNvSpPr>
              <a:spLocks/>
            </p:cNvSpPr>
            <p:nvPr/>
          </p:nvSpPr>
          <p:spPr bwMode="auto">
            <a:xfrm>
              <a:off x="4237462" y="8694382"/>
              <a:ext cx="650875" cy="1106488"/>
            </a:xfrm>
            <a:custGeom>
              <a:avLst/>
              <a:gdLst/>
              <a:ahLst/>
              <a:cxnLst/>
              <a:rect l="l" t="t" r="r" b="b"/>
              <a:pathLst>
                <a:path w="650875" h="1106488">
                  <a:moveTo>
                    <a:pt x="558801" y="585788"/>
                  </a:moveTo>
                  <a:lnTo>
                    <a:pt x="598488" y="631826"/>
                  </a:lnTo>
                  <a:lnTo>
                    <a:pt x="555626" y="1106488"/>
                  </a:lnTo>
                  <a:lnTo>
                    <a:pt x="447675" y="985838"/>
                  </a:lnTo>
                  <a:lnTo>
                    <a:pt x="473075" y="663576"/>
                  </a:lnTo>
                  <a:close/>
                  <a:moveTo>
                    <a:pt x="650875" y="22225"/>
                  </a:moveTo>
                  <a:lnTo>
                    <a:pt x="609600" y="496888"/>
                  </a:lnTo>
                  <a:lnTo>
                    <a:pt x="561975" y="541338"/>
                  </a:lnTo>
                  <a:lnTo>
                    <a:pt x="492125" y="466725"/>
                  </a:lnTo>
                  <a:lnTo>
                    <a:pt x="520700" y="142875"/>
                  </a:lnTo>
                  <a:close/>
                  <a:moveTo>
                    <a:pt x="0" y="0"/>
                  </a:moveTo>
                  <a:lnTo>
                    <a:pt x="628650" y="0"/>
                  </a:lnTo>
                  <a:lnTo>
                    <a:pt x="500063" y="122238"/>
                  </a:lnTo>
                  <a:lnTo>
                    <a:pt x="10953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31" name="Group 430"/>
          <p:cNvGrpSpPr/>
          <p:nvPr/>
        </p:nvGrpSpPr>
        <p:grpSpPr>
          <a:xfrm>
            <a:off x="6034152" y="3030690"/>
            <a:ext cx="545293" cy="797743"/>
            <a:chOff x="4937549" y="8676920"/>
            <a:chExt cx="771526" cy="1128713"/>
          </a:xfrm>
        </p:grpSpPr>
        <p:sp>
          <p:nvSpPr>
            <p:cNvPr id="432" name="Freeform 119"/>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33" name="Freeform 126"/>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34" name="Group 433"/>
          <p:cNvGrpSpPr/>
          <p:nvPr/>
        </p:nvGrpSpPr>
        <p:grpSpPr>
          <a:xfrm>
            <a:off x="6034152" y="3030129"/>
            <a:ext cx="545292" cy="798865"/>
            <a:chOff x="5704312" y="8684857"/>
            <a:chExt cx="771525" cy="1130301"/>
          </a:xfrm>
        </p:grpSpPr>
        <p:sp>
          <p:nvSpPr>
            <p:cNvPr id="435" name="Freeform 135"/>
            <p:cNvSpPr>
              <a:spLocks/>
            </p:cNvSpPr>
            <p:nvPr/>
          </p:nvSpPr>
          <p:spPr bwMode="auto">
            <a:xfrm>
              <a:off x="5704312"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7550" y="633413"/>
                  </a:lnTo>
                  <a:lnTo>
                    <a:pt x="676275" y="1108076"/>
                  </a:lnTo>
                  <a:lnTo>
                    <a:pt x="568325" y="985838"/>
                  </a:lnTo>
                  <a:lnTo>
                    <a:pt x="593725" y="663576"/>
                  </a:lnTo>
                  <a:close/>
                  <a:moveTo>
                    <a:pt x="90488" y="585788"/>
                  </a:moveTo>
                  <a:lnTo>
                    <a:pt x="160338" y="663576"/>
                  </a:lnTo>
                  <a:lnTo>
                    <a:pt x="133350" y="985838"/>
                  </a:lnTo>
                  <a:lnTo>
                    <a:pt x="0" y="1108076"/>
                  </a:lnTo>
                  <a:lnTo>
                    <a:pt x="42862" y="633413"/>
                  </a:lnTo>
                  <a:close/>
                  <a:moveTo>
                    <a:pt x="182562" y="504825"/>
                  </a:moveTo>
                  <a:lnTo>
                    <a:pt x="603250" y="504825"/>
                  </a:lnTo>
                  <a:lnTo>
                    <a:pt x="658813" y="566738"/>
                  </a:lnTo>
                  <a:lnTo>
                    <a:pt x="592138" y="627063"/>
                  </a:lnTo>
                  <a:lnTo>
                    <a:pt x="168275" y="627063"/>
                  </a:lnTo>
                  <a:lnTo>
                    <a:pt x="117475" y="566738"/>
                  </a:lnTo>
                  <a:close/>
                  <a:moveTo>
                    <a:pt x="771525" y="22225"/>
                  </a:moveTo>
                  <a:lnTo>
                    <a:pt x="728663" y="498475"/>
                  </a:lnTo>
                  <a:lnTo>
                    <a:pt x="682625" y="542925"/>
                  </a:lnTo>
                  <a:lnTo>
                    <a:pt x="611187" y="466725"/>
                  </a:lnTo>
                  <a:lnTo>
                    <a:pt x="641350" y="142875"/>
                  </a:lnTo>
                  <a:close/>
                  <a:moveTo>
                    <a:pt x="95250" y="22225"/>
                  </a:moveTo>
                  <a:lnTo>
                    <a:pt x="204788" y="142875"/>
                  </a:lnTo>
                  <a:lnTo>
                    <a:pt x="177800" y="466725"/>
                  </a:lnTo>
                  <a:lnTo>
                    <a:pt x="95250" y="542925"/>
                  </a:lnTo>
                  <a:lnTo>
                    <a:pt x="53975" y="498475"/>
                  </a:lnTo>
                  <a:close/>
                  <a:moveTo>
                    <a:pt x="119062"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36" name="Freeform 139"/>
            <p:cNvSpPr>
              <a:spLocks/>
            </p:cNvSpPr>
            <p:nvPr/>
          </p:nvSpPr>
          <p:spPr bwMode="auto">
            <a:xfrm>
              <a:off x="5724949" y="8684857"/>
              <a:ext cx="750888" cy="1130301"/>
            </a:xfrm>
            <a:custGeom>
              <a:avLst/>
              <a:gdLst/>
              <a:ahLst/>
              <a:cxnLst/>
              <a:rect l="l" t="t" r="r" b="b"/>
              <a:pathLst>
                <a:path w="750888" h="1130301">
                  <a:moveTo>
                    <a:pt x="130175" y="1008063"/>
                  </a:moveTo>
                  <a:lnTo>
                    <a:pt x="522288" y="1008063"/>
                  </a:lnTo>
                  <a:lnTo>
                    <a:pt x="631825" y="1130301"/>
                  </a:lnTo>
                  <a:lnTo>
                    <a:pt x="0" y="1130301"/>
                  </a:lnTo>
                  <a:close/>
                  <a:moveTo>
                    <a:pt x="657226" y="585788"/>
                  </a:moveTo>
                  <a:lnTo>
                    <a:pt x="696913" y="633413"/>
                  </a:lnTo>
                  <a:lnTo>
                    <a:pt x="655638" y="1108076"/>
                  </a:lnTo>
                  <a:lnTo>
                    <a:pt x="547688" y="985838"/>
                  </a:lnTo>
                  <a:lnTo>
                    <a:pt x="573088" y="663576"/>
                  </a:lnTo>
                  <a:close/>
                  <a:moveTo>
                    <a:pt x="161926" y="504825"/>
                  </a:moveTo>
                  <a:lnTo>
                    <a:pt x="582614" y="504825"/>
                  </a:lnTo>
                  <a:lnTo>
                    <a:pt x="638176" y="566738"/>
                  </a:lnTo>
                  <a:lnTo>
                    <a:pt x="571501" y="627063"/>
                  </a:lnTo>
                  <a:lnTo>
                    <a:pt x="147638" y="627063"/>
                  </a:lnTo>
                  <a:lnTo>
                    <a:pt x="96838" y="566738"/>
                  </a:lnTo>
                  <a:close/>
                  <a:moveTo>
                    <a:pt x="750888" y="22225"/>
                  </a:moveTo>
                  <a:lnTo>
                    <a:pt x="708026" y="498475"/>
                  </a:lnTo>
                  <a:lnTo>
                    <a:pt x="661988" y="542925"/>
                  </a:lnTo>
                  <a:lnTo>
                    <a:pt x="590550" y="466725"/>
                  </a:lnTo>
                  <a:lnTo>
                    <a:pt x="620713" y="142875"/>
                  </a:lnTo>
                  <a:close/>
                  <a:moveTo>
                    <a:pt x="74613" y="22225"/>
                  </a:moveTo>
                  <a:lnTo>
                    <a:pt x="184151" y="142875"/>
                  </a:lnTo>
                  <a:lnTo>
                    <a:pt x="157164" y="466725"/>
                  </a:lnTo>
                  <a:lnTo>
                    <a:pt x="74613" y="542925"/>
                  </a:lnTo>
                  <a:lnTo>
                    <a:pt x="33338" y="498475"/>
                  </a:lnTo>
                  <a:close/>
                  <a:moveTo>
                    <a:pt x="98425" y="0"/>
                  </a:moveTo>
                  <a:lnTo>
                    <a:pt x="728663" y="0"/>
                  </a:lnTo>
                  <a:lnTo>
                    <a:pt x="600076" y="122238"/>
                  </a:lnTo>
                  <a:lnTo>
                    <a:pt x="209550"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37" name="Group 436"/>
          <p:cNvGrpSpPr/>
          <p:nvPr/>
        </p:nvGrpSpPr>
        <p:grpSpPr>
          <a:xfrm>
            <a:off x="6034712" y="3030690"/>
            <a:ext cx="544172" cy="797743"/>
            <a:chOff x="3448473" y="7460894"/>
            <a:chExt cx="769939" cy="1128713"/>
          </a:xfrm>
        </p:grpSpPr>
        <p:sp>
          <p:nvSpPr>
            <p:cNvPr id="438"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39"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40" name="Group 439"/>
          <p:cNvGrpSpPr/>
          <p:nvPr/>
        </p:nvGrpSpPr>
        <p:grpSpPr>
          <a:xfrm>
            <a:off x="6034152" y="3030690"/>
            <a:ext cx="545292" cy="797743"/>
            <a:chOff x="4215237" y="7470420"/>
            <a:chExt cx="771525" cy="1128713"/>
          </a:xfrm>
        </p:grpSpPr>
        <p:sp>
          <p:nvSpPr>
            <p:cNvPr id="441"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42"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43" name="Group 442"/>
          <p:cNvGrpSpPr/>
          <p:nvPr/>
        </p:nvGrpSpPr>
        <p:grpSpPr>
          <a:xfrm>
            <a:off x="6034152" y="3030690"/>
            <a:ext cx="545292" cy="797742"/>
            <a:chOff x="4967712" y="7460895"/>
            <a:chExt cx="771525" cy="1128712"/>
          </a:xfrm>
        </p:grpSpPr>
        <p:sp>
          <p:nvSpPr>
            <p:cNvPr id="444"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45"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46" name="Group 445"/>
          <p:cNvGrpSpPr/>
          <p:nvPr/>
        </p:nvGrpSpPr>
        <p:grpSpPr>
          <a:xfrm>
            <a:off x="6034152" y="3030690"/>
            <a:ext cx="545292" cy="797743"/>
            <a:chOff x="5736062" y="7470420"/>
            <a:chExt cx="771525" cy="1128713"/>
          </a:xfrm>
        </p:grpSpPr>
        <p:sp>
          <p:nvSpPr>
            <p:cNvPr id="447"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75"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76" name="Group 575"/>
          <p:cNvGrpSpPr/>
          <p:nvPr/>
        </p:nvGrpSpPr>
        <p:grpSpPr>
          <a:xfrm>
            <a:off x="6034152" y="3030129"/>
            <a:ext cx="545292" cy="798865"/>
            <a:chOff x="6510762" y="7500582"/>
            <a:chExt cx="771525" cy="1130301"/>
          </a:xfrm>
        </p:grpSpPr>
        <p:sp>
          <p:nvSpPr>
            <p:cNvPr id="577"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78"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79" name="Group 578"/>
          <p:cNvGrpSpPr/>
          <p:nvPr/>
        </p:nvGrpSpPr>
        <p:grpSpPr>
          <a:xfrm>
            <a:off x="6034152" y="3030690"/>
            <a:ext cx="545292" cy="797743"/>
            <a:chOff x="7277524" y="7510107"/>
            <a:chExt cx="771525" cy="1128713"/>
          </a:xfrm>
        </p:grpSpPr>
        <p:sp>
          <p:nvSpPr>
            <p:cNvPr id="580" name="Freeform 84"/>
            <p:cNvSpPr>
              <a:spLocks/>
            </p:cNvSpPr>
            <p:nvPr/>
          </p:nvSpPr>
          <p:spPr bwMode="auto">
            <a:xfrm>
              <a:off x="7277524" y="7510107"/>
              <a:ext cx="771525" cy="1128713"/>
            </a:xfrm>
            <a:custGeom>
              <a:avLst/>
              <a:gdLst/>
              <a:ahLst/>
              <a:cxnLst/>
              <a:rect l="l" t="t" r="r" b="b"/>
              <a:pathLst>
                <a:path w="771525" h="1128713">
                  <a:moveTo>
                    <a:pt x="150813" y="1006475"/>
                  </a:moveTo>
                  <a:lnTo>
                    <a:pt x="544513" y="1006475"/>
                  </a:lnTo>
                  <a:lnTo>
                    <a:pt x="652463" y="1128713"/>
                  </a:lnTo>
                  <a:lnTo>
                    <a:pt x="20638" y="1128713"/>
                  </a:lnTo>
                  <a:close/>
                  <a:moveTo>
                    <a:pt x="679451" y="585788"/>
                  </a:moveTo>
                  <a:lnTo>
                    <a:pt x="719138" y="631826"/>
                  </a:lnTo>
                  <a:lnTo>
                    <a:pt x="676276" y="1106488"/>
                  </a:lnTo>
                  <a:lnTo>
                    <a:pt x="568325" y="984251"/>
                  </a:lnTo>
                  <a:lnTo>
                    <a:pt x="595313" y="663576"/>
                  </a:lnTo>
                  <a:close/>
                  <a:moveTo>
                    <a:pt x="92075" y="585788"/>
                  </a:moveTo>
                  <a:lnTo>
                    <a:pt x="160338" y="663576"/>
                  </a:lnTo>
                  <a:lnTo>
                    <a:pt x="133351" y="984251"/>
                  </a:lnTo>
                  <a:lnTo>
                    <a:pt x="0" y="1106488"/>
                  </a:lnTo>
                  <a:lnTo>
                    <a:pt x="42862" y="631826"/>
                  </a:lnTo>
                  <a:close/>
                  <a:moveTo>
                    <a:pt x="182563" y="503238"/>
                  </a:moveTo>
                  <a:lnTo>
                    <a:pt x="603251" y="503238"/>
                  </a:lnTo>
                  <a:lnTo>
                    <a:pt x="658813" y="565151"/>
                  </a:lnTo>
                  <a:lnTo>
                    <a:pt x="592138" y="625476"/>
                  </a:lnTo>
                  <a:lnTo>
                    <a:pt x="169863" y="625476"/>
                  </a:lnTo>
                  <a:lnTo>
                    <a:pt x="117475" y="565151"/>
                  </a:lnTo>
                  <a:close/>
                  <a:moveTo>
                    <a:pt x="771525" y="22225"/>
                  </a:moveTo>
                  <a:lnTo>
                    <a:pt x="730250" y="496888"/>
                  </a:lnTo>
                  <a:lnTo>
                    <a:pt x="684213" y="541338"/>
                  </a:lnTo>
                  <a:lnTo>
                    <a:pt x="612775" y="465138"/>
                  </a:lnTo>
                  <a:lnTo>
                    <a:pt x="641350" y="141288"/>
                  </a:lnTo>
                  <a:close/>
                  <a:moveTo>
                    <a:pt x="96837" y="22225"/>
                  </a:moveTo>
                  <a:lnTo>
                    <a:pt x="204788" y="141288"/>
                  </a:lnTo>
                  <a:lnTo>
                    <a:pt x="177801" y="465138"/>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81" name="Freeform 90"/>
            <p:cNvSpPr>
              <a:spLocks/>
            </p:cNvSpPr>
            <p:nvPr/>
          </p:nvSpPr>
          <p:spPr bwMode="auto">
            <a:xfrm>
              <a:off x="7298162" y="7510107"/>
              <a:ext cx="728662" cy="1128713"/>
            </a:xfrm>
            <a:custGeom>
              <a:avLst/>
              <a:gdLst/>
              <a:ahLst/>
              <a:cxnLst/>
              <a:rect l="l" t="t" r="r" b="b"/>
              <a:pathLst>
                <a:path w="728662" h="1128713">
                  <a:moveTo>
                    <a:pt x="130175" y="1006475"/>
                  </a:moveTo>
                  <a:lnTo>
                    <a:pt x="523875" y="1006475"/>
                  </a:lnTo>
                  <a:lnTo>
                    <a:pt x="631825" y="1128713"/>
                  </a:lnTo>
                  <a:lnTo>
                    <a:pt x="0" y="1128713"/>
                  </a:lnTo>
                  <a:close/>
                  <a:moveTo>
                    <a:pt x="658813" y="585788"/>
                  </a:moveTo>
                  <a:lnTo>
                    <a:pt x="698500" y="631826"/>
                  </a:lnTo>
                  <a:lnTo>
                    <a:pt x="655638" y="1106488"/>
                  </a:lnTo>
                  <a:lnTo>
                    <a:pt x="547687" y="984251"/>
                  </a:lnTo>
                  <a:lnTo>
                    <a:pt x="574675" y="663576"/>
                  </a:lnTo>
                  <a:close/>
                  <a:moveTo>
                    <a:pt x="161925" y="503238"/>
                  </a:moveTo>
                  <a:lnTo>
                    <a:pt x="582613" y="503238"/>
                  </a:lnTo>
                  <a:lnTo>
                    <a:pt x="638175" y="565151"/>
                  </a:lnTo>
                  <a:lnTo>
                    <a:pt x="571500" y="625476"/>
                  </a:lnTo>
                  <a:lnTo>
                    <a:pt x="149225" y="625476"/>
                  </a:lnTo>
                  <a:lnTo>
                    <a:pt x="96837" y="565151"/>
                  </a:lnTo>
                  <a:close/>
                  <a:moveTo>
                    <a:pt x="76199" y="22225"/>
                  </a:moveTo>
                  <a:lnTo>
                    <a:pt x="184150" y="141288"/>
                  </a:lnTo>
                  <a:lnTo>
                    <a:pt x="157163" y="465138"/>
                  </a:lnTo>
                  <a:lnTo>
                    <a:pt x="76199" y="541338"/>
                  </a:lnTo>
                  <a:lnTo>
                    <a:pt x="33337" y="496888"/>
                  </a:lnTo>
                  <a:close/>
                  <a:moveTo>
                    <a:pt x="100012" y="0"/>
                  </a:moveTo>
                  <a:lnTo>
                    <a:pt x="728662" y="0"/>
                  </a:lnTo>
                  <a:lnTo>
                    <a:pt x="600075" y="122238"/>
                  </a:lnTo>
                  <a:lnTo>
                    <a:pt x="211137"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82" name="Group 581"/>
          <p:cNvGrpSpPr/>
          <p:nvPr/>
        </p:nvGrpSpPr>
        <p:grpSpPr>
          <a:xfrm>
            <a:off x="6034152" y="3030129"/>
            <a:ext cx="545292" cy="798865"/>
            <a:chOff x="3350049" y="8684857"/>
            <a:chExt cx="771525" cy="1130301"/>
          </a:xfrm>
        </p:grpSpPr>
        <p:sp>
          <p:nvSpPr>
            <p:cNvPr id="583" name="Freeform 98"/>
            <p:cNvSpPr>
              <a:spLocks/>
            </p:cNvSpPr>
            <p:nvPr/>
          </p:nvSpPr>
          <p:spPr bwMode="auto">
            <a:xfrm>
              <a:off x="3350049"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0" y="985838"/>
                  </a:lnTo>
                  <a:lnTo>
                    <a:pt x="0" y="1108076"/>
                  </a:lnTo>
                  <a:lnTo>
                    <a:pt x="42863" y="633413"/>
                  </a:lnTo>
                  <a:close/>
                  <a:moveTo>
                    <a:pt x="182562" y="504825"/>
                  </a:moveTo>
                  <a:lnTo>
                    <a:pt x="603250" y="504825"/>
                  </a:lnTo>
                  <a:lnTo>
                    <a:pt x="658813" y="566738"/>
                  </a:lnTo>
                  <a:lnTo>
                    <a:pt x="592138" y="627063"/>
                  </a:lnTo>
                  <a:lnTo>
                    <a:pt x="168275" y="627063"/>
                  </a:lnTo>
                  <a:lnTo>
                    <a:pt x="117475" y="566738"/>
                  </a:lnTo>
                  <a:close/>
                  <a:moveTo>
                    <a:pt x="771525" y="22225"/>
                  </a:moveTo>
                  <a:lnTo>
                    <a:pt x="730250" y="498475"/>
                  </a:lnTo>
                  <a:lnTo>
                    <a:pt x="682625" y="542925"/>
                  </a:lnTo>
                  <a:lnTo>
                    <a:pt x="612775" y="466725"/>
                  </a:lnTo>
                  <a:lnTo>
                    <a:pt x="641350" y="142875"/>
                  </a:lnTo>
                  <a:close/>
                  <a:moveTo>
                    <a:pt x="95250" y="22225"/>
                  </a:moveTo>
                  <a:lnTo>
                    <a:pt x="204788" y="142875"/>
                  </a:lnTo>
                  <a:lnTo>
                    <a:pt x="177800" y="466725"/>
                  </a:lnTo>
                  <a:lnTo>
                    <a:pt x="95250" y="542925"/>
                  </a:lnTo>
                  <a:lnTo>
                    <a:pt x="53975" y="498475"/>
                  </a:lnTo>
                  <a:close/>
                  <a:moveTo>
                    <a:pt x="120650"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84" name="Freeform 103"/>
            <p:cNvSpPr>
              <a:spLocks/>
            </p:cNvSpPr>
            <p:nvPr/>
          </p:nvSpPr>
          <p:spPr bwMode="auto">
            <a:xfrm>
              <a:off x="3350049" y="8684857"/>
              <a:ext cx="749300" cy="1130301"/>
            </a:xfrm>
            <a:custGeom>
              <a:avLst/>
              <a:gdLst/>
              <a:ahLst/>
              <a:cxnLst/>
              <a:rect l="l" t="t" r="r" b="b"/>
              <a:pathLst>
                <a:path w="749300" h="1130301">
                  <a:moveTo>
                    <a:pt x="150812" y="1008063"/>
                  </a:moveTo>
                  <a:lnTo>
                    <a:pt x="542925"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1" y="985838"/>
                  </a:lnTo>
                  <a:lnTo>
                    <a:pt x="0" y="1108076"/>
                  </a:lnTo>
                  <a:lnTo>
                    <a:pt x="42863" y="633413"/>
                  </a:lnTo>
                  <a:close/>
                  <a:moveTo>
                    <a:pt x="182563" y="504825"/>
                  </a:moveTo>
                  <a:lnTo>
                    <a:pt x="603251" y="504825"/>
                  </a:lnTo>
                  <a:lnTo>
                    <a:pt x="658813" y="566738"/>
                  </a:lnTo>
                  <a:lnTo>
                    <a:pt x="592138" y="627063"/>
                  </a:lnTo>
                  <a:lnTo>
                    <a:pt x="168275" y="627063"/>
                  </a:lnTo>
                  <a:lnTo>
                    <a:pt x="117475" y="566738"/>
                  </a:lnTo>
                  <a:close/>
                  <a:moveTo>
                    <a:pt x="95250" y="22225"/>
                  </a:moveTo>
                  <a:lnTo>
                    <a:pt x="204788" y="142875"/>
                  </a:lnTo>
                  <a:lnTo>
                    <a:pt x="177801" y="466725"/>
                  </a:lnTo>
                  <a:lnTo>
                    <a:pt x="95250" y="542925"/>
                  </a:lnTo>
                  <a:lnTo>
                    <a:pt x="53975" y="498475"/>
                  </a:lnTo>
                  <a:close/>
                  <a:moveTo>
                    <a:pt x="120650" y="0"/>
                  </a:moveTo>
                  <a:lnTo>
                    <a:pt x="749300" y="0"/>
                  </a:lnTo>
                  <a:lnTo>
                    <a:pt x="620713"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85" name="Group 584"/>
          <p:cNvGrpSpPr/>
          <p:nvPr/>
        </p:nvGrpSpPr>
        <p:grpSpPr>
          <a:xfrm>
            <a:off x="6034152" y="3030690"/>
            <a:ext cx="545292" cy="797743"/>
            <a:chOff x="4116812" y="8694382"/>
            <a:chExt cx="771525" cy="1128713"/>
          </a:xfrm>
        </p:grpSpPr>
        <p:sp>
          <p:nvSpPr>
            <p:cNvPr id="586" name="Freeform 109"/>
            <p:cNvSpPr>
              <a:spLocks/>
            </p:cNvSpPr>
            <p:nvPr/>
          </p:nvSpPr>
          <p:spPr bwMode="auto">
            <a:xfrm>
              <a:off x="4116812" y="8694382"/>
              <a:ext cx="771525" cy="1128713"/>
            </a:xfrm>
            <a:custGeom>
              <a:avLst/>
              <a:gdLst/>
              <a:ahLst/>
              <a:cxnLst/>
              <a:rect l="l" t="t" r="r" b="b"/>
              <a:pathLst>
                <a:path w="771525" h="1128713">
                  <a:moveTo>
                    <a:pt x="150812" y="1008063"/>
                  </a:moveTo>
                  <a:lnTo>
                    <a:pt x="542925" y="1008063"/>
                  </a:lnTo>
                  <a:lnTo>
                    <a:pt x="652462" y="1128713"/>
                  </a:lnTo>
                  <a:lnTo>
                    <a:pt x="20637" y="1128713"/>
                  </a:lnTo>
                  <a:close/>
                  <a:moveTo>
                    <a:pt x="679451" y="585788"/>
                  </a:moveTo>
                  <a:lnTo>
                    <a:pt x="719138" y="631826"/>
                  </a:lnTo>
                  <a:lnTo>
                    <a:pt x="676276" y="1106488"/>
                  </a:lnTo>
                  <a:lnTo>
                    <a:pt x="568325" y="985838"/>
                  </a:lnTo>
                  <a:lnTo>
                    <a:pt x="593725" y="663576"/>
                  </a:lnTo>
                  <a:close/>
                  <a:moveTo>
                    <a:pt x="92075" y="585788"/>
                  </a:moveTo>
                  <a:lnTo>
                    <a:pt x="160338" y="663576"/>
                  </a:lnTo>
                  <a:lnTo>
                    <a:pt x="133351" y="985838"/>
                  </a:lnTo>
                  <a:lnTo>
                    <a:pt x="0" y="1106488"/>
                  </a:lnTo>
                  <a:lnTo>
                    <a:pt x="42863" y="631826"/>
                  </a:lnTo>
                  <a:close/>
                  <a:moveTo>
                    <a:pt x="182563" y="503238"/>
                  </a:moveTo>
                  <a:lnTo>
                    <a:pt x="603251" y="503238"/>
                  </a:lnTo>
                  <a:lnTo>
                    <a:pt x="658813" y="565151"/>
                  </a:lnTo>
                  <a:lnTo>
                    <a:pt x="592138" y="625476"/>
                  </a:lnTo>
                  <a:lnTo>
                    <a:pt x="168275" y="625476"/>
                  </a:lnTo>
                  <a:lnTo>
                    <a:pt x="117475" y="565151"/>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87" name="Freeform 112"/>
            <p:cNvSpPr>
              <a:spLocks/>
            </p:cNvSpPr>
            <p:nvPr/>
          </p:nvSpPr>
          <p:spPr bwMode="auto">
            <a:xfrm>
              <a:off x="4237462" y="8694382"/>
              <a:ext cx="650875" cy="1106488"/>
            </a:xfrm>
            <a:custGeom>
              <a:avLst/>
              <a:gdLst/>
              <a:ahLst/>
              <a:cxnLst/>
              <a:rect l="l" t="t" r="r" b="b"/>
              <a:pathLst>
                <a:path w="650875" h="1106488">
                  <a:moveTo>
                    <a:pt x="558801" y="585788"/>
                  </a:moveTo>
                  <a:lnTo>
                    <a:pt x="598488" y="631826"/>
                  </a:lnTo>
                  <a:lnTo>
                    <a:pt x="555626" y="1106488"/>
                  </a:lnTo>
                  <a:lnTo>
                    <a:pt x="447675" y="985838"/>
                  </a:lnTo>
                  <a:lnTo>
                    <a:pt x="473075" y="663576"/>
                  </a:lnTo>
                  <a:close/>
                  <a:moveTo>
                    <a:pt x="650875" y="22225"/>
                  </a:moveTo>
                  <a:lnTo>
                    <a:pt x="609600" y="496888"/>
                  </a:lnTo>
                  <a:lnTo>
                    <a:pt x="561975" y="541338"/>
                  </a:lnTo>
                  <a:lnTo>
                    <a:pt x="492125" y="466725"/>
                  </a:lnTo>
                  <a:lnTo>
                    <a:pt x="520700" y="142875"/>
                  </a:lnTo>
                  <a:close/>
                  <a:moveTo>
                    <a:pt x="0" y="0"/>
                  </a:moveTo>
                  <a:lnTo>
                    <a:pt x="628650" y="0"/>
                  </a:lnTo>
                  <a:lnTo>
                    <a:pt x="500063" y="122238"/>
                  </a:lnTo>
                  <a:lnTo>
                    <a:pt x="10953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88" name="Group 587"/>
          <p:cNvGrpSpPr/>
          <p:nvPr/>
        </p:nvGrpSpPr>
        <p:grpSpPr>
          <a:xfrm>
            <a:off x="6034152" y="3030690"/>
            <a:ext cx="545293" cy="797743"/>
            <a:chOff x="4937549" y="8676920"/>
            <a:chExt cx="771526" cy="1128713"/>
          </a:xfrm>
        </p:grpSpPr>
        <p:sp>
          <p:nvSpPr>
            <p:cNvPr id="589" name="Freeform 119"/>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90" name="Freeform 126"/>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91" name="Group 590"/>
          <p:cNvGrpSpPr/>
          <p:nvPr/>
        </p:nvGrpSpPr>
        <p:grpSpPr>
          <a:xfrm>
            <a:off x="6034152" y="3030129"/>
            <a:ext cx="545292" cy="798865"/>
            <a:chOff x="5704312" y="8684857"/>
            <a:chExt cx="771525" cy="1130301"/>
          </a:xfrm>
        </p:grpSpPr>
        <p:sp>
          <p:nvSpPr>
            <p:cNvPr id="592" name="Freeform 135"/>
            <p:cNvSpPr>
              <a:spLocks/>
            </p:cNvSpPr>
            <p:nvPr/>
          </p:nvSpPr>
          <p:spPr bwMode="auto">
            <a:xfrm>
              <a:off x="5704312"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7550" y="633413"/>
                  </a:lnTo>
                  <a:lnTo>
                    <a:pt x="676275" y="1108076"/>
                  </a:lnTo>
                  <a:lnTo>
                    <a:pt x="568325" y="985838"/>
                  </a:lnTo>
                  <a:lnTo>
                    <a:pt x="593725" y="663576"/>
                  </a:lnTo>
                  <a:close/>
                  <a:moveTo>
                    <a:pt x="90488" y="585788"/>
                  </a:moveTo>
                  <a:lnTo>
                    <a:pt x="160338" y="663576"/>
                  </a:lnTo>
                  <a:lnTo>
                    <a:pt x="133350" y="985838"/>
                  </a:lnTo>
                  <a:lnTo>
                    <a:pt x="0" y="1108076"/>
                  </a:lnTo>
                  <a:lnTo>
                    <a:pt x="42862" y="633413"/>
                  </a:lnTo>
                  <a:close/>
                  <a:moveTo>
                    <a:pt x="182562" y="504825"/>
                  </a:moveTo>
                  <a:lnTo>
                    <a:pt x="603250" y="504825"/>
                  </a:lnTo>
                  <a:lnTo>
                    <a:pt x="658813" y="566738"/>
                  </a:lnTo>
                  <a:lnTo>
                    <a:pt x="592138" y="627063"/>
                  </a:lnTo>
                  <a:lnTo>
                    <a:pt x="168275" y="627063"/>
                  </a:lnTo>
                  <a:lnTo>
                    <a:pt x="117475" y="566738"/>
                  </a:lnTo>
                  <a:close/>
                  <a:moveTo>
                    <a:pt x="771525" y="22225"/>
                  </a:moveTo>
                  <a:lnTo>
                    <a:pt x="728663" y="498475"/>
                  </a:lnTo>
                  <a:lnTo>
                    <a:pt x="682625" y="542925"/>
                  </a:lnTo>
                  <a:lnTo>
                    <a:pt x="611187" y="466725"/>
                  </a:lnTo>
                  <a:lnTo>
                    <a:pt x="641350" y="142875"/>
                  </a:lnTo>
                  <a:close/>
                  <a:moveTo>
                    <a:pt x="95250" y="22225"/>
                  </a:moveTo>
                  <a:lnTo>
                    <a:pt x="204788" y="142875"/>
                  </a:lnTo>
                  <a:lnTo>
                    <a:pt x="177800" y="466725"/>
                  </a:lnTo>
                  <a:lnTo>
                    <a:pt x="95250" y="542925"/>
                  </a:lnTo>
                  <a:lnTo>
                    <a:pt x="53975" y="498475"/>
                  </a:lnTo>
                  <a:close/>
                  <a:moveTo>
                    <a:pt x="119062"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93" name="Freeform 139"/>
            <p:cNvSpPr>
              <a:spLocks/>
            </p:cNvSpPr>
            <p:nvPr/>
          </p:nvSpPr>
          <p:spPr bwMode="auto">
            <a:xfrm>
              <a:off x="5724949" y="8684857"/>
              <a:ext cx="750888" cy="1130301"/>
            </a:xfrm>
            <a:custGeom>
              <a:avLst/>
              <a:gdLst/>
              <a:ahLst/>
              <a:cxnLst/>
              <a:rect l="l" t="t" r="r" b="b"/>
              <a:pathLst>
                <a:path w="750888" h="1130301">
                  <a:moveTo>
                    <a:pt x="130175" y="1008063"/>
                  </a:moveTo>
                  <a:lnTo>
                    <a:pt x="522288" y="1008063"/>
                  </a:lnTo>
                  <a:lnTo>
                    <a:pt x="631825" y="1130301"/>
                  </a:lnTo>
                  <a:lnTo>
                    <a:pt x="0" y="1130301"/>
                  </a:lnTo>
                  <a:close/>
                  <a:moveTo>
                    <a:pt x="657226" y="585788"/>
                  </a:moveTo>
                  <a:lnTo>
                    <a:pt x="696913" y="633413"/>
                  </a:lnTo>
                  <a:lnTo>
                    <a:pt x="655638" y="1108076"/>
                  </a:lnTo>
                  <a:lnTo>
                    <a:pt x="547688" y="985838"/>
                  </a:lnTo>
                  <a:lnTo>
                    <a:pt x="573088" y="663576"/>
                  </a:lnTo>
                  <a:close/>
                  <a:moveTo>
                    <a:pt x="161926" y="504825"/>
                  </a:moveTo>
                  <a:lnTo>
                    <a:pt x="582614" y="504825"/>
                  </a:lnTo>
                  <a:lnTo>
                    <a:pt x="638176" y="566738"/>
                  </a:lnTo>
                  <a:lnTo>
                    <a:pt x="571501" y="627063"/>
                  </a:lnTo>
                  <a:lnTo>
                    <a:pt x="147638" y="627063"/>
                  </a:lnTo>
                  <a:lnTo>
                    <a:pt x="96838" y="566738"/>
                  </a:lnTo>
                  <a:close/>
                  <a:moveTo>
                    <a:pt x="750888" y="22225"/>
                  </a:moveTo>
                  <a:lnTo>
                    <a:pt x="708026" y="498475"/>
                  </a:lnTo>
                  <a:lnTo>
                    <a:pt x="661988" y="542925"/>
                  </a:lnTo>
                  <a:lnTo>
                    <a:pt x="590550" y="466725"/>
                  </a:lnTo>
                  <a:lnTo>
                    <a:pt x="620713" y="142875"/>
                  </a:lnTo>
                  <a:close/>
                  <a:moveTo>
                    <a:pt x="74613" y="22225"/>
                  </a:moveTo>
                  <a:lnTo>
                    <a:pt x="184151" y="142875"/>
                  </a:lnTo>
                  <a:lnTo>
                    <a:pt x="157164" y="466725"/>
                  </a:lnTo>
                  <a:lnTo>
                    <a:pt x="74613" y="542925"/>
                  </a:lnTo>
                  <a:lnTo>
                    <a:pt x="33338" y="498475"/>
                  </a:lnTo>
                  <a:close/>
                  <a:moveTo>
                    <a:pt x="98425" y="0"/>
                  </a:moveTo>
                  <a:lnTo>
                    <a:pt x="728663" y="0"/>
                  </a:lnTo>
                  <a:lnTo>
                    <a:pt x="600076" y="122238"/>
                  </a:lnTo>
                  <a:lnTo>
                    <a:pt x="209550"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94" name="Group 593"/>
          <p:cNvGrpSpPr/>
          <p:nvPr/>
        </p:nvGrpSpPr>
        <p:grpSpPr>
          <a:xfrm>
            <a:off x="6034712" y="3030690"/>
            <a:ext cx="544172" cy="797743"/>
            <a:chOff x="3448473" y="7460894"/>
            <a:chExt cx="769939" cy="1128713"/>
          </a:xfrm>
        </p:grpSpPr>
        <p:sp>
          <p:nvSpPr>
            <p:cNvPr id="595"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96"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97" name="Group 596"/>
          <p:cNvGrpSpPr/>
          <p:nvPr/>
        </p:nvGrpSpPr>
        <p:grpSpPr>
          <a:xfrm>
            <a:off x="6034152" y="3030690"/>
            <a:ext cx="545292" cy="797743"/>
            <a:chOff x="4215237" y="7470420"/>
            <a:chExt cx="771525" cy="1128713"/>
          </a:xfrm>
        </p:grpSpPr>
        <p:sp>
          <p:nvSpPr>
            <p:cNvPr id="598"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99"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00" name="Group 599"/>
          <p:cNvGrpSpPr/>
          <p:nvPr/>
        </p:nvGrpSpPr>
        <p:grpSpPr>
          <a:xfrm>
            <a:off x="6034152" y="3030690"/>
            <a:ext cx="545292" cy="797742"/>
            <a:chOff x="4967712" y="7460895"/>
            <a:chExt cx="771525" cy="1128712"/>
          </a:xfrm>
        </p:grpSpPr>
        <p:sp>
          <p:nvSpPr>
            <p:cNvPr id="601"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02"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03" name="Group 602"/>
          <p:cNvGrpSpPr/>
          <p:nvPr/>
        </p:nvGrpSpPr>
        <p:grpSpPr>
          <a:xfrm>
            <a:off x="6034152" y="3030690"/>
            <a:ext cx="545292" cy="797743"/>
            <a:chOff x="5736062" y="7470420"/>
            <a:chExt cx="771525" cy="1128713"/>
          </a:xfrm>
        </p:grpSpPr>
        <p:sp>
          <p:nvSpPr>
            <p:cNvPr id="604"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05"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06" name="Group 605"/>
          <p:cNvGrpSpPr/>
          <p:nvPr/>
        </p:nvGrpSpPr>
        <p:grpSpPr>
          <a:xfrm>
            <a:off x="6034152" y="3030129"/>
            <a:ext cx="545292" cy="798865"/>
            <a:chOff x="6510762" y="7500582"/>
            <a:chExt cx="771525" cy="1130301"/>
          </a:xfrm>
        </p:grpSpPr>
        <p:sp>
          <p:nvSpPr>
            <p:cNvPr id="607"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08"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09" name="Group 608"/>
          <p:cNvGrpSpPr/>
          <p:nvPr/>
        </p:nvGrpSpPr>
        <p:grpSpPr>
          <a:xfrm>
            <a:off x="6034152" y="3030690"/>
            <a:ext cx="545292" cy="797743"/>
            <a:chOff x="7277524" y="7510107"/>
            <a:chExt cx="771525" cy="1128713"/>
          </a:xfrm>
        </p:grpSpPr>
        <p:sp>
          <p:nvSpPr>
            <p:cNvPr id="610" name="Freeform 84"/>
            <p:cNvSpPr>
              <a:spLocks/>
            </p:cNvSpPr>
            <p:nvPr/>
          </p:nvSpPr>
          <p:spPr bwMode="auto">
            <a:xfrm>
              <a:off x="7277524" y="7510107"/>
              <a:ext cx="771525" cy="1128713"/>
            </a:xfrm>
            <a:custGeom>
              <a:avLst/>
              <a:gdLst/>
              <a:ahLst/>
              <a:cxnLst/>
              <a:rect l="l" t="t" r="r" b="b"/>
              <a:pathLst>
                <a:path w="771525" h="1128713">
                  <a:moveTo>
                    <a:pt x="150813" y="1006475"/>
                  </a:moveTo>
                  <a:lnTo>
                    <a:pt x="544513" y="1006475"/>
                  </a:lnTo>
                  <a:lnTo>
                    <a:pt x="652463" y="1128713"/>
                  </a:lnTo>
                  <a:lnTo>
                    <a:pt x="20638" y="1128713"/>
                  </a:lnTo>
                  <a:close/>
                  <a:moveTo>
                    <a:pt x="679451" y="585788"/>
                  </a:moveTo>
                  <a:lnTo>
                    <a:pt x="719138" y="631826"/>
                  </a:lnTo>
                  <a:lnTo>
                    <a:pt x="676276" y="1106488"/>
                  </a:lnTo>
                  <a:lnTo>
                    <a:pt x="568325" y="984251"/>
                  </a:lnTo>
                  <a:lnTo>
                    <a:pt x="595313" y="663576"/>
                  </a:lnTo>
                  <a:close/>
                  <a:moveTo>
                    <a:pt x="92075" y="585788"/>
                  </a:moveTo>
                  <a:lnTo>
                    <a:pt x="160338" y="663576"/>
                  </a:lnTo>
                  <a:lnTo>
                    <a:pt x="133351" y="984251"/>
                  </a:lnTo>
                  <a:lnTo>
                    <a:pt x="0" y="1106488"/>
                  </a:lnTo>
                  <a:lnTo>
                    <a:pt x="42862" y="631826"/>
                  </a:lnTo>
                  <a:close/>
                  <a:moveTo>
                    <a:pt x="182563" y="503238"/>
                  </a:moveTo>
                  <a:lnTo>
                    <a:pt x="603251" y="503238"/>
                  </a:lnTo>
                  <a:lnTo>
                    <a:pt x="658813" y="565151"/>
                  </a:lnTo>
                  <a:lnTo>
                    <a:pt x="592138" y="625476"/>
                  </a:lnTo>
                  <a:lnTo>
                    <a:pt x="169863" y="625476"/>
                  </a:lnTo>
                  <a:lnTo>
                    <a:pt x="117475" y="565151"/>
                  </a:lnTo>
                  <a:close/>
                  <a:moveTo>
                    <a:pt x="771525" y="22225"/>
                  </a:moveTo>
                  <a:lnTo>
                    <a:pt x="730250" y="496888"/>
                  </a:lnTo>
                  <a:lnTo>
                    <a:pt x="684213" y="541338"/>
                  </a:lnTo>
                  <a:lnTo>
                    <a:pt x="612775" y="465138"/>
                  </a:lnTo>
                  <a:lnTo>
                    <a:pt x="641350" y="141288"/>
                  </a:lnTo>
                  <a:close/>
                  <a:moveTo>
                    <a:pt x="96837" y="22225"/>
                  </a:moveTo>
                  <a:lnTo>
                    <a:pt x="204788" y="141288"/>
                  </a:lnTo>
                  <a:lnTo>
                    <a:pt x="177801" y="465138"/>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11" name="Freeform 90"/>
            <p:cNvSpPr>
              <a:spLocks/>
            </p:cNvSpPr>
            <p:nvPr/>
          </p:nvSpPr>
          <p:spPr bwMode="auto">
            <a:xfrm>
              <a:off x="7298162" y="7510107"/>
              <a:ext cx="728662" cy="1128713"/>
            </a:xfrm>
            <a:custGeom>
              <a:avLst/>
              <a:gdLst/>
              <a:ahLst/>
              <a:cxnLst/>
              <a:rect l="l" t="t" r="r" b="b"/>
              <a:pathLst>
                <a:path w="728662" h="1128713">
                  <a:moveTo>
                    <a:pt x="130175" y="1006475"/>
                  </a:moveTo>
                  <a:lnTo>
                    <a:pt x="523875" y="1006475"/>
                  </a:lnTo>
                  <a:lnTo>
                    <a:pt x="631825" y="1128713"/>
                  </a:lnTo>
                  <a:lnTo>
                    <a:pt x="0" y="1128713"/>
                  </a:lnTo>
                  <a:close/>
                  <a:moveTo>
                    <a:pt x="658813" y="585788"/>
                  </a:moveTo>
                  <a:lnTo>
                    <a:pt x="698500" y="631826"/>
                  </a:lnTo>
                  <a:lnTo>
                    <a:pt x="655638" y="1106488"/>
                  </a:lnTo>
                  <a:lnTo>
                    <a:pt x="547687" y="984251"/>
                  </a:lnTo>
                  <a:lnTo>
                    <a:pt x="574675" y="663576"/>
                  </a:lnTo>
                  <a:close/>
                  <a:moveTo>
                    <a:pt x="161925" y="503238"/>
                  </a:moveTo>
                  <a:lnTo>
                    <a:pt x="582613" y="503238"/>
                  </a:lnTo>
                  <a:lnTo>
                    <a:pt x="638175" y="565151"/>
                  </a:lnTo>
                  <a:lnTo>
                    <a:pt x="571500" y="625476"/>
                  </a:lnTo>
                  <a:lnTo>
                    <a:pt x="149225" y="625476"/>
                  </a:lnTo>
                  <a:lnTo>
                    <a:pt x="96837" y="565151"/>
                  </a:lnTo>
                  <a:close/>
                  <a:moveTo>
                    <a:pt x="76199" y="22225"/>
                  </a:moveTo>
                  <a:lnTo>
                    <a:pt x="184150" y="141288"/>
                  </a:lnTo>
                  <a:lnTo>
                    <a:pt x="157163" y="465138"/>
                  </a:lnTo>
                  <a:lnTo>
                    <a:pt x="76199" y="541338"/>
                  </a:lnTo>
                  <a:lnTo>
                    <a:pt x="33337" y="496888"/>
                  </a:lnTo>
                  <a:close/>
                  <a:moveTo>
                    <a:pt x="100012" y="0"/>
                  </a:moveTo>
                  <a:lnTo>
                    <a:pt x="728662" y="0"/>
                  </a:lnTo>
                  <a:lnTo>
                    <a:pt x="600075" y="122238"/>
                  </a:lnTo>
                  <a:lnTo>
                    <a:pt x="211137"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12" name="Group 611"/>
          <p:cNvGrpSpPr/>
          <p:nvPr/>
        </p:nvGrpSpPr>
        <p:grpSpPr>
          <a:xfrm>
            <a:off x="6034152" y="3030129"/>
            <a:ext cx="545292" cy="798865"/>
            <a:chOff x="3350049" y="8684857"/>
            <a:chExt cx="771525" cy="1130301"/>
          </a:xfrm>
        </p:grpSpPr>
        <p:sp>
          <p:nvSpPr>
            <p:cNvPr id="613" name="Freeform 98"/>
            <p:cNvSpPr>
              <a:spLocks/>
            </p:cNvSpPr>
            <p:nvPr/>
          </p:nvSpPr>
          <p:spPr bwMode="auto">
            <a:xfrm>
              <a:off x="3350049"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0" y="985838"/>
                  </a:lnTo>
                  <a:lnTo>
                    <a:pt x="0" y="1108076"/>
                  </a:lnTo>
                  <a:lnTo>
                    <a:pt x="42863" y="633413"/>
                  </a:lnTo>
                  <a:close/>
                  <a:moveTo>
                    <a:pt x="182562" y="504825"/>
                  </a:moveTo>
                  <a:lnTo>
                    <a:pt x="603250" y="504825"/>
                  </a:lnTo>
                  <a:lnTo>
                    <a:pt x="658813" y="566738"/>
                  </a:lnTo>
                  <a:lnTo>
                    <a:pt x="592138" y="627063"/>
                  </a:lnTo>
                  <a:lnTo>
                    <a:pt x="168275" y="627063"/>
                  </a:lnTo>
                  <a:lnTo>
                    <a:pt x="117475" y="566738"/>
                  </a:lnTo>
                  <a:close/>
                  <a:moveTo>
                    <a:pt x="771525" y="22225"/>
                  </a:moveTo>
                  <a:lnTo>
                    <a:pt x="730250" y="498475"/>
                  </a:lnTo>
                  <a:lnTo>
                    <a:pt x="682625" y="542925"/>
                  </a:lnTo>
                  <a:lnTo>
                    <a:pt x="612775" y="466725"/>
                  </a:lnTo>
                  <a:lnTo>
                    <a:pt x="641350" y="142875"/>
                  </a:lnTo>
                  <a:close/>
                  <a:moveTo>
                    <a:pt x="95250" y="22225"/>
                  </a:moveTo>
                  <a:lnTo>
                    <a:pt x="204788" y="142875"/>
                  </a:lnTo>
                  <a:lnTo>
                    <a:pt x="177800" y="466725"/>
                  </a:lnTo>
                  <a:lnTo>
                    <a:pt x="95250" y="542925"/>
                  </a:lnTo>
                  <a:lnTo>
                    <a:pt x="53975" y="498475"/>
                  </a:lnTo>
                  <a:close/>
                  <a:moveTo>
                    <a:pt x="120650"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14" name="Freeform 103"/>
            <p:cNvSpPr>
              <a:spLocks/>
            </p:cNvSpPr>
            <p:nvPr/>
          </p:nvSpPr>
          <p:spPr bwMode="auto">
            <a:xfrm>
              <a:off x="3350049" y="8684857"/>
              <a:ext cx="749300" cy="1130301"/>
            </a:xfrm>
            <a:custGeom>
              <a:avLst/>
              <a:gdLst/>
              <a:ahLst/>
              <a:cxnLst/>
              <a:rect l="l" t="t" r="r" b="b"/>
              <a:pathLst>
                <a:path w="749300" h="1130301">
                  <a:moveTo>
                    <a:pt x="150812" y="1008063"/>
                  </a:moveTo>
                  <a:lnTo>
                    <a:pt x="542925"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1" y="985838"/>
                  </a:lnTo>
                  <a:lnTo>
                    <a:pt x="0" y="1108076"/>
                  </a:lnTo>
                  <a:lnTo>
                    <a:pt x="42863" y="633413"/>
                  </a:lnTo>
                  <a:close/>
                  <a:moveTo>
                    <a:pt x="182563" y="504825"/>
                  </a:moveTo>
                  <a:lnTo>
                    <a:pt x="603251" y="504825"/>
                  </a:lnTo>
                  <a:lnTo>
                    <a:pt x="658813" y="566738"/>
                  </a:lnTo>
                  <a:lnTo>
                    <a:pt x="592138" y="627063"/>
                  </a:lnTo>
                  <a:lnTo>
                    <a:pt x="168275" y="627063"/>
                  </a:lnTo>
                  <a:lnTo>
                    <a:pt x="117475" y="566738"/>
                  </a:lnTo>
                  <a:close/>
                  <a:moveTo>
                    <a:pt x="95250" y="22225"/>
                  </a:moveTo>
                  <a:lnTo>
                    <a:pt x="204788" y="142875"/>
                  </a:lnTo>
                  <a:lnTo>
                    <a:pt x="177801" y="466725"/>
                  </a:lnTo>
                  <a:lnTo>
                    <a:pt x="95250" y="542925"/>
                  </a:lnTo>
                  <a:lnTo>
                    <a:pt x="53975" y="498475"/>
                  </a:lnTo>
                  <a:close/>
                  <a:moveTo>
                    <a:pt x="120650" y="0"/>
                  </a:moveTo>
                  <a:lnTo>
                    <a:pt x="749300" y="0"/>
                  </a:lnTo>
                  <a:lnTo>
                    <a:pt x="620713"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15" name="Group 614"/>
          <p:cNvGrpSpPr/>
          <p:nvPr/>
        </p:nvGrpSpPr>
        <p:grpSpPr>
          <a:xfrm>
            <a:off x="6034152" y="3030690"/>
            <a:ext cx="545292" cy="797743"/>
            <a:chOff x="4116812" y="8694382"/>
            <a:chExt cx="771525" cy="1128713"/>
          </a:xfrm>
        </p:grpSpPr>
        <p:sp>
          <p:nvSpPr>
            <p:cNvPr id="616" name="Freeform 109"/>
            <p:cNvSpPr>
              <a:spLocks/>
            </p:cNvSpPr>
            <p:nvPr/>
          </p:nvSpPr>
          <p:spPr bwMode="auto">
            <a:xfrm>
              <a:off x="4116812" y="8694382"/>
              <a:ext cx="771525" cy="1128713"/>
            </a:xfrm>
            <a:custGeom>
              <a:avLst/>
              <a:gdLst/>
              <a:ahLst/>
              <a:cxnLst/>
              <a:rect l="l" t="t" r="r" b="b"/>
              <a:pathLst>
                <a:path w="771525" h="1128713">
                  <a:moveTo>
                    <a:pt x="150812" y="1008063"/>
                  </a:moveTo>
                  <a:lnTo>
                    <a:pt x="542925" y="1008063"/>
                  </a:lnTo>
                  <a:lnTo>
                    <a:pt x="652462" y="1128713"/>
                  </a:lnTo>
                  <a:lnTo>
                    <a:pt x="20637" y="1128713"/>
                  </a:lnTo>
                  <a:close/>
                  <a:moveTo>
                    <a:pt x="679451" y="585788"/>
                  </a:moveTo>
                  <a:lnTo>
                    <a:pt x="719138" y="631826"/>
                  </a:lnTo>
                  <a:lnTo>
                    <a:pt x="676276" y="1106488"/>
                  </a:lnTo>
                  <a:lnTo>
                    <a:pt x="568325" y="985838"/>
                  </a:lnTo>
                  <a:lnTo>
                    <a:pt x="593725" y="663576"/>
                  </a:lnTo>
                  <a:close/>
                  <a:moveTo>
                    <a:pt x="92075" y="585788"/>
                  </a:moveTo>
                  <a:lnTo>
                    <a:pt x="160338" y="663576"/>
                  </a:lnTo>
                  <a:lnTo>
                    <a:pt x="133351" y="985838"/>
                  </a:lnTo>
                  <a:lnTo>
                    <a:pt x="0" y="1106488"/>
                  </a:lnTo>
                  <a:lnTo>
                    <a:pt x="42863" y="631826"/>
                  </a:lnTo>
                  <a:close/>
                  <a:moveTo>
                    <a:pt x="182563" y="503238"/>
                  </a:moveTo>
                  <a:lnTo>
                    <a:pt x="603251" y="503238"/>
                  </a:lnTo>
                  <a:lnTo>
                    <a:pt x="658813" y="565151"/>
                  </a:lnTo>
                  <a:lnTo>
                    <a:pt x="592138" y="625476"/>
                  </a:lnTo>
                  <a:lnTo>
                    <a:pt x="168275" y="625476"/>
                  </a:lnTo>
                  <a:lnTo>
                    <a:pt x="117475" y="565151"/>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17" name="Freeform 112"/>
            <p:cNvSpPr>
              <a:spLocks/>
            </p:cNvSpPr>
            <p:nvPr/>
          </p:nvSpPr>
          <p:spPr bwMode="auto">
            <a:xfrm>
              <a:off x="4237462" y="8694382"/>
              <a:ext cx="650875" cy="1106488"/>
            </a:xfrm>
            <a:custGeom>
              <a:avLst/>
              <a:gdLst/>
              <a:ahLst/>
              <a:cxnLst/>
              <a:rect l="l" t="t" r="r" b="b"/>
              <a:pathLst>
                <a:path w="650875" h="1106488">
                  <a:moveTo>
                    <a:pt x="558801" y="585788"/>
                  </a:moveTo>
                  <a:lnTo>
                    <a:pt x="598488" y="631826"/>
                  </a:lnTo>
                  <a:lnTo>
                    <a:pt x="555626" y="1106488"/>
                  </a:lnTo>
                  <a:lnTo>
                    <a:pt x="447675" y="985838"/>
                  </a:lnTo>
                  <a:lnTo>
                    <a:pt x="473075" y="663576"/>
                  </a:lnTo>
                  <a:close/>
                  <a:moveTo>
                    <a:pt x="650875" y="22225"/>
                  </a:moveTo>
                  <a:lnTo>
                    <a:pt x="609600" y="496888"/>
                  </a:lnTo>
                  <a:lnTo>
                    <a:pt x="561975" y="541338"/>
                  </a:lnTo>
                  <a:lnTo>
                    <a:pt x="492125" y="466725"/>
                  </a:lnTo>
                  <a:lnTo>
                    <a:pt x="520700" y="142875"/>
                  </a:lnTo>
                  <a:close/>
                  <a:moveTo>
                    <a:pt x="0" y="0"/>
                  </a:moveTo>
                  <a:lnTo>
                    <a:pt x="628650" y="0"/>
                  </a:lnTo>
                  <a:lnTo>
                    <a:pt x="500063" y="122238"/>
                  </a:lnTo>
                  <a:lnTo>
                    <a:pt x="10953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18" name="Group 617"/>
          <p:cNvGrpSpPr/>
          <p:nvPr/>
        </p:nvGrpSpPr>
        <p:grpSpPr>
          <a:xfrm>
            <a:off x="6034152" y="3030690"/>
            <a:ext cx="545293" cy="797743"/>
            <a:chOff x="4937549" y="8676920"/>
            <a:chExt cx="771526" cy="1128713"/>
          </a:xfrm>
        </p:grpSpPr>
        <p:sp>
          <p:nvSpPr>
            <p:cNvPr id="619" name="Freeform 119"/>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20" name="Freeform 126"/>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21" name="Group 620"/>
          <p:cNvGrpSpPr/>
          <p:nvPr/>
        </p:nvGrpSpPr>
        <p:grpSpPr>
          <a:xfrm>
            <a:off x="6034152" y="3030129"/>
            <a:ext cx="545292" cy="798865"/>
            <a:chOff x="5704312" y="8684857"/>
            <a:chExt cx="771525" cy="1130301"/>
          </a:xfrm>
        </p:grpSpPr>
        <p:sp>
          <p:nvSpPr>
            <p:cNvPr id="622" name="Freeform 135"/>
            <p:cNvSpPr>
              <a:spLocks/>
            </p:cNvSpPr>
            <p:nvPr/>
          </p:nvSpPr>
          <p:spPr bwMode="auto">
            <a:xfrm>
              <a:off x="5704312"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7550" y="633413"/>
                  </a:lnTo>
                  <a:lnTo>
                    <a:pt x="676275" y="1108076"/>
                  </a:lnTo>
                  <a:lnTo>
                    <a:pt x="568325" y="985838"/>
                  </a:lnTo>
                  <a:lnTo>
                    <a:pt x="593725" y="663576"/>
                  </a:lnTo>
                  <a:close/>
                  <a:moveTo>
                    <a:pt x="90488" y="585788"/>
                  </a:moveTo>
                  <a:lnTo>
                    <a:pt x="160338" y="663576"/>
                  </a:lnTo>
                  <a:lnTo>
                    <a:pt x="133350" y="985838"/>
                  </a:lnTo>
                  <a:lnTo>
                    <a:pt x="0" y="1108076"/>
                  </a:lnTo>
                  <a:lnTo>
                    <a:pt x="42862" y="633413"/>
                  </a:lnTo>
                  <a:close/>
                  <a:moveTo>
                    <a:pt x="182562" y="504825"/>
                  </a:moveTo>
                  <a:lnTo>
                    <a:pt x="603250" y="504825"/>
                  </a:lnTo>
                  <a:lnTo>
                    <a:pt x="658813" y="566738"/>
                  </a:lnTo>
                  <a:lnTo>
                    <a:pt x="592138" y="627063"/>
                  </a:lnTo>
                  <a:lnTo>
                    <a:pt x="168275" y="627063"/>
                  </a:lnTo>
                  <a:lnTo>
                    <a:pt x="117475" y="566738"/>
                  </a:lnTo>
                  <a:close/>
                  <a:moveTo>
                    <a:pt x="771525" y="22225"/>
                  </a:moveTo>
                  <a:lnTo>
                    <a:pt x="728663" y="498475"/>
                  </a:lnTo>
                  <a:lnTo>
                    <a:pt x="682625" y="542925"/>
                  </a:lnTo>
                  <a:lnTo>
                    <a:pt x="611187" y="466725"/>
                  </a:lnTo>
                  <a:lnTo>
                    <a:pt x="641350" y="142875"/>
                  </a:lnTo>
                  <a:close/>
                  <a:moveTo>
                    <a:pt x="95250" y="22225"/>
                  </a:moveTo>
                  <a:lnTo>
                    <a:pt x="204788" y="142875"/>
                  </a:lnTo>
                  <a:lnTo>
                    <a:pt x="177800" y="466725"/>
                  </a:lnTo>
                  <a:lnTo>
                    <a:pt x="95250" y="542925"/>
                  </a:lnTo>
                  <a:lnTo>
                    <a:pt x="53975" y="498475"/>
                  </a:lnTo>
                  <a:close/>
                  <a:moveTo>
                    <a:pt x="119062"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23" name="Freeform 139"/>
            <p:cNvSpPr>
              <a:spLocks/>
            </p:cNvSpPr>
            <p:nvPr/>
          </p:nvSpPr>
          <p:spPr bwMode="auto">
            <a:xfrm>
              <a:off x="5724949" y="8684857"/>
              <a:ext cx="750888" cy="1130301"/>
            </a:xfrm>
            <a:custGeom>
              <a:avLst/>
              <a:gdLst/>
              <a:ahLst/>
              <a:cxnLst/>
              <a:rect l="l" t="t" r="r" b="b"/>
              <a:pathLst>
                <a:path w="750888" h="1130301">
                  <a:moveTo>
                    <a:pt x="130175" y="1008063"/>
                  </a:moveTo>
                  <a:lnTo>
                    <a:pt x="522288" y="1008063"/>
                  </a:lnTo>
                  <a:lnTo>
                    <a:pt x="631825" y="1130301"/>
                  </a:lnTo>
                  <a:lnTo>
                    <a:pt x="0" y="1130301"/>
                  </a:lnTo>
                  <a:close/>
                  <a:moveTo>
                    <a:pt x="657226" y="585788"/>
                  </a:moveTo>
                  <a:lnTo>
                    <a:pt x="696913" y="633413"/>
                  </a:lnTo>
                  <a:lnTo>
                    <a:pt x="655638" y="1108076"/>
                  </a:lnTo>
                  <a:lnTo>
                    <a:pt x="547688" y="985838"/>
                  </a:lnTo>
                  <a:lnTo>
                    <a:pt x="573088" y="663576"/>
                  </a:lnTo>
                  <a:close/>
                  <a:moveTo>
                    <a:pt x="161926" y="504825"/>
                  </a:moveTo>
                  <a:lnTo>
                    <a:pt x="582614" y="504825"/>
                  </a:lnTo>
                  <a:lnTo>
                    <a:pt x="638176" y="566738"/>
                  </a:lnTo>
                  <a:lnTo>
                    <a:pt x="571501" y="627063"/>
                  </a:lnTo>
                  <a:lnTo>
                    <a:pt x="147638" y="627063"/>
                  </a:lnTo>
                  <a:lnTo>
                    <a:pt x="96838" y="566738"/>
                  </a:lnTo>
                  <a:close/>
                  <a:moveTo>
                    <a:pt x="750888" y="22225"/>
                  </a:moveTo>
                  <a:lnTo>
                    <a:pt x="708026" y="498475"/>
                  </a:lnTo>
                  <a:lnTo>
                    <a:pt x="661988" y="542925"/>
                  </a:lnTo>
                  <a:lnTo>
                    <a:pt x="590550" y="466725"/>
                  </a:lnTo>
                  <a:lnTo>
                    <a:pt x="620713" y="142875"/>
                  </a:lnTo>
                  <a:close/>
                  <a:moveTo>
                    <a:pt x="74613" y="22225"/>
                  </a:moveTo>
                  <a:lnTo>
                    <a:pt x="184151" y="142875"/>
                  </a:lnTo>
                  <a:lnTo>
                    <a:pt x="157164" y="466725"/>
                  </a:lnTo>
                  <a:lnTo>
                    <a:pt x="74613" y="542925"/>
                  </a:lnTo>
                  <a:lnTo>
                    <a:pt x="33338" y="498475"/>
                  </a:lnTo>
                  <a:close/>
                  <a:moveTo>
                    <a:pt x="98425" y="0"/>
                  </a:moveTo>
                  <a:lnTo>
                    <a:pt x="728663" y="0"/>
                  </a:lnTo>
                  <a:lnTo>
                    <a:pt x="600076" y="122238"/>
                  </a:lnTo>
                  <a:lnTo>
                    <a:pt x="209550"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24" name="Group 623"/>
          <p:cNvGrpSpPr/>
          <p:nvPr/>
        </p:nvGrpSpPr>
        <p:grpSpPr>
          <a:xfrm>
            <a:off x="6034712" y="3030690"/>
            <a:ext cx="544172" cy="797743"/>
            <a:chOff x="3448473" y="7460894"/>
            <a:chExt cx="769939" cy="1128713"/>
          </a:xfrm>
        </p:grpSpPr>
        <p:sp>
          <p:nvSpPr>
            <p:cNvPr id="625"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26"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27" name="Group 626"/>
          <p:cNvGrpSpPr/>
          <p:nvPr/>
        </p:nvGrpSpPr>
        <p:grpSpPr>
          <a:xfrm>
            <a:off x="6034152" y="3030690"/>
            <a:ext cx="545292" cy="797743"/>
            <a:chOff x="4215237" y="7470420"/>
            <a:chExt cx="771525" cy="1128713"/>
          </a:xfrm>
        </p:grpSpPr>
        <p:sp>
          <p:nvSpPr>
            <p:cNvPr id="628"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29"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30" name="Group 629"/>
          <p:cNvGrpSpPr/>
          <p:nvPr/>
        </p:nvGrpSpPr>
        <p:grpSpPr>
          <a:xfrm>
            <a:off x="6034152" y="3030690"/>
            <a:ext cx="545292" cy="797742"/>
            <a:chOff x="4967712" y="7460895"/>
            <a:chExt cx="771525" cy="1128712"/>
          </a:xfrm>
        </p:grpSpPr>
        <p:sp>
          <p:nvSpPr>
            <p:cNvPr id="631"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32"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33" name="Group 632"/>
          <p:cNvGrpSpPr/>
          <p:nvPr/>
        </p:nvGrpSpPr>
        <p:grpSpPr>
          <a:xfrm>
            <a:off x="6034152" y="3030690"/>
            <a:ext cx="545292" cy="797743"/>
            <a:chOff x="5736062" y="7470420"/>
            <a:chExt cx="771525" cy="1128713"/>
          </a:xfrm>
        </p:grpSpPr>
        <p:sp>
          <p:nvSpPr>
            <p:cNvPr id="634"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35"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36" name="Group 635"/>
          <p:cNvGrpSpPr/>
          <p:nvPr/>
        </p:nvGrpSpPr>
        <p:grpSpPr>
          <a:xfrm>
            <a:off x="6034152" y="3030129"/>
            <a:ext cx="545292" cy="798865"/>
            <a:chOff x="6510762" y="7500582"/>
            <a:chExt cx="771525" cy="1130301"/>
          </a:xfrm>
        </p:grpSpPr>
        <p:sp>
          <p:nvSpPr>
            <p:cNvPr id="637"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38"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39" name="Group 638"/>
          <p:cNvGrpSpPr/>
          <p:nvPr/>
        </p:nvGrpSpPr>
        <p:grpSpPr>
          <a:xfrm>
            <a:off x="6034152" y="3030690"/>
            <a:ext cx="545292" cy="797743"/>
            <a:chOff x="7277524" y="7510107"/>
            <a:chExt cx="771525" cy="1128713"/>
          </a:xfrm>
        </p:grpSpPr>
        <p:sp>
          <p:nvSpPr>
            <p:cNvPr id="640" name="Freeform 84"/>
            <p:cNvSpPr>
              <a:spLocks/>
            </p:cNvSpPr>
            <p:nvPr/>
          </p:nvSpPr>
          <p:spPr bwMode="auto">
            <a:xfrm>
              <a:off x="7277524" y="7510107"/>
              <a:ext cx="771525" cy="1128713"/>
            </a:xfrm>
            <a:custGeom>
              <a:avLst/>
              <a:gdLst/>
              <a:ahLst/>
              <a:cxnLst/>
              <a:rect l="l" t="t" r="r" b="b"/>
              <a:pathLst>
                <a:path w="771525" h="1128713">
                  <a:moveTo>
                    <a:pt x="150813" y="1006475"/>
                  </a:moveTo>
                  <a:lnTo>
                    <a:pt x="544513" y="1006475"/>
                  </a:lnTo>
                  <a:lnTo>
                    <a:pt x="652463" y="1128713"/>
                  </a:lnTo>
                  <a:lnTo>
                    <a:pt x="20638" y="1128713"/>
                  </a:lnTo>
                  <a:close/>
                  <a:moveTo>
                    <a:pt x="679451" y="585788"/>
                  </a:moveTo>
                  <a:lnTo>
                    <a:pt x="719138" y="631826"/>
                  </a:lnTo>
                  <a:lnTo>
                    <a:pt x="676276" y="1106488"/>
                  </a:lnTo>
                  <a:lnTo>
                    <a:pt x="568325" y="984251"/>
                  </a:lnTo>
                  <a:lnTo>
                    <a:pt x="595313" y="663576"/>
                  </a:lnTo>
                  <a:close/>
                  <a:moveTo>
                    <a:pt x="92075" y="585788"/>
                  </a:moveTo>
                  <a:lnTo>
                    <a:pt x="160338" y="663576"/>
                  </a:lnTo>
                  <a:lnTo>
                    <a:pt x="133351" y="984251"/>
                  </a:lnTo>
                  <a:lnTo>
                    <a:pt x="0" y="1106488"/>
                  </a:lnTo>
                  <a:lnTo>
                    <a:pt x="42862" y="631826"/>
                  </a:lnTo>
                  <a:close/>
                  <a:moveTo>
                    <a:pt x="182563" y="503238"/>
                  </a:moveTo>
                  <a:lnTo>
                    <a:pt x="603251" y="503238"/>
                  </a:lnTo>
                  <a:lnTo>
                    <a:pt x="658813" y="565151"/>
                  </a:lnTo>
                  <a:lnTo>
                    <a:pt x="592138" y="625476"/>
                  </a:lnTo>
                  <a:lnTo>
                    <a:pt x="169863" y="625476"/>
                  </a:lnTo>
                  <a:lnTo>
                    <a:pt x="117475" y="565151"/>
                  </a:lnTo>
                  <a:close/>
                  <a:moveTo>
                    <a:pt x="771525" y="22225"/>
                  </a:moveTo>
                  <a:lnTo>
                    <a:pt x="730250" y="496888"/>
                  </a:lnTo>
                  <a:lnTo>
                    <a:pt x="684213" y="541338"/>
                  </a:lnTo>
                  <a:lnTo>
                    <a:pt x="612775" y="465138"/>
                  </a:lnTo>
                  <a:lnTo>
                    <a:pt x="641350" y="141288"/>
                  </a:lnTo>
                  <a:close/>
                  <a:moveTo>
                    <a:pt x="96837" y="22225"/>
                  </a:moveTo>
                  <a:lnTo>
                    <a:pt x="204788" y="141288"/>
                  </a:lnTo>
                  <a:lnTo>
                    <a:pt x="177801" y="465138"/>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41" name="Freeform 90"/>
            <p:cNvSpPr>
              <a:spLocks/>
            </p:cNvSpPr>
            <p:nvPr/>
          </p:nvSpPr>
          <p:spPr bwMode="auto">
            <a:xfrm>
              <a:off x="7298162" y="7510107"/>
              <a:ext cx="728662" cy="1128713"/>
            </a:xfrm>
            <a:custGeom>
              <a:avLst/>
              <a:gdLst/>
              <a:ahLst/>
              <a:cxnLst/>
              <a:rect l="l" t="t" r="r" b="b"/>
              <a:pathLst>
                <a:path w="728662" h="1128713">
                  <a:moveTo>
                    <a:pt x="130175" y="1006475"/>
                  </a:moveTo>
                  <a:lnTo>
                    <a:pt x="523875" y="1006475"/>
                  </a:lnTo>
                  <a:lnTo>
                    <a:pt x="631825" y="1128713"/>
                  </a:lnTo>
                  <a:lnTo>
                    <a:pt x="0" y="1128713"/>
                  </a:lnTo>
                  <a:close/>
                  <a:moveTo>
                    <a:pt x="658813" y="585788"/>
                  </a:moveTo>
                  <a:lnTo>
                    <a:pt x="698500" y="631826"/>
                  </a:lnTo>
                  <a:lnTo>
                    <a:pt x="655638" y="1106488"/>
                  </a:lnTo>
                  <a:lnTo>
                    <a:pt x="547687" y="984251"/>
                  </a:lnTo>
                  <a:lnTo>
                    <a:pt x="574675" y="663576"/>
                  </a:lnTo>
                  <a:close/>
                  <a:moveTo>
                    <a:pt x="161925" y="503238"/>
                  </a:moveTo>
                  <a:lnTo>
                    <a:pt x="582613" y="503238"/>
                  </a:lnTo>
                  <a:lnTo>
                    <a:pt x="638175" y="565151"/>
                  </a:lnTo>
                  <a:lnTo>
                    <a:pt x="571500" y="625476"/>
                  </a:lnTo>
                  <a:lnTo>
                    <a:pt x="149225" y="625476"/>
                  </a:lnTo>
                  <a:lnTo>
                    <a:pt x="96837" y="565151"/>
                  </a:lnTo>
                  <a:close/>
                  <a:moveTo>
                    <a:pt x="76199" y="22225"/>
                  </a:moveTo>
                  <a:lnTo>
                    <a:pt x="184150" y="141288"/>
                  </a:lnTo>
                  <a:lnTo>
                    <a:pt x="157163" y="465138"/>
                  </a:lnTo>
                  <a:lnTo>
                    <a:pt x="76199" y="541338"/>
                  </a:lnTo>
                  <a:lnTo>
                    <a:pt x="33337" y="496888"/>
                  </a:lnTo>
                  <a:close/>
                  <a:moveTo>
                    <a:pt x="100012" y="0"/>
                  </a:moveTo>
                  <a:lnTo>
                    <a:pt x="728662" y="0"/>
                  </a:lnTo>
                  <a:lnTo>
                    <a:pt x="600075" y="122238"/>
                  </a:lnTo>
                  <a:lnTo>
                    <a:pt x="211137"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42" name="Group 641"/>
          <p:cNvGrpSpPr/>
          <p:nvPr/>
        </p:nvGrpSpPr>
        <p:grpSpPr>
          <a:xfrm>
            <a:off x="6034152" y="3030129"/>
            <a:ext cx="545292" cy="798865"/>
            <a:chOff x="3350049" y="8684857"/>
            <a:chExt cx="771525" cy="1130301"/>
          </a:xfrm>
        </p:grpSpPr>
        <p:sp>
          <p:nvSpPr>
            <p:cNvPr id="643" name="Freeform 98"/>
            <p:cNvSpPr>
              <a:spLocks/>
            </p:cNvSpPr>
            <p:nvPr/>
          </p:nvSpPr>
          <p:spPr bwMode="auto">
            <a:xfrm>
              <a:off x="3350049"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0" y="985838"/>
                  </a:lnTo>
                  <a:lnTo>
                    <a:pt x="0" y="1108076"/>
                  </a:lnTo>
                  <a:lnTo>
                    <a:pt x="42863" y="633413"/>
                  </a:lnTo>
                  <a:close/>
                  <a:moveTo>
                    <a:pt x="182562" y="504825"/>
                  </a:moveTo>
                  <a:lnTo>
                    <a:pt x="603250" y="504825"/>
                  </a:lnTo>
                  <a:lnTo>
                    <a:pt x="658813" y="566738"/>
                  </a:lnTo>
                  <a:lnTo>
                    <a:pt x="592138" y="627063"/>
                  </a:lnTo>
                  <a:lnTo>
                    <a:pt x="168275" y="627063"/>
                  </a:lnTo>
                  <a:lnTo>
                    <a:pt x="117475" y="566738"/>
                  </a:lnTo>
                  <a:close/>
                  <a:moveTo>
                    <a:pt x="771525" y="22225"/>
                  </a:moveTo>
                  <a:lnTo>
                    <a:pt x="730250" y="498475"/>
                  </a:lnTo>
                  <a:lnTo>
                    <a:pt x="682625" y="542925"/>
                  </a:lnTo>
                  <a:lnTo>
                    <a:pt x="612775" y="466725"/>
                  </a:lnTo>
                  <a:lnTo>
                    <a:pt x="641350" y="142875"/>
                  </a:lnTo>
                  <a:close/>
                  <a:moveTo>
                    <a:pt x="95250" y="22225"/>
                  </a:moveTo>
                  <a:lnTo>
                    <a:pt x="204788" y="142875"/>
                  </a:lnTo>
                  <a:lnTo>
                    <a:pt x="177800" y="466725"/>
                  </a:lnTo>
                  <a:lnTo>
                    <a:pt x="95250" y="542925"/>
                  </a:lnTo>
                  <a:lnTo>
                    <a:pt x="53975" y="498475"/>
                  </a:lnTo>
                  <a:close/>
                  <a:moveTo>
                    <a:pt x="120650"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44" name="Freeform 103"/>
            <p:cNvSpPr>
              <a:spLocks/>
            </p:cNvSpPr>
            <p:nvPr/>
          </p:nvSpPr>
          <p:spPr bwMode="auto">
            <a:xfrm>
              <a:off x="3350049" y="8684857"/>
              <a:ext cx="749300" cy="1130301"/>
            </a:xfrm>
            <a:custGeom>
              <a:avLst/>
              <a:gdLst/>
              <a:ahLst/>
              <a:cxnLst/>
              <a:rect l="l" t="t" r="r" b="b"/>
              <a:pathLst>
                <a:path w="749300" h="1130301">
                  <a:moveTo>
                    <a:pt x="150812" y="1008063"/>
                  </a:moveTo>
                  <a:lnTo>
                    <a:pt x="542925"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1" y="985838"/>
                  </a:lnTo>
                  <a:lnTo>
                    <a:pt x="0" y="1108076"/>
                  </a:lnTo>
                  <a:lnTo>
                    <a:pt x="42863" y="633413"/>
                  </a:lnTo>
                  <a:close/>
                  <a:moveTo>
                    <a:pt x="182563" y="504825"/>
                  </a:moveTo>
                  <a:lnTo>
                    <a:pt x="603251" y="504825"/>
                  </a:lnTo>
                  <a:lnTo>
                    <a:pt x="658813" y="566738"/>
                  </a:lnTo>
                  <a:lnTo>
                    <a:pt x="592138" y="627063"/>
                  </a:lnTo>
                  <a:lnTo>
                    <a:pt x="168275" y="627063"/>
                  </a:lnTo>
                  <a:lnTo>
                    <a:pt x="117475" y="566738"/>
                  </a:lnTo>
                  <a:close/>
                  <a:moveTo>
                    <a:pt x="95250" y="22225"/>
                  </a:moveTo>
                  <a:lnTo>
                    <a:pt x="204788" y="142875"/>
                  </a:lnTo>
                  <a:lnTo>
                    <a:pt x="177801" y="466725"/>
                  </a:lnTo>
                  <a:lnTo>
                    <a:pt x="95250" y="542925"/>
                  </a:lnTo>
                  <a:lnTo>
                    <a:pt x="53975" y="498475"/>
                  </a:lnTo>
                  <a:close/>
                  <a:moveTo>
                    <a:pt x="120650" y="0"/>
                  </a:moveTo>
                  <a:lnTo>
                    <a:pt x="749300" y="0"/>
                  </a:lnTo>
                  <a:lnTo>
                    <a:pt x="620713"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45" name="Group 644"/>
          <p:cNvGrpSpPr/>
          <p:nvPr/>
        </p:nvGrpSpPr>
        <p:grpSpPr>
          <a:xfrm>
            <a:off x="6034152" y="3030690"/>
            <a:ext cx="545292" cy="797743"/>
            <a:chOff x="4116812" y="8694382"/>
            <a:chExt cx="771525" cy="1128713"/>
          </a:xfrm>
        </p:grpSpPr>
        <p:sp>
          <p:nvSpPr>
            <p:cNvPr id="646" name="Freeform 109"/>
            <p:cNvSpPr>
              <a:spLocks/>
            </p:cNvSpPr>
            <p:nvPr/>
          </p:nvSpPr>
          <p:spPr bwMode="auto">
            <a:xfrm>
              <a:off x="4116812" y="8694382"/>
              <a:ext cx="771525" cy="1128713"/>
            </a:xfrm>
            <a:custGeom>
              <a:avLst/>
              <a:gdLst/>
              <a:ahLst/>
              <a:cxnLst/>
              <a:rect l="l" t="t" r="r" b="b"/>
              <a:pathLst>
                <a:path w="771525" h="1128713">
                  <a:moveTo>
                    <a:pt x="150812" y="1008063"/>
                  </a:moveTo>
                  <a:lnTo>
                    <a:pt x="542925" y="1008063"/>
                  </a:lnTo>
                  <a:lnTo>
                    <a:pt x="652462" y="1128713"/>
                  </a:lnTo>
                  <a:lnTo>
                    <a:pt x="20637" y="1128713"/>
                  </a:lnTo>
                  <a:close/>
                  <a:moveTo>
                    <a:pt x="679451" y="585788"/>
                  </a:moveTo>
                  <a:lnTo>
                    <a:pt x="719138" y="631826"/>
                  </a:lnTo>
                  <a:lnTo>
                    <a:pt x="676276" y="1106488"/>
                  </a:lnTo>
                  <a:lnTo>
                    <a:pt x="568325" y="985838"/>
                  </a:lnTo>
                  <a:lnTo>
                    <a:pt x="593725" y="663576"/>
                  </a:lnTo>
                  <a:close/>
                  <a:moveTo>
                    <a:pt x="92075" y="585788"/>
                  </a:moveTo>
                  <a:lnTo>
                    <a:pt x="160338" y="663576"/>
                  </a:lnTo>
                  <a:lnTo>
                    <a:pt x="133351" y="985838"/>
                  </a:lnTo>
                  <a:lnTo>
                    <a:pt x="0" y="1106488"/>
                  </a:lnTo>
                  <a:lnTo>
                    <a:pt x="42863" y="631826"/>
                  </a:lnTo>
                  <a:close/>
                  <a:moveTo>
                    <a:pt x="182563" y="503238"/>
                  </a:moveTo>
                  <a:lnTo>
                    <a:pt x="603251" y="503238"/>
                  </a:lnTo>
                  <a:lnTo>
                    <a:pt x="658813" y="565151"/>
                  </a:lnTo>
                  <a:lnTo>
                    <a:pt x="592138" y="625476"/>
                  </a:lnTo>
                  <a:lnTo>
                    <a:pt x="168275" y="625476"/>
                  </a:lnTo>
                  <a:lnTo>
                    <a:pt x="117475" y="565151"/>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47" name="Freeform 112"/>
            <p:cNvSpPr>
              <a:spLocks/>
            </p:cNvSpPr>
            <p:nvPr/>
          </p:nvSpPr>
          <p:spPr bwMode="auto">
            <a:xfrm>
              <a:off x="4237462" y="8694382"/>
              <a:ext cx="650875" cy="1106488"/>
            </a:xfrm>
            <a:custGeom>
              <a:avLst/>
              <a:gdLst/>
              <a:ahLst/>
              <a:cxnLst/>
              <a:rect l="l" t="t" r="r" b="b"/>
              <a:pathLst>
                <a:path w="650875" h="1106488">
                  <a:moveTo>
                    <a:pt x="558801" y="585788"/>
                  </a:moveTo>
                  <a:lnTo>
                    <a:pt x="598488" y="631826"/>
                  </a:lnTo>
                  <a:lnTo>
                    <a:pt x="555626" y="1106488"/>
                  </a:lnTo>
                  <a:lnTo>
                    <a:pt x="447675" y="985838"/>
                  </a:lnTo>
                  <a:lnTo>
                    <a:pt x="473075" y="663576"/>
                  </a:lnTo>
                  <a:close/>
                  <a:moveTo>
                    <a:pt x="650875" y="22225"/>
                  </a:moveTo>
                  <a:lnTo>
                    <a:pt x="609600" y="496888"/>
                  </a:lnTo>
                  <a:lnTo>
                    <a:pt x="561975" y="541338"/>
                  </a:lnTo>
                  <a:lnTo>
                    <a:pt x="492125" y="466725"/>
                  </a:lnTo>
                  <a:lnTo>
                    <a:pt x="520700" y="142875"/>
                  </a:lnTo>
                  <a:close/>
                  <a:moveTo>
                    <a:pt x="0" y="0"/>
                  </a:moveTo>
                  <a:lnTo>
                    <a:pt x="628650" y="0"/>
                  </a:lnTo>
                  <a:lnTo>
                    <a:pt x="500063" y="122238"/>
                  </a:lnTo>
                  <a:lnTo>
                    <a:pt x="10953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48" name="Group 647"/>
          <p:cNvGrpSpPr/>
          <p:nvPr/>
        </p:nvGrpSpPr>
        <p:grpSpPr>
          <a:xfrm>
            <a:off x="6034152" y="3030690"/>
            <a:ext cx="545293" cy="797743"/>
            <a:chOff x="4937549" y="8676920"/>
            <a:chExt cx="771526" cy="1128713"/>
          </a:xfrm>
        </p:grpSpPr>
        <p:sp>
          <p:nvSpPr>
            <p:cNvPr id="649" name="Freeform 119"/>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50" name="Freeform 126"/>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51" name="Group 650"/>
          <p:cNvGrpSpPr/>
          <p:nvPr/>
        </p:nvGrpSpPr>
        <p:grpSpPr>
          <a:xfrm>
            <a:off x="6034152" y="3030129"/>
            <a:ext cx="545292" cy="798865"/>
            <a:chOff x="5704312" y="8684857"/>
            <a:chExt cx="771525" cy="1130301"/>
          </a:xfrm>
        </p:grpSpPr>
        <p:sp>
          <p:nvSpPr>
            <p:cNvPr id="652" name="Freeform 135"/>
            <p:cNvSpPr>
              <a:spLocks/>
            </p:cNvSpPr>
            <p:nvPr/>
          </p:nvSpPr>
          <p:spPr bwMode="auto">
            <a:xfrm>
              <a:off x="5704312"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7550" y="633413"/>
                  </a:lnTo>
                  <a:lnTo>
                    <a:pt x="676275" y="1108076"/>
                  </a:lnTo>
                  <a:lnTo>
                    <a:pt x="568325" y="985838"/>
                  </a:lnTo>
                  <a:lnTo>
                    <a:pt x="593725" y="663576"/>
                  </a:lnTo>
                  <a:close/>
                  <a:moveTo>
                    <a:pt x="90488" y="585788"/>
                  </a:moveTo>
                  <a:lnTo>
                    <a:pt x="160338" y="663576"/>
                  </a:lnTo>
                  <a:lnTo>
                    <a:pt x="133350" y="985838"/>
                  </a:lnTo>
                  <a:lnTo>
                    <a:pt x="0" y="1108076"/>
                  </a:lnTo>
                  <a:lnTo>
                    <a:pt x="42862" y="633413"/>
                  </a:lnTo>
                  <a:close/>
                  <a:moveTo>
                    <a:pt x="182562" y="504825"/>
                  </a:moveTo>
                  <a:lnTo>
                    <a:pt x="603250" y="504825"/>
                  </a:lnTo>
                  <a:lnTo>
                    <a:pt x="658813" y="566738"/>
                  </a:lnTo>
                  <a:lnTo>
                    <a:pt x="592138" y="627063"/>
                  </a:lnTo>
                  <a:lnTo>
                    <a:pt x="168275" y="627063"/>
                  </a:lnTo>
                  <a:lnTo>
                    <a:pt x="117475" y="566738"/>
                  </a:lnTo>
                  <a:close/>
                  <a:moveTo>
                    <a:pt x="771525" y="22225"/>
                  </a:moveTo>
                  <a:lnTo>
                    <a:pt x="728663" y="498475"/>
                  </a:lnTo>
                  <a:lnTo>
                    <a:pt x="682625" y="542925"/>
                  </a:lnTo>
                  <a:lnTo>
                    <a:pt x="611187" y="466725"/>
                  </a:lnTo>
                  <a:lnTo>
                    <a:pt x="641350" y="142875"/>
                  </a:lnTo>
                  <a:close/>
                  <a:moveTo>
                    <a:pt x="95250" y="22225"/>
                  </a:moveTo>
                  <a:lnTo>
                    <a:pt x="204788" y="142875"/>
                  </a:lnTo>
                  <a:lnTo>
                    <a:pt x="177800" y="466725"/>
                  </a:lnTo>
                  <a:lnTo>
                    <a:pt x="95250" y="542925"/>
                  </a:lnTo>
                  <a:lnTo>
                    <a:pt x="53975" y="498475"/>
                  </a:lnTo>
                  <a:close/>
                  <a:moveTo>
                    <a:pt x="119062"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53" name="Freeform 139"/>
            <p:cNvSpPr>
              <a:spLocks/>
            </p:cNvSpPr>
            <p:nvPr/>
          </p:nvSpPr>
          <p:spPr bwMode="auto">
            <a:xfrm>
              <a:off x="5724949" y="8684857"/>
              <a:ext cx="750888" cy="1130301"/>
            </a:xfrm>
            <a:custGeom>
              <a:avLst/>
              <a:gdLst/>
              <a:ahLst/>
              <a:cxnLst/>
              <a:rect l="l" t="t" r="r" b="b"/>
              <a:pathLst>
                <a:path w="750888" h="1130301">
                  <a:moveTo>
                    <a:pt x="130175" y="1008063"/>
                  </a:moveTo>
                  <a:lnTo>
                    <a:pt x="522288" y="1008063"/>
                  </a:lnTo>
                  <a:lnTo>
                    <a:pt x="631825" y="1130301"/>
                  </a:lnTo>
                  <a:lnTo>
                    <a:pt x="0" y="1130301"/>
                  </a:lnTo>
                  <a:close/>
                  <a:moveTo>
                    <a:pt x="657226" y="585788"/>
                  </a:moveTo>
                  <a:lnTo>
                    <a:pt x="696913" y="633413"/>
                  </a:lnTo>
                  <a:lnTo>
                    <a:pt x="655638" y="1108076"/>
                  </a:lnTo>
                  <a:lnTo>
                    <a:pt x="547688" y="985838"/>
                  </a:lnTo>
                  <a:lnTo>
                    <a:pt x="573088" y="663576"/>
                  </a:lnTo>
                  <a:close/>
                  <a:moveTo>
                    <a:pt x="161926" y="504825"/>
                  </a:moveTo>
                  <a:lnTo>
                    <a:pt x="582614" y="504825"/>
                  </a:lnTo>
                  <a:lnTo>
                    <a:pt x="638176" y="566738"/>
                  </a:lnTo>
                  <a:lnTo>
                    <a:pt x="571501" y="627063"/>
                  </a:lnTo>
                  <a:lnTo>
                    <a:pt x="147638" y="627063"/>
                  </a:lnTo>
                  <a:lnTo>
                    <a:pt x="96838" y="566738"/>
                  </a:lnTo>
                  <a:close/>
                  <a:moveTo>
                    <a:pt x="750888" y="22225"/>
                  </a:moveTo>
                  <a:lnTo>
                    <a:pt x="708026" y="498475"/>
                  </a:lnTo>
                  <a:lnTo>
                    <a:pt x="661988" y="542925"/>
                  </a:lnTo>
                  <a:lnTo>
                    <a:pt x="590550" y="466725"/>
                  </a:lnTo>
                  <a:lnTo>
                    <a:pt x="620713" y="142875"/>
                  </a:lnTo>
                  <a:close/>
                  <a:moveTo>
                    <a:pt x="74613" y="22225"/>
                  </a:moveTo>
                  <a:lnTo>
                    <a:pt x="184151" y="142875"/>
                  </a:lnTo>
                  <a:lnTo>
                    <a:pt x="157164" y="466725"/>
                  </a:lnTo>
                  <a:lnTo>
                    <a:pt x="74613" y="542925"/>
                  </a:lnTo>
                  <a:lnTo>
                    <a:pt x="33338" y="498475"/>
                  </a:lnTo>
                  <a:close/>
                  <a:moveTo>
                    <a:pt x="98425" y="0"/>
                  </a:moveTo>
                  <a:lnTo>
                    <a:pt x="728663" y="0"/>
                  </a:lnTo>
                  <a:lnTo>
                    <a:pt x="600076" y="122238"/>
                  </a:lnTo>
                  <a:lnTo>
                    <a:pt x="209550"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54" name="Group 653"/>
          <p:cNvGrpSpPr/>
          <p:nvPr/>
        </p:nvGrpSpPr>
        <p:grpSpPr>
          <a:xfrm>
            <a:off x="6034712" y="3030690"/>
            <a:ext cx="544172" cy="797743"/>
            <a:chOff x="3448473" y="7460894"/>
            <a:chExt cx="769939" cy="1128713"/>
          </a:xfrm>
        </p:grpSpPr>
        <p:sp>
          <p:nvSpPr>
            <p:cNvPr id="655"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56"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57" name="Group 656"/>
          <p:cNvGrpSpPr/>
          <p:nvPr/>
        </p:nvGrpSpPr>
        <p:grpSpPr>
          <a:xfrm>
            <a:off x="6034152" y="3030690"/>
            <a:ext cx="545292" cy="797743"/>
            <a:chOff x="4215237" y="7470420"/>
            <a:chExt cx="771525" cy="1128713"/>
          </a:xfrm>
        </p:grpSpPr>
        <p:sp>
          <p:nvSpPr>
            <p:cNvPr id="658"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59"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60" name="Group 659"/>
          <p:cNvGrpSpPr/>
          <p:nvPr/>
        </p:nvGrpSpPr>
        <p:grpSpPr>
          <a:xfrm>
            <a:off x="6034152" y="3030690"/>
            <a:ext cx="545292" cy="797742"/>
            <a:chOff x="4967712" y="7460895"/>
            <a:chExt cx="771525" cy="1128712"/>
          </a:xfrm>
        </p:grpSpPr>
        <p:sp>
          <p:nvSpPr>
            <p:cNvPr id="661"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62"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63" name="Group 662"/>
          <p:cNvGrpSpPr/>
          <p:nvPr/>
        </p:nvGrpSpPr>
        <p:grpSpPr>
          <a:xfrm>
            <a:off x="6034152" y="3030690"/>
            <a:ext cx="545292" cy="797743"/>
            <a:chOff x="5736062" y="7470420"/>
            <a:chExt cx="771525" cy="1128713"/>
          </a:xfrm>
        </p:grpSpPr>
        <p:sp>
          <p:nvSpPr>
            <p:cNvPr id="664"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65"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66" name="Group 665"/>
          <p:cNvGrpSpPr/>
          <p:nvPr/>
        </p:nvGrpSpPr>
        <p:grpSpPr>
          <a:xfrm>
            <a:off x="6034152" y="3030129"/>
            <a:ext cx="545292" cy="798865"/>
            <a:chOff x="6510762" y="7500582"/>
            <a:chExt cx="771525" cy="1130301"/>
          </a:xfrm>
        </p:grpSpPr>
        <p:sp>
          <p:nvSpPr>
            <p:cNvPr id="667"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68"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69" name="Group 668"/>
          <p:cNvGrpSpPr/>
          <p:nvPr/>
        </p:nvGrpSpPr>
        <p:grpSpPr>
          <a:xfrm>
            <a:off x="6034152" y="3030690"/>
            <a:ext cx="545292" cy="797743"/>
            <a:chOff x="7277524" y="7510107"/>
            <a:chExt cx="771525" cy="1128713"/>
          </a:xfrm>
        </p:grpSpPr>
        <p:sp>
          <p:nvSpPr>
            <p:cNvPr id="670" name="Freeform 84"/>
            <p:cNvSpPr>
              <a:spLocks/>
            </p:cNvSpPr>
            <p:nvPr/>
          </p:nvSpPr>
          <p:spPr bwMode="auto">
            <a:xfrm>
              <a:off x="7277524" y="7510107"/>
              <a:ext cx="771525" cy="1128713"/>
            </a:xfrm>
            <a:custGeom>
              <a:avLst/>
              <a:gdLst/>
              <a:ahLst/>
              <a:cxnLst/>
              <a:rect l="l" t="t" r="r" b="b"/>
              <a:pathLst>
                <a:path w="771525" h="1128713">
                  <a:moveTo>
                    <a:pt x="150813" y="1006475"/>
                  </a:moveTo>
                  <a:lnTo>
                    <a:pt x="544513" y="1006475"/>
                  </a:lnTo>
                  <a:lnTo>
                    <a:pt x="652463" y="1128713"/>
                  </a:lnTo>
                  <a:lnTo>
                    <a:pt x="20638" y="1128713"/>
                  </a:lnTo>
                  <a:close/>
                  <a:moveTo>
                    <a:pt x="679451" y="585788"/>
                  </a:moveTo>
                  <a:lnTo>
                    <a:pt x="719138" y="631826"/>
                  </a:lnTo>
                  <a:lnTo>
                    <a:pt x="676276" y="1106488"/>
                  </a:lnTo>
                  <a:lnTo>
                    <a:pt x="568325" y="984251"/>
                  </a:lnTo>
                  <a:lnTo>
                    <a:pt x="595313" y="663576"/>
                  </a:lnTo>
                  <a:close/>
                  <a:moveTo>
                    <a:pt x="92075" y="585788"/>
                  </a:moveTo>
                  <a:lnTo>
                    <a:pt x="160338" y="663576"/>
                  </a:lnTo>
                  <a:lnTo>
                    <a:pt x="133351" y="984251"/>
                  </a:lnTo>
                  <a:lnTo>
                    <a:pt x="0" y="1106488"/>
                  </a:lnTo>
                  <a:lnTo>
                    <a:pt x="42862" y="631826"/>
                  </a:lnTo>
                  <a:close/>
                  <a:moveTo>
                    <a:pt x="182563" y="503238"/>
                  </a:moveTo>
                  <a:lnTo>
                    <a:pt x="603251" y="503238"/>
                  </a:lnTo>
                  <a:lnTo>
                    <a:pt x="658813" y="565151"/>
                  </a:lnTo>
                  <a:lnTo>
                    <a:pt x="592138" y="625476"/>
                  </a:lnTo>
                  <a:lnTo>
                    <a:pt x="169863" y="625476"/>
                  </a:lnTo>
                  <a:lnTo>
                    <a:pt x="117475" y="565151"/>
                  </a:lnTo>
                  <a:close/>
                  <a:moveTo>
                    <a:pt x="771525" y="22225"/>
                  </a:moveTo>
                  <a:lnTo>
                    <a:pt x="730250" y="496888"/>
                  </a:lnTo>
                  <a:lnTo>
                    <a:pt x="684213" y="541338"/>
                  </a:lnTo>
                  <a:lnTo>
                    <a:pt x="612775" y="465138"/>
                  </a:lnTo>
                  <a:lnTo>
                    <a:pt x="641350" y="141288"/>
                  </a:lnTo>
                  <a:close/>
                  <a:moveTo>
                    <a:pt x="96837" y="22225"/>
                  </a:moveTo>
                  <a:lnTo>
                    <a:pt x="204788" y="141288"/>
                  </a:lnTo>
                  <a:lnTo>
                    <a:pt x="177801" y="465138"/>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71" name="Freeform 90"/>
            <p:cNvSpPr>
              <a:spLocks/>
            </p:cNvSpPr>
            <p:nvPr/>
          </p:nvSpPr>
          <p:spPr bwMode="auto">
            <a:xfrm>
              <a:off x="7298162" y="7510107"/>
              <a:ext cx="728662" cy="1128713"/>
            </a:xfrm>
            <a:custGeom>
              <a:avLst/>
              <a:gdLst/>
              <a:ahLst/>
              <a:cxnLst/>
              <a:rect l="l" t="t" r="r" b="b"/>
              <a:pathLst>
                <a:path w="728662" h="1128713">
                  <a:moveTo>
                    <a:pt x="130175" y="1006475"/>
                  </a:moveTo>
                  <a:lnTo>
                    <a:pt x="523875" y="1006475"/>
                  </a:lnTo>
                  <a:lnTo>
                    <a:pt x="631825" y="1128713"/>
                  </a:lnTo>
                  <a:lnTo>
                    <a:pt x="0" y="1128713"/>
                  </a:lnTo>
                  <a:close/>
                  <a:moveTo>
                    <a:pt x="658813" y="585788"/>
                  </a:moveTo>
                  <a:lnTo>
                    <a:pt x="698500" y="631826"/>
                  </a:lnTo>
                  <a:lnTo>
                    <a:pt x="655638" y="1106488"/>
                  </a:lnTo>
                  <a:lnTo>
                    <a:pt x="547687" y="984251"/>
                  </a:lnTo>
                  <a:lnTo>
                    <a:pt x="574675" y="663576"/>
                  </a:lnTo>
                  <a:close/>
                  <a:moveTo>
                    <a:pt x="161925" y="503238"/>
                  </a:moveTo>
                  <a:lnTo>
                    <a:pt x="582613" y="503238"/>
                  </a:lnTo>
                  <a:lnTo>
                    <a:pt x="638175" y="565151"/>
                  </a:lnTo>
                  <a:lnTo>
                    <a:pt x="571500" y="625476"/>
                  </a:lnTo>
                  <a:lnTo>
                    <a:pt x="149225" y="625476"/>
                  </a:lnTo>
                  <a:lnTo>
                    <a:pt x="96837" y="565151"/>
                  </a:lnTo>
                  <a:close/>
                  <a:moveTo>
                    <a:pt x="76199" y="22225"/>
                  </a:moveTo>
                  <a:lnTo>
                    <a:pt x="184150" y="141288"/>
                  </a:lnTo>
                  <a:lnTo>
                    <a:pt x="157163" y="465138"/>
                  </a:lnTo>
                  <a:lnTo>
                    <a:pt x="76199" y="541338"/>
                  </a:lnTo>
                  <a:lnTo>
                    <a:pt x="33337" y="496888"/>
                  </a:lnTo>
                  <a:close/>
                  <a:moveTo>
                    <a:pt x="100012" y="0"/>
                  </a:moveTo>
                  <a:lnTo>
                    <a:pt x="728662" y="0"/>
                  </a:lnTo>
                  <a:lnTo>
                    <a:pt x="600075" y="122238"/>
                  </a:lnTo>
                  <a:lnTo>
                    <a:pt x="211137"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72" name="Group 671"/>
          <p:cNvGrpSpPr/>
          <p:nvPr/>
        </p:nvGrpSpPr>
        <p:grpSpPr>
          <a:xfrm>
            <a:off x="6034152" y="3030129"/>
            <a:ext cx="545292" cy="798865"/>
            <a:chOff x="3350049" y="8684857"/>
            <a:chExt cx="771525" cy="1130301"/>
          </a:xfrm>
        </p:grpSpPr>
        <p:sp>
          <p:nvSpPr>
            <p:cNvPr id="673" name="Freeform 98"/>
            <p:cNvSpPr>
              <a:spLocks/>
            </p:cNvSpPr>
            <p:nvPr/>
          </p:nvSpPr>
          <p:spPr bwMode="auto">
            <a:xfrm>
              <a:off x="3350049"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0" y="985838"/>
                  </a:lnTo>
                  <a:lnTo>
                    <a:pt x="0" y="1108076"/>
                  </a:lnTo>
                  <a:lnTo>
                    <a:pt x="42863" y="633413"/>
                  </a:lnTo>
                  <a:close/>
                  <a:moveTo>
                    <a:pt x="182562" y="504825"/>
                  </a:moveTo>
                  <a:lnTo>
                    <a:pt x="603250" y="504825"/>
                  </a:lnTo>
                  <a:lnTo>
                    <a:pt x="658813" y="566738"/>
                  </a:lnTo>
                  <a:lnTo>
                    <a:pt x="592138" y="627063"/>
                  </a:lnTo>
                  <a:lnTo>
                    <a:pt x="168275" y="627063"/>
                  </a:lnTo>
                  <a:lnTo>
                    <a:pt x="117475" y="566738"/>
                  </a:lnTo>
                  <a:close/>
                  <a:moveTo>
                    <a:pt x="771525" y="22225"/>
                  </a:moveTo>
                  <a:lnTo>
                    <a:pt x="730250" y="498475"/>
                  </a:lnTo>
                  <a:lnTo>
                    <a:pt x="682625" y="542925"/>
                  </a:lnTo>
                  <a:lnTo>
                    <a:pt x="612775" y="466725"/>
                  </a:lnTo>
                  <a:lnTo>
                    <a:pt x="641350" y="142875"/>
                  </a:lnTo>
                  <a:close/>
                  <a:moveTo>
                    <a:pt x="95250" y="22225"/>
                  </a:moveTo>
                  <a:lnTo>
                    <a:pt x="204788" y="142875"/>
                  </a:lnTo>
                  <a:lnTo>
                    <a:pt x="177800" y="466725"/>
                  </a:lnTo>
                  <a:lnTo>
                    <a:pt x="95250" y="542925"/>
                  </a:lnTo>
                  <a:lnTo>
                    <a:pt x="53975" y="498475"/>
                  </a:lnTo>
                  <a:close/>
                  <a:moveTo>
                    <a:pt x="120650"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74" name="Freeform 103"/>
            <p:cNvSpPr>
              <a:spLocks/>
            </p:cNvSpPr>
            <p:nvPr/>
          </p:nvSpPr>
          <p:spPr bwMode="auto">
            <a:xfrm>
              <a:off x="3350049" y="8684857"/>
              <a:ext cx="749300" cy="1130301"/>
            </a:xfrm>
            <a:custGeom>
              <a:avLst/>
              <a:gdLst/>
              <a:ahLst/>
              <a:cxnLst/>
              <a:rect l="l" t="t" r="r" b="b"/>
              <a:pathLst>
                <a:path w="749300" h="1130301">
                  <a:moveTo>
                    <a:pt x="150812" y="1008063"/>
                  </a:moveTo>
                  <a:lnTo>
                    <a:pt x="542925"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1" y="985838"/>
                  </a:lnTo>
                  <a:lnTo>
                    <a:pt x="0" y="1108076"/>
                  </a:lnTo>
                  <a:lnTo>
                    <a:pt x="42863" y="633413"/>
                  </a:lnTo>
                  <a:close/>
                  <a:moveTo>
                    <a:pt x="182563" y="504825"/>
                  </a:moveTo>
                  <a:lnTo>
                    <a:pt x="603251" y="504825"/>
                  </a:lnTo>
                  <a:lnTo>
                    <a:pt x="658813" y="566738"/>
                  </a:lnTo>
                  <a:lnTo>
                    <a:pt x="592138" y="627063"/>
                  </a:lnTo>
                  <a:lnTo>
                    <a:pt x="168275" y="627063"/>
                  </a:lnTo>
                  <a:lnTo>
                    <a:pt x="117475" y="566738"/>
                  </a:lnTo>
                  <a:close/>
                  <a:moveTo>
                    <a:pt x="95250" y="22225"/>
                  </a:moveTo>
                  <a:lnTo>
                    <a:pt x="204788" y="142875"/>
                  </a:lnTo>
                  <a:lnTo>
                    <a:pt x="177801" y="466725"/>
                  </a:lnTo>
                  <a:lnTo>
                    <a:pt x="95250" y="542925"/>
                  </a:lnTo>
                  <a:lnTo>
                    <a:pt x="53975" y="498475"/>
                  </a:lnTo>
                  <a:close/>
                  <a:moveTo>
                    <a:pt x="120650" y="0"/>
                  </a:moveTo>
                  <a:lnTo>
                    <a:pt x="749300" y="0"/>
                  </a:lnTo>
                  <a:lnTo>
                    <a:pt x="620713"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75" name="Group 674"/>
          <p:cNvGrpSpPr/>
          <p:nvPr/>
        </p:nvGrpSpPr>
        <p:grpSpPr>
          <a:xfrm>
            <a:off x="6034152" y="3030690"/>
            <a:ext cx="545292" cy="797743"/>
            <a:chOff x="4116812" y="8694382"/>
            <a:chExt cx="771525" cy="1128713"/>
          </a:xfrm>
        </p:grpSpPr>
        <p:sp>
          <p:nvSpPr>
            <p:cNvPr id="676" name="Freeform 109"/>
            <p:cNvSpPr>
              <a:spLocks/>
            </p:cNvSpPr>
            <p:nvPr/>
          </p:nvSpPr>
          <p:spPr bwMode="auto">
            <a:xfrm>
              <a:off x="4116812" y="8694382"/>
              <a:ext cx="771525" cy="1128713"/>
            </a:xfrm>
            <a:custGeom>
              <a:avLst/>
              <a:gdLst/>
              <a:ahLst/>
              <a:cxnLst/>
              <a:rect l="l" t="t" r="r" b="b"/>
              <a:pathLst>
                <a:path w="771525" h="1128713">
                  <a:moveTo>
                    <a:pt x="150812" y="1008063"/>
                  </a:moveTo>
                  <a:lnTo>
                    <a:pt x="542925" y="1008063"/>
                  </a:lnTo>
                  <a:lnTo>
                    <a:pt x="652462" y="1128713"/>
                  </a:lnTo>
                  <a:lnTo>
                    <a:pt x="20637" y="1128713"/>
                  </a:lnTo>
                  <a:close/>
                  <a:moveTo>
                    <a:pt x="679451" y="585788"/>
                  </a:moveTo>
                  <a:lnTo>
                    <a:pt x="719138" y="631826"/>
                  </a:lnTo>
                  <a:lnTo>
                    <a:pt x="676276" y="1106488"/>
                  </a:lnTo>
                  <a:lnTo>
                    <a:pt x="568325" y="985838"/>
                  </a:lnTo>
                  <a:lnTo>
                    <a:pt x="593725" y="663576"/>
                  </a:lnTo>
                  <a:close/>
                  <a:moveTo>
                    <a:pt x="92075" y="585788"/>
                  </a:moveTo>
                  <a:lnTo>
                    <a:pt x="160338" y="663576"/>
                  </a:lnTo>
                  <a:lnTo>
                    <a:pt x="133351" y="985838"/>
                  </a:lnTo>
                  <a:lnTo>
                    <a:pt x="0" y="1106488"/>
                  </a:lnTo>
                  <a:lnTo>
                    <a:pt x="42863" y="631826"/>
                  </a:lnTo>
                  <a:close/>
                  <a:moveTo>
                    <a:pt x="182563" y="503238"/>
                  </a:moveTo>
                  <a:lnTo>
                    <a:pt x="603251" y="503238"/>
                  </a:lnTo>
                  <a:lnTo>
                    <a:pt x="658813" y="565151"/>
                  </a:lnTo>
                  <a:lnTo>
                    <a:pt x="592138" y="625476"/>
                  </a:lnTo>
                  <a:lnTo>
                    <a:pt x="168275" y="625476"/>
                  </a:lnTo>
                  <a:lnTo>
                    <a:pt x="117475" y="565151"/>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77" name="Freeform 112"/>
            <p:cNvSpPr>
              <a:spLocks/>
            </p:cNvSpPr>
            <p:nvPr/>
          </p:nvSpPr>
          <p:spPr bwMode="auto">
            <a:xfrm>
              <a:off x="4237462" y="8694382"/>
              <a:ext cx="650875" cy="1106488"/>
            </a:xfrm>
            <a:custGeom>
              <a:avLst/>
              <a:gdLst/>
              <a:ahLst/>
              <a:cxnLst/>
              <a:rect l="l" t="t" r="r" b="b"/>
              <a:pathLst>
                <a:path w="650875" h="1106488">
                  <a:moveTo>
                    <a:pt x="558801" y="585788"/>
                  </a:moveTo>
                  <a:lnTo>
                    <a:pt x="598488" y="631826"/>
                  </a:lnTo>
                  <a:lnTo>
                    <a:pt x="555626" y="1106488"/>
                  </a:lnTo>
                  <a:lnTo>
                    <a:pt x="447675" y="985838"/>
                  </a:lnTo>
                  <a:lnTo>
                    <a:pt x="473075" y="663576"/>
                  </a:lnTo>
                  <a:close/>
                  <a:moveTo>
                    <a:pt x="650875" y="22225"/>
                  </a:moveTo>
                  <a:lnTo>
                    <a:pt x="609600" y="496888"/>
                  </a:lnTo>
                  <a:lnTo>
                    <a:pt x="561975" y="541338"/>
                  </a:lnTo>
                  <a:lnTo>
                    <a:pt x="492125" y="466725"/>
                  </a:lnTo>
                  <a:lnTo>
                    <a:pt x="520700" y="142875"/>
                  </a:lnTo>
                  <a:close/>
                  <a:moveTo>
                    <a:pt x="0" y="0"/>
                  </a:moveTo>
                  <a:lnTo>
                    <a:pt x="628650" y="0"/>
                  </a:lnTo>
                  <a:lnTo>
                    <a:pt x="500063" y="122238"/>
                  </a:lnTo>
                  <a:lnTo>
                    <a:pt x="10953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78" name="Group 677"/>
          <p:cNvGrpSpPr/>
          <p:nvPr/>
        </p:nvGrpSpPr>
        <p:grpSpPr>
          <a:xfrm>
            <a:off x="6034152" y="3030690"/>
            <a:ext cx="545293" cy="797743"/>
            <a:chOff x="4937549" y="8676920"/>
            <a:chExt cx="771526" cy="1128713"/>
          </a:xfrm>
        </p:grpSpPr>
        <p:sp>
          <p:nvSpPr>
            <p:cNvPr id="679" name="Freeform 119"/>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80" name="Freeform 126"/>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81" name="Group 680"/>
          <p:cNvGrpSpPr/>
          <p:nvPr/>
        </p:nvGrpSpPr>
        <p:grpSpPr>
          <a:xfrm>
            <a:off x="6034152" y="3030129"/>
            <a:ext cx="545292" cy="798865"/>
            <a:chOff x="5704312" y="8684857"/>
            <a:chExt cx="771525" cy="1130301"/>
          </a:xfrm>
        </p:grpSpPr>
        <p:sp>
          <p:nvSpPr>
            <p:cNvPr id="682" name="Freeform 135"/>
            <p:cNvSpPr>
              <a:spLocks/>
            </p:cNvSpPr>
            <p:nvPr/>
          </p:nvSpPr>
          <p:spPr bwMode="auto">
            <a:xfrm>
              <a:off x="5704312"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7550" y="633413"/>
                  </a:lnTo>
                  <a:lnTo>
                    <a:pt x="676275" y="1108076"/>
                  </a:lnTo>
                  <a:lnTo>
                    <a:pt x="568325" y="985838"/>
                  </a:lnTo>
                  <a:lnTo>
                    <a:pt x="593725" y="663576"/>
                  </a:lnTo>
                  <a:close/>
                  <a:moveTo>
                    <a:pt x="90488" y="585788"/>
                  </a:moveTo>
                  <a:lnTo>
                    <a:pt x="160338" y="663576"/>
                  </a:lnTo>
                  <a:lnTo>
                    <a:pt x="133350" y="985838"/>
                  </a:lnTo>
                  <a:lnTo>
                    <a:pt x="0" y="1108076"/>
                  </a:lnTo>
                  <a:lnTo>
                    <a:pt x="42862" y="633413"/>
                  </a:lnTo>
                  <a:close/>
                  <a:moveTo>
                    <a:pt x="182562" y="504825"/>
                  </a:moveTo>
                  <a:lnTo>
                    <a:pt x="603250" y="504825"/>
                  </a:lnTo>
                  <a:lnTo>
                    <a:pt x="658813" y="566738"/>
                  </a:lnTo>
                  <a:lnTo>
                    <a:pt x="592138" y="627063"/>
                  </a:lnTo>
                  <a:lnTo>
                    <a:pt x="168275" y="627063"/>
                  </a:lnTo>
                  <a:lnTo>
                    <a:pt x="117475" y="566738"/>
                  </a:lnTo>
                  <a:close/>
                  <a:moveTo>
                    <a:pt x="771525" y="22225"/>
                  </a:moveTo>
                  <a:lnTo>
                    <a:pt x="728663" y="498475"/>
                  </a:lnTo>
                  <a:lnTo>
                    <a:pt x="682625" y="542925"/>
                  </a:lnTo>
                  <a:lnTo>
                    <a:pt x="611187" y="466725"/>
                  </a:lnTo>
                  <a:lnTo>
                    <a:pt x="641350" y="142875"/>
                  </a:lnTo>
                  <a:close/>
                  <a:moveTo>
                    <a:pt x="95250" y="22225"/>
                  </a:moveTo>
                  <a:lnTo>
                    <a:pt x="204788" y="142875"/>
                  </a:lnTo>
                  <a:lnTo>
                    <a:pt x="177800" y="466725"/>
                  </a:lnTo>
                  <a:lnTo>
                    <a:pt x="95250" y="542925"/>
                  </a:lnTo>
                  <a:lnTo>
                    <a:pt x="53975" y="498475"/>
                  </a:lnTo>
                  <a:close/>
                  <a:moveTo>
                    <a:pt x="119062"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83" name="Freeform 139"/>
            <p:cNvSpPr>
              <a:spLocks/>
            </p:cNvSpPr>
            <p:nvPr/>
          </p:nvSpPr>
          <p:spPr bwMode="auto">
            <a:xfrm>
              <a:off x="5724949" y="8684857"/>
              <a:ext cx="750888" cy="1130301"/>
            </a:xfrm>
            <a:custGeom>
              <a:avLst/>
              <a:gdLst/>
              <a:ahLst/>
              <a:cxnLst/>
              <a:rect l="l" t="t" r="r" b="b"/>
              <a:pathLst>
                <a:path w="750888" h="1130301">
                  <a:moveTo>
                    <a:pt x="130175" y="1008063"/>
                  </a:moveTo>
                  <a:lnTo>
                    <a:pt x="522288" y="1008063"/>
                  </a:lnTo>
                  <a:lnTo>
                    <a:pt x="631825" y="1130301"/>
                  </a:lnTo>
                  <a:lnTo>
                    <a:pt x="0" y="1130301"/>
                  </a:lnTo>
                  <a:close/>
                  <a:moveTo>
                    <a:pt x="657226" y="585788"/>
                  </a:moveTo>
                  <a:lnTo>
                    <a:pt x="696913" y="633413"/>
                  </a:lnTo>
                  <a:lnTo>
                    <a:pt x="655638" y="1108076"/>
                  </a:lnTo>
                  <a:lnTo>
                    <a:pt x="547688" y="985838"/>
                  </a:lnTo>
                  <a:lnTo>
                    <a:pt x="573088" y="663576"/>
                  </a:lnTo>
                  <a:close/>
                  <a:moveTo>
                    <a:pt x="161926" y="504825"/>
                  </a:moveTo>
                  <a:lnTo>
                    <a:pt x="582614" y="504825"/>
                  </a:lnTo>
                  <a:lnTo>
                    <a:pt x="638176" y="566738"/>
                  </a:lnTo>
                  <a:lnTo>
                    <a:pt x="571501" y="627063"/>
                  </a:lnTo>
                  <a:lnTo>
                    <a:pt x="147638" y="627063"/>
                  </a:lnTo>
                  <a:lnTo>
                    <a:pt x="96838" y="566738"/>
                  </a:lnTo>
                  <a:close/>
                  <a:moveTo>
                    <a:pt x="750888" y="22225"/>
                  </a:moveTo>
                  <a:lnTo>
                    <a:pt x="708026" y="498475"/>
                  </a:lnTo>
                  <a:lnTo>
                    <a:pt x="661988" y="542925"/>
                  </a:lnTo>
                  <a:lnTo>
                    <a:pt x="590550" y="466725"/>
                  </a:lnTo>
                  <a:lnTo>
                    <a:pt x="620713" y="142875"/>
                  </a:lnTo>
                  <a:close/>
                  <a:moveTo>
                    <a:pt x="74613" y="22225"/>
                  </a:moveTo>
                  <a:lnTo>
                    <a:pt x="184151" y="142875"/>
                  </a:lnTo>
                  <a:lnTo>
                    <a:pt x="157164" y="466725"/>
                  </a:lnTo>
                  <a:lnTo>
                    <a:pt x="74613" y="542925"/>
                  </a:lnTo>
                  <a:lnTo>
                    <a:pt x="33338" y="498475"/>
                  </a:lnTo>
                  <a:close/>
                  <a:moveTo>
                    <a:pt x="98425" y="0"/>
                  </a:moveTo>
                  <a:lnTo>
                    <a:pt x="728663" y="0"/>
                  </a:lnTo>
                  <a:lnTo>
                    <a:pt x="600076" y="122238"/>
                  </a:lnTo>
                  <a:lnTo>
                    <a:pt x="209550"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390" name="Group 389"/>
          <p:cNvGrpSpPr/>
          <p:nvPr/>
        </p:nvGrpSpPr>
        <p:grpSpPr>
          <a:xfrm>
            <a:off x="5437926" y="3030690"/>
            <a:ext cx="544172" cy="797743"/>
            <a:chOff x="3448473" y="7460894"/>
            <a:chExt cx="769939" cy="1128713"/>
          </a:xfrm>
        </p:grpSpPr>
        <p:sp>
          <p:nvSpPr>
            <p:cNvPr id="394"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95"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1029" name="Group 1028"/>
          <p:cNvGrpSpPr/>
          <p:nvPr/>
        </p:nvGrpSpPr>
        <p:grpSpPr>
          <a:xfrm>
            <a:off x="5437366" y="3030690"/>
            <a:ext cx="545292" cy="797743"/>
            <a:chOff x="7277524" y="7510107"/>
            <a:chExt cx="771525" cy="1128713"/>
          </a:xfrm>
        </p:grpSpPr>
        <p:sp>
          <p:nvSpPr>
            <p:cNvPr id="1030" name="Freeform 84"/>
            <p:cNvSpPr>
              <a:spLocks/>
            </p:cNvSpPr>
            <p:nvPr/>
          </p:nvSpPr>
          <p:spPr bwMode="auto">
            <a:xfrm>
              <a:off x="7277524" y="7510107"/>
              <a:ext cx="771525" cy="1128713"/>
            </a:xfrm>
            <a:custGeom>
              <a:avLst/>
              <a:gdLst/>
              <a:ahLst/>
              <a:cxnLst/>
              <a:rect l="l" t="t" r="r" b="b"/>
              <a:pathLst>
                <a:path w="771525" h="1128713">
                  <a:moveTo>
                    <a:pt x="150813" y="1006475"/>
                  </a:moveTo>
                  <a:lnTo>
                    <a:pt x="544513" y="1006475"/>
                  </a:lnTo>
                  <a:lnTo>
                    <a:pt x="652463" y="1128713"/>
                  </a:lnTo>
                  <a:lnTo>
                    <a:pt x="20638" y="1128713"/>
                  </a:lnTo>
                  <a:close/>
                  <a:moveTo>
                    <a:pt x="679451" y="585788"/>
                  </a:moveTo>
                  <a:lnTo>
                    <a:pt x="719138" y="631826"/>
                  </a:lnTo>
                  <a:lnTo>
                    <a:pt x="676276" y="1106488"/>
                  </a:lnTo>
                  <a:lnTo>
                    <a:pt x="568325" y="984251"/>
                  </a:lnTo>
                  <a:lnTo>
                    <a:pt x="595313" y="663576"/>
                  </a:lnTo>
                  <a:close/>
                  <a:moveTo>
                    <a:pt x="92075" y="585788"/>
                  </a:moveTo>
                  <a:lnTo>
                    <a:pt x="160338" y="663576"/>
                  </a:lnTo>
                  <a:lnTo>
                    <a:pt x="133351" y="984251"/>
                  </a:lnTo>
                  <a:lnTo>
                    <a:pt x="0" y="1106488"/>
                  </a:lnTo>
                  <a:lnTo>
                    <a:pt x="42862" y="631826"/>
                  </a:lnTo>
                  <a:close/>
                  <a:moveTo>
                    <a:pt x="182563" y="503238"/>
                  </a:moveTo>
                  <a:lnTo>
                    <a:pt x="603251" y="503238"/>
                  </a:lnTo>
                  <a:lnTo>
                    <a:pt x="658813" y="565151"/>
                  </a:lnTo>
                  <a:lnTo>
                    <a:pt x="592138" y="625476"/>
                  </a:lnTo>
                  <a:lnTo>
                    <a:pt x="169863" y="625476"/>
                  </a:lnTo>
                  <a:lnTo>
                    <a:pt x="117475" y="565151"/>
                  </a:lnTo>
                  <a:close/>
                  <a:moveTo>
                    <a:pt x="771525" y="22225"/>
                  </a:moveTo>
                  <a:lnTo>
                    <a:pt x="730250" y="496888"/>
                  </a:lnTo>
                  <a:lnTo>
                    <a:pt x="684213" y="541338"/>
                  </a:lnTo>
                  <a:lnTo>
                    <a:pt x="612775" y="465138"/>
                  </a:lnTo>
                  <a:lnTo>
                    <a:pt x="641350" y="141288"/>
                  </a:lnTo>
                  <a:close/>
                  <a:moveTo>
                    <a:pt x="96837" y="22225"/>
                  </a:moveTo>
                  <a:lnTo>
                    <a:pt x="204788" y="141288"/>
                  </a:lnTo>
                  <a:lnTo>
                    <a:pt x="177801" y="465138"/>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031" name="Freeform 90"/>
            <p:cNvSpPr>
              <a:spLocks/>
            </p:cNvSpPr>
            <p:nvPr/>
          </p:nvSpPr>
          <p:spPr bwMode="auto">
            <a:xfrm>
              <a:off x="7298162" y="7510107"/>
              <a:ext cx="728662" cy="1128713"/>
            </a:xfrm>
            <a:custGeom>
              <a:avLst/>
              <a:gdLst/>
              <a:ahLst/>
              <a:cxnLst/>
              <a:rect l="l" t="t" r="r" b="b"/>
              <a:pathLst>
                <a:path w="728662" h="1128713">
                  <a:moveTo>
                    <a:pt x="130175" y="1006475"/>
                  </a:moveTo>
                  <a:lnTo>
                    <a:pt x="523875" y="1006475"/>
                  </a:lnTo>
                  <a:lnTo>
                    <a:pt x="631825" y="1128713"/>
                  </a:lnTo>
                  <a:lnTo>
                    <a:pt x="0" y="1128713"/>
                  </a:lnTo>
                  <a:close/>
                  <a:moveTo>
                    <a:pt x="658813" y="585788"/>
                  </a:moveTo>
                  <a:lnTo>
                    <a:pt x="698500" y="631826"/>
                  </a:lnTo>
                  <a:lnTo>
                    <a:pt x="655638" y="1106488"/>
                  </a:lnTo>
                  <a:lnTo>
                    <a:pt x="547687" y="984251"/>
                  </a:lnTo>
                  <a:lnTo>
                    <a:pt x="574675" y="663576"/>
                  </a:lnTo>
                  <a:close/>
                  <a:moveTo>
                    <a:pt x="161925" y="503238"/>
                  </a:moveTo>
                  <a:lnTo>
                    <a:pt x="582613" y="503238"/>
                  </a:lnTo>
                  <a:lnTo>
                    <a:pt x="638175" y="565151"/>
                  </a:lnTo>
                  <a:lnTo>
                    <a:pt x="571500" y="625476"/>
                  </a:lnTo>
                  <a:lnTo>
                    <a:pt x="149225" y="625476"/>
                  </a:lnTo>
                  <a:lnTo>
                    <a:pt x="96837" y="565151"/>
                  </a:lnTo>
                  <a:close/>
                  <a:moveTo>
                    <a:pt x="76199" y="22225"/>
                  </a:moveTo>
                  <a:lnTo>
                    <a:pt x="184150" y="141288"/>
                  </a:lnTo>
                  <a:lnTo>
                    <a:pt x="157163" y="465138"/>
                  </a:lnTo>
                  <a:lnTo>
                    <a:pt x="76199" y="541338"/>
                  </a:lnTo>
                  <a:lnTo>
                    <a:pt x="33337" y="496888"/>
                  </a:lnTo>
                  <a:close/>
                  <a:moveTo>
                    <a:pt x="100012" y="0"/>
                  </a:moveTo>
                  <a:lnTo>
                    <a:pt x="728662" y="0"/>
                  </a:lnTo>
                  <a:lnTo>
                    <a:pt x="600075" y="122238"/>
                  </a:lnTo>
                  <a:lnTo>
                    <a:pt x="211137"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1026" name="Group 1025"/>
          <p:cNvGrpSpPr/>
          <p:nvPr/>
        </p:nvGrpSpPr>
        <p:grpSpPr>
          <a:xfrm>
            <a:off x="5437366" y="3030129"/>
            <a:ext cx="545292" cy="798865"/>
            <a:chOff x="6510762" y="7500582"/>
            <a:chExt cx="771525" cy="1130301"/>
          </a:xfrm>
        </p:grpSpPr>
        <p:sp>
          <p:nvSpPr>
            <p:cNvPr id="1027"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028"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1023" name="Group 1022"/>
          <p:cNvGrpSpPr/>
          <p:nvPr/>
        </p:nvGrpSpPr>
        <p:grpSpPr>
          <a:xfrm>
            <a:off x="5437366" y="3030690"/>
            <a:ext cx="545292" cy="797743"/>
            <a:chOff x="5736062" y="7470420"/>
            <a:chExt cx="771525" cy="1128713"/>
          </a:xfrm>
        </p:grpSpPr>
        <p:sp>
          <p:nvSpPr>
            <p:cNvPr id="1024"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025"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1017" name="Group 1016"/>
          <p:cNvGrpSpPr/>
          <p:nvPr/>
        </p:nvGrpSpPr>
        <p:grpSpPr>
          <a:xfrm>
            <a:off x="5437366" y="3030690"/>
            <a:ext cx="545292" cy="797743"/>
            <a:chOff x="4215237" y="7470420"/>
            <a:chExt cx="771525" cy="1128713"/>
          </a:xfrm>
        </p:grpSpPr>
        <p:sp>
          <p:nvSpPr>
            <p:cNvPr id="1018"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019"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1020" name="Group 1019"/>
          <p:cNvGrpSpPr/>
          <p:nvPr/>
        </p:nvGrpSpPr>
        <p:grpSpPr>
          <a:xfrm>
            <a:off x="5437366" y="3030690"/>
            <a:ext cx="545292" cy="797742"/>
            <a:chOff x="4967712" y="7460895"/>
            <a:chExt cx="771525" cy="1128712"/>
          </a:xfrm>
        </p:grpSpPr>
        <p:sp>
          <p:nvSpPr>
            <p:cNvPr id="1021"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022"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1014" name="Group 1013"/>
          <p:cNvGrpSpPr/>
          <p:nvPr/>
        </p:nvGrpSpPr>
        <p:grpSpPr>
          <a:xfrm>
            <a:off x="5437926" y="3030690"/>
            <a:ext cx="544172" cy="797743"/>
            <a:chOff x="3448473" y="7460894"/>
            <a:chExt cx="769939" cy="1128713"/>
          </a:xfrm>
        </p:grpSpPr>
        <p:sp>
          <p:nvSpPr>
            <p:cNvPr id="1015"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016"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51" name="Group 450"/>
          <p:cNvGrpSpPr/>
          <p:nvPr/>
        </p:nvGrpSpPr>
        <p:grpSpPr>
          <a:xfrm>
            <a:off x="4597187" y="3030129"/>
            <a:ext cx="545292" cy="797742"/>
            <a:chOff x="4967712" y="7460895"/>
            <a:chExt cx="771525" cy="1128712"/>
          </a:xfrm>
        </p:grpSpPr>
        <p:sp>
          <p:nvSpPr>
            <p:cNvPr id="452"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53"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48" name="Group 447"/>
          <p:cNvGrpSpPr/>
          <p:nvPr/>
        </p:nvGrpSpPr>
        <p:grpSpPr>
          <a:xfrm>
            <a:off x="4597187" y="3030129"/>
            <a:ext cx="545292" cy="797743"/>
            <a:chOff x="4215237" y="7470420"/>
            <a:chExt cx="771525" cy="1128713"/>
          </a:xfrm>
        </p:grpSpPr>
        <p:sp>
          <p:nvSpPr>
            <p:cNvPr id="449"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50"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spTree>
    <p:extLst>
      <p:ext uri="{BB962C8B-B14F-4D97-AF65-F5344CB8AC3E}">
        <p14:creationId xmlns:p14="http://schemas.microsoft.com/office/powerpoint/2010/main" val="429828103"/>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45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48"/>
                                        </p:tgtEl>
                                        <p:attrNameLst>
                                          <p:attrName>style.visibility</p:attrName>
                                        </p:attrNameLst>
                                      </p:cBhvr>
                                      <p:to>
                                        <p:strVal val="visible"/>
                                      </p:to>
                                    </p:set>
                                  </p:childTnLst>
                                </p:cTn>
                              </p:par>
                            </p:childTnLst>
                          </p:cTn>
                        </p:par>
                        <p:par>
                          <p:cTn id="9" fill="hold">
                            <p:stCondLst>
                              <p:cond delay="0"/>
                            </p:stCondLst>
                            <p:childTnLst>
                              <p:par>
                                <p:cTn id="10" presetID="1" presetClass="exit" presetSubtype="0" fill="hold" nodeType="afterEffect">
                                  <p:stCondLst>
                                    <p:cond delay="0"/>
                                  </p:stCondLst>
                                  <p:childTnLst>
                                    <p:set>
                                      <p:cBhvr>
                                        <p:cTn id="11" dur="1" fill="hold">
                                          <p:stCondLst>
                                            <p:cond delay="0"/>
                                          </p:stCondLst>
                                        </p:cTn>
                                        <p:tgtEl>
                                          <p:spTgt spid="391"/>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390"/>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102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7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98"/>
                                        </p:tgtEl>
                                        <p:attrNameLst>
                                          <p:attrName>style.visibility</p:attrName>
                                        </p:attrNameLst>
                                      </p:cBhvr>
                                      <p:to>
                                        <p:strVal val="visible"/>
                                      </p:to>
                                    </p:set>
                                  </p:childTnLst>
                                </p:cTn>
                              </p:par>
                            </p:childTnLst>
                          </p:cTn>
                        </p:par>
                        <p:par>
                          <p:cTn id="20" fill="hold">
                            <p:stCondLst>
                              <p:cond delay="0"/>
                            </p:stCondLst>
                            <p:childTnLst>
                              <p:par>
                                <p:cTn id="21" presetID="1" presetClass="exit" presetSubtype="0" fill="hold" nodeType="afterEffect">
                                  <p:stCondLst>
                                    <p:cond delay="1000"/>
                                  </p:stCondLst>
                                  <p:childTnLst>
                                    <p:set>
                                      <p:cBhvr>
                                        <p:cTn id="22" dur="1" fill="hold">
                                          <p:stCondLst>
                                            <p:cond delay="0"/>
                                          </p:stCondLst>
                                        </p:cTn>
                                        <p:tgtEl>
                                          <p:spTgt spid="571"/>
                                        </p:tgtEl>
                                        <p:attrNameLst>
                                          <p:attrName>style.visibility</p:attrName>
                                        </p:attrNameLst>
                                      </p:cBhvr>
                                      <p:to>
                                        <p:strVal val="hidden"/>
                                      </p:to>
                                    </p:set>
                                  </p:childTnLst>
                                </p:cTn>
                              </p:par>
                              <p:par>
                                <p:cTn id="23" presetID="1" presetClass="entr" presetSubtype="0" fill="hold" nodeType="withEffect">
                                  <p:stCondLst>
                                    <p:cond delay="1000"/>
                                  </p:stCondLst>
                                  <p:childTnLst>
                                    <p:set>
                                      <p:cBhvr>
                                        <p:cTn id="24" dur="1" fill="hold">
                                          <p:stCondLst>
                                            <p:cond delay="0"/>
                                          </p:stCondLst>
                                        </p:cTn>
                                        <p:tgtEl>
                                          <p:spTgt spid="570"/>
                                        </p:tgtEl>
                                        <p:attrNameLst>
                                          <p:attrName>style.visibility</p:attrName>
                                        </p:attrNameLst>
                                      </p:cBhvr>
                                      <p:to>
                                        <p:strVal val="visible"/>
                                      </p:to>
                                    </p:set>
                                  </p:childTnLst>
                                </p:cTn>
                              </p:par>
                              <p:par>
                                <p:cTn id="25" presetID="1" presetClass="entr" presetSubtype="0" fill="hold" nodeType="withEffect">
                                  <p:stCondLst>
                                    <p:cond delay="1000"/>
                                  </p:stCondLst>
                                  <p:childTnLst>
                                    <p:set>
                                      <p:cBhvr>
                                        <p:cTn id="26" dur="1" fill="hold">
                                          <p:stCondLst>
                                            <p:cond delay="0"/>
                                          </p:stCondLst>
                                        </p:cTn>
                                        <p:tgtEl>
                                          <p:spTgt spid="201"/>
                                        </p:tgtEl>
                                        <p:attrNameLst>
                                          <p:attrName>style.visibility</p:attrName>
                                        </p:attrNameLst>
                                      </p:cBhvr>
                                      <p:to>
                                        <p:strVal val="visible"/>
                                      </p:to>
                                    </p:set>
                                  </p:childTnLst>
                                </p:cTn>
                              </p:par>
                            </p:childTnLst>
                          </p:cTn>
                        </p:par>
                        <p:par>
                          <p:cTn id="27" fill="hold">
                            <p:stCondLst>
                              <p:cond delay="1000"/>
                            </p:stCondLst>
                            <p:childTnLst>
                              <p:par>
                                <p:cTn id="28" presetID="1" presetClass="exit" presetSubtype="0" fill="hold" nodeType="afterEffect">
                                  <p:stCondLst>
                                    <p:cond delay="1000"/>
                                  </p:stCondLst>
                                  <p:childTnLst>
                                    <p:set>
                                      <p:cBhvr>
                                        <p:cTn id="29" dur="1" fill="hold">
                                          <p:stCondLst>
                                            <p:cond delay="0"/>
                                          </p:stCondLst>
                                        </p:cTn>
                                        <p:tgtEl>
                                          <p:spTgt spid="570"/>
                                        </p:tgtEl>
                                        <p:attrNameLst>
                                          <p:attrName>style.visibility</p:attrName>
                                        </p:attrNameLst>
                                      </p:cBhvr>
                                      <p:to>
                                        <p:strVal val="hidden"/>
                                      </p:to>
                                    </p:set>
                                  </p:childTnLst>
                                </p:cTn>
                              </p:par>
                              <p:par>
                                <p:cTn id="30" presetID="1" presetClass="entr" presetSubtype="0" fill="hold" nodeType="withEffect">
                                  <p:stCondLst>
                                    <p:cond delay="1000"/>
                                  </p:stCondLst>
                                  <p:childTnLst>
                                    <p:set>
                                      <p:cBhvr>
                                        <p:cTn id="31" dur="1" fill="hold">
                                          <p:stCondLst>
                                            <p:cond delay="0"/>
                                          </p:stCondLst>
                                        </p:cTn>
                                        <p:tgtEl>
                                          <p:spTgt spid="569"/>
                                        </p:tgtEl>
                                        <p:attrNameLst>
                                          <p:attrName>style.visibility</p:attrName>
                                        </p:attrNameLst>
                                      </p:cBhvr>
                                      <p:to>
                                        <p:strVal val="visible"/>
                                      </p:to>
                                    </p:set>
                                  </p:childTnLst>
                                </p:cTn>
                              </p:par>
                              <p:par>
                                <p:cTn id="32" presetID="1" presetClass="entr" presetSubtype="0" fill="hold" nodeType="withEffect">
                                  <p:stCondLst>
                                    <p:cond delay="1000"/>
                                  </p:stCondLst>
                                  <p:childTnLst>
                                    <p:set>
                                      <p:cBhvr>
                                        <p:cTn id="33" dur="1" fill="hold">
                                          <p:stCondLst>
                                            <p:cond delay="0"/>
                                          </p:stCondLst>
                                        </p:cTn>
                                        <p:tgtEl>
                                          <p:spTgt spid="254"/>
                                        </p:tgtEl>
                                        <p:attrNameLst>
                                          <p:attrName>style.visibility</p:attrName>
                                        </p:attrNameLst>
                                      </p:cBhvr>
                                      <p:to>
                                        <p:strVal val="visible"/>
                                      </p:to>
                                    </p:set>
                                  </p:childTnLst>
                                </p:cTn>
                              </p:par>
                            </p:childTnLst>
                          </p:cTn>
                        </p:par>
                        <p:par>
                          <p:cTn id="34" fill="hold">
                            <p:stCondLst>
                              <p:cond delay="2000"/>
                            </p:stCondLst>
                            <p:childTnLst>
                              <p:par>
                                <p:cTn id="35" presetID="1" presetClass="exit" presetSubtype="0" fill="hold" nodeType="afterEffect">
                                  <p:stCondLst>
                                    <p:cond delay="1000"/>
                                  </p:stCondLst>
                                  <p:childTnLst>
                                    <p:set>
                                      <p:cBhvr>
                                        <p:cTn id="36" dur="1" fill="hold">
                                          <p:stCondLst>
                                            <p:cond delay="0"/>
                                          </p:stCondLst>
                                        </p:cTn>
                                        <p:tgtEl>
                                          <p:spTgt spid="569"/>
                                        </p:tgtEl>
                                        <p:attrNameLst>
                                          <p:attrName>style.visibility</p:attrName>
                                        </p:attrNameLst>
                                      </p:cBhvr>
                                      <p:to>
                                        <p:strVal val="hidden"/>
                                      </p:to>
                                    </p:set>
                                  </p:childTnLst>
                                </p:cTn>
                              </p:par>
                              <p:par>
                                <p:cTn id="37" presetID="1" presetClass="entr" presetSubtype="0" fill="hold" nodeType="withEffect">
                                  <p:stCondLst>
                                    <p:cond delay="1000"/>
                                  </p:stCondLst>
                                  <p:childTnLst>
                                    <p:set>
                                      <p:cBhvr>
                                        <p:cTn id="38" dur="1" fill="hold">
                                          <p:stCondLst>
                                            <p:cond delay="0"/>
                                          </p:stCondLst>
                                        </p:cTn>
                                        <p:tgtEl>
                                          <p:spTgt spid="568"/>
                                        </p:tgtEl>
                                        <p:attrNameLst>
                                          <p:attrName>style.visibility</p:attrName>
                                        </p:attrNameLst>
                                      </p:cBhvr>
                                      <p:to>
                                        <p:strVal val="visible"/>
                                      </p:to>
                                    </p:set>
                                  </p:childTnLst>
                                </p:cTn>
                              </p:par>
                              <p:par>
                                <p:cTn id="39" presetID="1" presetClass="entr" presetSubtype="0" fill="hold" nodeType="withEffect">
                                  <p:stCondLst>
                                    <p:cond delay="1000"/>
                                  </p:stCondLst>
                                  <p:childTnLst>
                                    <p:set>
                                      <p:cBhvr>
                                        <p:cTn id="40" dur="1" fill="hold">
                                          <p:stCondLst>
                                            <p:cond delay="0"/>
                                          </p:stCondLst>
                                        </p:cTn>
                                        <p:tgtEl>
                                          <p:spTgt spid="255"/>
                                        </p:tgtEl>
                                        <p:attrNameLst>
                                          <p:attrName>style.visibility</p:attrName>
                                        </p:attrNameLst>
                                      </p:cBhvr>
                                      <p:to>
                                        <p:strVal val="visible"/>
                                      </p:to>
                                    </p:set>
                                  </p:childTnLst>
                                </p:cTn>
                              </p:par>
                            </p:childTnLst>
                          </p:cTn>
                        </p:par>
                        <p:par>
                          <p:cTn id="41" fill="hold">
                            <p:stCondLst>
                              <p:cond delay="3000"/>
                            </p:stCondLst>
                            <p:childTnLst>
                              <p:par>
                                <p:cTn id="42" presetID="1" presetClass="exit" presetSubtype="0" fill="hold" nodeType="afterEffect">
                                  <p:stCondLst>
                                    <p:cond delay="1000"/>
                                  </p:stCondLst>
                                  <p:childTnLst>
                                    <p:set>
                                      <p:cBhvr>
                                        <p:cTn id="43" dur="1" fill="hold">
                                          <p:stCondLst>
                                            <p:cond delay="0"/>
                                          </p:stCondLst>
                                        </p:cTn>
                                        <p:tgtEl>
                                          <p:spTgt spid="568"/>
                                        </p:tgtEl>
                                        <p:attrNameLst>
                                          <p:attrName>style.visibility</p:attrName>
                                        </p:attrNameLst>
                                      </p:cBhvr>
                                      <p:to>
                                        <p:strVal val="hidden"/>
                                      </p:to>
                                    </p:set>
                                  </p:childTnLst>
                                </p:cTn>
                              </p:par>
                              <p:par>
                                <p:cTn id="44" presetID="1" presetClass="entr" presetSubtype="0" fill="hold" nodeType="withEffect">
                                  <p:stCondLst>
                                    <p:cond delay="1000"/>
                                  </p:stCondLst>
                                  <p:childTnLst>
                                    <p:set>
                                      <p:cBhvr>
                                        <p:cTn id="45" dur="1" fill="hold">
                                          <p:stCondLst>
                                            <p:cond delay="0"/>
                                          </p:stCondLst>
                                        </p:cTn>
                                        <p:tgtEl>
                                          <p:spTgt spid="567"/>
                                        </p:tgtEl>
                                        <p:attrNameLst>
                                          <p:attrName>style.visibility</p:attrName>
                                        </p:attrNameLst>
                                      </p:cBhvr>
                                      <p:to>
                                        <p:strVal val="visible"/>
                                      </p:to>
                                    </p:set>
                                  </p:childTnLst>
                                </p:cTn>
                              </p:par>
                              <p:par>
                                <p:cTn id="46" presetID="1" presetClass="entr" presetSubtype="0" fill="hold" nodeType="withEffect">
                                  <p:stCondLst>
                                    <p:cond delay="1000"/>
                                  </p:stCondLst>
                                  <p:childTnLst>
                                    <p:set>
                                      <p:cBhvr>
                                        <p:cTn id="47" dur="1" fill="hold">
                                          <p:stCondLst>
                                            <p:cond delay="0"/>
                                          </p:stCondLst>
                                        </p:cTn>
                                        <p:tgtEl>
                                          <p:spTgt spid="256"/>
                                        </p:tgtEl>
                                        <p:attrNameLst>
                                          <p:attrName>style.visibility</p:attrName>
                                        </p:attrNameLst>
                                      </p:cBhvr>
                                      <p:to>
                                        <p:strVal val="visible"/>
                                      </p:to>
                                    </p:set>
                                  </p:childTnLst>
                                </p:cTn>
                              </p:par>
                              <p:par>
                                <p:cTn id="48" presetID="1" presetClass="exit" presetSubtype="0" fill="hold" nodeType="withEffect">
                                  <p:stCondLst>
                                    <p:cond delay="2000"/>
                                  </p:stCondLst>
                                  <p:childTnLst>
                                    <p:set>
                                      <p:cBhvr>
                                        <p:cTn id="49" dur="1" fill="hold">
                                          <p:stCondLst>
                                            <p:cond delay="0"/>
                                          </p:stCondLst>
                                        </p:cTn>
                                        <p:tgtEl>
                                          <p:spTgt spid="567"/>
                                        </p:tgtEl>
                                        <p:attrNameLst>
                                          <p:attrName>style.visibility</p:attrName>
                                        </p:attrNameLst>
                                      </p:cBhvr>
                                      <p:to>
                                        <p:strVal val="hidden"/>
                                      </p:to>
                                    </p:set>
                                  </p:childTnLst>
                                </p:cTn>
                              </p:par>
                              <p:par>
                                <p:cTn id="50" presetID="1" presetClass="entr" presetSubtype="0" fill="hold" nodeType="withEffect">
                                  <p:stCondLst>
                                    <p:cond delay="2000"/>
                                  </p:stCondLst>
                                  <p:childTnLst>
                                    <p:set>
                                      <p:cBhvr>
                                        <p:cTn id="51" dur="1" fill="hold">
                                          <p:stCondLst>
                                            <p:cond delay="0"/>
                                          </p:stCondLst>
                                        </p:cTn>
                                        <p:tgtEl>
                                          <p:spTgt spid="566"/>
                                        </p:tgtEl>
                                        <p:attrNameLst>
                                          <p:attrName>style.visibility</p:attrName>
                                        </p:attrNameLst>
                                      </p:cBhvr>
                                      <p:to>
                                        <p:strVal val="visible"/>
                                      </p:to>
                                    </p:set>
                                  </p:childTnLst>
                                </p:cTn>
                              </p:par>
                              <p:par>
                                <p:cTn id="52" presetID="1" presetClass="entr" presetSubtype="0" fill="hold" nodeType="withEffect">
                                  <p:stCondLst>
                                    <p:cond delay="2000"/>
                                  </p:stCondLst>
                                  <p:childTnLst>
                                    <p:set>
                                      <p:cBhvr>
                                        <p:cTn id="53" dur="1" fill="hold">
                                          <p:stCondLst>
                                            <p:cond delay="0"/>
                                          </p:stCondLst>
                                        </p:cTn>
                                        <p:tgtEl>
                                          <p:spTgt spid="257"/>
                                        </p:tgtEl>
                                        <p:attrNameLst>
                                          <p:attrName>style.visibility</p:attrName>
                                        </p:attrNameLst>
                                      </p:cBhvr>
                                      <p:to>
                                        <p:strVal val="visible"/>
                                      </p:to>
                                    </p:set>
                                  </p:childTnLst>
                                </p:cTn>
                              </p:par>
                              <p:par>
                                <p:cTn id="54" presetID="1" presetClass="exit" presetSubtype="0" fill="hold" nodeType="withEffect">
                                  <p:stCondLst>
                                    <p:cond delay="3000"/>
                                  </p:stCondLst>
                                  <p:childTnLst>
                                    <p:set>
                                      <p:cBhvr>
                                        <p:cTn id="55" dur="1" fill="hold">
                                          <p:stCondLst>
                                            <p:cond delay="0"/>
                                          </p:stCondLst>
                                        </p:cTn>
                                        <p:tgtEl>
                                          <p:spTgt spid="566"/>
                                        </p:tgtEl>
                                        <p:attrNameLst>
                                          <p:attrName>style.visibility</p:attrName>
                                        </p:attrNameLst>
                                      </p:cBhvr>
                                      <p:to>
                                        <p:strVal val="hidden"/>
                                      </p:to>
                                    </p:set>
                                  </p:childTnLst>
                                </p:cTn>
                              </p:par>
                              <p:par>
                                <p:cTn id="56" presetID="1" presetClass="entr" presetSubtype="0" fill="hold" nodeType="withEffect">
                                  <p:stCondLst>
                                    <p:cond delay="3000"/>
                                  </p:stCondLst>
                                  <p:childTnLst>
                                    <p:set>
                                      <p:cBhvr>
                                        <p:cTn id="57" dur="1" fill="hold">
                                          <p:stCondLst>
                                            <p:cond delay="0"/>
                                          </p:stCondLst>
                                        </p:cTn>
                                        <p:tgtEl>
                                          <p:spTgt spid="565"/>
                                        </p:tgtEl>
                                        <p:attrNameLst>
                                          <p:attrName>style.visibility</p:attrName>
                                        </p:attrNameLst>
                                      </p:cBhvr>
                                      <p:to>
                                        <p:strVal val="visible"/>
                                      </p:to>
                                    </p:set>
                                  </p:childTnLst>
                                </p:cTn>
                              </p:par>
                              <p:par>
                                <p:cTn id="58" presetID="1" presetClass="entr" presetSubtype="0" fill="hold" nodeType="withEffect">
                                  <p:stCondLst>
                                    <p:cond delay="3000"/>
                                  </p:stCondLst>
                                  <p:childTnLst>
                                    <p:set>
                                      <p:cBhvr>
                                        <p:cTn id="59" dur="1" fill="hold">
                                          <p:stCondLst>
                                            <p:cond delay="0"/>
                                          </p:stCondLst>
                                        </p:cTn>
                                        <p:tgtEl>
                                          <p:spTgt spid="258"/>
                                        </p:tgtEl>
                                        <p:attrNameLst>
                                          <p:attrName>style.visibility</p:attrName>
                                        </p:attrNameLst>
                                      </p:cBhvr>
                                      <p:to>
                                        <p:strVal val="visible"/>
                                      </p:to>
                                    </p:set>
                                  </p:childTnLst>
                                </p:cTn>
                              </p:par>
                              <p:par>
                                <p:cTn id="60" presetID="1" presetClass="exit" presetSubtype="0" fill="hold" nodeType="withEffect">
                                  <p:stCondLst>
                                    <p:cond delay="4000"/>
                                  </p:stCondLst>
                                  <p:childTnLst>
                                    <p:set>
                                      <p:cBhvr>
                                        <p:cTn id="61" dur="1" fill="hold">
                                          <p:stCondLst>
                                            <p:cond delay="0"/>
                                          </p:stCondLst>
                                        </p:cTn>
                                        <p:tgtEl>
                                          <p:spTgt spid="565"/>
                                        </p:tgtEl>
                                        <p:attrNameLst>
                                          <p:attrName>style.visibility</p:attrName>
                                        </p:attrNameLst>
                                      </p:cBhvr>
                                      <p:to>
                                        <p:strVal val="hidden"/>
                                      </p:to>
                                    </p:set>
                                  </p:childTnLst>
                                </p:cTn>
                              </p:par>
                              <p:par>
                                <p:cTn id="62" presetID="1" presetClass="entr" presetSubtype="0" fill="hold" nodeType="withEffect">
                                  <p:stCondLst>
                                    <p:cond delay="4000"/>
                                  </p:stCondLst>
                                  <p:childTnLst>
                                    <p:set>
                                      <p:cBhvr>
                                        <p:cTn id="63" dur="1" fill="hold">
                                          <p:stCondLst>
                                            <p:cond delay="0"/>
                                          </p:stCondLst>
                                        </p:cTn>
                                        <p:tgtEl>
                                          <p:spTgt spid="564"/>
                                        </p:tgtEl>
                                        <p:attrNameLst>
                                          <p:attrName>style.visibility</p:attrName>
                                        </p:attrNameLst>
                                      </p:cBhvr>
                                      <p:to>
                                        <p:strVal val="visible"/>
                                      </p:to>
                                    </p:set>
                                  </p:childTnLst>
                                </p:cTn>
                              </p:par>
                              <p:par>
                                <p:cTn id="64" presetID="1" presetClass="entr" presetSubtype="0" fill="hold" nodeType="withEffect">
                                  <p:stCondLst>
                                    <p:cond delay="4000"/>
                                  </p:stCondLst>
                                  <p:childTnLst>
                                    <p:set>
                                      <p:cBhvr>
                                        <p:cTn id="65" dur="1" fill="hold">
                                          <p:stCondLst>
                                            <p:cond delay="0"/>
                                          </p:stCondLst>
                                        </p:cTn>
                                        <p:tgtEl>
                                          <p:spTgt spid="259"/>
                                        </p:tgtEl>
                                        <p:attrNameLst>
                                          <p:attrName>style.visibility</p:attrName>
                                        </p:attrNameLst>
                                      </p:cBhvr>
                                      <p:to>
                                        <p:strVal val="visible"/>
                                      </p:to>
                                    </p:set>
                                  </p:childTnLst>
                                </p:cTn>
                              </p:par>
                              <p:par>
                                <p:cTn id="66" presetID="1" presetClass="exit" presetSubtype="0" fill="hold" nodeType="withEffect">
                                  <p:stCondLst>
                                    <p:cond delay="5000"/>
                                  </p:stCondLst>
                                  <p:childTnLst>
                                    <p:set>
                                      <p:cBhvr>
                                        <p:cTn id="67" dur="1" fill="hold">
                                          <p:stCondLst>
                                            <p:cond delay="0"/>
                                          </p:stCondLst>
                                        </p:cTn>
                                        <p:tgtEl>
                                          <p:spTgt spid="564"/>
                                        </p:tgtEl>
                                        <p:attrNameLst>
                                          <p:attrName>style.visibility</p:attrName>
                                        </p:attrNameLst>
                                      </p:cBhvr>
                                      <p:to>
                                        <p:strVal val="hidden"/>
                                      </p:to>
                                    </p:set>
                                  </p:childTnLst>
                                </p:cTn>
                              </p:par>
                              <p:par>
                                <p:cTn id="68" presetID="1" presetClass="entr" presetSubtype="0" fill="hold" nodeType="withEffect">
                                  <p:stCondLst>
                                    <p:cond delay="5000"/>
                                  </p:stCondLst>
                                  <p:childTnLst>
                                    <p:set>
                                      <p:cBhvr>
                                        <p:cTn id="69" dur="1" fill="hold">
                                          <p:stCondLst>
                                            <p:cond delay="0"/>
                                          </p:stCondLst>
                                        </p:cTn>
                                        <p:tgtEl>
                                          <p:spTgt spid="260"/>
                                        </p:tgtEl>
                                        <p:attrNameLst>
                                          <p:attrName>style.visibility</p:attrName>
                                        </p:attrNameLst>
                                      </p:cBhvr>
                                      <p:to>
                                        <p:strVal val="visible"/>
                                      </p:to>
                                    </p:set>
                                  </p:childTnLst>
                                </p:cTn>
                              </p:par>
                              <p:par>
                                <p:cTn id="70" presetID="1" presetClass="entr" presetSubtype="0" fill="hold" nodeType="withEffect">
                                  <p:stCondLst>
                                    <p:cond delay="5000"/>
                                  </p:stCondLst>
                                  <p:childTnLst>
                                    <p:set>
                                      <p:cBhvr>
                                        <p:cTn id="71" dur="1" fill="hold">
                                          <p:stCondLst>
                                            <p:cond delay="0"/>
                                          </p:stCondLst>
                                        </p:cTn>
                                        <p:tgtEl>
                                          <p:spTgt spid="563"/>
                                        </p:tgtEl>
                                        <p:attrNameLst>
                                          <p:attrName>style.visibility</p:attrName>
                                        </p:attrNameLst>
                                      </p:cBhvr>
                                      <p:to>
                                        <p:strVal val="visible"/>
                                      </p:to>
                                    </p:set>
                                  </p:childTnLst>
                                </p:cTn>
                              </p:par>
                              <p:par>
                                <p:cTn id="72" presetID="1" presetClass="exit" presetSubtype="0" fill="hold" nodeType="withEffect">
                                  <p:stCondLst>
                                    <p:cond delay="6000"/>
                                  </p:stCondLst>
                                  <p:childTnLst>
                                    <p:set>
                                      <p:cBhvr>
                                        <p:cTn id="73" dur="1" fill="hold">
                                          <p:stCondLst>
                                            <p:cond delay="0"/>
                                          </p:stCondLst>
                                        </p:cTn>
                                        <p:tgtEl>
                                          <p:spTgt spid="563"/>
                                        </p:tgtEl>
                                        <p:attrNameLst>
                                          <p:attrName>style.visibility</p:attrName>
                                        </p:attrNameLst>
                                      </p:cBhvr>
                                      <p:to>
                                        <p:strVal val="hidden"/>
                                      </p:to>
                                    </p:set>
                                  </p:childTnLst>
                                </p:cTn>
                              </p:par>
                              <p:par>
                                <p:cTn id="74" presetID="1" presetClass="entr" presetSubtype="0" fill="hold" nodeType="withEffect">
                                  <p:stCondLst>
                                    <p:cond delay="6000"/>
                                  </p:stCondLst>
                                  <p:childTnLst>
                                    <p:set>
                                      <p:cBhvr>
                                        <p:cTn id="75" dur="1" fill="hold">
                                          <p:stCondLst>
                                            <p:cond delay="0"/>
                                          </p:stCondLst>
                                        </p:cTn>
                                        <p:tgtEl>
                                          <p:spTgt spid="562"/>
                                        </p:tgtEl>
                                        <p:attrNameLst>
                                          <p:attrName>style.visibility</p:attrName>
                                        </p:attrNameLst>
                                      </p:cBhvr>
                                      <p:to>
                                        <p:strVal val="visible"/>
                                      </p:to>
                                    </p:set>
                                  </p:childTnLst>
                                </p:cTn>
                              </p:par>
                              <p:par>
                                <p:cTn id="76" presetID="1" presetClass="entr" presetSubtype="0" fill="hold" nodeType="withEffect">
                                  <p:stCondLst>
                                    <p:cond delay="6000"/>
                                  </p:stCondLst>
                                  <p:childTnLst>
                                    <p:set>
                                      <p:cBhvr>
                                        <p:cTn id="77" dur="1" fill="hold">
                                          <p:stCondLst>
                                            <p:cond delay="0"/>
                                          </p:stCondLst>
                                        </p:cTn>
                                        <p:tgtEl>
                                          <p:spTgt spid="253"/>
                                        </p:tgtEl>
                                        <p:attrNameLst>
                                          <p:attrName>style.visibility</p:attrName>
                                        </p:attrNameLst>
                                      </p:cBhvr>
                                      <p:to>
                                        <p:strVal val="visible"/>
                                      </p:to>
                                    </p:set>
                                  </p:childTnLst>
                                </p:cTn>
                              </p:par>
                              <p:par>
                                <p:cTn id="78" presetID="1" presetClass="exit" presetSubtype="0" fill="hold" nodeType="withEffect">
                                  <p:stCondLst>
                                    <p:cond delay="7000"/>
                                  </p:stCondLst>
                                  <p:childTnLst>
                                    <p:set>
                                      <p:cBhvr>
                                        <p:cTn id="79" dur="1" fill="hold">
                                          <p:stCondLst>
                                            <p:cond delay="0"/>
                                          </p:stCondLst>
                                        </p:cTn>
                                        <p:tgtEl>
                                          <p:spTgt spid="562"/>
                                        </p:tgtEl>
                                        <p:attrNameLst>
                                          <p:attrName>style.visibility</p:attrName>
                                        </p:attrNameLst>
                                      </p:cBhvr>
                                      <p:to>
                                        <p:strVal val="hidden"/>
                                      </p:to>
                                    </p:set>
                                  </p:childTnLst>
                                </p:cTn>
                              </p:par>
                              <p:par>
                                <p:cTn id="80" presetID="1" presetClass="exit" presetSubtype="0" fill="hold" nodeType="withEffect">
                                  <p:stCondLst>
                                    <p:cond delay="7000"/>
                                  </p:stCondLst>
                                  <p:childTnLst>
                                    <p:set>
                                      <p:cBhvr>
                                        <p:cTn id="81" dur="1" fill="hold">
                                          <p:stCondLst>
                                            <p:cond delay="0"/>
                                          </p:stCondLst>
                                        </p:cTn>
                                        <p:tgtEl>
                                          <p:spTgt spid="1029"/>
                                        </p:tgtEl>
                                        <p:attrNameLst>
                                          <p:attrName>style.visibility</p:attrName>
                                        </p:attrNameLst>
                                      </p:cBhvr>
                                      <p:to>
                                        <p:strVal val="hidden"/>
                                      </p:to>
                                    </p:set>
                                  </p:childTnLst>
                                </p:cTn>
                              </p:par>
                              <p:par>
                                <p:cTn id="82" presetID="1" presetClass="entr" presetSubtype="0" fill="hold" nodeType="withEffect">
                                  <p:stCondLst>
                                    <p:cond delay="7000"/>
                                  </p:stCondLst>
                                  <p:childTnLst>
                                    <p:set>
                                      <p:cBhvr>
                                        <p:cTn id="83" dur="1" fill="hold">
                                          <p:stCondLst>
                                            <p:cond delay="0"/>
                                          </p:stCondLst>
                                        </p:cTn>
                                        <p:tgtEl>
                                          <p:spTgt spid="252"/>
                                        </p:tgtEl>
                                        <p:attrNameLst>
                                          <p:attrName>style.visibility</p:attrName>
                                        </p:attrNameLst>
                                      </p:cBhvr>
                                      <p:to>
                                        <p:strVal val="visible"/>
                                      </p:to>
                                    </p:set>
                                  </p:childTnLst>
                                </p:cTn>
                              </p:par>
                              <p:par>
                                <p:cTn id="84" presetID="1" presetClass="entr" presetSubtype="0" fill="hold" nodeType="withEffect">
                                  <p:stCondLst>
                                    <p:cond delay="7000"/>
                                  </p:stCondLst>
                                  <p:childTnLst>
                                    <p:set>
                                      <p:cBhvr>
                                        <p:cTn id="85" dur="1" fill="hold">
                                          <p:stCondLst>
                                            <p:cond delay="0"/>
                                          </p:stCondLst>
                                        </p:cTn>
                                        <p:tgtEl>
                                          <p:spTgt spid="1026"/>
                                        </p:tgtEl>
                                        <p:attrNameLst>
                                          <p:attrName>style.visibility</p:attrName>
                                        </p:attrNameLst>
                                      </p:cBhvr>
                                      <p:to>
                                        <p:strVal val="visible"/>
                                      </p:to>
                                    </p:set>
                                  </p:childTnLst>
                                </p:cTn>
                              </p:par>
                              <p:par>
                                <p:cTn id="86" presetID="1" presetClass="entr" presetSubtype="0" fill="hold" nodeType="withEffect">
                                  <p:stCondLst>
                                    <p:cond delay="7000"/>
                                  </p:stCondLst>
                                  <p:childTnLst>
                                    <p:set>
                                      <p:cBhvr>
                                        <p:cTn id="87" dur="1" fill="hold">
                                          <p:stCondLst>
                                            <p:cond delay="0"/>
                                          </p:stCondLst>
                                        </p:cTn>
                                        <p:tgtEl>
                                          <p:spTgt spid="434"/>
                                        </p:tgtEl>
                                        <p:attrNameLst>
                                          <p:attrName>style.visibility</p:attrName>
                                        </p:attrNameLst>
                                      </p:cBhvr>
                                      <p:to>
                                        <p:strVal val="visible"/>
                                      </p:to>
                                    </p:set>
                                  </p:childTnLst>
                                </p:cTn>
                              </p:par>
                            </p:childTnLst>
                          </p:cTn>
                        </p:par>
                        <p:par>
                          <p:cTn id="88" fill="hold">
                            <p:stCondLst>
                              <p:cond delay="10000"/>
                            </p:stCondLst>
                            <p:childTnLst>
                              <p:par>
                                <p:cTn id="89" presetID="1" presetClass="exit" presetSubtype="0" fill="hold" nodeType="afterEffect">
                                  <p:stCondLst>
                                    <p:cond delay="1000"/>
                                  </p:stCondLst>
                                  <p:childTnLst>
                                    <p:set>
                                      <p:cBhvr>
                                        <p:cTn id="90" dur="1" fill="hold">
                                          <p:stCondLst>
                                            <p:cond delay="0"/>
                                          </p:stCondLst>
                                        </p:cTn>
                                        <p:tgtEl>
                                          <p:spTgt spid="434"/>
                                        </p:tgtEl>
                                        <p:attrNameLst>
                                          <p:attrName>style.visibility</p:attrName>
                                        </p:attrNameLst>
                                      </p:cBhvr>
                                      <p:to>
                                        <p:strVal val="hidden"/>
                                      </p:to>
                                    </p:set>
                                  </p:childTnLst>
                                </p:cTn>
                              </p:par>
                              <p:par>
                                <p:cTn id="91" presetID="1" presetClass="entr" presetSubtype="0" fill="hold" nodeType="withEffect">
                                  <p:stCondLst>
                                    <p:cond delay="1000"/>
                                  </p:stCondLst>
                                  <p:childTnLst>
                                    <p:set>
                                      <p:cBhvr>
                                        <p:cTn id="92" dur="1" fill="hold">
                                          <p:stCondLst>
                                            <p:cond delay="0"/>
                                          </p:stCondLst>
                                        </p:cTn>
                                        <p:tgtEl>
                                          <p:spTgt spid="431"/>
                                        </p:tgtEl>
                                        <p:attrNameLst>
                                          <p:attrName>style.visibility</p:attrName>
                                        </p:attrNameLst>
                                      </p:cBhvr>
                                      <p:to>
                                        <p:strVal val="visible"/>
                                      </p:to>
                                    </p:set>
                                  </p:childTnLst>
                                </p:cTn>
                              </p:par>
                              <p:par>
                                <p:cTn id="93" presetID="1" presetClass="entr" presetSubtype="0" fill="hold" nodeType="withEffect">
                                  <p:stCondLst>
                                    <p:cond delay="1000"/>
                                  </p:stCondLst>
                                  <p:childTnLst>
                                    <p:set>
                                      <p:cBhvr>
                                        <p:cTn id="94" dur="1" fill="hold">
                                          <p:stCondLst>
                                            <p:cond delay="0"/>
                                          </p:stCondLst>
                                        </p:cTn>
                                        <p:tgtEl>
                                          <p:spTgt spid="251"/>
                                        </p:tgtEl>
                                        <p:attrNameLst>
                                          <p:attrName>style.visibility</p:attrName>
                                        </p:attrNameLst>
                                      </p:cBhvr>
                                      <p:to>
                                        <p:strVal val="visible"/>
                                      </p:to>
                                    </p:set>
                                  </p:childTnLst>
                                </p:cTn>
                              </p:par>
                            </p:childTnLst>
                          </p:cTn>
                        </p:par>
                        <p:par>
                          <p:cTn id="95" fill="hold">
                            <p:stCondLst>
                              <p:cond delay="11000"/>
                            </p:stCondLst>
                            <p:childTnLst>
                              <p:par>
                                <p:cTn id="96" presetID="1" presetClass="exit" presetSubtype="0" fill="hold" nodeType="afterEffect">
                                  <p:stCondLst>
                                    <p:cond delay="1000"/>
                                  </p:stCondLst>
                                  <p:childTnLst>
                                    <p:set>
                                      <p:cBhvr>
                                        <p:cTn id="97" dur="1" fill="hold">
                                          <p:stCondLst>
                                            <p:cond delay="0"/>
                                          </p:stCondLst>
                                        </p:cTn>
                                        <p:tgtEl>
                                          <p:spTgt spid="431"/>
                                        </p:tgtEl>
                                        <p:attrNameLst>
                                          <p:attrName>style.visibility</p:attrName>
                                        </p:attrNameLst>
                                      </p:cBhvr>
                                      <p:to>
                                        <p:strVal val="hidden"/>
                                      </p:to>
                                    </p:set>
                                  </p:childTnLst>
                                </p:cTn>
                              </p:par>
                              <p:par>
                                <p:cTn id="98" presetID="1" presetClass="entr" presetSubtype="0" fill="hold" nodeType="withEffect">
                                  <p:stCondLst>
                                    <p:cond delay="1000"/>
                                  </p:stCondLst>
                                  <p:childTnLst>
                                    <p:set>
                                      <p:cBhvr>
                                        <p:cTn id="99" dur="1" fill="hold">
                                          <p:stCondLst>
                                            <p:cond delay="0"/>
                                          </p:stCondLst>
                                        </p:cTn>
                                        <p:tgtEl>
                                          <p:spTgt spid="428"/>
                                        </p:tgtEl>
                                        <p:attrNameLst>
                                          <p:attrName>style.visibility</p:attrName>
                                        </p:attrNameLst>
                                      </p:cBhvr>
                                      <p:to>
                                        <p:strVal val="visible"/>
                                      </p:to>
                                    </p:set>
                                  </p:childTnLst>
                                </p:cTn>
                              </p:par>
                              <p:par>
                                <p:cTn id="100" presetID="1" presetClass="entr" presetSubtype="0" fill="hold" nodeType="withEffect">
                                  <p:stCondLst>
                                    <p:cond delay="1000"/>
                                  </p:stCondLst>
                                  <p:childTnLst>
                                    <p:set>
                                      <p:cBhvr>
                                        <p:cTn id="101" dur="1" fill="hold">
                                          <p:stCondLst>
                                            <p:cond delay="0"/>
                                          </p:stCondLst>
                                        </p:cTn>
                                        <p:tgtEl>
                                          <p:spTgt spid="250"/>
                                        </p:tgtEl>
                                        <p:attrNameLst>
                                          <p:attrName>style.visibility</p:attrName>
                                        </p:attrNameLst>
                                      </p:cBhvr>
                                      <p:to>
                                        <p:strVal val="visible"/>
                                      </p:to>
                                    </p:set>
                                  </p:childTnLst>
                                </p:cTn>
                              </p:par>
                            </p:childTnLst>
                          </p:cTn>
                        </p:par>
                        <p:par>
                          <p:cTn id="102" fill="hold">
                            <p:stCondLst>
                              <p:cond delay="12000"/>
                            </p:stCondLst>
                            <p:childTnLst>
                              <p:par>
                                <p:cTn id="103" presetID="1" presetClass="exit" presetSubtype="0" fill="hold" nodeType="afterEffect">
                                  <p:stCondLst>
                                    <p:cond delay="1000"/>
                                  </p:stCondLst>
                                  <p:childTnLst>
                                    <p:set>
                                      <p:cBhvr>
                                        <p:cTn id="104" dur="1" fill="hold">
                                          <p:stCondLst>
                                            <p:cond delay="0"/>
                                          </p:stCondLst>
                                        </p:cTn>
                                        <p:tgtEl>
                                          <p:spTgt spid="428"/>
                                        </p:tgtEl>
                                        <p:attrNameLst>
                                          <p:attrName>style.visibility</p:attrName>
                                        </p:attrNameLst>
                                      </p:cBhvr>
                                      <p:to>
                                        <p:strVal val="hidden"/>
                                      </p:to>
                                    </p:set>
                                  </p:childTnLst>
                                </p:cTn>
                              </p:par>
                              <p:par>
                                <p:cTn id="105" presetID="1" presetClass="entr" presetSubtype="0" fill="hold" nodeType="withEffect">
                                  <p:stCondLst>
                                    <p:cond delay="1000"/>
                                  </p:stCondLst>
                                  <p:childTnLst>
                                    <p:set>
                                      <p:cBhvr>
                                        <p:cTn id="106" dur="1" fill="hold">
                                          <p:stCondLst>
                                            <p:cond delay="0"/>
                                          </p:stCondLst>
                                        </p:cTn>
                                        <p:tgtEl>
                                          <p:spTgt spid="425"/>
                                        </p:tgtEl>
                                        <p:attrNameLst>
                                          <p:attrName>style.visibility</p:attrName>
                                        </p:attrNameLst>
                                      </p:cBhvr>
                                      <p:to>
                                        <p:strVal val="visible"/>
                                      </p:to>
                                    </p:set>
                                  </p:childTnLst>
                                </p:cTn>
                              </p:par>
                              <p:par>
                                <p:cTn id="107" presetID="1" presetClass="entr" presetSubtype="0" fill="hold" nodeType="withEffect">
                                  <p:stCondLst>
                                    <p:cond delay="1000"/>
                                  </p:stCondLst>
                                  <p:childTnLst>
                                    <p:set>
                                      <p:cBhvr>
                                        <p:cTn id="108" dur="1" fill="hold">
                                          <p:stCondLst>
                                            <p:cond delay="0"/>
                                          </p:stCondLst>
                                        </p:cTn>
                                        <p:tgtEl>
                                          <p:spTgt spid="249"/>
                                        </p:tgtEl>
                                        <p:attrNameLst>
                                          <p:attrName>style.visibility</p:attrName>
                                        </p:attrNameLst>
                                      </p:cBhvr>
                                      <p:to>
                                        <p:strVal val="visible"/>
                                      </p:to>
                                    </p:set>
                                  </p:childTnLst>
                                </p:cTn>
                              </p:par>
                            </p:childTnLst>
                          </p:cTn>
                        </p:par>
                        <p:par>
                          <p:cTn id="109" fill="hold">
                            <p:stCondLst>
                              <p:cond delay="13000"/>
                            </p:stCondLst>
                            <p:childTnLst>
                              <p:par>
                                <p:cTn id="110" presetID="1" presetClass="exit" presetSubtype="0" fill="hold" nodeType="afterEffect">
                                  <p:stCondLst>
                                    <p:cond delay="1000"/>
                                  </p:stCondLst>
                                  <p:childTnLst>
                                    <p:set>
                                      <p:cBhvr>
                                        <p:cTn id="111" dur="1" fill="hold">
                                          <p:stCondLst>
                                            <p:cond delay="0"/>
                                          </p:stCondLst>
                                        </p:cTn>
                                        <p:tgtEl>
                                          <p:spTgt spid="425"/>
                                        </p:tgtEl>
                                        <p:attrNameLst>
                                          <p:attrName>style.visibility</p:attrName>
                                        </p:attrNameLst>
                                      </p:cBhvr>
                                      <p:to>
                                        <p:strVal val="hidden"/>
                                      </p:to>
                                    </p:set>
                                  </p:childTnLst>
                                </p:cTn>
                              </p:par>
                              <p:par>
                                <p:cTn id="112" presetID="1" presetClass="entr" presetSubtype="0" fill="hold" nodeType="withEffect">
                                  <p:stCondLst>
                                    <p:cond delay="1000"/>
                                  </p:stCondLst>
                                  <p:childTnLst>
                                    <p:set>
                                      <p:cBhvr>
                                        <p:cTn id="113" dur="1" fill="hold">
                                          <p:stCondLst>
                                            <p:cond delay="0"/>
                                          </p:stCondLst>
                                        </p:cTn>
                                        <p:tgtEl>
                                          <p:spTgt spid="422"/>
                                        </p:tgtEl>
                                        <p:attrNameLst>
                                          <p:attrName>style.visibility</p:attrName>
                                        </p:attrNameLst>
                                      </p:cBhvr>
                                      <p:to>
                                        <p:strVal val="visible"/>
                                      </p:to>
                                    </p:set>
                                  </p:childTnLst>
                                </p:cTn>
                              </p:par>
                              <p:par>
                                <p:cTn id="114" presetID="1" presetClass="entr" presetSubtype="0" fill="hold" nodeType="withEffect">
                                  <p:stCondLst>
                                    <p:cond delay="1000"/>
                                  </p:stCondLst>
                                  <p:childTnLst>
                                    <p:set>
                                      <p:cBhvr>
                                        <p:cTn id="115" dur="1" fill="hold">
                                          <p:stCondLst>
                                            <p:cond delay="0"/>
                                          </p:stCondLst>
                                        </p:cTn>
                                        <p:tgtEl>
                                          <p:spTgt spid="248"/>
                                        </p:tgtEl>
                                        <p:attrNameLst>
                                          <p:attrName>style.visibility</p:attrName>
                                        </p:attrNameLst>
                                      </p:cBhvr>
                                      <p:to>
                                        <p:strVal val="visible"/>
                                      </p:to>
                                    </p:set>
                                  </p:childTnLst>
                                </p:cTn>
                              </p:par>
                              <p:par>
                                <p:cTn id="116" presetID="1" presetClass="exit" presetSubtype="0" fill="hold" nodeType="withEffect">
                                  <p:stCondLst>
                                    <p:cond delay="2000"/>
                                  </p:stCondLst>
                                  <p:childTnLst>
                                    <p:set>
                                      <p:cBhvr>
                                        <p:cTn id="117" dur="1" fill="hold">
                                          <p:stCondLst>
                                            <p:cond delay="0"/>
                                          </p:stCondLst>
                                        </p:cTn>
                                        <p:tgtEl>
                                          <p:spTgt spid="422"/>
                                        </p:tgtEl>
                                        <p:attrNameLst>
                                          <p:attrName>style.visibility</p:attrName>
                                        </p:attrNameLst>
                                      </p:cBhvr>
                                      <p:to>
                                        <p:strVal val="hidden"/>
                                      </p:to>
                                    </p:set>
                                  </p:childTnLst>
                                </p:cTn>
                              </p:par>
                              <p:par>
                                <p:cTn id="118" presetID="1" presetClass="entr" presetSubtype="0" fill="hold" nodeType="withEffect">
                                  <p:stCondLst>
                                    <p:cond delay="2000"/>
                                  </p:stCondLst>
                                  <p:childTnLst>
                                    <p:set>
                                      <p:cBhvr>
                                        <p:cTn id="119" dur="1" fill="hold">
                                          <p:stCondLst>
                                            <p:cond delay="0"/>
                                          </p:stCondLst>
                                        </p:cTn>
                                        <p:tgtEl>
                                          <p:spTgt spid="419"/>
                                        </p:tgtEl>
                                        <p:attrNameLst>
                                          <p:attrName>style.visibility</p:attrName>
                                        </p:attrNameLst>
                                      </p:cBhvr>
                                      <p:to>
                                        <p:strVal val="visible"/>
                                      </p:to>
                                    </p:set>
                                  </p:childTnLst>
                                </p:cTn>
                              </p:par>
                              <p:par>
                                <p:cTn id="120" presetID="1" presetClass="entr" presetSubtype="0" fill="hold" nodeType="withEffect">
                                  <p:stCondLst>
                                    <p:cond delay="2000"/>
                                  </p:stCondLst>
                                  <p:childTnLst>
                                    <p:set>
                                      <p:cBhvr>
                                        <p:cTn id="121" dur="1" fill="hold">
                                          <p:stCondLst>
                                            <p:cond delay="0"/>
                                          </p:stCondLst>
                                        </p:cTn>
                                        <p:tgtEl>
                                          <p:spTgt spid="247"/>
                                        </p:tgtEl>
                                        <p:attrNameLst>
                                          <p:attrName>style.visibility</p:attrName>
                                        </p:attrNameLst>
                                      </p:cBhvr>
                                      <p:to>
                                        <p:strVal val="visible"/>
                                      </p:to>
                                    </p:set>
                                  </p:childTnLst>
                                </p:cTn>
                              </p:par>
                              <p:par>
                                <p:cTn id="122" presetID="1" presetClass="exit" presetSubtype="0" fill="hold" nodeType="withEffect">
                                  <p:stCondLst>
                                    <p:cond delay="3000"/>
                                  </p:stCondLst>
                                  <p:childTnLst>
                                    <p:set>
                                      <p:cBhvr>
                                        <p:cTn id="123" dur="1" fill="hold">
                                          <p:stCondLst>
                                            <p:cond delay="0"/>
                                          </p:stCondLst>
                                        </p:cTn>
                                        <p:tgtEl>
                                          <p:spTgt spid="419"/>
                                        </p:tgtEl>
                                        <p:attrNameLst>
                                          <p:attrName>style.visibility</p:attrName>
                                        </p:attrNameLst>
                                      </p:cBhvr>
                                      <p:to>
                                        <p:strVal val="hidden"/>
                                      </p:to>
                                    </p:set>
                                  </p:childTnLst>
                                </p:cTn>
                              </p:par>
                              <p:par>
                                <p:cTn id="124" presetID="1" presetClass="entr" presetSubtype="0" fill="hold" nodeType="withEffect">
                                  <p:stCondLst>
                                    <p:cond delay="3000"/>
                                  </p:stCondLst>
                                  <p:childTnLst>
                                    <p:set>
                                      <p:cBhvr>
                                        <p:cTn id="125" dur="1" fill="hold">
                                          <p:stCondLst>
                                            <p:cond delay="0"/>
                                          </p:stCondLst>
                                        </p:cTn>
                                        <p:tgtEl>
                                          <p:spTgt spid="416"/>
                                        </p:tgtEl>
                                        <p:attrNameLst>
                                          <p:attrName>style.visibility</p:attrName>
                                        </p:attrNameLst>
                                      </p:cBhvr>
                                      <p:to>
                                        <p:strVal val="visible"/>
                                      </p:to>
                                    </p:set>
                                  </p:childTnLst>
                                </p:cTn>
                              </p:par>
                              <p:par>
                                <p:cTn id="126" presetID="1" presetClass="entr" presetSubtype="0" fill="hold" nodeType="withEffect">
                                  <p:stCondLst>
                                    <p:cond delay="3000"/>
                                  </p:stCondLst>
                                  <p:childTnLst>
                                    <p:set>
                                      <p:cBhvr>
                                        <p:cTn id="127" dur="1" fill="hold">
                                          <p:stCondLst>
                                            <p:cond delay="0"/>
                                          </p:stCondLst>
                                        </p:cTn>
                                        <p:tgtEl>
                                          <p:spTgt spid="246"/>
                                        </p:tgtEl>
                                        <p:attrNameLst>
                                          <p:attrName>style.visibility</p:attrName>
                                        </p:attrNameLst>
                                      </p:cBhvr>
                                      <p:to>
                                        <p:strVal val="visible"/>
                                      </p:to>
                                    </p:set>
                                  </p:childTnLst>
                                </p:cTn>
                              </p:par>
                              <p:par>
                                <p:cTn id="128" presetID="1" presetClass="exit" presetSubtype="0" fill="hold" nodeType="withEffect">
                                  <p:stCondLst>
                                    <p:cond delay="4000"/>
                                  </p:stCondLst>
                                  <p:childTnLst>
                                    <p:set>
                                      <p:cBhvr>
                                        <p:cTn id="129" dur="1" fill="hold">
                                          <p:stCondLst>
                                            <p:cond delay="0"/>
                                          </p:stCondLst>
                                        </p:cTn>
                                        <p:tgtEl>
                                          <p:spTgt spid="416"/>
                                        </p:tgtEl>
                                        <p:attrNameLst>
                                          <p:attrName>style.visibility</p:attrName>
                                        </p:attrNameLst>
                                      </p:cBhvr>
                                      <p:to>
                                        <p:strVal val="hidden"/>
                                      </p:to>
                                    </p:set>
                                  </p:childTnLst>
                                </p:cTn>
                              </p:par>
                              <p:par>
                                <p:cTn id="130" presetID="1" presetClass="entr" presetSubtype="0" fill="hold" nodeType="withEffect">
                                  <p:stCondLst>
                                    <p:cond delay="4000"/>
                                  </p:stCondLst>
                                  <p:childTnLst>
                                    <p:set>
                                      <p:cBhvr>
                                        <p:cTn id="131" dur="1" fill="hold">
                                          <p:stCondLst>
                                            <p:cond delay="0"/>
                                          </p:stCondLst>
                                        </p:cTn>
                                        <p:tgtEl>
                                          <p:spTgt spid="413"/>
                                        </p:tgtEl>
                                        <p:attrNameLst>
                                          <p:attrName>style.visibility</p:attrName>
                                        </p:attrNameLst>
                                      </p:cBhvr>
                                      <p:to>
                                        <p:strVal val="visible"/>
                                      </p:to>
                                    </p:set>
                                  </p:childTnLst>
                                </p:cTn>
                              </p:par>
                              <p:par>
                                <p:cTn id="132" presetID="1" presetClass="entr" presetSubtype="0" fill="hold" nodeType="withEffect">
                                  <p:stCondLst>
                                    <p:cond delay="4000"/>
                                  </p:stCondLst>
                                  <p:childTnLst>
                                    <p:set>
                                      <p:cBhvr>
                                        <p:cTn id="133" dur="1" fill="hold">
                                          <p:stCondLst>
                                            <p:cond delay="0"/>
                                          </p:stCondLst>
                                        </p:cTn>
                                        <p:tgtEl>
                                          <p:spTgt spid="245"/>
                                        </p:tgtEl>
                                        <p:attrNameLst>
                                          <p:attrName>style.visibility</p:attrName>
                                        </p:attrNameLst>
                                      </p:cBhvr>
                                      <p:to>
                                        <p:strVal val="visible"/>
                                      </p:to>
                                    </p:set>
                                  </p:childTnLst>
                                </p:cTn>
                              </p:par>
                              <p:par>
                                <p:cTn id="134" presetID="1" presetClass="exit" presetSubtype="0" fill="hold" nodeType="withEffect">
                                  <p:stCondLst>
                                    <p:cond delay="5000"/>
                                  </p:stCondLst>
                                  <p:childTnLst>
                                    <p:set>
                                      <p:cBhvr>
                                        <p:cTn id="135" dur="1" fill="hold">
                                          <p:stCondLst>
                                            <p:cond delay="0"/>
                                          </p:stCondLst>
                                        </p:cTn>
                                        <p:tgtEl>
                                          <p:spTgt spid="413"/>
                                        </p:tgtEl>
                                        <p:attrNameLst>
                                          <p:attrName>style.visibility</p:attrName>
                                        </p:attrNameLst>
                                      </p:cBhvr>
                                      <p:to>
                                        <p:strVal val="hidden"/>
                                      </p:to>
                                    </p:set>
                                  </p:childTnLst>
                                </p:cTn>
                              </p:par>
                              <p:par>
                                <p:cTn id="136" presetID="1" presetClass="entr" presetSubtype="0" fill="hold" nodeType="withEffect">
                                  <p:stCondLst>
                                    <p:cond delay="5000"/>
                                  </p:stCondLst>
                                  <p:childTnLst>
                                    <p:set>
                                      <p:cBhvr>
                                        <p:cTn id="137" dur="1" fill="hold">
                                          <p:stCondLst>
                                            <p:cond delay="0"/>
                                          </p:stCondLst>
                                        </p:cTn>
                                        <p:tgtEl>
                                          <p:spTgt spid="410"/>
                                        </p:tgtEl>
                                        <p:attrNameLst>
                                          <p:attrName>style.visibility</p:attrName>
                                        </p:attrNameLst>
                                      </p:cBhvr>
                                      <p:to>
                                        <p:strVal val="visible"/>
                                      </p:to>
                                    </p:set>
                                  </p:childTnLst>
                                </p:cTn>
                              </p:par>
                              <p:par>
                                <p:cTn id="138" presetID="1" presetClass="entr" presetSubtype="0" fill="hold" nodeType="withEffect">
                                  <p:stCondLst>
                                    <p:cond delay="5000"/>
                                  </p:stCondLst>
                                  <p:childTnLst>
                                    <p:set>
                                      <p:cBhvr>
                                        <p:cTn id="139" dur="1" fill="hold">
                                          <p:stCondLst>
                                            <p:cond delay="0"/>
                                          </p:stCondLst>
                                        </p:cTn>
                                        <p:tgtEl>
                                          <p:spTgt spid="244"/>
                                        </p:tgtEl>
                                        <p:attrNameLst>
                                          <p:attrName>style.visibility</p:attrName>
                                        </p:attrNameLst>
                                      </p:cBhvr>
                                      <p:to>
                                        <p:strVal val="visible"/>
                                      </p:to>
                                    </p:set>
                                  </p:childTnLst>
                                </p:cTn>
                              </p:par>
                              <p:par>
                                <p:cTn id="140" presetID="1" presetClass="exit" presetSubtype="0" fill="hold" nodeType="withEffect">
                                  <p:stCondLst>
                                    <p:cond delay="6000"/>
                                  </p:stCondLst>
                                  <p:childTnLst>
                                    <p:set>
                                      <p:cBhvr>
                                        <p:cTn id="141" dur="1" fill="hold">
                                          <p:stCondLst>
                                            <p:cond delay="0"/>
                                          </p:stCondLst>
                                        </p:cTn>
                                        <p:tgtEl>
                                          <p:spTgt spid="410"/>
                                        </p:tgtEl>
                                        <p:attrNameLst>
                                          <p:attrName>style.visibility</p:attrName>
                                        </p:attrNameLst>
                                      </p:cBhvr>
                                      <p:to>
                                        <p:strVal val="hidden"/>
                                      </p:to>
                                    </p:set>
                                  </p:childTnLst>
                                </p:cTn>
                              </p:par>
                              <p:par>
                                <p:cTn id="142" presetID="1" presetClass="entr" presetSubtype="0" fill="hold" nodeType="withEffect">
                                  <p:stCondLst>
                                    <p:cond delay="6000"/>
                                  </p:stCondLst>
                                  <p:childTnLst>
                                    <p:set>
                                      <p:cBhvr>
                                        <p:cTn id="143" dur="1" fill="hold">
                                          <p:stCondLst>
                                            <p:cond delay="0"/>
                                          </p:stCondLst>
                                        </p:cTn>
                                        <p:tgtEl>
                                          <p:spTgt spid="407"/>
                                        </p:tgtEl>
                                        <p:attrNameLst>
                                          <p:attrName>style.visibility</p:attrName>
                                        </p:attrNameLst>
                                      </p:cBhvr>
                                      <p:to>
                                        <p:strVal val="visible"/>
                                      </p:to>
                                    </p:set>
                                  </p:childTnLst>
                                </p:cTn>
                              </p:par>
                              <p:par>
                                <p:cTn id="144" presetID="1" presetClass="entr" presetSubtype="0" fill="hold" nodeType="withEffect">
                                  <p:stCondLst>
                                    <p:cond delay="6000"/>
                                  </p:stCondLst>
                                  <p:childTnLst>
                                    <p:set>
                                      <p:cBhvr>
                                        <p:cTn id="145" dur="1" fill="hold">
                                          <p:stCondLst>
                                            <p:cond delay="0"/>
                                          </p:stCondLst>
                                        </p:cTn>
                                        <p:tgtEl>
                                          <p:spTgt spid="243"/>
                                        </p:tgtEl>
                                        <p:attrNameLst>
                                          <p:attrName>style.visibility</p:attrName>
                                        </p:attrNameLst>
                                      </p:cBhvr>
                                      <p:to>
                                        <p:strVal val="visible"/>
                                      </p:to>
                                    </p:set>
                                  </p:childTnLst>
                                </p:cTn>
                              </p:par>
                              <p:par>
                                <p:cTn id="146" presetID="1" presetClass="exit" presetSubtype="0" fill="hold" nodeType="withEffect">
                                  <p:stCondLst>
                                    <p:cond delay="7000"/>
                                  </p:stCondLst>
                                  <p:childTnLst>
                                    <p:set>
                                      <p:cBhvr>
                                        <p:cTn id="147" dur="1" fill="hold">
                                          <p:stCondLst>
                                            <p:cond delay="0"/>
                                          </p:stCondLst>
                                        </p:cTn>
                                        <p:tgtEl>
                                          <p:spTgt spid="407"/>
                                        </p:tgtEl>
                                        <p:attrNameLst>
                                          <p:attrName>style.visibility</p:attrName>
                                        </p:attrNameLst>
                                      </p:cBhvr>
                                      <p:to>
                                        <p:strVal val="hidden"/>
                                      </p:to>
                                    </p:set>
                                  </p:childTnLst>
                                </p:cTn>
                              </p:par>
                              <p:par>
                                <p:cTn id="148" presetID="1" presetClass="exit" presetSubtype="0" fill="hold" nodeType="withEffect">
                                  <p:stCondLst>
                                    <p:cond delay="7000"/>
                                  </p:stCondLst>
                                  <p:childTnLst>
                                    <p:set>
                                      <p:cBhvr>
                                        <p:cTn id="149" dur="1" fill="hold">
                                          <p:stCondLst>
                                            <p:cond delay="0"/>
                                          </p:stCondLst>
                                        </p:cTn>
                                        <p:tgtEl>
                                          <p:spTgt spid="1026"/>
                                        </p:tgtEl>
                                        <p:attrNameLst>
                                          <p:attrName>style.visibility</p:attrName>
                                        </p:attrNameLst>
                                      </p:cBhvr>
                                      <p:to>
                                        <p:strVal val="hidden"/>
                                      </p:to>
                                    </p:set>
                                  </p:childTnLst>
                                </p:cTn>
                              </p:par>
                              <p:par>
                                <p:cTn id="150" presetID="1" presetClass="entr" presetSubtype="0" fill="hold" nodeType="withEffect">
                                  <p:stCondLst>
                                    <p:cond delay="7000"/>
                                  </p:stCondLst>
                                  <p:childTnLst>
                                    <p:set>
                                      <p:cBhvr>
                                        <p:cTn id="151" dur="1" fill="hold">
                                          <p:stCondLst>
                                            <p:cond delay="0"/>
                                          </p:stCondLst>
                                        </p:cTn>
                                        <p:tgtEl>
                                          <p:spTgt spid="242"/>
                                        </p:tgtEl>
                                        <p:attrNameLst>
                                          <p:attrName>style.visibility</p:attrName>
                                        </p:attrNameLst>
                                      </p:cBhvr>
                                      <p:to>
                                        <p:strVal val="visible"/>
                                      </p:to>
                                    </p:set>
                                  </p:childTnLst>
                                </p:cTn>
                              </p:par>
                              <p:par>
                                <p:cTn id="152" presetID="1" presetClass="entr" presetSubtype="0" fill="hold" nodeType="withEffect">
                                  <p:stCondLst>
                                    <p:cond delay="7000"/>
                                  </p:stCondLst>
                                  <p:childTnLst>
                                    <p:set>
                                      <p:cBhvr>
                                        <p:cTn id="153" dur="1" fill="hold">
                                          <p:stCondLst>
                                            <p:cond delay="0"/>
                                          </p:stCondLst>
                                        </p:cTn>
                                        <p:tgtEl>
                                          <p:spTgt spid="1023"/>
                                        </p:tgtEl>
                                        <p:attrNameLst>
                                          <p:attrName>style.visibility</p:attrName>
                                        </p:attrNameLst>
                                      </p:cBhvr>
                                      <p:to>
                                        <p:strVal val="visible"/>
                                      </p:to>
                                    </p:set>
                                  </p:childTnLst>
                                </p:cTn>
                              </p:par>
                              <p:par>
                                <p:cTn id="154" presetID="1" presetClass="entr" presetSubtype="0" fill="hold" nodeType="withEffect">
                                  <p:stCondLst>
                                    <p:cond delay="7000"/>
                                  </p:stCondLst>
                                  <p:childTnLst>
                                    <p:set>
                                      <p:cBhvr>
                                        <p:cTn id="155" dur="1" fill="hold">
                                          <p:stCondLst>
                                            <p:cond delay="0"/>
                                          </p:stCondLst>
                                        </p:cTn>
                                        <p:tgtEl>
                                          <p:spTgt spid="591"/>
                                        </p:tgtEl>
                                        <p:attrNameLst>
                                          <p:attrName>style.visibility</p:attrName>
                                        </p:attrNameLst>
                                      </p:cBhvr>
                                      <p:to>
                                        <p:strVal val="visible"/>
                                      </p:to>
                                    </p:set>
                                  </p:childTnLst>
                                </p:cTn>
                              </p:par>
                            </p:childTnLst>
                          </p:cTn>
                        </p:par>
                        <p:par>
                          <p:cTn id="156" fill="hold">
                            <p:stCondLst>
                              <p:cond delay="20000"/>
                            </p:stCondLst>
                            <p:childTnLst>
                              <p:par>
                                <p:cTn id="157" presetID="1" presetClass="exit" presetSubtype="0" fill="hold" nodeType="afterEffect">
                                  <p:stCondLst>
                                    <p:cond delay="1000"/>
                                  </p:stCondLst>
                                  <p:childTnLst>
                                    <p:set>
                                      <p:cBhvr>
                                        <p:cTn id="158" dur="1" fill="hold">
                                          <p:stCondLst>
                                            <p:cond delay="0"/>
                                          </p:stCondLst>
                                        </p:cTn>
                                        <p:tgtEl>
                                          <p:spTgt spid="591"/>
                                        </p:tgtEl>
                                        <p:attrNameLst>
                                          <p:attrName>style.visibility</p:attrName>
                                        </p:attrNameLst>
                                      </p:cBhvr>
                                      <p:to>
                                        <p:strVal val="hidden"/>
                                      </p:to>
                                    </p:set>
                                  </p:childTnLst>
                                </p:cTn>
                              </p:par>
                              <p:par>
                                <p:cTn id="159" presetID="1" presetClass="entr" presetSubtype="0" fill="hold" nodeType="withEffect">
                                  <p:stCondLst>
                                    <p:cond delay="1000"/>
                                  </p:stCondLst>
                                  <p:childTnLst>
                                    <p:set>
                                      <p:cBhvr>
                                        <p:cTn id="160" dur="1" fill="hold">
                                          <p:stCondLst>
                                            <p:cond delay="0"/>
                                          </p:stCondLst>
                                        </p:cTn>
                                        <p:tgtEl>
                                          <p:spTgt spid="588"/>
                                        </p:tgtEl>
                                        <p:attrNameLst>
                                          <p:attrName>style.visibility</p:attrName>
                                        </p:attrNameLst>
                                      </p:cBhvr>
                                      <p:to>
                                        <p:strVal val="visible"/>
                                      </p:to>
                                    </p:set>
                                  </p:childTnLst>
                                </p:cTn>
                              </p:par>
                              <p:par>
                                <p:cTn id="161" presetID="1" presetClass="entr" presetSubtype="0" fill="hold" nodeType="withEffect">
                                  <p:stCondLst>
                                    <p:cond delay="1000"/>
                                  </p:stCondLst>
                                  <p:childTnLst>
                                    <p:set>
                                      <p:cBhvr>
                                        <p:cTn id="162" dur="1" fill="hold">
                                          <p:stCondLst>
                                            <p:cond delay="0"/>
                                          </p:stCondLst>
                                        </p:cTn>
                                        <p:tgtEl>
                                          <p:spTgt spid="241"/>
                                        </p:tgtEl>
                                        <p:attrNameLst>
                                          <p:attrName>style.visibility</p:attrName>
                                        </p:attrNameLst>
                                      </p:cBhvr>
                                      <p:to>
                                        <p:strVal val="visible"/>
                                      </p:to>
                                    </p:set>
                                  </p:childTnLst>
                                </p:cTn>
                              </p:par>
                            </p:childTnLst>
                          </p:cTn>
                        </p:par>
                        <p:par>
                          <p:cTn id="163" fill="hold">
                            <p:stCondLst>
                              <p:cond delay="21000"/>
                            </p:stCondLst>
                            <p:childTnLst>
                              <p:par>
                                <p:cTn id="164" presetID="1" presetClass="exit" presetSubtype="0" fill="hold" nodeType="afterEffect">
                                  <p:stCondLst>
                                    <p:cond delay="1000"/>
                                  </p:stCondLst>
                                  <p:childTnLst>
                                    <p:set>
                                      <p:cBhvr>
                                        <p:cTn id="165" dur="1" fill="hold">
                                          <p:stCondLst>
                                            <p:cond delay="0"/>
                                          </p:stCondLst>
                                        </p:cTn>
                                        <p:tgtEl>
                                          <p:spTgt spid="588"/>
                                        </p:tgtEl>
                                        <p:attrNameLst>
                                          <p:attrName>style.visibility</p:attrName>
                                        </p:attrNameLst>
                                      </p:cBhvr>
                                      <p:to>
                                        <p:strVal val="hidden"/>
                                      </p:to>
                                    </p:set>
                                  </p:childTnLst>
                                </p:cTn>
                              </p:par>
                              <p:par>
                                <p:cTn id="166" presetID="1" presetClass="entr" presetSubtype="0" fill="hold" nodeType="withEffect">
                                  <p:stCondLst>
                                    <p:cond delay="1000"/>
                                  </p:stCondLst>
                                  <p:childTnLst>
                                    <p:set>
                                      <p:cBhvr>
                                        <p:cTn id="167" dur="1" fill="hold">
                                          <p:stCondLst>
                                            <p:cond delay="0"/>
                                          </p:stCondLst>
                                        </p:cTn>
                                        <p:tgtEl>
                                          <p:spTgt spid="585"/>
                                        </p:tgtEl>
                                        <p:attrNameLst>
                                          <p:attrName>style.visibility</p:attrName>
                                        </p:attrNameLst>
                                      </p:cBhvr>
                                      <p:to>
                                        <p:strVal val="visible"/>
                                      </p:to>
                                    </p:set>
                                  </p:childTnLst>
                                </p:cTn>
                              </p:par>
                              <p:par>
                                <p:cTn id="168" presetID="1" presetClass="entr" presetSubtype="0" fill="hold" nodeType="withEffect">
                                  <p:stCondLst>
                                    <p:cond delay="1000"/>
                                  </p:stCondLst>
                                  <p:childTnLst>
                                    <p:set>
                                      <p:cBhvr>
                                        <p:cTn id="169" dur="1" fill="hold">
                                          <p:stCondLst>
                                            <p:cond delay="0"/>
                                          </p:stCondLst>
                                        </p:cTn>
                                        <p:tgtEl>
                                          <p:spTgt spid="240"/>
                                        </p:tgtEl>
                                        <p:attrNameLst>
                                          <p:attrName>style.visibility</p:attrName>
                                        </p:attrNameLst>
                                      </p:cBhvr>
                                      <p:to>
                                        <p:strVal val="visible"/>
                                      </p:to>
                                    </p:set>
                                  </p:childTnLst>
                                </p:cTn>
                              </p:par>
                            </p:childTnLst>
                          </p:cTn>
                        </p:par>
                        <p:par>
                          <p:cTn id="170" fill="hold">
                            <p:stCondLst>
                              <p:cond delay="22000"/>
                            </p:stCondLst>
                            <p:childTnLst>
                              <p:par>
                                <p:cTn id="171" presetID="1" presetClass="exit" presetSubtype="0" fill="hold" nodeType="afterEffect">
                                  <p:stCondLst>
                                    <p:cond delay="1000"/>
                                  </p:stCondLst>
                                  <p:childTnLst>
                                    <p:set>
                                      <p:cBhvr>
                                        <p:cTn id="172" dur="1" fill="hold">
                                          <p:stCondLst>
                                            <p:cond delay="0"/>
                                          </p:stCondLst>
                                        </p:cTn>
                                        <p:tgtEl>
                                          <p:spTgt spid="585"/>
                                        </p:tgtEl>
                                        <p:attrNameLst>
                                          <p:attrName>style.visibility</p:attrName>
                                        </p:attrNameLst>
                                      </p:cBhvr>
                                      <p:to>
                                        <p:strVal val="hidden"/>
                                      </p:to>
                                    </p:set>
                                  </p:childTnLst>
                                </p:cTn>
                              </p:par>
                              <p:par>
                                <p:cTn id="173" presetID="1" presetClass="entr" presetSubtype="0" fill="hold" nodeType="withEffect">
                                  <p:stCondLst>
                                    <p:cond delay="1000"/>
                                  </p:stCondLst>
                                  <p:childTnLst>
                                    <p:set>
                                      <p:cBhvr>
                                        <p:cTn id="174" dur="1" fill="hold">
                                          <p:stCondLst>
                                            <p:cond delay="0"/>
                                          </p:stCondLst>
                                        </p:cTn>
                                        <p:tgtEl>
                                          <p:spTgt spid="582"/>
                                        </p:tgtEl>
                                        <p:attrNameLst>
                                          <p:attrName>style.visibility</p:attrName>
                                        </p:attrNameLst>
                                      </p:cBhvr>
                                      <p:to>
                                        <p:strVal val="visible"/>
                                      </p:to>
                                    </p:set>
                                  </p:childTnLst>
                                </p:cTn>
                              </p:par>
                              <p:par>
                                <p:cTn id="175" presetID="1" presetClass="entr" presetSubtype="0" fill="hold" nodeType="withEffect">
                                  <p:stCondLst>
                                    <p:cond delay="1000"/>
                                  </p:stCondLst>
                                  <p:childTnLst>
                                    <p:set>
                                      <p:cBhvr>
                                        <p:cTn id="176" dur="1" fill="hold">
                                          <p:stCondLst>
                                            <p:cond delay="0"/>
                                          </p:stCondLst>
                                        </p:cTn>
                                        <p:tgtEl>
                                          <p:spTgt spid="239"/>
                                        </p:tgtEl>
                                        <p:attrNameLst>
                                          <p:attrName>style.visibility</p:attrName>
                                        </p:attrNameLst>
                                      </p:cBhvr>
                                      <p:to>
                                        <p:strVal val="visible"/>
                                      </p:to>
                                    </p:set>
                                  </p:childTnLst>
                                </p:cTn>
                              </p:par>
                            </p:childTnLst>
                          </p:cTn>
                        </p:par>
                        <p:par>
                          <p:cTn id="177" fill="hold">
                            <p:stCondLst>
                              <p:cond delay="23000"/>
                            </p:stCondLst>
                            <p:childTnLst>
                              <p:par>
                                <p:cTn id="178" presetID="1" presetClass="exit" presetSubtype="0" fill="hold" nodeType="afterEffect">
                                  <p:stCondLst>
                                    <p:cond delay="1000"/>
                                  </p:stCondLst>
                                  <p:childTnLst>
                                    <p:set>
                                      <p:cBhvr>
                                        <p:cTn id="179" dur="1" fill="hold">
                                          <p:stCondLst>
                                            <p:cond delay="0"/>
                                          </p:stCondLst>
                                        </p:cTn>
                                        <p:tgtEl>
                                          <p:spTgt spid="582"/>
                                        </p:tgtEl>
                                        <p:attrNameLst>
                                          <p:attrName>style.visibility</p:attrName>
                                        </p:attrNameLst>
                                      </p:cBhvr>
                                      <p:to>
                                        <p:strVal val="hidden"/>
                                      </p:to>
                                    </p:set>
                                  </p:childTnLst>
                                </p:cTn>
                              </p:par>
                              <p:par>
                                <p:cTn id="180" presetID="1" presetClass="entr" presetSubtype="0" fill="hold" nodeType="withEffect">
                                  <p:stCondLst>
                                    <p:cond delay="1000"/>
                                  </p:stCondLst>
                                  <p:childTnLst>
                                    <p:set>
                                      <p:cBhvr>
                                        <p:cTn id="181" dur="1" fill="hold">
                                          <p:stCondLst>
                                            <p:cond delay="0"/>
                                          </p:stCondLst>
                                        </p:cTn>
                                        <p:tgtEl>
                                          <p:spTgt spid="579"/>
                                        </p:tgtEl>
                                        <p:attrNameLst>
                                          <p:attrName>style.visibility</p:attrName>
                                        </p:attrNameLst>
                                      </p:cBhvr>
                                      <p:to>
                                        <p:strVal val="visible"/>
                                      </p:to>
                                    </p:set>
                                  </p:childTnLst>
                                </p:cTn>
                              </p:par>
                              <p:par>
                                <p:cTn id="182" presetID="1" presetClass="entr" presetSubtype="0" fill="hold" nodeType="withEffect">
                                  <p:stCondLst>
                                    <p:cond delay="1000"/>
                                  </p:stCondLst>
                                  <p:childTnLst>
                                    <p:set>
                                      <p:cBhvr>
                                        <p:cTn id="183" dur="1" fill="hold">
                                          <p:stCondLst>
                                            <p:cond delay="0"/>
                                          </p:stCondLst>
                                        </p:cTn>
                                        <p:tgtEl>
                                          <p:spTgt spid="238"/>
                                        </p:tgtEl>
                                        <p:attrNameLst>
                                          <p:attrName>style.visibility</p:attrName>
                                        </p:attrNameLst>
                                      </p:cBhvr>
                                      <p:to>
                                        <p:strVal val="visible"/>
                                      </p:to>
                                    </p:set>
                                  </p:childTnLst>
                                </p:cTn>
                              </p:par>
                              <p:par>
                                <p:cTn id="184" presetID="1" presetClass="exit" presetSubtype="0" fill="hold" nodeType="withEffect">
                                  <p:stCondLst>
                                    <p:cond delay="2000"/>
                                  </p:stCondLst>
                                  <p:childTnLst>
                                    <p:set>
                                      <p:cBhvr>
                                        <p:cTn id="185" dur="1" fill="hold">
                                          <p:stCondLst>
                                            <p:cond delay="0"/>
                                          </p:stCondLst>
                                        </p:cTn>
                                        <p:tgtEl>
                                          <p:spTgt spid="579"/>
                                        </p:tgtEl>
                                        <p:attrNameLst>
                                          <p:attrName>style.visibility</p:attrName>
                                        </p:attrNameLst>
                                      </p:cBhvr>
                                      <p:to>
                                        <p:strVal val="hidden"/>
                                      </p:to>
                                    </p:set>
                                  </p:childTnLst>
                                </p:cTn>
                              </p:par>
                              <p:par>
                                <p:cTn id="186" presetID="1" presetClass="entr" presetSubtype="0" fill="hold" nodeType="withEffect">
                                  <p:stCondLst>
                                    <p:cond delay="2000"/>
                                  </p:stCondLst>
                                  <p:childTnLst>
                                    <p:set>
                                      <p:cBhvr>
                                        <p:cTn id="187" dur="1" fill="hold">
                                          <p:stCondLst>
                                            <p:cond delay="0"/>
                                          </p:stCondLst>
                                        </p:cTn>
                                        <p:tgtEl>
                                          <p:spTgt spid="576"/>
                                        </p:tgtEl>
                                        <p:attrNameLst>
                                          <p:attrName>style.visibility</p:attrName>
                                        </p:attrNameLst>
                                      </p:cBhvr>
                                      <p:to>
                                        <p:strVal val="visible"/>
                                      </p:to>
                                    </p:set>
                                  </p:childTnLst>
                                </p:cTn>
                              </p:par>
                              <p:par>
                                <p:cTn id="188" presetID="1" presetClass="entr" presetSubtype="0" fill="hold" nodeType="withEffect">
                                  <p:stCondLst>
                                    <p:cond delay="2000"/>
                                  </p:stCondLst>
                                  <p:childTnLst>
                                    <p:set>
                                      <p:cBhvr>
                                        <p:cTn id="189" dur="1" fill="hold">
                                          <p:stCondLst>
                                            <p:cond delay="0"/>
                                          </p:stCondLst>
                                        </p:cTn>
                                        <p:tgtEl>
                                          <p:spTgt spid="236"/>
                                        </p:tgtEl>
                                        <p:attrNameLst>
                                          <p:attrName>style.visibility</p:attrName>
                                        </p:attrNameLst>
                                      </p:cBhvr>
                                      <p:to>
                                        <p:strVal val="visible"/>
                                      </p:to>
                                    </p:set>
                                  </p:childTnLst>
                                </p:cTn>
                              </p:par>
                              <p:par>
                                <p:cTn id="190" presetID="1" presetClass="exit" presetSubtype="0" fill="hold" nodeType="withEffect">
                                  <p:stCondLst>
                                    <p:cond delay="3000"/>
                                  </p:stCondLst>
                                  <p:childTnLst>
                                    <p:set>
                                      <p:cBhvr>
                                        <p:cTn id="191" dur="1" fill="hold">
                                          <p:stCondLst>
                                            <p:cond delay="0"/>
                                          </p:stCondLst>
                                        </p:cTn>
                                        <p:tgtEl>
                                          <p:spTgt spid="576"/>
                                        </p:tgtEl>
                                        <p:attrNameLst>
                                          <p:attrName>style.visibility</p:attrName>
                                        </p:attrNameLst>
                                      </p:cBhvr>
                                      <p:to>
                                        <p:strVal val="hidden"/>
                                      </p:to>
                                    </p:set>
                                  </p:childTnLst>
                                </p:cTn>
                              </p:par>
                              <p:par>
                                <p:cTn id="192" presetID="1" presetClass="entr" presetSubtype="0" fill="hold" nodeType="withEffect">
                                  <p:stCondLst>
                                    <p:cond delay="3000"/>
                                  </p:stCondLst>
                                  <p:childTnLst>
                                    <p:set>
                                      <p:cBhvr>
                                        <p:cTn id="193" dur="1" fill="hold">
                                          <p:stCondLst>
                                            <p:cond delay="0"/>
                                          </p:stCondLst>
                                        </p:cTn>
                                        <p:tgtEl>
                                          <p:spTgt spid="446"/>
                                        </p:tgtEl>
                                        <p:attrNameLst>
                                          <p:attrName>style.visibility</p:attrName>
                                        </p:attrNameLst>
                                      </p:cBhvr>
                                      <p:to>
                                        <p:strVal val="visible"/>
                                      </p:to>
                                    </p:set>
                                  </p:childTnLst>
                                </p:cTn>
                              </p:par>
                              <p:par>
                                <p:cTn id="194" presetID="1" presetClass="entr" presetSubtype="0" fill="hold" nodeType="withEffect">
                                  <p:stCondLst>
                                    <p:cond delay="3000"/>
                                  </p:stCondLst>
                                  <p:childTnLst>
                                    <p:set>
                                      <p:cBhvr>
                                        <p:cTn id="195" dur="1" fill="hold">
                                          <p:stCondLst>
                                            <p:cond delay="0"/>
                                          </p:stCondLst>
                                        </p:cTn>
                                        <p:tgtEl>
                                          <p:spTgt spid="237"/>
                                        </p:tgtEl>
                                        <p:attrNameLst>
                                          <p:attrName>style.visibility</p:attrName>
                                        </p:attrNameLst>
                                      </p:cBhvr>
                                      <p:to>
                                        <p:strVal val="visible"/>
                                      </p:to>
                                    </p:set>
                                  </p:childTnLst>
                                </p:cTn>
                              </p:par>
                              <p:par>
                                <p:cTn id="196" presetID="1" presetClass="exit" presetSubtype="0" fill="hold" nodeType="withEffect">
                                  <p:stCondLst>
                                    <p:cond delay="4000"/>
                                  </p:stCondLst>
                                  <p:childTnLst>
                                    <p:set>
                                      <p:cBhvr>
                                        <p:cTn id="197" dur="1" fill="hold">
                                          <p:stCondLst>
                                            <p:cond delay="0"/>
                                          </p:stCondLst>
                                        </p:cTn>
                                        <p:tgtEl>
                                          <p:spTgt spid="446"/>
                                        </p:tgtEl>
                                        <p:attrNameLst>
                                          <p:attrName>style.visibility</p:attrName>
                                        </p:attrNameLst>
                                      </p:cBhvr>
                                      <p:to>
                                        <p:strVal val="hidden"/>
                                      </p:to>
                                    </p:set>
                                  </p:childTnLst>
                                </p:cTn>
                              </p:par>
                              <p:par>
                                <p:cTn id="198" presetID="1" presetClass="entr" presetSubtype="0" fill="hold" nodeType="withEffect">
                                  <p:stCondLst>
                                    <p:cond delay="4000"/>
                                  </p:stCondLst>
                                  <p:childTnLst>
                                    <p:set>
                                      <p:cBhvr>
                                        <p:cTn id="199" dur="1" fill="hold">
                                          <p:stCondLst>
                                            <p:cond delay="0"/>
                                          </p:stCondLst>
                                        </p:cTn>
                                        <p:tgtEl>
                                          <p:spTgt spid="443"/>
                                        </p:tgtEl>
                                        <p:attrNameLst>
                                          <p:attrName>style.visibility</p:attrName>
                                        </p:attrNameLst>
                                      </p:cBhvr>
                                      <p:to>
                                        <p:strVal val="visible"/>
                                      </p:to>
                                    </p:set>
                                  </p:childTnLst>
                                </p:cTn>
                              </p:par>
                              <p:par>
                                <p:cTn id="200" presetID="1" presetClass="entr" presetSubtype="0" fill="hold" nodeType="withEffect">
                                  <p:stCondLst>
                                    <p:cond delay="4000"/>
                                  </p:stCondLst>
                                  <p:childTnLst>
                                    <p:set>
                                      <p:cBhvr>
                                        <p:cTn id="201" dur="1" fill="hold">
                                          <p:stCondLst>
                                            <p:cond delay="0"/>
                                          </p:stCondLst>
                                        </p:cTn>
                                        <p:tgtEl>
                                          <p:spTgt spid="235"/>
                                        </p:tgtEl>
                                        <p:attrNameLst>
                                          <p:attrName>style.visibility</p:attrName>
                                        </p:attrNameLst>
                                      </p:cBhvr>
                                      <p:to>
                                        <p:strVal val="visible"/>
                                      </p:to>
                                    </p:set>
                                  </p:childTnLst>
                                </p:cTn>
                              </p:par>
                              <p:par>
                                <p:cTn id="202" presetID="1" presetClass="exit" presetSubtype="0" fill="hold" nodeType="withEffect">
                                  <p:stCondLst>
                                    <p:cond delay="5000"/>
                                  </p:stCondLst>
                                  <p:childTnLst>
                                    <p:set>
                                      <p:cBhvr>
                                        <p:cTn id="203" dur="1" fill="hold">
                                          <p:stCondLst>
                                            <p:cond delay="0"/>
                                          </p:stCondLst>
                                        </p:cTn>
                                        <p:tgtEl>
                                          <p:spTgt spid="443"/>
                                        </p:tgtEl>
                                        <p:attrNameLst>
                                          <p:attrName>style.visibility</p:attrName>
                                        </p:attrNameLst>
                                      </p:cBhvr>
                                      <p:to>
                                        <p:strVal val="hidden"/>
                                      </p:to>
                                    </p:set>
                                  </p:childTnLst>
                                </p:cTn>
                              </p:par>
                              <p:par>
                                <p:cTn id="204" presetID="1" presetClass="entr" presetSubtype="0" fill="hold" nodeType="withEffect">
                                  <p:stCondLst>
                                    <p:cond delay="5000"/>
                                  </p:stCondLst>
                                  <p:childTnLst>
                                    <p:set>
                                      <p:cBhvr>
                                        <p:cTn id="205" dur="1" fill="hold">
                                          <p:stCondLst>
                                            <p:cond delay="0"/>
                                          </p:stCondLst>
                                        </p:cTn>
                                        <p:tgtEl>
                                          <p:spTgt spid="440"/>
                                        </p:tgtEl>
                                        <p:attrNameLst>
                                          <p:attrName>style.visibility</p:attrName>
                                        </p:attrNameLst>
                                      </p:cBhvr>
                                      <p:to>
                                        <p:strVal val="visible"/>
                                      </p:to>
                                    </p:set>
                                  </p:childTnLst>
                                </p:cTn>
                              </p:par>
                              <p:par>
                                <p:cTn id="206" presetID="1" presetClass="entr" presetSubtype="0" fill="hold" nodeType="withEffect">
                                  <p:stCondLst>
                                    <p:cond delay="5000"/>
                                  </p:stCondLst>
                                  <p:childTnLst>
                                    <p:set>
                                      <p:cBhvr>
                                        <p:cTn id="207" dur="1" fill="hold">
                                          <p:stCondLst>
                                            <p:cond delay="0"/>
                                          </p:stCondLst>
                                        </p:cTn>
                                        <p:tgtEl>
                                          <p:spTgt spid="234"/>
                                        </p:tgtEl>
                                        <p:attrNameLst>
                                          <p:attrName>style.visibility</p:attrName>
                                        </p:attrNameLst>
                                      </p:cBhvr>
                                      <p:to>
                                        <p:strVal val="visible"/>
                                      </p:to>
                                    </p:set>
                                  </p:childTnLst>
                                </p:cTn>
                              </p:par>
                              <p:par>
                                <p:cTn id="208" presetID="1" presetClass="exit" presetSubtype="0" fill="hold" nodeType="withEffect">
                                  <p:stCondLst>
                                    <p:cond delay="6000"/>
                                  </p:stCondLst>
                                  <p:childTnLst>
                                    <p:set>
                                      <p:cBhvr>
                                        <p:cTn id="209" dur="1" fill="hold">
                                          <p:stCondLst>
                                            <p:cond delay="0"/>
                                          </p:stCondLst>
                                        </p:cTn>
                                        <p:tgtEl>
                                          <p:spTgt spid="440"/>
                                        </p:tgtEl>
                                        <p:attrNameLst>
                                          <p:attrName>style.visibility</p:attrName>
                                        </p:attrNameLst>
                                      </p:cBhvr>
                                      <p:to>
                                        <p:strVal val="hidden"/>
                                      </p:to>
                                    </p:set>
                                  </p:childTnLst>
                                </p:cTn>
                              </p:par>
                              <p:par>
                                <p:cTn id="210" presetID="1" presetClass="entr" presetSubtype="0" fill="hold" nodeType="withEffect">
                                  <p:stCondLst>
                                    <p:cond delay="6000"/>
                                  </p:stCondLst>
                                  <p:childTnLst>
                                    <p:set>
                                      <p:cBhvr>
                                        <p:cTn id="211" dur="1" fill="hold">
                                          <p:stCondLst>
                                            <p:cond delay="0"/>
                                          </p:stCondLst>
                                        </p:cTn>
                                        <p:tgtEl>
                                          <p:spTgt spid="233"/>
                                        </p:tgtEl>
                                        <p:attrNameLst>
                                          <p:attrName>style.visibility</p:attrName>
                                        </p:attrNameLst>
                                      </p:cBhvr>
                                      <p:to>
                                        <p:strVal val="visible"/>
                                      </p:to>
                                    </p:set>
                                  </p:childTnLst>
                                </p:cTn>
                              </p:par>
                              <p:par>
                                <p:cTn id="212" presetID="1" presetClass="entr" presetSubtype="0" fill="hold" nodeType="withEffect">
                                  <p:stCondLst>
                                    <p:cond delay="6000"/>
                                  </p:stCondLst>
                                  <p:childTnLst>
                                    <p:set>
                                      <p:cBhvr>
                                        <p:cTn id="213" dur="1" fill="hold">
                                          <p:stCondLst>
                                            <p:cond delay="0"/>
                                          </p:stCondLst>
                                        </p:cTn>
                                        <p:tgtEl>
                                          <p:spTgt spid="437"/>
                                        </p:tgtEl>
                                        <p:attrNameLst>
                                          <p:attrName>style.visibility</p:attrName>
                                        </p:attrNameLst>
                                      </p:cBhvr>
                                      <p:to>
                                        <p:strVal val="visible"/>
                                      </p:to>
                                    </p:set>
                                  </p:childTnLst>
                                </p:cTn>
                              </p:par>
                              <p:par>
                                <p:cTn id="214" presetID="1" presetClass="exit" presetSubtype="0" fill="hold" nodeType="withEffect">
                                  <p:stCondLst>
                                    <p:cond delay="7000"/>
                                  </p:stCondLst>
                                  <p:childTnLst>
                                    <p:set>
                                      <p:cBhvr>
                                        <p:cTn id="215" dur="1" fill="hold">
                                          <p:stCondLst>
                                            <p:cond delay="0"/>
                                          </p:stCondLst>
                                        </p:cTn>
                                        <p:tgtEl>
                                          <p:spTgt spid="437"/>
                                        </p:tgtEl>
                                        <p:attrNameLst>
                                          <p:attrName>style.visibility</p:attrName>
                                        </p:attrNameLst>
                                      </p:cBhvr>
                                      <p:to>
                                        <p:strVal val="hidden"/>
                                      </p:to>
                                    </p:set>
                                  </p:childTnLst>
                                </p:cTn>
                              </p:par>
                              <p:par>
                                <p:cTn id="216" presetID="1" presetClass="entr" presetSubtype="0" fill="hold" nodeType="withEffect">
                                  <p:stCondLst>
                                    <p:cond delay="7000"/>
                                  </p:stCondLst>
                                  <p:childTnLst>
                                    <p:set>
                                      <p:cBhvr>
                                        <p:cTn id="217" dur="1" fill="hold">
                                          <p:stCondLst>
                                            <p:cond delay="0"/>
                                          </p:stCondLst>
                                        </p:cTn>
                                        <p:tgtEl>
                                          <p:spTgt spid="232"/>
                                        </p:tgtEl>
                                        <p:attrNameLst>
                                          <p:attrName>style.visibility</p:attrName>
                                        </p:attrNameLst>
                                      </p:cBhvr>
                                      <p:to>
                                        <p:strVal val="visible"/>
                                      </p:to>
                                    </p:set>
                                  </p:childTnLst>
                                </p:cTn>
                              </p:par>
                              <p:par>
                                <p:cTn id="218" presetID="1" presetClass="exit" presetSubtype="0" fill="hold" nodeType="withEffect">
                                  <p:stCondLst>
                                    <p:cond delay="7000"/>
                                  </p:stCondLst>
                                  <p:childTnLst>
                                    <p:set>
                                      <p:cBhvr>
                                        <p:cTn id="219" dur="1" fill="hold">
                                          <p:stCondLst>
                                            <p:cond delay="0"/>
                                          </p:stCondLst>
                                        </p:cTn>
                                        <p:tgtEl>
                                          <p:spTgt spid="1023"/>
                                        </p:tgtEl>
                                        <p:attrNameLst>
                                          <p:attrName>style.visibility</p:attrName>
                                        </p:attrNameLst>
                                      </p:cBhvr>
                                      <p:to>
                                        <p:strVal val="hidden"/>
                                      </p:to>
                                    </p:set>
                                  </p:childTnLst>
                                </p:cTn>
                              </p:par>
                              <p:par>
                                <p:cTn id="220" presetID="1" presetClass="entr" presetSubtype="0" fill="hold" nodeType="withEffect">
                                  <p:stCondLst>
                                    <p:cond delay="7000"/>
                                  </p:stCondLst>
                                  <p:childTnLst>
                                    <p:set>
                                      <p:cBhvr>
                                        <p:cTn id="221" dur="1" fill="hold">
                                          <p:stCondLst>
                                            <p:cond delay="0"/>
                                          </p:stCondLst>
                                        </p:cTn>
                                        <p:tgtEl>
                                          <p:spTgt spid="1020"/>
                                        </p:tgtEl>
                                        <p:attrNameLst>
                                          <p:attrName>style.visibility</p:attrName>
                                        </p:attrNameLst>
                                      </p:cBhvr>
                                      <p:to>
                                        <p:strVal val="visible"/>
                                      </p:to>
                                    </p:set>
                                  </p:childTnLst>
                                </p:cTn>
                              </p:par>
                              <p:par>
                                <p:cTn id="222" presetID="1" presetClass="entr" presetSubtype="0" fill="hold" nodeType="withEffect">
                                  <p:stCondLst>
                                    <p:cond delay="7000"/>
                                  </p:stCondLst>
                                  <p:childTnLst>
                                    <p:set>
                                      <p:cBhvr>
                                        <p:cTn id="223" dur="1" fill="hold">
                                          <p:stCondLst>
                                            <p:cond delay="0"/>
                                          </p:stCondLst>
                                        </p:cTn>
                                        <p:tgtEl>
                                          <p:spTgt spid="621"/>
                                        </p:tgtEl>
                                        <p:attrNameLst>
                                          <p:attrName>style.visibility</p:attrName>
                                        </p:attrNameLst>
                                      </p:cBhvr>
                                      <p:to>
                                        <p:strVal val="visible"/>
                                      </p:to>
                                    </p:set>
                                  </p:childTnLst>
                                </p:cTn>
                              </p:par>
                            </p:childTnLst>
                          </p:cTn>
                        </p:par>
                        <p:par>
                          <p:cTn id="224" fill="hold">
                            <p:stCondLst>
                              <p:cond delay="30000"/>
                            </p:stCondLst>
                            <p:childTnLst>
                              <p:par>
                                <p:cTn id="225" presetID="1" presetClass="exit" presetSubtype="0" fill="hold" nodeType="afterEffect">
                                  <p:stCondLst>
                                    <p:cond delay="1000"/>
                                  </p:stCondLst>
                                  <p:childTnLst>
                                    <p:set>
                                      <p:cBhvr>
                                        <p:cTn id="226" dur="1" fill="hold">
                                          <p:stCondLst>
                                            <p:cond delay="0"/>
                                          </p:stCondLst>
                                        </p:cTn>
                                        <p:tgtEl>
                                          <p:spTgt spid="621"/>
                                        </p:tgtEl>
                                        <p:attrNameLst>
                                          <p:attrName>style.visibility</p:attrName>
                                        </p:attrNameLst>
                                      </p:cBhvr>
                                      <p:to>
                                        <p:strVal val="hidden"/>
                                      </p:to>
                                    </p:set>
                                  </p:childTnLst>
                                </p:cTn>
                              </p:par>
                              <p:par>
                                <p:cTn id="227" presetID="1" presetClass="entr" presetSubtype="0" fill="hold" nodeType="withEffect">
                                  <p:stCondLst>
                                    <p:cond delay="1000"/>
                                  </p:stCondLst>
                                  <p:childTnLst>
                                    <p:set>
                                      <p:cBhvr>
                                        <p:cTn id="228" dur="1" fill="hold">
                                          <p:stCondLst>
                                            <p:cond delay="0"/>
                                          </p:stCondLst>
                                        </p:cTn>
                                        <p:tgtEl>
                                          <p:spTgt spid="618"/>
                                        </p:tgtEl>
                                        <p:attrNameLst>
                                          <p:attrName>style.visibility</p:attrName>
                                        </p:attrNameLst>
                                      </p:cBhvr>
                                      <p:to>
                                        <p:strVal val="visible"/>
                                      </p:to>
                                    </p:set>
                                  </p:childTnLst>
                                </p:cTn>
                              </p:par>
                              <p:par>
                                <p:cTn id="229" presetID="1" presetClass="entr" presetSubtype="0" fill="hold" nodeType="withEffect">
                                  <p:stCondLst>
                                    <p:cond delay="1000"/>
                                  </p:stCondLst>
                                  <p:childTnLst>
                                    <p:set>
                                      <p:cBhvr>
                                        <p:cTn id="230" dur="1" fill="hold">
                                          <p:stCondLst>
                                            <p:cond delay="0"/>
                                          </p:stCondLst>
                                        </p:cTn>
                                        <p:tgtEl>
                                          <p:spTgt spid="231"/>
                                        </p:tgtEl>
                                        <p:attrNameLst>
                                          <p:attrName>style.visibility</p:attrName>
                                        </p:attrNameLst>
                                      </p:cBhvr>
                                      <p:to>
                                        <p:strVal val="visible"/>
                                      </p:to>
                                    </p:set>
                                  </p:childTnLst>
                                </p:cTn>
                              </p:par>
                            </p:childTnLst>
                          </p:cTn>
                        </p:par>
                        <p:par>
                          <p:cTn id="231" fill="hold">
                            <p:stCondLst>
                              <p:cond delay="31000"/>
                            </p:stCondLst>
                            <p:childTnLst>
                              <p:par>
                                <p:cTn id="232" presetID="1" presetClass="exit" presetSubtype="0" fill="hold" nodeType="afterEffect">
                                  <p:stCondLst>
                                    <p:cond delay="1000"/>
                                  </p:stCondLst>
                                  <p:childTnLst>
                                    <p:set>
                                      <p:cBhvr>
                                        <p:cTn id="233" dur="1" fill="hold">
                                          <p:stCondLst>
                                            <p:cond delay="0"/>
                                          </p:stCondLst>
                                        </p:cTn>
                                        <p:tgtEl>
                                          <p:spTgt spid="618"/>
                                        </p:tgtEl>
                                        <p:attrNameLst>
                                          <p:attrName>style.visibility</p:attrName>
                                        </p:attrNameLst>
                                      </p:cBhvr>
                                      <p:to>
                                        <p:strVal val="hidden"/>
                                      </p:to>
                                    </p:set>
                                  </p:childTnLst>
                                </p:cTn>
                              </p:par>
                              <p:par>
                                <p:cTn id="234" presetID="1" presetClass="entr" presetSubtype="0" fill="hold" nodeType="withEffect">
                                  <p:stCondLst>
                                    <p:cond delay="1000"/>
                                  </p:stCondLst>
                                  <p:childTnLst>
                                    <p:set>
                                      <p:cBhvr>
                                        <p:cTn id="235" dur="1" fill="hold">
                                          <p:stCondLst>
                                            <p:cond delay="0"/>
                                          </p:stCondLst>
                                        </p:cTn>
                                        <p:tgtEl>
                                          <p:spTgt spid="615"/>
                                        </p:tgtEl>
                                        <p:attrNameLst>
                                          <p:attrName>style.visibility</p:attrName>
                                        </p:attrNameLst>
                                      </p:cBhvr>
                                      <p:to>
                                        <p:strVal val="visible"/>
                                      </p:to>
                                    </p:set>
                                  </p:childTnLst>
                                </p:cTn>
                              </p:par>
                              <p:par>
                                <p:cTn id="236" presetID="1" presetClass="entr" presetSubtype="0" fill="hold" nodeType="withEffect">
                                  <p:stCondLst>
                                    <p:cond delay="1000"/>
                                  </p:stCondLst>
                                  <p:childTnLst>
                                    <p:set>
                                      <p:cBhvr>
                                        <p:cTn id="237" dur="1" fill="hold">
                                          <p:stCondLst>
                                            <p:cond delay="0"/>
                                          </p:stCondLst>
                                        </p:cTn>
                                        <p:tgtEl>
                                          <p:spTgt spid="230"/>
                                        </p:tgtEl>
                                        <p:attrNameLst>
                                          <p:attrName>style.visibility</p:attrName>
                                        </p:attrNameLst>
                                      </p:cBhvr>
                                      <p:to>
                                        <p:strVal val="visible"/>
                                      </p:to>
                                    </p:set>
                                  </p:childTnLst>
                                </p:cTn>
                              </p:par>
                            </p:childTnLst>
                          </p:cTn>
                        </p:par>
                        <p:par>
                          <p:cTn id="238" fill="hold">
                            <p:stCondLst>
                              <p:cond delay="32000"/>
                            </p:stCondLst>
                            <p:childTnLst>
                              <p:par>
                                <p:cTn id="239" presetID="1" presetClass="exit" presetSubtype="0" fill="hold" nodeType="afterEffect">
                                  <p:stCondLst>
                                    <p:cond delay="1000"/>
                                  </p:stCondLst>
                                  <p:childTnLst>
                                    <p:set>
                                      <p:cBhvr>
                                        <p:cTn id="240" dur="1" fill="hold">
                                          <p:stCondLst>
                                            <p:cond delay="0"/>
                                          </p:stCondLst>
                                        </p:cTn>
                                        <p:tgtEl>
                                          <p:spTgt spid="615"/>
                                        </p:tgtEl>
                                        <p:attrNameLst>
                                          <p:attrName>style.visibility</p:attrName>
                                        </p:attrNameLst>
                                      </p:cBhvr>
                                      <p:to>
                                        <p:strVal val="hidden"/>
                                      </p:to>
                                    </p:set>
                                  </p:childTnLst>
                                </p:cTn>
                              </p:par>
                              <p:par>
                                <p:cTn id="241" presetID="1" presetClass="entr" presetSubtype="0" fill="hold" nodeType="withEffect">
                                  <p:stCondLst>
                                    <p:cond delay="1000"/>
                                  </p:stCondLst>
                                  <p:childTnLst>
                                    <p:set>
                                      <p:cBhvr>
                                        <p:cTn id="242" dur="1" fill="hold">
                                          <p:stCondLst>
                                            <p:cond delay="0"/>
                                          </p:stCondLst>
                                        </p:cTn>
                                        <p:tgtEl>
                                          <p:spTgt spid="612"/>
                                        </p:tgtEl>
                                        <p:attrNameLst>
                                          <p:attrName>style.visibility</p:attrName>
                                        </p:attrNameLst>
                                      </p:cBhvr>
                                      <p:to>
                                        <p:strVal val="visible"/>
                                      </p:to>
                                    </p:set>
                                  </p:childTnLst>
                                </p:cTn>
                              </p:par>
                              <p:par>
                                <p:cTn id="243" presetID="1" presetClass="entr" presetSubtype="0" fill="hold" nodeType="withEffect">
                                  <p:stCondLst>
                                    <p:cond delay="1000"/>
                                  </p:stCondLst>
                                  <p:childTnLst>
                                    <p:set>
                                      <p:cBhvr>
                                        <p:cTn id="244" dur="1" fill="hold">
                                          <p:stCondLst>
                                            <p:cond delay="0"/>
                                          </p:stCondLst>
                                        </p:cTn>
                                        <p:tgtEl>
                                          <p:spTgt spid="229"/>
                                        </p:tgtEl>
                                        <p:attrNameLst>
                                          <p:attrName>style.visibility</p:attrName>
                                        </p:attrNameLst>
                                      </p:cBhvr>
                                      <p:to>
                                        <p:strVal val="visible"/>
                                      </p:to>
                                    </p:set>
                                  </p:childTnLst>
                                </p:cTn>
                              </p:par>
                            </p:childTnLst>
                          </p:cTn>
                        </p:par>
                        <p:par>
                          <p:cTn id="245" fill="hold">
                            <p:stCondLst>
                              <p:cond delay="33000"/>
                            </p:stCondLst>
                            <p:childTnLst>
                              <p:par>
                                <p:cTn id="246" presetID="1" presetClass="exit" presetSubtype="0" fill="hold" nodeType="afterEffect">
                                  <p:stCondLst>
                                    <p:cond delay="1000"/>
                                  </p:stCondLst>
                                  <p:childTnLst>
                                    <p:set>
                                      <p:cBhvr>
                                        <p:cTn id="247" dur="1" fill="hold">
                                          <p:stCondLst>
                                            <p:cond delay="0"/>
                                          </p:stCondLst>
                                        </p:cTn>
                                        <p:tgtEl>
                                          <p:spTgt spid="612"/>
                                        </p:tgtEl>
                                        <p:attrNameLst>
                                          <p:attrName>style.visibility</p:attrName>
                                        </p:attrNameLst>
                                      </p:cBhvr>
                                      <p:to>
                                        <p:strVal val="hidden"/>
                                      </p:to>
                                    </p:set>
                                  </p:childTnLst>
                                </p:cTn>
                              </p:par>
                              <p:par>
                                <p:cTn id="248" presetID="1" presetClass="entr" presetSubtype="0" fill="hold" nodeType="withEffect">
                                  <p:stCondLst>
                                    <p:cond delay="1000"/>
                                  </p:stCondLst>
                                  <p:childTnLst>
                                    <p:set>
                                      <p:cBhvr>
                                        <p:cTn id="249" dur="1" fill="hold">
                                          <p:stCondLst>
                                            <p:cond delay="0"/>
                                          </p:stCondLst>
                                        </p:cTn>
                                        <p:tgtEl>
                                          <p:spTgt spid="609"/>
                                        </p:tgtEl>
                                        <p:attrNameLst>
                                          <p:attrName>style.visibility</p:attrName>
                                        </p:attrNameLst>
                                      </p:cBhvr>
                                      <p:to>
                                        <p:strVal val="visible"/>
                                      </p:to>
                                    </p:set>
                                  </p:childTnLst>
                                </p:cTn>
                              </p:par>
                              <p:par>
                                <p:cTn id="250" presetID="1" presetClass="entr" presetSubtype="0" fill="hold" nodeType="withEffect">
                                  <p:stCondLst>
                                    <p:cond delay="1000"/>
                                  </p:stCondLst>
                                  <p:childTnLst>
                                    <p:set>
                                      <p:cBhvr>
                                        <p:cTn id="251" dur="1" fill="hold">
                                          <p:stCondLst>
                                            <p:cond delay="0"/>
                                          </p:stCondLst>
                                        </p:cTn>
                                        <p:tgtEl>
                                          <p:spTgt spid="228"/>
                                        </p:tgtEl>
                                        <p:attrNameLst>
                                          <p:attrName>style.visibility</p:attrName>
                                        </p:attrNameLst>
                                      </p:cBhvr>
                                      <p:to>
                                        <p:strVal val="visible"/>
                                      </p:to>
                                    </p:set>
                                  </p:childTnLst>
                                </p:cTn>
                              </p:par>
                              <p:par>
                                <p:cTn id="252" presetID="1" presetClass="exit" presetSubtype="0" fill="hold" nodeType="withEffect">
                                  <p:stCondLst>
                                    <p:cond delay="2000"/>
                                  </p:stCondLst>
                                  <p:childTnLst>
                                    <p:set>
                                      <p:cBhvr>
                                        <p:cTn id="253" dur="1" fill="hold">
                                          <p:stCondLst>
                                            <p:cond delay="0"/>
                                          </p:stCondLst>
                                        </p:cTn>
                                        <p:tgtEl>
                                          <p:spTgt spid="609"/>
                                        </p:tgtEl>
                                        <p:attrNameLst>
                                          <p:attrName>style.visibility</p:attrName>
                                        </p:attrNameLst>
                                      </p:cBhvr>
                                      <p:to>
                                        <p:strVal val="hidden"/>
                                      </p:to>
                                    </p:set>
                                  </p:childTnLst>
                                </p:cTn>
                              </p:par>
                              <p:par>
                                <p:cTn id="254" presetID="1" presetClass="entr" presetSubtype="0" fill="hold" nodeType="withEffect">
                                  <p:stCondLst>
                                    <p:cond delay="2000"/>
                                  </p:stCondLst>
                                  <p:childTnLst>
                                    <p:set>
                                      <p:cBhvr>
                                        <p:cTn id="255" dur="1" fill="hold">
                                          <p:stCondLst>
                                            <p:cond delay="0"/>
                                          </p:stCondLst>
                                        </p:cTn>
                                        <p:tgtEl>
                                          <p:spTgt spid="227"/>
                                        </p:tgtEl>
                                        <p:attrNameLst>
                                          <p:attrName>style.visibility</p:attrName>
                                        </p:attrNameLst>
                                      </p:cBhvr>
                                      <p:to>
                                        <p:strVal val="visible"/>
                                      </p:to>
                                    </p:set>
                                  </p:childTnLst>
                                </p:cTn>
                              </p:par>
                              <p:par>
                                <p:cTn id="256" presetID="1" presetClass="entr" presetSubtype="0" fill="hold" nodeType="withEffect">
                                  <p:stCondLst>
                                    <p:cond delay="2000"/>
                                  </p:stCondLst>
                                  <p:childTnLst>
                                    <p:set>
                                      <p:cBhvr>
                                        <p:cTn id="257" dur="1" fill="hold">
                                          <p:stCondLst>
                                            <p:cond delay="0"/>
                                          </p:stCondLst>
                                        </p:cTn>
                                        <p:tgtEl>
                                          <p:spTgt spid="606"/>
                                        </p:tgtEl>
                                        <p:attrNameLst>
                                          <p:attrName>style.visibility</p:attrName>
                                        </p:attrNameLst>
                                      </p:cBhvr>
                                      <p:to>
                                        <p:strVal val="visible"/>
                                      </p:to>
                                    </p:set>
                                  </p:childTnLst>
                                </p:cTn>
                              </p:par>
                              <p:par>
                                <p:cTn id="258" presetID="1" presetClass="exit" presetSubtype="0" fill="hold" nodeType="withEffect">
                                  <p:stCondLst>
                                    <p:cond delay="3000"/>
                                  </p:stCondLst>
                                  <p:childTnLst>
                                    <p:set>
                                      <p:cBhvr>
                                        <p:cTn id="259" dur="1" fill="hold">
                                          <p:stCondLst>
                                            <p:cond delay="0"/>
                                          </p:stCondLst>
                                        </p:cTn>
                                        <p:tgtEl>
                                          <p:spTgt spid="606"/>
                                        </p:tgtEl>
                                        <p:attrNameLst>
                                          <p:attrName>style.visibility</p:attrName>
                                        </p:attrNameLst>
                                      </p:cBhvr>
                                      <p:to>
                                        <p:strVal val="hidden"/>
                                      </p:to>
                                    </p:set>
                                  </p:childTnLst>
                                </p:cTn>
                              </p:par>
                              <p:par>
                                <p:cTn id="260" presetID="1" presetClass="entr" presetSubtype="0" fill="hold" nodeType="withEffect">
                                  <p:stCondLst>
                                    <p:cond delay="3000"/>
                                  </p:stCondLst>
                                  <p:childTnLst>
                                    <p:set>
                                      <p:cBhvr>
                                        <p:cTn id="261" dur="1" fill="hold">
                                          <p:stCondLst>
                                            <p:cond delay="0"/>
                                          </p:stCondLst>
                                        </p:cTn>
                                        <p:tgtEl>
                                          <p:spTgt spid="603"/>
                                        </p:tgtEl>
                                        <p:attrNameLst>
                                          <p:attrName>style.visibility</p:attrName>
                                        </p:attrNameLst>
                                      </p:cBhvr>
                                      <p:to>
                                        <p:strVal val="visible"/>
                                      </p:to>
                                    </p:set>
                                  </p:childTnLst>
                                </p:cTn>
                              </p:par>
                              <p:par>
                                <p:cTn id="262" presetID="1" presetClass="entr" presetSubtype="0" fill="hold" nodeType="withEffect">
                                  <p:stCondLst>
                                    <p:cond delay="3000"/>
                                  </p:stCondLst>
                                  <p:childTnLst>
                                    <p:set>
                                      <p:cBhvr>
                                        <p:cTn id="263" dur="1" fill="hold">
                                          <p:stCondLst>
                                            <p:cond delay="0"/>
                                          </p:stCondLst>
                                        </p:cTn>
                                        <p:tgtEl>
                                          <p:spTgt spid="226"/>
                                        </p:tgtEl>
                                        <p:attrNameLst>
                                          <p:attrName>style.visibility</p:attrName>
                                        </p:attrNameLst>
                                      </p:cBhvr>
                                      <p:to>
                                        <p:strVal val="visible"/>
                                      </p:to>
                                    </p:set>
                                  </p:childTnLst>
                                </p:cTn>
                              </p:par>
                              <p:par>
                                <p:cTn id="264" presetID="1" presetClass="exit" presetSubtype="0" fill="hold" nodeType="withEffect">
                                  <p:stCondLst>
                                    <p:cond delay="4000"/>
                                  </p:stCondLst>
                                  <p:childTnLst>
                                    <p:set>
                                      <p:cBhvr>
                                        <p:cTn id="265" dur="1" fill="hold">
                                          <p:stCondLst>
                                            <p:cond delay="0"/>
                                          </p:stCondLst>
                                        </p:cTn>
                                        <p:tgtEl>
                                          <p:spTgt spid="603"/>
                                        </p:tgtEl>
                                        <p:attrNameLst>
                                          <p:attrName>style.visibility</p:attrName>
                                        </p:attrNameLst>
                                      </p:cBhvr>
                                      <p:to>
                                        <p:strVal val="hidden"/>
                                      </p:to>
                                    </p:set>
                                  </p:childTnLst>
                                </p:cTn>
                              </p:par>
                              <p:par>
                                <p:cTn id="266" presetID="1" presetClass="entr" presetSubtype="0" fill="hold" nodeType="withEffect">
                                  <p:stCondLst>
                                    <p:cond delay="4000"/>
                                  </p:stCondLst>
                                  <p:childTnLst>
                                    <p:set>
                                      <p:cBhvr>
                                        <p:cTn id="267" dur="1" fill="hold">
                                          <p:stCondLst>
                                            <p:cond delay="0"/>
                                          </p:stCondLst>
                                        </p:cTn>
                                        <p:tgtEl>
                                          <p:spTgt spid="600"/>
                                        </p:tgtEl>
                                        <p:attrNameLst>
                                          <p:attrName>style.visibility</p:attrName>
                                        </p:attrNameLst>
                                      </p:cBhvr>
                                      <p:to>
                                        <p:strVal val="visible"/>
                                      </p:to>
                                    </p:set>
                                  </p:childTnLst>
                                </p:cTn>
                              </p:par>
                              <p:par>
                                <p:cTn id="268" presetID="1" presetClass="entr" presetSubtype="0" fill="hold" nodeType="withEffect">
                                  <p:stCondLst>
                                    <p:cond delay="4000"/>
                                  </p:stCondLst>
                                  <p:childTnLst>
                                    <p:set>
                                      <p:cBhvr>
                                        <p:cTn id="269" dur="1" fill="hold">
                                          <p:stCondLst>
                                            <p:cond delay="0"/>
                                          </p:stCondLst>
                                        </p:cTn>
                                        <p:tgtEl>
                                          <p:spTgt spid="225"/>
                                        </p:tgtEl>
                                        <p:attrNameLst>
                                          <p:attrName>style.visibility</p:attrName>
                                        </p:attrNameLst>
                                      </p:cBhvr>
                                      <p:to>
                                        <p:strVal val="visible"/>
                                      </p:to>
                                    </p:set>
                                  </p:childTnLst>
                                </p:cTn>
                              </p:par>
                              <p:par>
                                <p:cTn id="270" presetID="1" presetClass="exit" presetSubtype="0" fill="hold" nodeType="withEffect">
                                  <p:stCondLst>
                                    <p:cond delay="5000"/>
                                  </p:stCondLst>
                                  <p:childTnLst>
                                    <p:set>
                                      <p:cBhvr>
                                        <p:cTn id="271" dur="1" fill="hold">
                                          <p:stCondLst>
                                            <p:cond delay="0"/>
                                          </p:stCondLst>
                                        </p:cTn>
                                        <p:tgtEl>
                                          <p:spTgt spid="600"/>
                                        </p:tgtEl>
                                        <p:attrNameLst>
                                          <p:attrName>style.visibility</p:attrName>
                                        </p:attrNameLst>
                                      </p:cBhvr>
                                      <p:to>
                                        <p:strVal val="hidden"/>
                                      </p:to>
                                    </p:set>
                                  </p:childTnLst>
                                </p:cTn>
                              </p:par>
                              <p:par>
                                <p:cTn id="272" presetID="1" presetClass="entr" presetSubtype="0" fill="hold" nodeType="withEffect">
                                  <p:stCondLst>
                                    <p:cond delay="5000"/>
                                  </p:stCondLst>
                                  <p:childTnLst>
                                    <p:set>
                                      <p:cBhvr>
                                        <p:cTn id="273" dur="1" fill="hold">
                                          <p:stCondLst>
                                            <p:cond delay="0"/>
                                          </p:stCondLst>
                                        </p:cTn>
                                        <p:tgtEl>
                                          <p:spTgt spid="597"/>
                                        </p:tgtEl>
                                        <p:attrNameLst>
                                          <p:attrName>style.visibility</p:attrName>
                                        </p:attrNameLst>
                                      </p:cBhvr>
                                      <p:to>
                                        <p:strVal val="visible"/>
                                      </p:to>
                                    </p:set>
                                  </p:childTnLst>
                                </p:cTn>
                              </p:par>
                              <p:par>
                                <p:cTn id="274" presetID="1" presetClass="entr" presetSubtype="0" fill="hold" nodeType="withEffect">
                                  <p:stCondLst>
                                    <p:cond delay="5000"/>
                                  </p:stCondLst>
                                  <p:childTnLst>
                                    <p:set>
                                      <p:cBhvr>
                                        <p:cTn id="275" dur="1" fill="hold">
                                          <p:stCondLst>
                                            <p:cond delay="0"/>
                                          </p:stCondLst>
                                        </p:cTn>
                                        <p:tgtEl>
                                          <p:spTgt spid="224"/>
                                        </p:tgtEl>
                                        <p:attrNameLst>
                                          <p:attrName>style.visibility</p:attrName>
                                        </p:attrNameLst>
                                      </p:cBhvr>
                                      <p:to>
                                        <p:strVal val="visible"/>
                                      </p:to>
                                    </p:set>
                                  </p:childTnLst>
                                </p:cTn>
                              </p:par>
                              <p:par>
                                <p:cTn id="276" presetID="1" presetClass="exit" presetSubtype="0" fill="hold" nodeType="withEffect">
                                  <p:stCondLst>
                                    <p:cond delay="6000"/>
                                  </p:stCondLst>
                                  <p:childTnLst>
                                    <p:set>
                                      <p:cBhvr>
                                        <p:cTn id="277" dur="1" fill="hold">
                                          <p:stCondLst>
                                            <p:cond delay="0"/>
                                          </p:stCondLst>
                                        </p:cTn>
                                        <p:tgtEl>
                                          <p:spTgt spid="597"/>
                                        </p:tgtEl>
                                        <p:attrNameLst>
                                          <p:attrName>style.visibility</p:attrName>
                                        </p:attrNameLst>
                                      </p:cBhvr>
                                      <p:to>
                                        <p:strVal val="hidden"/>
                                      </p:to>
                                    </p:set>
                                  </p:childTnLst>
                                </p:cTn>
                              </p:par>
                              <p:par>
                                <p:cTn id="278" presetID="1" presetClass="entr" presetSubtype="0" fill="hold" nodeType="withEffect">
                                  <p:stCondLst>
                                    <p:cond delay="6000"/>
                                  </p:stCondLst>
                                  <p:childTnLst>
                                    <p:set>
                                      <p:cBhvr>
                                        <p:cTn id="279" dur="1" fill="hold">
                                          <p:stCondLst>
                                            <p:cond delay="0"/>
                                          </p:stCondLst>
                                        </p:cTn>
                                        <p:tgtEl>
                                          <p:spTgt spid="594"/>
                                        </p:tgtEl>
                                        <p:attrNameLst>
                                          <p:attrName>style.visibility</p:attrName>
                                        </p:attrNameLst>
                                      </p:cBhvr>
                                      <p:to>
                                        <p:strVal val="visible"/>
                                      </p:to>
                                    </p:set>
                                  </p:childTnLst>
                                </p:cTn>
                              </p:par>
                              <p:par>
                                <p:cTn id="280" presetID="1" presetClass="entr" presetSubtype="0" fill="hold" nodeType="withEffect">
                                  <p:stCondLst>
                                    <p:cond delay="6000"/>
                                  </p:stCondLst>
                                  <p:childTnLst>
                                    <p:set>
                                      <p:cBhvr>
                                        <p:cTn id="281" dur="1" fill="hold">
                                          <p:stCondLst>
                                            <p:cond delay="0"/>
                                          </p:stCondLst>
                                        </p:cTn>
                                        <p:tgtEl>
                                          <p:spTgt spid="223"/>
                                        </p:tgtEl>
                                        <p:attrNameLst>
                                          <p:attrName>style.visibility</p:attrName>
                                        </p:attrNameLst>
                                      </p:cBhvr>
                                      <p:to>
                                        <p:strVal val="visible"/>
                                      </p:to>
                                    </p:set>
                                  </p:childTnLst>
                                </p:cTn>
                              </p:par>
                              <p:par>
                                <p:cTn id="282" presetID="1" presetClass="exit" presetSubtype="0" fill="hold" nodeType="withEffect">
                                  <p:stCondLst>
                                    <p:cond delay="7000"/>
                                  </p:stCondLst>
                                  <p:childTnLst>
                                    <p:set>
                                      <p:cBhvr>
                                        <p:cTn id="283" dur="1" fill="hold">
                                          <p:stCondLst>
                                            <p:cond delay="0"/>
                                          </p:stCondLst>
                                        </p:cTn>
                                        <p:tgtEl>
                                          <p:spTgt spid="594"/>
                                        </p:tgtEl>
                                        <p:attrNameLst>
                                          <p:attrName>style.visibility</p:attrName>
                                        </p:attrNameLst>
                                      </p:cBhvr>
                                      <p:to>
                                        <p:strVal val="hidden"/>
                                      </p:to>
                                    </p:set>
                                  </p:childTnLst>
                                </p:cTn>
                              </p:par>
                              <p:par>
                                <p:cTn id="284" presetID="1" presetClass="entr" presetSubtype="0" fill="hold" nodeType="withEffect">
                                  <p:stCondLst>
                                    <p:cond delay="7000"/>
                                  </p:stCondLst>
                                  <p:childTnLst>
                                    <p:set>
                                      <p:cBhvr>
                                        <p:cTn id="285" dur="1" fill="hold">
                                          <p:stCondLst>
                                            <p:cond delay="0"/>
                                          </p:stCondLst>
                                        </p:cTn>
                                        <p:tgtEl>
                                          <p:spTgt spid="651"/>
                                        </p:tgtEl>
                                        <p:attrNameLst>
                                          <p:attrName>style.visibility</p:attrName>
                                        </p:attrNameLst>
                                      </p:cBhvr>
                                      <p:to>
                                        <p:strVal val="visible"/>
                                      </p:to>
                                    </p:set>
                                  </p:childTnLst>
                                </p:cTn>
                              </p:par>
                              <p:par>
                                <p:cTn id="286" presetID="1" presetClass="exit" presetSubtype="0" fill="hold" nodeType="withEffect">
                                  <p:stCondLst>
                                    <p:cond delay="7000"/>
                                  </p:stCondLst>
                                  <p:childTnLst>
                                    <p:set>
                                      <p:cBhvr>
                                        <p:cTn id="287" dur="1" fill="hold">
                                          <p:stCondLst>
                                            <p:cond delay="0"/>
                                          </p:stCondLst>
                                        </p:cTn>
                                        <p:tgtEl>
                                          <p:spTgt spid="1020"/>
                                        </p:tgtEl>
                                        <p:attrNameLst>
                                          <p:attrName>style.visibility</p:attrName>
                                        </p:attrNameLst>
                                      </p:cBhvr>
                                      <p:to>
                                        <p:strVal val="hidden"/>
                                      </p:to>
                                    </p:set>
                                  </p:childTnLst>
                                </p:cTn>
                              </p:par>
                              <p:par>
                                <p:cTn id="288" presetID="1" presetClass="entr" presetSubtype="0" fill="hold" nodeType="withEffect">
                                  <p:stCondLst>
                                    <p:cond delay="7000"/>
                                  </p:stCondLst>
                                  <p:childTnLst>
                                    <p:set>
                                      <p:cBhvr>
                                        <p:cTn id="289" dur="1" fill="hold">
                                          <p:stCondLst>
                                            <p:cond delay="0"/>
                                          </p:stCondLst>
                                        </p:cTn>
                                        <p:tgtEl>
                                          <p:spTgt spid="222"/>
                                        </p:tgtEl>
                                        <p:attrNameLst>
                                          <p:attrName>style.visibility</p:attrName>
                                        </p:attrNameLst>
                                      </p:cBhvr>
                                      <p:to>
                                        <p:strVal val="visible"/>
                                      </p:to>
                                    </p:set>
                                  </p:childTnLst>
                                </p:cTn>
                              </p:par>
                              <p:par>
                                <p:cTn id="290" presetID="1" presetClass="entr" presetSubtype="0" fill="hold" nodeType="withEffect">
                                  <p:stCondLst>
                                    <p:cond delay="7000"/>
                                  </p:stCondLst>
                                  <p:childTnLst>
                                    <p:set>
                                      <p:cBhvr>
                                        <p:cTn id="291" dur="1" fill="hold">
                                          <p:stCondLst>
                                            <p:cond delay="0"/>
                                          </p:stCondLst>
                                        </p:cTn>
                                        <p:tgtEl>
                                          <p:spTgt spid="1017"/>
                                        </p:tgtEl>
                                        <p:attrNameLst>
                                          <p:attrName>style.visibility</p:attrName>
                                        </p:attrNameLst>
                                      </p:cBhvr>
                                      <p:to>
                                        <p:strVal val="visible"/>
                                      </p:to>
                                    </p:set>
                                  </p:childTnLst>
                                </p:cTn>
                              </p:par>
                            </p:childTnLst>
                          </p:cTn>
                        </p:par>
                        <p:par>
                          <p:cTn id="292" fill="hold">
                            <p:stCondLst>
                              <p:cond delay="40000"/>
                            </p:stCondLst>
                            <p:childTnLst>
                              <p:par>
                                <p:cTn id="293" presetID="1" presetClass="exit" presetSubtype="0" fill="hold" nodeType="afterEffect">
                                  <p:stCondLst>
                                    <p:cond delay="1000"/>
                                  </p:stCondLst>
                                  <p:childTnLst>
                                    <p:set>
                                      <p:cBhvr>
                                        <p:cTn id="294" dur="1" fill="hold">
                                          <p:stCondLst>
                                            <p:cond delay="0"/>
                                          </p:stCondLst>
                                        </p:cTn>
                                        <p:tgtEl>
                                          <p:spTgt spid="651"/>
                                        </p:tgtEl>
                                        <p:attrNameLst>
                                          <p:attrName>style.visibility</p:attrName>
                                        </p:attrNameLst>
                                      </p:cBhvr>
                                      <p:to>
                                        <p:strVal val="hidden"/>
                                      </p:to>
                                    </p:set>
                                  </p:childTnLst>
                                </p:cTn>
                              </p:par>
                              <p:par>
                                <p:cTn id="295" presetID="1" presetClass="entr" presetSubtype="0" fill="hold" nodeType="withEffect">
                                  <p:stCondLst>
                                    <p:cond delay="1000"/>
                                  </p:stCondLst>
                                  <p:childTnLst>
                                    <p:set>
                                      <p:cBhvr>
                                        <p:cTn id="296" dur="1" fill="hold">
                                          <p:stCondLst>
                                            <p:cond delay="0"/>
                                          </p:stCondLst>
                                        </p:cTn>
                                        <p:tgtEl>
                                          <p:spTgt spid="648"/>
                                        </p:tgtEl>
                                        <p:attrNameLst>
                                          <p:attrName>style.visibility</p:attrName>
                                        </p:attrNameLst>
                                      </p:cBhvr>
                                      <p:to>
                                        <p:strVal val="visible"/>
                                      </p:to>
                                    </p:set>
                                  </p:childTnLst>
                                </p:cTn>
                              </p:par>
                              <p:par>
                                <p:cTn id="297" presetID="1" presetClass="entr" presetSubtype="0" fill="hold" nodeType="withEffect">
                                  <p:stCondLst>
                                    <p:cond delay="1000"/>
                                  </p:stCondLst>
                                  <p:childTnLst>
                                    <p:set>
                                      <p:cBhvr>
                                        <p:cTn id="298" dur="1" fill="hold">
                                          <p:stCondLst>
                                            <p:cond delay="0"/>
                                          </p:stCondLst>
                                        </p:cTn>
                                        <p:tgtEl>
                                          <p:spTgt spid="221"/>
                                        </p:tgtEl>
                                        <p:attrNameLst>
                                          <p:attrName>style.visibility</p:attrName>
                                        </p:attrNameLst>
                                      </p:cBhvr>
                                      <p:to>
                                        <p:strVal val="visible"/>
                                      </p:to>
                                    </p:set>
                                  </p:childTnLst>
                                </p:cTn>
                              </p:par>
                            </p:childTnLst>
                          </p:cTn>
                        </p:par>
                        <p:par>
                          <p:cTn id="299" fill="hold">
                            <p:stCondLst>
                              <p:cond delay="41000"/>
                            </p:stCondLst>
                            <p:childTnLst>
                              <p:par>
                                <p:cTn id="300" presetID="1" presetClass="exit" presetSubtype="0" fill="hold" nodeType="afterEffect">
                                  <p:stCondLst>
                                    <p:cond delay="1000"/>
                                  </p:stCondLst>
                                  <p:childTnLst>
                                    <p:set>
                                      <p:cBhvr>
                                        <p:cTn id="301" dur="1" fill="hold">
                                          <p:stCondLst>
                                            <p:cond delay="0"/>
                                          </p:stCondLst>
                                        </p:cTn>
                                        <p:tgtEl>
                                          <p:spTgt spid="648"/>
                                        </p:tgtEl>
                                        <p:attrNameLst>
                                          <p:attrName>style.visibility</p:attrName>
                                        </p:attrNameLst>
                                      </p:cBhvr>
                                      <p:to>
                                        <p:strVal val="hidden"/>
                                      </p:to>
                                    </p:set>
                                  </p:childTnLst>
                                </p:cTn>
                              </p:par>
                              <p:par>
                                <p:cTn id="302" presetID="1" presetClass="entr" presetSubtype="0" fill="hold" nodeType="withEffect">
                                  <p:stCondLst>
                                    <p:cond delay="1000"/>
                                  </p:stCondLst>
                                  <p:childTnLst>
                                    <p:set>
                                      <p:cBhvr>
                                        <p:cTn id="303" dur="1" fill="hold">
                                          <p:stCondLst>
                                            <p:cond delay="0"/>
                                          </p:stCondLst>
                                        </p:cTn>
                                        <p:tgtEl>
                                          <p:spTgt spid="645"/>
                                        </p:tgtEl>
                                        <p:attrNameLst>
                                          <p:attrName>style.visibility</p:attrName>
                                        </p:attrNameLst>
                                      </p:cBhvr>
                                      <p:to>
                                        <p:strVal val="visible"/>
                                      </p:to>
                                    </p:set>
                                  </p:childTnLst>
                                </p:cTn>
                              </p:par>
                              <p:par>
                                <p:cTn id="304" presetID="1" presetClass="entr" presetSubtype="0" fill="hold" nodeType="withEffect">
                                  <p:stCondLst>
                                    <p:cond delay="1000"/>
                                  </p:stCondLst>
                                  <p:childTnLst>
                                    <p:set>
                                      <p:cBhvr>
                                        <p:cTn id="305" dur="1" fill="hold">
                                          <p:stCondLst>
                                            <p:cond delay="0"/>
                                          </p:stCondLst>
                                        </p:cTn>
                                        <p:tgtEl>
                                          <p:spTgt spid="220"/>
                                        </p:tgtEl>
                                        <p:attrNameLst>
                                          <p:attrName>style.visibility</p:attrName>
                                        </p:attrNameLst>
                                      </p:cBhvr>
                                      <p:to>
                                        <p:strVal val="visible"/>
                                      </p:to>
                                    </p:set>
                                  </p:childTnLst>
                                </p:cTn>
                              </p:par>
                            </p:childTnLst>
                          </p:cTn>
                        </p:par>
                        <p:par>
                          <p:cTn id="306" fill="hold">
                            <p:stCondLst>
                              <p:cond delay="42000"/>
                            </p:stCondLst>
                            <p:childTnLst>
                              <p:par>
                                <p:cTn id="307" presetID="1" presetClass="exit" presetSubtype="0" fill="hold" nodeType="afterEffect">
                                  <p:stCondLst>
                                    <p:cond delay="1000"/>
                                  </p:stCondLst>
                                  <p:childTnLst>
                                    <p:set>
                                      <p:cBhvr>
                                        <p:cTn id="308" dur="1" fill="hold">
                                          <p:stCondLst>
                                            <p:cond delay="0"/>
                                          </p:stCondLst>
                                        </p:cTn>
                                        <p:tgtEl>
                                          <p:spTgt spid="645"/>
                                        </p:tgtEl>
                                        <p:attrNameLst>
                                          <p:attrName>style.visibility</p:attrName>
                                        </p:attrNameLst>
                                      </p:cBhvr>
                                      <p:to>
                                        <p:strVal val="hidden"/>
                                      </p:to>
                                    </p:set>
                                  </p:childTnLst>
                                </p:cTn>
                              </p:par>
                              <p:par>
                                <p:cTn id="309" presetID="1" presetClass="entr" presetSubtype="0" fill="hold" nodeType="withEffect">
                                  <p:stCondLst>
                                    <p:cond delay="1000"/>
                                  </p:stCondLst>
                                  <p:childTnLst>
                                    <p:set>
                                      <p:cBhvr>
                                        <p:cTn id="310" dur="1" fill="hold">
                                          <p:stCondLst>
                                            <p:cond delay="0"/>
                                          </p:stCondLst>
                                        </p:cTn>
                                        <p:tgtEl>
                                          <p:spTgt spid="642"/>
                                        </p:tgtEl>
                                        <p:attrNameLst>
                                          <p:attrName>style.visibility</p:attrName>
                                        </p:attrNameLst>
                                      </p:cBhvr>
                                      <p:to>
                                        <p:strVal val="visible"/>
                                      </p:to>
                                    </p:set>
                                  </p:childTnLst>
                                </p:cTn>
                              </p:par>
                              <p:par>
                                <p:cTn id="311" presetID="1" presetClass="entr" presetSubtype="0" fill="hold" nodeType="withEffect">
                                  <p:stCondLst>
                                    <p:cond delay="1000"/>
                                  </p:stCondLst>
                                  <p:childTnLst>
                                    <p:set>
                                      <p:cBhvr>
                                        <p:cTn id="312" dur="1" fill="hold">
                                          <p:stCondLst>
                                            <p:cond delay="0"/>
                                          </p:stCondLst>
                                        </p:cTn>
                                        <p:tgtEl>
                                          <p:spTgt spid="219"/>
                                        </p:tgtEl>
                                        <p:attrNameLst>
                                          <p:attrName>style.visibility</p:attrName>
                                        </p:attrNameLst>
                                      </p:cBhvr>
                                      <p:to>
                                        <p:strVal val="visible"/>
                                      </p:to>
                                    </p:set>
                                  </p:childTnLst>
                                </p:cTn>
                              </p:par>
                            </p:childTnLst>
                          </p:cTn>
                        </p:par>
                        <p:par>
                          <p:cTn id="313" fill="hold">
                            <p:stCondLst>
                              <p:cond delay="43000"/>
                            </p:stCondLst>
                            <p:childTnLst>
                              <p:par>
                                <p:cTn id="314" presetID="1" presetClass="exit" presetSubtype="0" fill="hold" nodeType="afterEffect">
                                  <p:stCondLst>
                                    <p:cond delay="1000"/>
                                  </p:stCondLst>
                                  <p:childTnLst>
                                    <p:set>
                                      <p:cBhvr>
                                        <p:cTn id="315" dur="1" fill="hold">
                                          <p:stCondLst>
                                            <p:cond delay="0"/>
                                          </p:stCondLst>
                                        </p:cTn>
                                        <p:tgtEl>
                                          <p:spTgt spid="642"/>
                                        </p:tgtEl>
                                        <p:attrNameLst>
                                          <p:attrName>style.visibility</p:attrName>
                                        </p:attrNameLst>
                                      </p:cBhvr>
                                      <p:to>
                                        <p:strVal val="hidden"/>
                                      </p:to>
                                    </p:set>
                                  </p:childTnLst>
                                </p:cTn>
                              </p:par>
                              <p:par>
                                <p:cTn id="316" presetID="1" presetClass="entr" presetSubtype="0" fill="hold" nodeType="withEffect">
                                  <p:stCondLst>
                                    <p:cond delay="1000"/>
                                  </p:stCondLst>
                                  <p:childTnLst>
                                    <p:set>
                                      <p:cBhvr>
                                        <p:cTn id="317" dur="1" fill="hold">
                                          <p:stCondLst>
                                            <p:cond delay="0"/>
                                          </p:stCondLst>
                                        </p:cTn>
                                        <p:tgtEl>
                                          <p:spTgt spid="639"/>
                                        </p:tgtEl>
                                        <p:attrNameLst>
                                          <p:attrName>style.visibility</p:attrName>
                                        </p:attrNameLst>
                                      </p:cBhvr>
                                      <p:to>
                                        <p:strVal val="visible"/>
                                      </p:to>
                                    </p:set>
                                  </p:childTnLst>
                                </p:cTn>
                              </p:par>
                              <p:par>
                                <p:cTn id="318" presetID="1" presetClass="entr" presetSubtype="0" fill="hold" nodeType="withEffect">
                                  <p:stCondLst>
                                    <p:cond delay="1000"/>
                                  </p:stCondLst>
                                  <p:childTnLst>
                                    <p:set>
                                      <p:cBhvr>
                                        <p:cTn id="319" dur="1" fill="hold">
                                          <p:stCondLst>
                                            <p:cond delay="0"/>
                                          </p:stCondLst>
                                        </p:cTn>
                                        <p:tgtEl>
                                          <p:spTgt spid="218"/>
                                        </p:tgtEl>
                                        <p:attrNameLst>
                                          <p:attrName>style.visibility</p:attrName>
                                        </p:attrNameLst>
                                      </p:cBhvr>
                                      <p:to>
                                        <p:strVal val="visible"/>
                                      </p:to>
                                    </p:set>
                                  </p:childTnLst>
                                </p:cTn>
                              </p:par>
                              <p:par>
                                <p:cTn id="320" presetID="1" presetClass="exit" presetSubtype="0" fill="hold" nodeType="withEffect">
                                  <p:stCondLst>
                                    <p:cond delay="2000"/>
                                  </p:stCondLst>
                                  <p:childTnLst>
                                    <p:set>
                                      <p:cBhvr>
                                        <p:cTn id="321" dur="1" fill="hold">
                                          <p:stCondLst>
                                            <p:cond delay="0"/>
                                          </p:stCondLst>
                                        </p:cTn>
                                        <p:tgtEl>
                                          <p:spTgt spid="639"/>
                                        </p:tgtEl>
                                        <p:attrNameLst>
                                          <p:attrName>style.visibility</p:attrName>
                                        </p:attrNameLst>
                                      </p:cBhvr>
                                      <p:to>
                                        <p:strVal val="hidden"/>
                                      </p:to>
                                    </p:set>
                                  </p:childTnLst>
                                </p:cTn>
                              </p:par>
                              <p:par>
                                <p:cTn id="322" presetID="1" presetClass="entr" presetSubtype="0" fill="hold" nodeType="withEffect">
                                  <p:stCondLst>
                                    <p:cond delay="2000"/>
                                  </p:stCondLst>
                                  <p:childTnLst>
                                    <p:set>
                                      <p:cBhvr>
                                        <p:cTn id="323" dur="1" fill="hold">
                                          <p:stCondLst>
                                            <p:cond delay="0"/>
                                          </p:stCondLst>
                                        </p:cTn>
                                        <p:tgtEl>
                                          <p:spTgt spid="636"/>
                                        </p:tgtEl>
                                        <p:attrNameLst>
                                          <p:attrName>style.visibility</p:attrName>
                                        </p:attrNameLst>
                                      </p:cBhvr>
                                      <p:to>
                                        <p:strVal val="visible"/>
                                      </p:to>
                                    </p:set>
                                  </p:childTnLst>
                                </p:cTn>
                              </p:par>
                              <p:par>
                                <p:cTn id="324" presetID="1" presetClass="entr" presetSubtype="0" fill="hold" nodeType="withEffect">
                                  <p:stCondLst>
                                    <p:cond delay="2000"/>
                                  </p:stCondLst>
                                  <p:childTnLst>
                                    <p:set>
                                      <p:cBhvr>
                                        <p:cTn id="325" dur="1" fill="hold">
                                          <p:stCondLst>
                                            <p:cond delay="0"/>
                                          </p:stCondLst>
                                        </p:cTn>
                                        <p:tgtEl>
                                          <p:spTgt spid="203"/>
                                        </p:tgtEl>
                                        <p:attrNameLst>
                                          <p:attrName>style.visibility</p:attrName>
                                        </p:attrNameLst>
                                      </p:cBhvr>
                                      <p:to>
                                        <p:strVal val="visible"/>
                                      </p:to>
                                    </p:set>
                                  </p:childTnLst>
                                </p:cTn>
                              </p:par>
                              <p:par>
                                <p:cTn id="326" presetID="1" presetClass="exit" presetSubtype="0" fill="hold" nodeType="withEffect">
                                  <p:stCondLst>
                                    <p:cond delay="3000"/>
                                  </p:stCondLst>
                                  <p:childTnLst>
                                    <p:set>
                                      <p:cBhvr>
                                        <p:cTn id="327" dur="1" fill="hold">
                                          <p:stCondLst>
                                            <p:cond delay="0"/>
                                          </p:stCondLst>
                                        </p:cTn>
                                        <p:tgtEl>
                                          <p:spTgt spid="636"/>
                                        </p:tgtEl>
                                        <p:attrNameLst>
                                          <p:attrName>style.visibility</p:attrName>
                                        </p:attrNameLst>
                                      </p:cBhvr>
                                      <p:to>
                                        <p:strVal val="hidden"/>
                                      </p:to>
                                    </p:set>
                                  </p:childTnLst>
                                </p:cTn>
                              </p:par>
                              <p:par>
                                <p:cTn id="328" presetID="1" presetClass="entr" presetSubtype="0" fill="hold" nodeType="withEffect">
                                  <p:stCondLst>
                                    <p:cond delay="3000"/>
                                  </p:stCondLst>
                                  <p:childTnLst>
                                    <p:set>
                                      <p:cBhvr>
                                        <p:cTn id="329" dur="1" fill="hold">
                                          <p:stCondLst>
                                            <p:cond delay="0"/>
                                          </p:stCondLst>
                                        </p:cTn>
                                        <p:tgtEl>
                                          <p:spTgt spid="633"/>
                                        </p:tgtEl>
                                        <p:attrNameLst>
                                          <p:attrName>style.visibility</p:attrName>
                                        </p:attrNameLst>
                                      </p:cBhvr>
                                      <p:to>
                                        <p:strVal val="visible"/>
                                      </p:to>
                                    </p:set>
                                  </p:childTnLst>
                                </p:cTn>
                              </p:par>
                              <p:par>
                                <p:cTn id="330" presetID="1" presetClass="entr" presetSubtype="0" fill="hold" nodeType="withEffect">
                                  <p:stCondLst>
                                    <p:cond delay="3000"/>
                                  </p:stCondLst>
                                  <p:childTnLst>
                                    <p:set>
                                      <p:cBhvr>
                                        <p:cTn id="331" dur="1" fill="hold">
                                          <p:stCondLst>
                                            <p:cond delay="0"/>
                                          </p:stCondLst>
                                        </p:cTn>
                                        <p:tgtEl>
                                          <p:spTgt spid="204"/>
                                        </p:tgtEl>
                                        <p:attrNameLst>
                                          <p:attrName>style.visibility</p:attrName>
                                        </p:attrNameLst>
                                      </p:cBhvr>
                                      <p:to>
                                        <p:strVal val="visible"/>
                                      </p:to>
                                    </p:set>
                                  </p:childTnLst>
                                </p:cTn>
                              </p:par>
                              <p:par>
                                <p:cTn id="332" presetID="1" presetClass="exit" presetSubtype="0" fill="hold" nodeType="withEffect">
                                  <p:stCondLst>
                                    <p:cond delay="4000"/>
                                  </p:stCondLst>
                                  <p:childTnLst>
                                    <p:set>
                                      <p:cBhvr>
                                        <p:cTn id="333" dur="1" fill="hold">
                                          <p:stCondLst>
                                            <p:cond delay="0"/>
                                          </p:stCondLst>
                                        </p:cTn>
                                        <p:tgtEl>
                                          <p:spTgt spid="633"/>
                                        </p:tgtEl>
                                        <p:attrNameLst>
                                          <p:attrName>style.visibility</p:attrName>
                                        </p:attrNameLst>
                                      </p:cBhvr>
                                      <p:to>
                                        <p:strVal val="hidden"/>
                                      </p:to>
                                    </p:set>
                                  </p:childTnLst>
                                </p:cTn>
                              </p:par>
                              <p:par>
                                <p:cTn id="334" presetID="1" presetClass="entr" presetSubtype="0" fill="hold" nodeType="withEffect">
                                  <p:stCondLst>
                                    <p:cond delay="4000"/>
                                  </p:stCondLst>
                                  <p:childTnLst>
                                    <p:set>
                                      <p:cBhvr>
                                        <p:cTn id="335" dur="1" fill="hold">
                                          <p:stCondLst>
                                            <p:cond delay="0"/>
                                          </p:stCondLst>
                                        </p:cTn>
                                        <p:tgtEl>
                                          <p:spTgt spid="630"/>
                                        </p:tgtEl>
                                        <p:attrNameLst>
                                          <p:attrName>style.visibility</p:attrName>
                                        </p:attrNameLst>
                                      </p:cBhvr>
                                      <p:to>
                                        <p:strVal val="visible"/>
                                      </p:to>
                                    </p:set>
                                  </p:childTnLst>
                                </p:cTn>
                              </p:par>
                              <p:par>
                                <p:cTn id="336" presetID="1" presetClass="entr" presetSubtype="0" fill="hold" nodeType="withEffect">
                                  <p:stCondLst>
                                    <p:cond delay="4000"/>
                                  </p:stCondLst>
                                  <p:childTnLst>
                                    <p:set>
                                      <p:cBhvr>
                                        <p:cTn id="337" dur="1" fill="hold">
                                          <p:stCondLst>
                                            <p:cond delay="0"/>
                                          </p:stCondLst>
                                        </p:cTn>
                                        <p:tgtEl>
                                          <p:spTgt spid="211"/>
                                        </p:tgtEl>
                                        <p:attrNameLst>
                                          <p:attrName>style.visibility</p:attrName>
                                        </p:attrNameLst>
                                      </p:cBhvr>
                                      <p:to>
                                        <p:strVal val="visible"/>
                                      </p:to>
                                    </p:set>
                                  </p:childTnLst>
                                </p:cTn>
                              </p:par>
                              <p:par>
                                <p:cTn id="338" presetID="1" presetClass="exit" presetSubtype="0" fill="hold" nodeType="withEffect">
                                  <p:stCondLst>
                                    <p:cond delay="5000"/>
                                  </p:stCondLst>
                                  <p:childTnLst>
                                    <p:set>
                                      <p:cBhvr>
                                        <p:cTn id="339" dur="1" fill="hold">
                                          <p:stCondLst>
                                            <p:cond delay="0"/>
                                          </p:stCondLst>
                                        </p:cTn>
                                        <p:tgtEl>
                                          <p:spTgt spid="630"/>
                                        </p:tgtEl>
                                        <p:attrNameLst>
                                          <p:attrName>style.visibility</p:attrName>
                                        </p:attrNameLst>
                                      </p:cBhvr>
                                      <p:to>
                                        <p:strVal val="hidden"/>
                                      </p:to>
                                    </p:set>
                                  </p:childTnLst>
                                </p:cTn>
                              </p:par>
                              <p:par>
                                <p:cTn id="340" presetID="1" presetClass="entr" presetSubtype="0" fill="hold" nodeType="withEffect">
                                  <p:stCondLst>
                                    <p:cond delay="5000"/>
                                  </p:stCondLst>
                                  <p:childTnLst>
                                    <p:set>
                                      <p:cBhvr>
                                        <p:cTn id="341" dur="1" fill="hold">
                                          <p:stCondLst>
                                            <p:cond delay="0"/>
                                          </p:stCondLst>
                                        </p:cTn>
                                        <p:tgtEl>
                                          <p:spTgt spid="627"/>
                                        </p:tgtEl>
                                        <p:attrNameLst>
                                          <p:attrName>style.visibility</p:attrName>
                                        </p:attrNameLst>
                                      </p:cBhvr>
                                      <p:to>
                                        <p:strVal val="visible"/>
                                      </p:to>
                                    </p:set>
                                  </p:childTnLst>
                                </p:cTn>
                              </p:par>
                              <p:par>
                                <p:cTn id="342" presetID="1" presetClass="entr" presetSubtype="0" fill="hold" nodeType="withEffect">
                                  <p:stCondLst>
                                    <p:cond delay="5000"/>
                                  </p:stCondLst>
                                  <p:childTnLst>
                                    <p:set>
                                      <p:cBhvr>
                                        <p:cTn id="343" dur="1" fill="hold">
                                          <p:stCondLst>
                                            <p:cond delay="0"/>
                                          </p:stCondLst>
                                        </p:cTn>
                                        <p:tgtEl>
                                          <p:spTgt spid="212"/>
                                        </p:tgtEl>
                                        <p:attrNameLst>
                                          <p:attrName>style.visibility</p:attrName>
                                        </p:attrNameLst>
                                      </p:cBhvr>
                                      <p:to>
                                        <p:strVal val="visible"/>
                                      </p:to>
                                    </p:set>
                                  </p:childTnLst>
                                </p:cTn>
                              </p:par>
                              <p:par>
                                <p:cTn id="344" presetID="1" presetClass="exit" presetSubtype="0" fill="hold" nodeType="withEffect">
                                  <p:stCondLst>
                                    <p:cond delay="6000"/>
                                  </p:stCondLst>
                                  <p:childTnLst>
                                    <p:set>
                                      <p:cBhvr>
                                        <p:cTn id="345" dur="1" fill="hold">
                                          <p:stCondLst>
                                            <p:cond delay="0"/>
                                          </p:stCondLst>
                                        </p:cTn>
                                        <p:tgtEl>
                                          <p:spTgt spid="627"/>
                                        </p:tgtEl>
                                        <p:attrNameLst>
                                          <p:attrName>style.visibility</p:attrName>
                                        </p:attrNameLst>
                                      </p:cBhvr>
                                      <p:to>
                                        <p:strVal val="hidden"/>
                                      </p:to>
                                    </p:set>
                                  </p:childTnLst>
                                </p:cTn>
                              </p:par>
                              <p:par>
                                <p:cTn id="346" presetID="1" presetClass="entr" presetSubtype="0" fill="hold" nodeType="withEffect">
                                  <p:stCondLst>
                                    <p:cond delay="6000"/>
                                  </p:stCondLst>
                                  <p:childTnLst>
                                    <p:set>
                                      <p:cBhvr>
                                        <p:cTn id="347" dur="1" fill="hold">
                                          <p:stCondLst>
                                            <p:cond delay="0"/>
                                          </p:stCondLst>
                                        </p:cTn>
                                        <p:tgtEl>
                                          <p:spTgt spid="624"/>
                                        </p:tgtEl>
                                        <p:attrNameLst>
                                          <p:attrName>style.visibility</p:attrName>
                                        </p:attrNameLst>
                                      </p:cBhvr>
                                      <p:to>
                                        <p:strVal val="visible"/>
                                      </p:to>
                                    </p:set>
                                  </p:childTnLst>
                                </p:cTn>
                              </p:par>
                              <p:par>
                                <p:cTn id="348" presetID="1" presetClass="entr" presetSubtype="0" fill="hold" nodeType="withEffect">
                                  <p:stCondLst>
                                    <p:cond delay="6000"/>
                                  </p:stCondLst>
                                  <p:childTnLst>
                                    <p:set>
                                      <p:cBhvr>
                                        <p:cTn id="349" dur="1" fill="hold">
                                          <p:stCondLst>
                                            <p:cond delay="0"/>
                                          </p:stCondLst>
                                        </p:cTn>
                                        <p:tgtEl>
                                          <p:spTgt spid="213"/>
                                        </p:tgtEl>
                                        <p:attrNameLst>
                                          <p:attrName>style.visibility</p:attrName>
                                        </p:attrNameLst>
                                      </p:cBhvr>
                                      <p:to>
                                        <p:strVal val="visible"/>
                                      </p:to>
                                    </p:set>
                                  </p:childTnLst>
                                </p:cTn>
                              </p:par>
                              <p:par>
                                <p:cTn id="350" presetID="1" presetClass="exit" presetSubtype="0" fill="hold" nodeType="withEffect">
                                  <p:stCondLst>
                                    <p:cond delay="7000"/>
                                  </p:stCondLst>
                                  <p:childTnLst>
                                    <p:set>
                                      <p:cBhvr>
                                        <p:cTn id="351" dur="1" fill="hold">
                                          <p:stCondLst>
                                            <p:cond delay="0"/>
                                          </p:stCondLst>
                                        </p:cTn>
                                        <p:tgtEl>
                                          <p:spTgt spid="624"/>
                                        </p:tgtEl>
                                        <p:attrNameLst>
                                          <p:attrName>style.visibility</p:attrName>
                                        </p:attrNameLst>
                                      </p:cBhvr>
                                      <p:to>
                                        <p:strVal val="hidden"/>
                                      </p:to>
                                    </p:set>
                                  </p:childTnLst>
                                </p:cTn>
                              </p:par>
                              <p:par>
                                <p:cTn id="352" presetID="1" presetClass="exit" presetSubtype="0" fill="hold" nodeType="withEffect">
                                  <p:stCondLst>
                                    <p:cond delay="7000"/>
                                  </p:stCondLst>
                                  <p:childTnLst>
                                    <p:set>
                                      <p:cBhvr>
                                        <p:cTn id="353" dur="1" fill="hold">
                                          <p:stCondLst>
                                            <p:cond delay="0"/>
                                          </p:stCondLst>
                                        </p:cTn>
                                        <p:tgtEl>
                                          <p:spTgt spid="1017"/>
                                        </p:tgtEl>
                                        <p:attrNameLst>
                                          <p:attrName>style.visibility</p:attrName>
                                        </p:attrNameLst>
                                      </p:cBhvr>
                                      <p:to>
                                        <p:strVal val="hidden"/>
                                      </p:to>
                                    </p:set>
                                  </p:childTnLst>
                                </p:cTn>
                              </p:par>
                              <p:par>
                                <p:cTn id="354" presetID="1" presetClass="entr" presetSubtype="0" fill="hold" nodeType="withEffect">
                                  <p:stCondLst>
                                    <p:cond delay="7000"/>
                                  </p:stCondLst>
                                  <p:childTnLst>
                                    <p:set>
                                      <p:cBhvr>
                                        <p:cTn id="355" dur="1" fill="hold">
                                          <p:stCondLst>
                                            <p:cond delay="0"/>
                                          </p:stCondLst>
                                        </p:cTn>
                                        <p:tgtEl>
                                          <p:spTgt spid="214"/>
                                        </p:tgtEl>
                                        <p:attrNameLst>
                                          <p:attrName>style.visibility</p:attrName>
                                        </p:attrNameLst>
                                      </p:cBhvr>
                                      <p:to>
                                        <p:strVal val="visible"/>
                                      </p:to>
                                    </p:set>
                                  </p:childTnLst>
                                </p:cTn>
                              </p:par>
                              <p:par>
                                <p:cTn id="356" presetID="1" presetClass="entr" presetSubtype="0" fill="hold" nodeType="withEffect">
                                  <p:stCondLst>
                                    <p:cond delay="7000"/>
                                  </p:stCondLst>
                                  <p:childTnLst>
                                    <p:set>
                                      <p:cBhvr>
                                        <p:cTn id="357" dur="1" fill="hold">
                                          <p:stCondLst>
                                            <p:cond delay="0"/>
                                          </p:stCondLst>
                                        </p:cTn>
                                        <p:tgtEl>
                                          <p:spTgt spid="1014"/>
                                        </p:tgtEl>
                                        <p:attrNameLst>
                                          <p:attrName>style.visibility</p:attrName>
                                        </p:attrNameLst>
                                      </p:cBhvr>
                                      <p:to>
                                        <p:strVal val="visible"/>
                                      </p:to>
                                    </p:set>
                                  </p:childTnLst>
                                </p:cTn>
                              </p:par>
                              <p:par>
                                <p:cTn id="358" presetID="1" presetClass="entr" presetSubtype="0" fill="hold" nodeType="withEffect">
                                  <p:stCondLst>
                                    <p:cond delay="7000"/>
                                  </p:stCondLst>
                                  <p:childTnLst>
                                    <p:set>
                                      <p:cBhvr>
                                        <p:cTn id="359" dur="1" fill="hold">
                                          <p:stCondLst>
                                            <p:cond delay="0"/>
                                          </p:stCondLst>
                                        </p:cTn>
                                        <p:tgtEl>
                                          <p:spTgt spid="681"/>
                                        </p:tgtEl>
                                        <p:attrNameLst>
                                          <p:attrName>style.visibility</p:attrName>
                                        </p:attrNameLst>
                                      </p:cBhvr>
                                      <p:to>
                                        <p:strVal val="visible"/>
                                      </p:to>
                                    </p:set>
                                  </p:childTnLst>
                                </p:cTn>
                              </p:par>
                            </p:childTnLst>
                          </p:cTn>
                        </p:par>
                        <p:par>
                          <p:cTn id="360" fill="hold">
                            <p:stCondLst>
                              <p:cond delay="50000"/>
                            </p:stCondLst>
                            <p:childTnLst>
                              <p:par>
                                <p:cTn id="361" presetID="1" presetClass="exit" presetSubtype="0" fill="hold" nodeType="afterEffect">
                                  <p:stCondLst>
                                    <p:cond delay="1000"/>
                                  </p:stCondLst>
                                  <p:childTnLst>
                                    <p:set>
                                      <p:cBhvr>
                                        <p:cTn id="362" dur="1" fill="hold">
                                          <p:stCondLst>
                                            <p:cond delay="0"/>
                                          </p:stCondLst>
                                        </p:cTn>
                                        <p:tgtEl>
                                          <p:spTgt spid="681"/>
                                        </p:tgtEl>
                                        <p:attrNameLst>
                                          <p:attrName>style.visibility</p:attrName>
                                        </p:attrNameLst>
                                      </p:cBhvr>
                                      <p:to>
                                        <p:strVal val="hidden"/>
                                      </p:to>
                                    </p:set>
                                  </p:childTnLst>
                                </p:cTn>
                              </p:par>
                              <p:par>
                                <p:cTn id="363" presetID="1" presetClass="entr" presetSubtype="0" fill="hold" nodeType="withEffect">
                                  <p:stCondLst>
                                    <p:cond delay="1000"/>
                                  </p:stCondLst>
                                  <p:childTnLst>
                                    <p:set>
                                      <p:cBhvr>
                                        <p:cTn id="364" dur="1" fill="hold">
                                          <p:stCondLst>
                                            <p:cond delay="0"/>
                                          </p:stCondLst>
                                        </p:cTn>
                                        <p:tgtEl>
                                          <p:spTgt spid="678"/>
                                        </p:tgtEl>
                                        <p:attrNameLst>
                                          <p:attrName>style.visibility</p:attrName>
                                        </p:attrNameLst>
                                      </p:cBhvr>
                                      <p:to>
                                        <p:strVal val="visible"/>
                                      </p:to>
                                    </p:set>
                                  </p:childTnLst>
                                </p:cTn>
                              </p:par>
                              <p:par>
                                <p:cTn id="365" presetID="1" presetClass="entr" presetSubtype="0" fill="hold" nodeType="withEffect">
                                  <p:stCondLst>
                                    <p:cond delay="1000"/>
                                  </p:stCondLst>
                                  <p:childTnLst>
                                    <p:set>
                                      <p:cBhvr>
                                        <p:cTn id="366" dur="1" fill="hold">
                                          <p:stCondLst>
                                            <p:cond delay="0"/>
                                          </p:stCondLst>
                                        </p:cTn>
                                        <p:tgtEl>
                                          <p:spTgt spid="215"/>
                                        </p:tgtEl>
                                        <p:attrNameLst>
                                          <p:attrName>style.visibility</p:attrName>
                                        </p:attrNameLst>
                                      </p:cBhvr>
                                      <p:to>
                                        <p:strVal val="visible"/>
                                      </p:to>
                                    </p:set>
                                  </p:childTnLst>
                                </p:cTn>
                              </p:par>
                            </p:childTnLst>
                          </p:cTn>
                        </p:par>
                        <p:par>
                          <p:cTn id="367" fill="hold">
                            <p:stCondLst>
                              <p:cond delay="51000"/>
                            </p:stCondLst>
                            <p:childTnLst>
                              <p:par>
                                <p:cTn id="368" presetID="1" presetClass="exit" presetSubtype="0" fill="hold" nodeType="afterEffect">
                                  <p:stCondLst>
                                    <p:cond delay="1000"/>
                                  </p:stCondLst>
                                  <p:childTnLst>
                                    <p:set>
                                      <p:cBhvr>
                                        <p:cTn id="369" dur="1" fill="hold">
                                          <p:stCondLst>
                                            <p:cond delay="0"/>
                                          </p:stCondLst>
                                        </p:cTn>
                                        <p:tgtEl>
                                          <p:spTgt spid="678"/>
                                        </p:tgtEl>
                                        <p:attrNameLst>
                                          <p:attrName>style.visibility</p:attrName>
                                        </p:attrNameLst>
                                      </p:cBhvr>
                                      <p:to>
                                        <p:strVal val="hidden"/>
                                      </p:to>
                                    </p:set>
                                  </p:childTnLst>
                                </p:cTn>
                              </p:par>
                              <p:par>
                                <p:cTn id="370" presetID="1" presetClass="entr" presetSubtype="0" fill="hold" nodeType="withEffect">
                                  <p:stCondLst>
                                    <p:cond delay="1000"/>
                                  </p:stCondLst>
                                  <p:childTnLst>
                                    <p:set>
                                      <p:cBhvr>
                                        <p:cTn id="371" dur="1" fill="hold">
                                          <p:stCondLst>
                                            <p:cond delay="0"/>
                                          </p:stCondLst>
                                        </p:cTn>
                                        <p:tgtEl>
                                          <p:spTgt spid="675"/>
                                        </p:tgtEl>
                                        <p:attrNameLst>
                                          <p:attrName>style.visibility</p:attrName>
                                        </p:attrNameLst>
                                      </p:cBhvr>
                                      <p:to>
                                        <p:strVal val="visible"/>
                                      </p:to>
                                    </p:set>
                                  </p:childTnLst>
                                </p:cTn>
                              </p:par>
                              <p:par>
                                <p:cTn id="372" presetID="1" presetClass="entr" presetSubtype="0" fill="hold" nodeType="withEffect">
                                  <p:stCondLst>
                                    <p:cond delay="1000"/>
                                  </p:stCondLst>
                                  <p:childTnLst>
                                    <p:set>
                                      <p:cBhvr>
                                        <p:cTn id="373" dur="1" fill="hold">
                                          <p:stCondLst>
                                            <p:cond delay="0"/>
                                          </p:stCondLst>
                                        </p:cTn>
                                        <p:tgtEl>
                                          <p:spTgt spid="216"/>
                                        </p:tgtEl>
                                        <p:attrNameLst>
                                          <p:attrName>style.visibility</p:attrName>
                                        </p:attrNameLst>
                                      </p:cBhvr>
                                      <p:to>
                                        <p:strVal val="visible"/>
                                      </p:to>
                                    </p:set>
                                  </p:childTnLst>
                                </p:cTn>
                              </p:par>
                            </p:childTnLst>
                          </p:cTn>
                        </p:par>
                        <p:par>
                          <p:cTn id="374" fill="hold">
                            <p:stCondLst>
                              <p:cond delay="52000"/>
                            </p:stCondLst>
                            <p:childTnLst>
                              <p:par>
                                <p:cTn id="375" presetID="1" presetClass="exit" presetSubtype="0" fill="hold" nodeType="afterEffect">
                                  <p:stCondLst>
                                    <p:cond delay="1000"/>
                                  </p:stCondLst>
                                  <p:childTnLst>
                                    <p:set>
                                      <p:cBhvr>
                                        <p:cTn id="376" dur="1" fill="hold">
                                          <p:stCondLst>
                                            <p:cond delay="0"/>
                                          </p:stCondLst>
                                        </p:cTn>
                                        <p:tgtEl>
                                          <p:spTgt spid="675"/>
                                        </p:tgtEl>
                                        <p:attrNameLst>
                                          <p:attrName>style.visibility</p:attrName>
                                        </p:attrNameLst>
                                      </p:cBhvr>
                                      <p:to>
                                        <p:strVal val="hidden"/>
                                      </p:to>
                                    </p:set>
                                  </p:childTnLst>
                                </p:cTn>
                              </p:par>
                              <p:par>
                                <p:cTn id="377" presetID="1" presetClass="entr" presetSubtype="0" fill="hold" nodeType="withEffect">
                                  <p:stCondLst>
                                    <p:cond delay="1000"/>
                                  </p:stCondLst>
                                  <p:childTnLst>
                                    <p:set>
                                      <p:cBhvr>
                                        <p:cTn id="378" dur="1" fill="hold">
                                          <p:stCondLst>
                                            <p:cond delay="0"/>
                                          </p:stCondLst>
                                        </p:cTn>
                                        <p:tgtEl>
                                          <p:spTgt spid="672"/>
                                        </p:tgtEl>
                                        <p:attrNameLst>
                                          <p:attrName>style.visibility</p:attrName>
                                        </p:attrNameLst>
                                      </p:cBhvr>
                                      <p:to>
                                        <p:strVal val="visible"/>
                                      </p:to>
                                    </p:set>
                                  </p:childTnLst>
                                </p:cTn>
                              </p:par>
                              <p:par>
                                <p:cTn id="379" presetID="1" presetClass="entr" presetSubtype="0" fill="hold" nodeType="withEffect">
                                  <p:stCondLst>
                                    <p:cond delay="1000"/>
                                  </p:stCondLst>
                                  <p:childTnLst>
                                    <p:set>
                                      <p:cBhvr>
                                        <p:cTn id="380" dur="1" fill="hold">
                                          <p:stCondLst>
                                            <p:cond delay="0"/>
                                          </p:stCondLst>
                                        </p:cTn>
                                        <p:tgtEl>
                                          <p:spTgt spid="217"/>
                                        </p:tgtEl>
                                        <p:attrNameLst>
                                          <p:attrName>style.visibility</p:attrName>
                                        </p:attrNameLst>
                                      </p:cBhvr>
                                      <p:to>
                                        <p:strVal val="visible"/>
                                      </p:to>
                                    </p:set>
                                  </p:childTnLst>
                                </p:cTn>
                              </p:par>
                            </p:childTnLst>
                          </p:cTn>
                        </p:par>
                        <p:par>
                          <p:cTn id="381" fill="hold">
                            <p:stCondLst>
                              <p:cond delay="53000"/>
                            </p:stCondLst>
                            <p:childTnLst>
                              <p:par>
                                <p:cTn id="382" presetID="1" presetClass="exit" presetSubtype="0" fill="hold" nodeType="afterEffect">
                                  <p:stCondLst>
                                    <p:cond delay="1000"/>
                                  </p:stCondLst>
                                  <p:childTnLst>
                                    <p:set>
                                      <p:cBhvr>
                                        <p:cTn id="383" dur="1" fill="hold">
                                          <p:stCondLst>
                                            <p:cond delay="0"/>
                                          </p:stCondLst>
                                        </p:cTn>
                                        <p:tgtEl>
                                          <p:spTgt spid="672"/>
                                        </p:tgtEl>
                                        <p:attrNameLst>
                                          <p:attrName>style.visibility</p:attrName>
                                        </p:attrNameLst>
                                      </p:cBhvr>
                                      <p:to>
                                        <p:strVal val="hidden"/>
                                      </p:to>
                                    </p:set>
                                  </p:childTnLst>
                                </p:cTn>
                              </p:par>
                              <p:par>
                                <p:cTn id="384" presetID="1" presetClass="entr" presetSubtype="0" fill="hold" nodeType="withEffect">
                                  <p:stCondLst>
                                    <p:cond delay="1000"/>
                                  </p:stCondLst>
                                  <p:childTnLst>
                                    <p:set>
                                      <p:cBhvr>
                                        <p:cTn id="385" dur="1" fill="hold">
                                          <p:stCondLst>
                                            <p:cond delay="0"/>
                                          </p:stCondLst>
                                        </p:cTn>
                                        <p:tgtEl>
                                          <p:spTgt spid="669"/>
                                        </p:tgtEl>
                                        <p:attrNameLst>
                                          <p:attrName>style.visibility</p:attrName>
                                        </p:attrNameLst>
                                      </p:cBhvr>
                                      <p:to>
                                        <p:strVal val="visible"/>
                                      </p:to>
                                    </p:set>
                                  </p:childTnLst>
                                </p:cTn>
                              </p:par>
                              <p:par>
                                <p:cTn id="386" presetID="1" presetClass="entr" presetSubtype="0" fill="hold" nodeType="withEffect">
                                  <p:stCondLst>
                                    <p:cond delay="1000"/>
                                  </p:stCondLst>
                                  <p:childTnLst>
                                    <p:set>
                                      <p:cBhvr>
                                        <p:cTn id="387" dur="1" fill="hold">
                                          <p:stCondLst>
                                            <p:cond delay="0"/>
                                          </p:stCondLst>
                                        </p:cTn>
                                        <p:tgtEl>
                                          <p:spTgt spid="209"/>
                                        </p:tgtEl>
                                        <p:attrNameLst>
                                          <p:attrName>style.visibility</p:attrName>
                                        </p:attrNameLst>
                                      </p:cBhvr>
                                      <p:to>
                                        <p:strVal val="visible"/>
                                      </p:to>
                                    </p:set>
                                  </p:childTnLst>
                                </p:cTn>
                              </p:par>
                              <p:par>
                                <p:cTn id="388" presetID="1" presetClass="exit" presetSubtype="0" fill="hold" nodeType="withEffect">
                                  <p:stCondLst>
                                    <p:cond delay="2000"/>
                                  </p:stCondLst>
                                  <p:childTnLst>
                                    <p:set>
                                      <p:cBhvr>
                                        <p:cTn id="389" dur="1" fill="hold">
                                          <p:stCondLst>
                                            <p:cond delay="0"/>
                                          </p:stCondLst>
                                        </p:cTn>
                                        <p:tgtEl>
                                          <p:spTgt spid="669"/>
                                        </p:tgtEl>
                                        <p:attrNameLst>
                                          <p:attrName>style.visibility</p:attrName>
                                        </p:attrNameLst>
                                      </p:cBhvr>
                                      <p:to>
                                        <p:strVal val="hidden"/>
                                      </p:to>
                                    </p:set>
                                  </p:childTnLst>
                                </p:cTn>
                              </p:par>
                              <p:par>
                                <p:cTn id="390" presetID="1" presetClass="entr" presetSubtype="0" fill="hold" nodeType="withEffect">
                                  <p:stCondLst>
                                    <p:cond delay="2000"/>
                                  </p:stCondLst>
                                  <p:childTnLst>
                                    <p:set>
                                      <p:cBhvr>
                                        <p:cTn id="391" dur="1" fill="hold">
                                          <p:stCondLst>
                                            <p:cond delay="0"/>
                                          </p:stCondLst>
                                        </p:cTn>
                                        <p:tgtEl>
                                          <p:spTgt spid="666"/>
                                        </p:tgtEl>
                                        <p:attrNameLst>
                                          <p:attrName>style.visibility</p:attrName>
                                        </p:attrNameLst>
                                      </p:cBhvr>
                                      <p:to>
                                        <p:strVal val="visible"/>
                                      </p:to>
                                    </p:set>
                                  </p:childTnLst>
                                </p:cTn>
                              </p:par>
                              <p:par>
                                <p:cTn id="392" presetID="1" presetClass="entr" presetSubtype="0" fill="hold" nodeType="withEffect">
                                  <p:stCondLst>
                                    <p:cond delay="2000"/>
                                  </p:stCondLst>
                                  <p:childTnLst>
                                    <p:set>
                                      <p:cBhvr>
                                        <p:cTn id="393" dur="1" fill="hold">
                                          <p:stCondLst>
                                            <p:cond delay="0"/>
                                          </p:stCondLst>
                                        </p:cTn>
                                        <p:tgtEl>
                                          <p:spTgt spid="208"/>
                                        </p:tgtEl>
                                        <p:attrNameLst>
                                          <p:attrName>style.visibility</p:attrName>
                                        </p:attrNameLst>
                                      </p:cBhvr>
                                      <p:to>
                                        <p:strVal val="visible"/>
                                      </p:to>
                                    </p:set>
                                  </p:childTnLst>
                                </p:cTn>
                              </p:par>
                              <p:par>
                                <p:cTn id="394" presetID="1" presetClass="exit" presetSubtype="0" fill="hold" nodeType="withEffect">
                                  <p:stCondLst>
                                    <p:cond delay="3000"/>
                                  </p:stCondLst>
                                  <p:childTnLst>
                                    <p:set>
                                      <p:cBhvr>
                                        <p:cTn id="395" dur="1" fill="hold">
                                          <p:stCondLst>
                                            <p:cond delay="0"/>
                                          </p:stCondLst>
                                        </p:cTn>
                                        <p:tgtEl>
                                          <p:spTgt spid="666"/>
                                        </p:tgtEl>
                                        <p:attrNameLst>
                                          <p:attrName>style.visibility</p:attrName>
                                        </p:attrNameLst>
                                      </p:cBhvr>
                                      <p:to>
                                        <p:strVal val="hidden"/>
                                      </p:to>
                                    </p:set>
                                  </p:childTnLst>
                                </p:cTn>
                              </p:par>
                              <p:par>
                                <p:cTn id="396" presetID="1" presetClass="entr" presetSubtype="0" fill="hold" nodeType="withEffect">
                                  <p:stCondLst>
                                    <p:cond delay="3000"/>
                                  </p:stCondLst>
                                  <p:childTnLst>
                                    <p:set>
                                      <p:cBhvr>
                                        <p:cTn id="397" dur="1" fill="hold">
                                          <p:stCondLst>
                                            <p:cond delay="0"/>
                                          </p:stCondLst>
                                        </p:cTn>
                                        <p:tgtEl>
                                          <p:spTgt spid="663"/>
                                        </p:tgtEl>
                                        <p:attrNameLst>
                                          <p:attrName>style.visibility</p:attrName>
                                        </p:attrNameLst>
                                      </p:cBhvr>
                                      <p:to>
                                        <p:strVal val="visible"/>
                                      </p:to>
                                    </p:set>
                                  </p:childTnLst>
                                </p:cTn>
                              </p:par>
                              <p:par>
                                <p:cTn id="398" presetID="1" presetClass="entr" presetSubtype="0" fill="hold" nodeType="withEffect">
                                  <p:stCondLst>
                                    <p:cond delay="3000"/>
                                  </p:stCondLst>
                                  <p:childTnLst>
                                    <p:set>
                                      <p:cBhvr>
                                        <p:cTn id="399" dur="1" fill="hold">
                                          <p:stCondLst>
                                            <p:cond delay="0"/>
                                          </p:stCondLst>
                                        </p:cTn>
                                        <p:tgtEl>
                                          <p:spTgt spid="207"/>
                                        </p:tgtEl>
                                        <p:attrNameLst>
                                          <p:attrName>style.visibility</p:attrName>
                                        </p:attrNameLst>
                                      </p:cBhvr>
                                      <p:to>
                                        <p:strVal val="visible"/>
                                      </p:to>
                                    </p:set>
                                  </p:childTnLst>
                                </p:cTn>
                              </p:par>
                              <p:par>
                                <p:cTn id="400" presetID="1" presetClass="exit" presetSubtype="0" fill="hold" nodeType="withEffect">
                                  <p:stCondLst>
                                    <p:cond delay="4000"/>
                                  </p:stCondLst>
                                  <p:childTnLst>
                                    <p:set>
                                      <p:cBhvr>
                                        <p:cTn id="401" dur="1" fill="hold">
                                          <p:stCondLst>
                                            <p:cond delay="0"/>
                                          </p:stCondLst>
                                        </p:cTn>
                                        <p:tgtEl>
                                          <p:spTgt spid="663"/>
                                        </p:tgtEl>
                                        <p:attrNameLst>
                                          <p:attrName>style.visibility</p:attrName>
                                        </p:attrNameLst>
                                      </p:cBhvr>
                                      <p:to>
                                        <p:strVal val="hidden"/>
                                      </p:to>
                                    </p:set>
                                  </p:childTnLst>
                                </p:cTn>
                              </p:par>
                              <p:par>
                                <p:cTn id="402" presetID="1" presetClass="entr" presetSubtype="0" fill="hold" nodeType="withEffect">
                                  <p:stCondLst>
                                    <p:cond delay="4000"/>
                                  </p:stCondLst>
                                  <p:childTnLst>
                                    <p:set>
                                      <p:cBhvr>
                                        <p:cTn id="403" dur="1" fill="hold">
                                          <p:stCondLst>
                                            <p:cond delay="0"/>
                                          </p:stCondLst>
                                        </p:cTn>
                                        <p:tgtEl>
                                          <p:spTgt spid="660"/>
                                        </p:tgtEl>
                                        <p:attrNameLst>
                                          <p:attrName>style.visibility</p:attrName>
                                        </p:attrNameLst>
                                      </p:cBhvr>
                                      <p:to>
                                        <p:strVal val="visible"/>
                                      </p:to>
                                    </p:set>
                                  </p:childTnLst>
                                </p:cTn>
                              </p:par>
                              <p:par>
                                <p:cTn id="404" presetID="1" presetClass="entr" presetSubtype="0" fill="hold" nodeType="withEffect">
                                  <p:stCondLst>
                                    <p:cond delay="4000"/>
                                  </p:stCondLst>
                                  <p:childTnLst>
                                    <p:set>
                                      <p:cBhvr>
                                        <p:cTn id="405" dur="1" fill="hold">
                                          <p:stCondLst>
                                            <p:cond delay="0"/>
                                          </p:stCondLst>
                                        </p:cTn>
                                        <p:tgtEl>
                                          <p:spTgt spid="205"/>
                                        </p:tgtEl>
                                        <p:attrNameLst>
                                          <p:attrName>style.visibility</p:attrName>
                                        </p:attrNameLst>
                                      </p:cBhvr>
                                      <p:to>
                                        <p:strVal val="visible"/>
                                      </p:to>
                                    </p:set>
                                  </p:childTnLst>
                                </p:cTn>
                              </p:par>
                              <p:par>
                                <p:cTn id="406" presetID="1" presetClass="exit" presetSubtype="0" fill="hold" nodeType="withEffect">
                                  <p:stCondLst>
                                    <p:cond delay="5000"/>
                                  </p:stCondLst>
                                  <p:childTnLst>
                                    <p:set>
                                      <p:cBhvr>
                                        <p:cTn id="407" dur="1" fill="hold">
                                          <p:stCondLst>
                                            <p:cond delay="0"/>
                                          </p:stCondLst>
                                        </p:cTn>
                                        <p:tgtEl>
                                          <p:spTgt spid="660"/>
                                        </p:tgtEl>
                                        <p:attrNameLst>
                                          <p:attrName>style.visibility</p:attrName>
                                        </p:attrNameLst>
                                      </p:cBhvr>
                                      <p:to>
                                        <p:strVal val="hidden"/>
                                      </p:to>
                                    </p:set>
                                  </p:childTnLst>
                                </p:cTn>
                              </p:par>
                              <p:par>
                                <p:cTn id="408" presetID="1" presetClass="entr" presetSubtype="0" fill="hold" nodeType="withEffect">
                                  <p:stCondLst>
                                    <p:cond delay="5000"/>
                                  </p:stCondLst>
                                  <p:childTnLst>
                                    <p:set>
                                      <p:cBhvr>
                                        <p:cTn id="409" dur="1" fill="hold">
                                          <p:stCondLst>
                                            <p:cond delay="0"/>
                                          </p:stCondLst>
                                        </p:cTn>
                                        <p:tgtEl>
                                          <p:spTgt spid="657"/>
                                        </p:tgtEl>
                                        <p:attrNameLst>
                                          <p:attrName>style.visibility</p:attrName>
                                        </p:attrNameLst>
                                      </p:cBhvr>
                                      <p:to>
                                        <p:strVal val="visible"/>
                                      </p:to>
                                    </p:set>
                                  </p:childTnLst>
                                </p:cTn>
                              </p:par>
                              <p:par>
                                <p:cTn id="410" presetID="1" presetClass="entr" presetSubtype="0" fill="hold" nodeType="withEffect">
                                  <p:stCondLst>
                                    <p:cond delay="5000"/>
                                  </p:stCondLst>
                                  <p:childTnLst>
                                    <p:set>
                                      <p:cBhvr>
                                        <p:cTn id="411" dur="1" fill="hold">
                                          <p:stCondLst>
                                            <p:cond delay="0"/>
                                          </p:stCondLst>
                                        </p:cTn>
                                        <p:tgtEl>
                                          <p:spTgt spid="206"/>
                                        </p:tgtEl>
                                        <p:attrNameLst>
                                          <p:attrName>style.visibility</p:attrName>
                                        </p:attrNameLst>
                                      </p:cBhvr>
                                      <p:to>
                                        <p:strVal val="visible"/>
                                      </p:to>
                                    </p:set>
                                  </p:childTnLst>
                                </p:cTn>
                              </p:par>
                              <p:par>
                                <p:cTn id="412" presetID="1" presetClass="exit" presetSubtype="0" fill="hold" nodeType="withEffect">
                                  <p:stCondLst>
                                    <p:cond delay="6000"/>
                                  </p:stCondLst>
                                  <p:childTnLst>
                                    <p:set>
                                      <p:cBhvr>
                                        <p:cTn id="413" dur="1" fill="hold">
                                          <p:stCondLst>
                                            <p:cond delay="0"/>
                                          </p:stCondLst>
                                        </p:cTn>
                                        <p:tgtEl>
                                          <p:spTgt spid="657"/>
                                        </p:tgtEl>
                                        <p:attrNameLst>
                                          <p:attrName>style.visibility</p:attrName>
                                        </p:attrNameLst>
                                      </p:cBhvr>
                                      <p:to>
                                        <p:strVal val="hidden"/>
                                      </p:to>
                                    </p:set>
                                  </p:childTnLst>
                                </p:cTn>
                              </p:par>
                              <p:par>
                                <p:cTn id="414" presetID="1" presetClass="entr" presetSubtype="0" fill="hold" nodeType="withEffect">
                                  <p:stCondLst>
                                    <p:cond delay="6000"/>
                                  </p:stCondLst>
                                  <p:childTnLst>
                                    <p:set>
                                      <p:cBhvr>
                                        <p:cTn id="415" dur="1" fill="hold">
                                          <p:stCondLst>
                                            <p:cond delay="0"/>
                                          </p:stCondLst>
                                        </p:cTn>
                                        <p:tgtEl>
                                          <p:spTgt spid="654"/>
                                        </p:tgtEl>
                                        <p:attrNameLst>
                                          <p:attrName>style.visibility</p:attrName>
                                        </p:attrNameLst>
                                      </p:cBhvr>
                                      <p:to>
                                        <p:strVal val="visible"/>
                                      </p:to>
                                    </p:set>
                                  </p:childTnLst>
                                </p:cTn>
                              </p:par>
                              <p:par>
                                <p:cTn id="416" presetID="1" presetClass="entr" presetSubtype="0" fill="hold" nodeType="withEffect">
                                  <p:stCondLst>
                                    <p:cond delay="6000"/>
                                  </p:stCondLst>
                                  <p:childTnLst>
                                    <p:set>
                                      <p:cBhvr>
                                        <p:cTn id="417"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Freeform 5"/>
          <p:cNvSpPr>
            <a:spLocks/>
          </p:cNvSpPr>
          <p:nvPr/>
        </p:nvSpPr>
        <p:spPr bwMode="auto">
          <a:xfrm>
            <a:off x="1356739" y="212834"/>
            <a:ext cx="6433778" cy="6433842"/>
          </a:xfrm>
          <a:custGeom>
            <a:avLst/>
            <a:gdLst/>
            <a:ahLst/>
            <a:cxnLst/>
            <a:rect l="l" t="t" r="r" b="b"/>
            <a:pathLst>
              <a:path w="6433778" h="6433842">
                <a:moveTo>
                  <a:pt x="3055993" y="6300598"/>
                </a:moveTo>
                <a:cubicBezTo>
                  <a:pt x="3092788" y="6300598"/>
                  <a:pt x="3122616" y="6330426"/>
                  <a:pt x="3122616" y="6367220"/>
                </a:cubicBezTo>
                <a:cubicBezTo>
                  <a:pt x="3122616" y="6404014"/>
                  <a:pt x="3092788" y="6433842"/>
                  <a:pt x="3055993" y="6433842"/>
                </a:cubicBezTo>
                <a:cubicBezTo>
                  <a:pt x="3019198" y="6433842"/>
                  <a:pt x="2989370" y="6404014"/>
                  <a:pt x="2989370" y="6367220"/>
                </a:cubicBezTo>
                <a:cubicBezTo>
                  <a:pt x="2989370" y="6330426"/>
                  <a:pt x="3019198" y="6300598"/>
                  <a:pt x="3055993" y="6300598"/>
                </a:cubicBezTo>
                <a:close/>
                <a:moveTo>
                  <a:pt x="3377329" y="6299753"/>
                </a:moveTo>
                <a:cubicBezTo>
                  <a:pt x="3379790" y="6299753"/>
                  <a:pt x="3382251" y="6299753"/>
                  <a:pt x="3384712" y="6299753"/>
                </a:cubicBezTo>
                <a:cubicBezTo>
                  <a:pt x="3419165" y="6299753"/>
                  <a:pt x="3447465" y="6325662"/>
                  <a:pt x="3451157" y="6358972"/>
                </a:cubicBezTo>
                <a:cubicBezTo>
                  <a:pt x="3452387" y="6377478"/>
                  <a:pt x="3447465" y="6394751"/>
                  <a:pt x="3436391" y="6408322"/>
                </a:cubicBezTo>
                <a:cubicBezTo>
                  <a:pt x="3425317" y="6421893"/>
                  <a:pt x="3409321" y="6430529"/>
                  <a:pt x="3392095" y="6432996"/>
                </a:cubicBezTo>
                <a:cubicBezTo>
                  <a:pt x="3389634" y="6432996"/>
                  <a:pt x="3387173" y="6432996"/>
                  <a:pt x="3384712" y="6432996"/>
                </a:cubicBezTo>
                <a:cubicBezTo>
                  <a:pt x="3350259" y="6432996"/>
                  <a:pt x="3321959" y="6407088"/>
                  <a:pt x="3318268" y="6373777"/>
                </a:cubicBezTo>
                <a:cubicBezTo>
                  <a:pt x="3314576" y="6336765"/>
                  <a:pt x="3341646" y="6303454"/>
                  <a:pt x="3377329" y="6299753"/>
                </a:cubicBezTo>
                <a:close/>
                <a:moveTo>
                  <a:pt x="2728861" y="6266524"/>
                </a:moveTo>
                <a:cubicBezTo>
                  <a:pt x="2731341" y="6266524"/>
                  <a:pt x="2733820" y="6266524"/>
                  <a:pt x="2736300" y="6266524"/>
                </a:cubicBezTo>
                <a:cubicBezTo>
                  <a:pt x="2772254" y="6270225"/>
                  <a:pt x="2799529" y="6303536"/>
                  <a:pt x="2795810" y="6340548"/>
                </a:cubicBezTo>
                <a:cubicBezTo>
                  <a:pt x="2792090" y="6373859"/>
                  <a:pt x="2763575" y="6399767"/>
                  <a:pt x="2728861" y="6399767"/>
                </a:cubicBezTo>
                <a:cubicBezTo>
                  <a:pt x="2726381" y="6399767"/>
                  <a:pt x="2723902" y="6399767"/>
                  <a:pt x="2721422" y="6399767"/>
                </a:cubicBezTo>
                <a:cubicBezTo>
                  <a:pt x="2704065" y="6397300"/>
                  <a:pt x="2687948" y="6388664"/>
                  <a:pt x="2676790" y="6375093"/>
                </a:cubicBezTo>
                <a:cubicBezTo>
                  <a:pt x="2665632" y="6361522"/>
                  <a:pt x="2659433" y="6344249"/>
                  <a:pt x="2661912" y="6325743"/>
                </a:cubicBezTo>
                <a:cubicBezTo>
                  <a:pt x="2665632" y="6292433"/>
                  <a:pt x="2694147" y="6266524"/>
                  <a:pt x="2728861" y="6266524"/>
                </a:cubicBezTo>
                <a:close/>
                <a:moveTo>
                  <a:pt x="3717148" y="6265935"/>
                </a:moveTo>
                <a:cubicBezTo>
                  <a:pt x="3748100" y="6265935"/>
                  <a:pt x="3775338" y="6288142"/>
                  <a:pt x="3782767" y="6318986"/>
                </a:cubicBezTo>
                <a:cubicBezTo>
                  <a:pt x="3790195" y="6354764"/>
                  <a:pt x="3766671" y="6390542"/>
                  <a:pt x="3730767" y="6397945"/>
                </a:cubicBezTo>
                <a:cubicBezTo>
                  <a:pt x="3725814" y="6399178"/>
                  <a:pt x="3722100" y="6399178"/>
                  <a:pt x="3717148" y="6399178"/>
                </a:cubicBezTo>
                <a:cubicBezTo>
                  <a:pt x="3684957" y="6399178"/>
                  <a:pt x="3657719" y="6376971"/>
                  <a:pt x="3651529" y="6346128"/>
                </a:cubicBezTo>
                <a:cubicBezTo>
                  <a:pt x="3647814" y="6328856"/>
                  <a:pt x="3650290" y="6311583"/>
                  <a:pt x="3660195" y="6296779"/>
                </a:cubicBezTo>
                <a:cubicBezTo>
                  <a:pt x="3670100" y="6280740"/>
                  <a:pt x="3684957" y="6270870"/>
                  <a:pt x="3703529" y="6267169"/>
                </a:cubicBezTo>
                <a:cubicBezTo>
                  <a:pt x="3707243" y="6265935"/>
                  <a:pt x="3712195" y="6265935"/>
                  <a:pt x="3717148" y="6265935"/>
                </a:cubicBezTo>
                <a:close/>
                <a:moveTo>
                  <a:pt x="2404662" y="6199154"/>
                </a:moveTo>
                <a:cubicBezTo>
                  <a:pt x="2409584" y="6199154"/>
                  <a:pt x="2414506" y="6199154"/>
                  <a:pt x="2418197" y="6200388"/>
                </a:cubicBezTo>
                <a:cubicBezTo>
                  <a:pt x="2436654" y="6204089"/>
                  <a:pt x="2451420" y="6213959"/>
                  <a:pt x="2461263" y="6229998"/>
                </a:cubicBezTo>
                <a:cubicBezTo>
                  <a:pt x="2469876" y="6244802"/>
                  <a:pt x="2473568" y="6262075"/>
                  <a:pt x="2469876" y="6279347"/>
                </a:cubicBezTo>
                <a:cubicBezTo>
                  <a:pt x="2463724" y="6310190"/>
                  <a:pt x="2436654" y="6332397"/>
                  <a:pt x="2404662" y="6332397"/>
                </a:cubicBezTo>
                <a:cubicBezTo>
                  <a:pt x="2399741" y="6332397"/>
                  <a:pt x="2396049" y="6332397"/>
                  <a:pt x="2391127" y="6331164"/>
                </a:cubicBezTo>
                <a:cubicBezTo>
                  <a:pt x="2373901" y="6327462"/>
                  <a:pt x="2359136" y="6317592"/>
                  <a:pt x="2349292" y="6301554"/>
                </a:cubicBezTo>
                <a:cubicBezTo>
                  <a:pt x="2339448" y="6286749"/>
                  <a:pt x="2335757" y="6269477"/>
                  <a:pt x="2339448" y="6252205"/>
                </a:cubicBezTo>
                <a:cubicBezTo>
                  <a:pt x="2345601" y="6221361"/>
                  <a:pt x="2373901" y="6199154"/>
                  <a:pt x="2404662" y="6199154"/>
                </a:cubicBezTo>
                <a:close/>
                <a:moveTo>
                  <a:pt x="4034818" y="6195989"/>
                </a:moveTo>
                <a:cubicBezTo>
                  <a:pt x="4063256" y="6195989"/>
                  <a:pt x="4089222" y="6214495"/>
                  <a:pt x="4097877" y="6241637"/>
                </a:cubicBezTo>
                <a:cubicBezTo>
                  <a:pt x="4104059" y="6258910"/>
                  <a:pt x="4101586" y="6276182"/>
                  <a:pt x="4094168" y="6292220"/>
                </a:cubicBezTo>
                <a:cubicBezTo>
                  <a:pt x="4085512" y="6308259"/>
                  <a:pt x="4071911" y="6320596"/>
                  <a:pt x="4054601" y="6325531"/>
                </a:cubicBezTo>
                <a:cubicBezTo>
                  <a:pt x="4048419" y="6327999"/>
                  <a:pt x="4041000" y="6329232"/>
                  <a:pt x="4034818" y="6329232"/>
                </a:cubicBezTo>
                <a:cubicBezTo>
                  <a:pt x="4005143" y="6329232"/>
                  <a:pt x="3979177" y="6310726"/>
                  <a:pt x="3970522" y="6283584"/>
                </a:cubicBezTo>
                <a:cubicBezTo>
                  <a:pt x="3959394" y="6247806"/>
                  <a:pt x="3979177" y="6210794"/>
                  <a:pt x="4013798" y="6198457"/>
                </a:cubicBezTo>
                <a:cubicBezTo>
                  <a:pt x="4019980" y="6197223"/>
                  <a:pt x="4027399" y="6195989"/>
                  <a:pt x="4034818" y="6195989"/>
                </a:cubicBezTo>
                <a:close/>
                <a:moveTo>
                  <a:pt x="2093603" y="6097669"/>
                </a:moveTo>
                <a:cubicBezTo>
                  <a:pt x="2100983" y="6097669"/>
                  <a:pt x="2108363" y="6098903"/>
                  <a:pt x="2114513" y="6100137"/>
                </a:cubicBezTo>
                <a:cubicBezTo>
                  <a:pt x="2148952" y="6112474"/>
                  <a:pt x="2168631" y="6149486"/>
                  <a:pt x="2157561" y="6185265"/>
                </a:cubicBezTo>
                <a:cubicBezTo>
                  <a:pt x="2148952" y="6212407"/>
                  <a:pt x="2123122" y="6230913"/>
                  <a:pt x="2093603" y="6230913"/>
                </a:cubicBezTo>
                <a:cubicBezTo>
                  <a:pt x="2087454" y="6230913"/>
                  <a:pt x="2080074" y="6229679"/>
                  <a:pt x="2073924" y="6227212"/>
                </a:cubicBezTo>
                <a:cubicBezTo>
                  <a:pt x="2056705" y="6222277"/>
                  <a:pt x="2043175" y="6209940"/>
                  <a:pt x="2034566" y="6193901"/>
                </a:cubicBezTo>
                <a:cubicBezTo>
                  <a:pt x="2025956" y="6177862"/>
                  <a:pt x="2024726" y="6160590"/>
                  <a:pt x="2030876" y="6143318"/>
                </a:cubicBezTo>
                <a:cubicBezTo>
                  <a:pt x="2039485" y="6116175"/>
                  <a:pt x="2065314" y="6097669"/>
                  <a:pt x="2093603" y="6097669"/>
                </a:cubicBezTo>
                <a:close/>
                <a:moveTo>
                  <a:pt x="4351030" y="6093441"/>
                </a:moveTo>
                <a:cubicBezTo>
                  <a:pt x="4378194" y="6093441"/>
                  <a:pt x="4401653" y="6108331"/>
                  <a:pt x="4412765" y="6133146"/>
                </a:cubicBezTo>
                <a:cubicBezTo>
                  <a:pt x="4420173" y="6149277"/>
                  <a:pt x="4420173" y="6167888"/>
                  <a:pt x="4414000" y="6184019"/>
                </a:cubicBezTo>
                <a:cubicBezTo>
                  <a:pt x="4407826" y="6201390"/>
                  <a:pt x="4395479" y="6213798"/>
                  <a:pt x="4378194" y="6221242"/>
                </a:cubicBezTo>
                <a:cubicBezTo>
                  <a:pt x="4369551" y="6224965"/>
                  <a:pt x="4360908" y="6227446"/>
                  <a:pt x="4352265" y="6227446"/>
                </a:cubicBezTo>
                <a:cubicBezTo>
                  <a:pt x="4325102" y="6227446"/>
                  <a:pt x="4301643" y="6211316"/>
                  <a:pt x="4290530" y="6187741"/>
                </a:cubicBezTo>
                <a:cubicBezTo>
                  <a:pt x="4283122" y="6171611"/>
                  <a:pt x="4283122" y="6152999"/>
                  <a:pt x="4289296" y="6135628"/>
                </a:cubicBezTo>
                <a:cubicBezTo>
                  <a:pt x="4295469" y="6119498"/>
                  <a:pt x="4307816" y="6105849"/>
                  <a:pt x="4323867" y="6098404"/>
                </a:cubicBezTo>
                <a:cubicBezTo>
                  <a:pt x="4332510" y="6094682"/>
                  <a:pt x="4342388" y="6093441"/>
                  <a:pt x="4351030" y="6093441"/>
                </a:cubicBezTo>
                <a:close/>
                <a:moveTo>
                  <a:pt x="1789376" y="5963223"/>
                </a:moveTo>
                <a:cubicBezTo>
                  <a:pt x="1797999" y="5963223"/>
                  <a:pt x="1807854" y="5964464"/>
                  <a:pt x="1816477" y="5968186"/>
                </a:cubicBezTo>
                <a:cubicBezTo>
                  <a:pt x="1849737" y="5983076"/>
                  <a:pt x="1864519" y="6024022"/>
                  <a:pt x="1849737" y="6057523"/>
                </a:cubicBezTo>
                <a:cubicBezTo>
                  <a:pt x="1838650" y="6081098"/>
                  <a:pt x="1815245" y="6097228"/>
                  <a:pt x="1788144" y="6097228"/>
                </a:cubicBezTo>
                <a:cubicBezTo>
                  <a:pt x="1779521" y="6097228"/>
                  <a:pt x="1769666" y="6094747"/>
                  <a:pt x="1761043" y="6091024"/>
                </a:cubicBezTo>
                <a:cubicBezTo>
                  <a:pt x="1727783" y="6076135"/>
                  <a:pt x="1713001" y="6036430"/>
                  <a:pt x="1727783" y="6002928"/>
                </a:cubicBezTo>
                <a:cubicBezTo>
                  <a:pt x="1738870" y="5978113"/>
                  <a:pt x="1762275" y="5963223"/>
                  <a:pt x="1789376" y="5963223"/>
                </a:cubicBezTo>
                <a:close/>
                <a:moveTo>
                  <a:pt x="4649132" y="5957775"/>
                </a:moveTo>
                <a:cubicBezTo>
                  <a:pt x="4672548" y="5957775"/>
                  <a:pt x="4694732" y="5971375"/>
                  <a:pt x="4707056" y="5991158"/>
                </a:cubicBezTo>
                <a:cubicBezTo>
                  <a:pt x="4715683" y="6007231"/>
                  <a:pt x="4718148" y="6025776"/>
                  <a:pt x="4713219" y="6043086"/>
                </a:cubicBezTo>
                <a:cubicBezTo>
                  <a:pt x="4708289" y="6060395"/>
                  <a:pt x="4697197" y="6073995"/>
                  <a:pt x="4682408" y="6082650"/>
                </a:cubicBezTo>
                <a:cubicBezTo>
                  <a:pt x="4672548" y="6088832"/>
                  <a:pt x="4660224" y="6092541"/>
                  <a:pt x="4649132" y="6092541"/>
                </a:cubicBezTo>
                <a:cubicBezTo>
                  <a:pt x="4624483" y="6092541"/>
                  <a:pt x="4602300" y="6078941"/>
                  <a:pt x="4591208" y="6059159"/>
                </a:cubicBezTo>
                <a:cubicBezTo>
                  <a:pt x="4572721" y="6027013"/>
                  <a:pt x="4583813" y="5986212"/>
                  <a:pt x="4615856" y="5967666"/>
                </a:cubicBezTo>
                <a:cubicBezTo>
                  <a:pt x="4625716" y="5961484"/>
                  <a:pt x="4636808" y="5957775"/>
                  <a:pt x="4649132" y="5957775"/>
                </a:cubicBezTo>
                <a:close/>
                <a:moveTo>
                  <a:pt x="1502271" y="5798073"/>
                </a:moveTo>
                <a:cubicBezTo>
                  <a:pt x="1514644" y="5798073"/>
                  <a:pt x="1525779" y="5801782"/>
                  <a:pt x="1535677" y="5807964"/>
                </a:cubicBezTo>
                <a:cubicBezTo>
                  <a:pt x="1551762" y="5816619"/>
                  <a:pt x="1562897" y="5831456"/>
                  <a:pt x="1567846" y="5848765"/>
                </a:cubicBezTo>
                <a:cubicBezTo>
                  <a:pt x="1571558" y="5866074"/>
                  <a:pt x="1569083" y="5883384"/>
                  <a:pt x="1560423" y="5899457"/>
                </a:cubicBezTo>
                <a:cubicBezTo>
                  <a:pt x="1548050" y="5919239"/>
                  <a:pt x="1525779" y="5932839"/>
                  <a:pt x="1502271" y="5932839"/>
                </a:cubicBezTo>
                <a:cubicBezTo>
                  <a:pt x="1491136" y="5932839"/>
                  <a:pt x="1478763" y="5929130"/>
                  <a:pt x="1468865" y="5924185"/>
                </a:cubicBezTo>
                <a:cubicBezTo>
                  <a:pt x="1454018" y="5914293"/>
                  <a:pt x="1442883" y="5900693"/>
                  <a:pt x="1437934" y="5883384"/>
                </a:cubicBezTo>
                <a:cubicBezTo>
                  <a:pt x="1432985" y="5866074"/>
                  <a:pt x="1435459" y="5847529"/>
                  <a:pt x="1444120" y="5831456"/>
                </a:cubicBezTo>
                <a:cubicBezTo>
                  <a:pt x="1456493" y="5811673"/>
                  <a:pt x="1478763" y="5798073"/>
                  <a:pt x="1502271" y="5798073"/>
                </a:cubicBezTo>
                <a:close/>
                <a:moveTo>
                  <a:pt x="4934291" y="5793438"/>
                </a:moveTo>
                <a:cubicBezTo>
                  <a:pt x="4956547" y="5793438"/>
                  <a:pt x="4976330" y="5803308"/>
                  <a:pt x="4988695" y="5820580"/>
                </a:cubicBezTo>
                <a:cubicBezTo>
                  <a:pt x="4999823" y="5835385"/>
                  <a:pt x="5003532" y="5852657"/>
                  <a:pt x="5001059" y="5869930"/>
                </a:cubicBezTo>
                <a:cubicBezTo>
                  <a:pt x="4998586" y="5888436"/>
                  <a:pt x="4988695" y="5903240"/>
                  <a:pt x="4973857" y="5914344"/>
                </a:cubicBezTo>
                <a:cubicBezTo>
                  <a:pt x="4962729" y="5921746"/>
                  <a:pt x="4949128" y="5926681"/>
                  <a:pt x="4934291" y="5926681"/>
                </a:cubicBezTo>
                <a:cubicBezTo>
                  <a:pt x="4913271" y="5926681"/>
                  <a:pt x="4893488" y="5916811"/>
                  <a:pt x="4879887" y="5899539"/>
                </a:cubicBezTo>
                <a:cubicBezTo>
                  <a:pt x="4858867" y="5868696"/>
                  <a:pt x="4865050" y="5826749"/>
                  <a:pt x="4894724" y="5805776"/>
                </a:cubicBezTo>
                <a:cubicBezTo>
                  <a:pt x="4907089" y="5797139"/>
                  <a:pt x="4920690" y="5793438"/>
                  <a:pt x="4934291" y="5793438"/>
                </a:cubicBezTo>
                <a:close/>
                <a:moveTo>
                  <a:pt x="1239563" y="5606024"/>
                </a:moveTo>
                <a:cubicBezTo>
                  <a:pt x="1253093" y="5606024"/>
                  <a:pt x="1266623" y="5609725"/>
                  <a:pt x="1277692" y="5618362"/>
                </a:cubicBezTo>
                <a:cubicBezTo>
                  <a:pt x="1308441" y="5639335"/>
                  <a:pt x="1314591" y="5681282"/>
                  <a:pt x="1292452" y="5712126"/>
                </a:cubicBezTo>
                <a:cubicBezTo>
                  <a:pt x="1280152" y="5729398"/>
                  <a:pt x="1260473" y="5739268"/>
                  <a:pt x="1239563" y="5739268"/>
                </a:cubicBezTo>
                <a:cubicBezTo>
                  <a:pt x="1224804" y="5739268"/>
                  <a:pt x="1211274" y="5734333"/>
                  <a:pt x="1200205" y="5726931"/>
                </a:cubicBezTo>
                <a:cubicBezTo>
                  <a:pt x="1185445" y="5715827"/>
                  <a:pt x="1175606" y="5701022"/>
                  <a:pt x="1173146" y="5682516"/>
                </a:cubicBezTo>
                <a:cubicBezTo>
                  <a:pt x="1170686" y="5665244"/>
                  <a:pt x="1174376" y="5647971"/>
                  <a:pt x="1185445" y="5633167"/>
                </a:cubicBezTo>
                <a:cubicBezTo>
                  <a:pt x="1197745" y="5615894"/>
                  <a:pt x="1217424" y="5606024"/>
                  <a:pt x="1239563" y="5606024"/>
                </a:cubicBezTo>
                <a:close/>
                <a:moveTo>
                  <a:pt x="5201674" y="5598793"/>
                </a:moveTo>
                <a:cubicBezTo>
                  <a:pt x="5220146" y="5598793"/>
                  <a:pt x="5238618" y="5606196"/>
                  <a:pt x="5250932" y="5621001"/>
                </a:cubicBezTo>
                <a:cubicBezTo>
                  <a:pt x="5263247" y="5633338"/>
                  <a:pt x="5269404" y="5650610"/>
                  <a:pt x="5268173" y="5669116"/>
                </a:cubicBezTo>
                <a:cubicBezTo>
                  <a:pt x="5266941" y="5686389"/>
                  <a:pt x="5259553" y="5703661"/>
                  <a:pt x="5246006" y="5714765"/>
                </a:cubicBezTo>
                <a:cubicBezTo>
                  <a:pt x="5233692" y="5725869"/>
                  <a:pt x="5217683" y="5732037"/>
                  <a:pt x="5201674" y="5732037"/>
                </a:cubicBezTo>
                <a:cubicBezTo>
                  <a:pt x="5183202" y="5732037"/>
                  <a:pt x="5164730" y="5724635"/>
                  <a:pt x="5152415" y="5709830"/>
                </a:cubicBezTo>
                <a:cubicBezTo>
                  <a:pt x="5127786" y="5682688"/>
                  <a:pt x="5130249" y="5640740"/>
                  <a:pt x="5157341" y="5616066"/>
                </a:cubicBezTo>
                <a:cubicBezTo>
                  <a:pt x="5169656" y="5604962"/>
                  <a:pt x="5185665" y="5598793"/>
                  <a:pt x="5201674" y="5598793"/>
                </a:cubicBezTo>
                <a:close/>
                <a:moveTo>
                  <a:pt x="990006" y="5384958"/>
                </a:moveTo>
                <a:cubicBezTo>
                  <a:pt x="1006113" y="5384958"/>
                  <a:pt x="1022220" y="5391127"/>
                  <a:pt x="1034610" y="5402231"/>
                </a:cubicBezTo>
                <a:cubicBezTo>
                  <a:pt x="1048239" y="5413334"/>
                  <a:pt x="1055673" y="5430607"/>
                  <a:pt x="1056912" y="5447879"/>
                </a:cubicBezTo>
                <a:cubicBezTo>
                  <a:pt x="1058151" y="5466385"/>
                  <a:pt x="1051956" y="5483658"/>
                  <a:pt x="1039566" y="5495995"/>
                </a:cubicBezTo>
                <a:cubicBezTo>
                  <a:pt x="1027176" y="5510800"/>
                  <a:pt x="1008591" y="5518202"/>
                  <a:pt x="990006" y="5518202"/>
                </a:cubicBezTo>
                <a:cubicBezTo>
                  <a:pt x="973899" y="5518202"/>
                  <a:pt x="957792" y="5512034"/>
                  <a:pt x="945402" y="5500930"/>
                </a:cubicBezTo>
                <a:cubicBezTo>
                  <a:pt x="931773" y="5489826"/>
                  <a:pt x="924339" y="5472554"/>
                  <a:pt x="923100" y="5455281"/>
                </a:cubicBezTo>
                <a:cubicBezTo>
                  <a:pt x="921861" y="5436775"/>
                  <a:pt x="928056" y="5419503"/>
                  <a:pt x="940446" y="5407166"/>
                </a:cubicBezTo>
                <a:cubicBezTo>
                  <a:pt x="952836" y="5392361"/>
                  <a:pt x="971421" y="5384958"/>
                  <a:pt x="990006" y="5384958"/>
                </a:cubicBezTo>
                <a:close/>
                <a:moveTo>
                  <a:pt x="5447282" y="5375988"/>
                </a:moveTo>
                <a:cubicBezTo>
                  <a:pt x="5463323" y="5375988"/>
                  <a:pt x="5479365" y="5382157"/>
                  <a:pt x="5491705" y="5393260"/>
                </a:cubicBezTo>
                <a:cubicBezTo>
                  <a:pt x="5505278" y="5405598"/>
                  <a:pt x="5512682" y="5421636"/>
                  <a:pt x="5513916" y="5438909"/>
                </a:cubicBezTo>
                <a:cubicBezTo>
                  <a:pt x="5515150" y="5457415"/>
                  <a:pt x="5508980" y="5474687"/>
                  <a:pt x="5496641" y="5488258"/>
                </a:cubicBezTo>
                <a:cubicBezTo>
                  <a:pt x="5484301" y="5501829"/>
                  <a:pt x="5465791" y="5509231"/>
                  <a:pt x="5447282" y="5509231"/>
                </a:cubicBezTo>
                <a:cubicBezTo>
                  <a:pt x="5430006" y="5509231"/>
                  <a:pt x="5413964" y="5504296"/>
                  <a:pt x="5401625" y="5493193"/>
                </a:cubicBezTo>
                <a:cubicBezTo>
                  <a:pt x="5374477" y="5468518"/>
                  <a:pt x="5372009" y="5425338"/>
                  <a:pt x="5396689" y="5398195"/>
                </a:cubicBezTo>
                <a:cubicBezTo>
                  <a:pt x="5410262" y="5384624"/>
                  <a:pt x="5427538" y="5375988"/>
                  <a:pt x="5447282" y="5375988"/>
                </a:cubicBezTo>
                <a:close/>
                <a:moveTo>
                  <a:pt x="768073" y="5138428"/>
                </a:moveTo>
                <a:cubicBezTo>
                  <a:pt x="787786" y="5138428"/>
                  <a:pt x="805035" y="5147064"/>
                  <a:pt x="817356" y="5160636"/>
                </a:cubicBezTo>
                <a:cubicBezTo>
                  <a:pt x="829677" y="5174207"/>
                  <a:pt x="835837" y="5191479"/>
                  <a:pt x="834605" y="5208751"/>
                </a:cubicBezTo>
                <a:cubicBezTo>
                  <a:pt x="834605" y="5227258"/>
                  <a:pt x="825980" y="5243296"/>
                  <a:pt x="812427" y="5255634"/>
                </a:cubicBezTo>
                <a:cubicBezTo>
                  <a:pt x="801339" y="5266737"/>
                  <a:pt x="785322" y="5271672"/>
                  <a:pt x="768073" y="5271672"/>
                </a:cubicBezTo>
                <a:cubicBezTo>
                  <a:pt x="749592" y="5271672"/>
                  <a:pt x="731111" y="5264270"/>
                  <a:pt x="718790" y="5250699"/>
                </a:cubicBezTo>
                <a:cubicBezTo>
                  <a:pt x="706469" y="5237128"/>
                  <a:pt x="700309" y="5219855"/>
                  <a:pt x="701541" y="5201349"/>
                </a:cubicBezTo>
                <a:cubicBezTo>
                  <a:pt x="702773" y="5184077"/>
                  <a:pt x="710165" y="5168038"/>
                  <a:pt x="723718" y="5155701"/>
                </a:cubicBezTo>
                <a:cubicBezTo>
                  <a:pt x="736039" y="5144597"/>
                  <a:pt x="752056" y="5138428"/>
                  <a:pt x="768073" y="5138428"/>
                </a:cubicBezTo>
                <a:close/>
                <a:moveTo>
                  <a:pt x="5671203" y="5130842"/>
                </a:moveTo>
                <a:cubicBezTo>
                  <a:pt x="5684784" y="5130842"/>
                  <a:pt x="5698366" y="5135788"/>
                  <a:pt x="5709478" y="5144442"/>
                </a:cubicBezTo>
                <a:cubicBezTo>
                  <a:pt x="5724294" y="5154334"/>
                  <a:pt x="5734172" y="5170407"/>
                  <a:pt x="5736641" y="5187716"/>
                </a:cubicBezTo>
                <a:cubicBezTo>
                  <a:pt x="5739110" y="5205025"/>
                  <a:pt x="5735406" y="5223571"/>
                  <a:pt x="5724294" y="5237171"/>
                </a:cubicBezTo>
                <a:cubicBezTo>
                  <a:pt x="5711947" y="5254481"/>
                  <a:pt x="5692192" y="5265608"/>
                  <a:pt x="5669968" y="5265608"/>
                </a:cubicBezTo>
                <a:cubicBezTo>
                  <a:pt x="5656386" y="5265608"/>
                  <a:pt x="5642805" y="5260663"/>
                  <a:pt x="5631693" y="5252008"/>
                </a:cubicBezTo>
                <a:cubicBezTo>
                  <a:pt x="5616876" y="5242117"/>
                  <a:pt x="5606999" y="5226044"/>
                  <a:pt x="5604530" y="5208735"/>
                </a:cubicBezTo>
                <a:cubicBezTo>
                  <a:pt x="5602060" y="5191425"/>
                  <a:pt x="5605764" y="5172879"/>
                  <a:pt x="5616876" y="5159279"/>
                </a:cubicBezTo>
                <a:cubicBezTo>
                  <a:pt x="5629223" y="5141970"/>
                  <a:pt x="5648978" y="5130842"/>
                  <a:pt x="5671203" y="5130842"/>
                </a:cubicBezTo>
                <a:close/>
                <a:moveTo>
                  <a:pt x="573528" y="4871896"/>
                </a:moveTo>
                <a:cubicBezTo>
                  <a:pt x="595629" y="4871896"/>
                  <a:pt x="615274" y="4883024"/>
                  <a:pt x="627553" y="4900333"/>
                </a:cubicBezTo>
                <a:cubicBezTo>
                  <a:pt x="638603" y="4913933"/>
                  <a:pt x="642287" y="4932479"/>
                  <a:pt x="639831" y="4949789"/>
                </a:cubicBezTo>
                <a:cubicBezTo>
                  <a:pt x="637375" y="4967098"/>
                  <a:pt x="627553" y="4983171"/>
                  <a:pt x="612819" y="4993062"/>
                </a:cubicBezTo>
                <a:cubicBezTo>
                  <a:pt x="601768" y="5001717"/>
                  <a:pt x="588262" y="5006662"/>
                  <a:pt x="574756" y="5006662"/>
                </a:cubicBezTo>
                <a:cubicBezTo>
                  <a:pt x="552655" y="5006662"/>
                  <a:pt x="533009" y="4995535"/>
                  <a:pt x="520731" y="4978225"/>
                </a:cubicBezTo>
                <a:cubicBezTo>
                  <a:pt x="509680" y="4964625"/>
                  <a:pt x="505997" y="4946079"/>
                  <a:pt x="508452" y="4928770"/>
                </a:cubicBezTo>
                <a:cubicBezTo>
                  <a:pt x="510908" y="4911461"/>
                  <a:pt x="520731" y="4895388"/>
                  <a:pt x="535465" y="4885496"/>
                </a:cubicBezTo>
                <a:cubicBezTo>
                  <a:pt x="546515" y="4876842"/>
                  <a:pt x="560022" y="4871896"/>
                  <a:pt x="573528" y="4871896"/>
                </a:cubicBezTo>
                <a:close/>
                <a:moveTo>
                  <a:pt x="5858778" y="4863221"/>
                </a:moveTo>
                <a:cubicBezTo>
                  <a:pt x="5871102" y="4863221"/>
                  <a:pt x="5882194" y="4865703"/>
                  <a:pt x="5892054" y="4871907"/>
                </a:cubicBezTo>
                <a:cubicBezTo>
                  <a:pt x="5908075" y="4880592"/>
                  <a:pt x="5919167" y="4895482"/>
                  <a:pt x="5924097" y="4912853"/>
                </a:cubicBezTo>
                <a:cubicBezTo>
                  <a:pt x="5927794" y="4930224"/>
                  <a:pt x="5925329" y="4948836"/>
                  <a:pt x="5916702" y="4963725"/>
                </a:cubicBezTo>
                <a:cubicBezTo>
                  <a:pt x="5905610" y="4984818"/>
                  <a:pt x="5883427" y="4997226"/>
                  <a:pt x="5858778" y="4997226"/>
                </a:cubicBezTo>
                <a:cubicBezTo>
                  <a:pt x="5847686" y="4997226"/>
                  <a:pt x="5835362" y="4994745"/>
                  <a:pt x="5825502" y="4988541"/>
                </a:cubicBezTo>
                <a:cubicBezTo>
                  <a:pt x="5793459" y="4969929"/>
                  <a:pt x="5782367" y="4928983"/>
                  <a:pt x="5800854" y="4896722"/>
                </a:cubicBezTo>
                <a:cubicBezTo>
                  <a:pt x="5813178" y="4875629"/>
                  <a:pt x="5835362" y="4863221"/>
                  <a:pt x="5858778" y="4863221"/>
                </a:cubicBezTo>
                <a:close/>
                <a:moveTo>
                  <a:pt x="409835" y="4586552"/>
                </a:moveTo>
                <a:cubicBezTo>
                  <a:pt x="433343" y="4586552"/>
                  <a:pt x="455614" y="4598960"/>
                  <a:pt x="467986" y="4620053"/>
                </a:cubicBezTo>
                <a:cubicBezTo>
                  <a:pt x="476647" y="4634943"/>
                  <a:pt x="479122" y="4653555"/>
                  <a:pt x="474173" y="4670926"/>
                </a:cubicBezTo>
                <a:cubicBezTo>
                  <a:pt x="469224" y="4688297"/>
                  <a:pt x="458088" y="4703186"/>
                  <a:pt x="443241" y="4711872"/>
                </a:cubicBezTo>
                <a:cubicBezTo>
                  <a:pt x="433343" y="4718076"/>
                  <a:pt x="420971" y="4720557"/>
                  <a:pt x="409835" y="4720557"/>
                </a:cubicBezTo>
                <a:cubicBezTo>
                  <a:pt x="385090" y="4720557"/>
                  <a:pt x="362819" y="4708149"/>
                  <a:pt x="351684" y="4687056"/>
                </a:cubicBezTo>
                <a:cubicBezTo>
                  <a:pt x="343023" y="4672167"/>
                  <a:pt x="340549" y="4653555"/>
                  <a:pt x="344261" y="4636184"/>
                </a:cubicBezTo>
                <a:cubicBezTo>
                  <a:pt x="349210" y="4618813"/>
                  <a:pt x="360345" y="4603923"/>
                  <a:pt x="376429" y="4595238"/>
                </a:cubicBezTo>
                <a:cubicBezTo>
                  <a:pt x="386327" y="4589034"/>
                  <a:pt x="397463" y="4586552"/>
                  <a:pt x="409835" y="4586552"/>
                </a:cubicBezTo>
                <a:close/>
                <a:moveTo>
                  <a:pt x="6029102" y="4579141"/>
                </a:moveTo>
                <a:cubicBezTo>
                  <a:pt x="6037697" y="4579141"/>
                  <a:pt x="6047520" y="4580375"/>
                  <a:pt x="6056115" y="4584076"/>
                </a:cubicBezTo>
                <a:cubicBezTo>
                  <a:pt x="6072076" y="4591479"/>
                  <a:pt x="6084355" y="4605050"/>
                  <a:pt x="6090494" y="4621088"/>
                </a:cubicBezTo>
                <a:cubicBezTo>
                  <a:pt x="6096633" y="4638361"/>
                  <a:pt x="6096633" y="4656867"/>
                  <a:pt x="6089266" y="4672906"/>
                </a:cubicBezTo>
                <a:cubicBezTo>
                  <a:pt x="6078216" y="4696347"/>
                  <a:pt x="6054887" y="4712385"/>
                  <a:pt x="6027874" y="4712385"/>
                </a:cubicBezTo>
                <a:cubicBezTo>
                  <a:pt x="6019279" y="4712385"/>
                  <a:pt x="6009457" y="4709918"/>
                  <a:pt x="6000862" y="4706217"/>
                </a:cubicBezTo>
                <a:cubicBezTo>
                  <a:pt x="5984900" y="4698814"/>
                  <a:pt x="5972622" y="4686477"/>
                  <a:pt x="5966482" y="4669204"/>
                </a:cubicBezTo>
                <a:cubicBezTo>
                  <a:pt x="5960343" y="4653166"/>
                  <a:pt x="5960343" y="4634660"/>
                  <a:pt x="5967710" y="4618621"/>
                </a:cubicBezTo>
                <a:cubicBezTo>
                  <a:pt x="5978761" y="4593946"/>
                  <a:pt x="6002090" y="4579141"/>
                  <a:pt x="6029102" y="4579141"/>
                </a:cubicBezTo>
                <a:close/>
                <a:moveTo>
                  <a:pt x="277679" y="4287168"/>
                </a:moveTo>
                <a:cubicBezTo>
                  <a:pt x="304881" y="4287168"/>
                  <a:pt x="328373" y="4301973"/>
                  <a:pt x="339501" y="4326648"/>
                </a:cubicBezTo>
                <a:cubicBezTo>
                  <a:pt x="354339" y="4359958"/>
                  <a:pt x="339501" y="4399438"/>
                  <a:pt x="304881" y="4414243"/>
                </a:cubicBezTo>
                <a:cubicBezTo>
                  <a:pt x="296226" y="4417944"/>
                  <a:pt x="287570" y="4420411"/>
                  <a:pt x="278915" y="4420411"/>
                </a:cubicBezTo>
                <a:cubicBezTo>
                  <a:pt x="251713" y="4420411"/>
                  <a:pt x="228221" y="4404373"/>
                  <a:pt x="217093" y="4380932"/>
                </a:cubicBezTo>
                <a:cubicBezTo>
                  <a:pt x="209674" y="4364893"/>
                  <a:pt x="209674" y="4346387"/>
                  <a:pt x="215856" y="4329115"/>
                </a:cubicBezTo>
                <a:cubicBezTo>
                  <a:pt x="222038" y="4313077"/>
                  <a:pt x="234403" y="4299506"/>
                  <a:pt x="250477" y="4292103"/>
                </a:cubicBezTo>
                <a:cubicBezTo>
                  <a:pt x="259132" y="4288402"/>
                  <a:pt x="269024" y="4287168"/>
                  <a:pt x="277679" y="4287168"/>
                </a:cubicBezTo>
                <a:close/>
                <a:moveTo>
                  <a:pt x="6159673" y="4275657"/>
                </a:moveTo>
                <a:cubicBezTo>
                  <a:pt x="6165843" y="4275657"/>
                  <a:pt x="6173246" y="4276891"/>
                  <a:pt x="6179416" y="4278125"/>
                </a:cubicBezTo>
                <a:cubicBezTo>
                  <a:pt x="6196692" y="4284293"/>
                  <a:pt x="6210266" y="4295397"/>
                  <a:pt x="6218903" y="4311435"/>
                </a:cubicBezTo>
                <a:cubicBezTo>
                  <a:pt x="6226307" y="4327474"/>
                  <a:pt x="6227541" y="4345980"/>
                  <a:pt x="6222605" y="4363252"/>
                </a:cubicBezTo>
                <a:cubicBezTo>
                  <a:pt x="6213968" y="4390394"/>
                  <a:pt x="6188054" y="4408900"/>
                  <a:pt x="6158439" y="4408900"/>
                </a:cubicBezTo>
                <a:cubicBezTo>
                  <a:pt x="6152269" y="4408900"/>
                  <a:pt x="6144865" y="4407667"/>
                  <a:pt x="6138695" y="4405199"/>
                </a:cubicBezTo>
                <a:cubicBezTo>
                  <a:pt x="6102910" y="4394095"/>
                  <a:pt x="6084400" y="4357084"/>
                  <a:pt x="6095506" y="4321305"/>
                </a:cubicBezTo>
                <a:cubicBezTo>
                  <a:pt x="6104144" y="4294163"/>
                  <a:pt x="6130057" y="4275657"/>
                  <a:pt x="6159673" y="4275657"/>
                </a:cubicBezTo>
                <a:close/>
                <a:moveTo>
                  <a:pt x="174129" y="3971881"/>
                </a:moveTo>
                <a:cubicBezTo>
                  <a:pt x="203804" y="3971881"/>
                  <a:pt x="229770" y="3990387"/>
                  <a:pt x="238425" y="4017529"/>
                </a:cubicBezTo>
                <a:cubicBezTo>
                  <a:pt x="249553" y="4053308"/>
                  <a:pt x="231006" y="4090319"/>
                  <a:pt x="195149" y="4101423"/>
                </a:cubicBezTo>
                <a:cubicBezTo>
                  <a:pt x="188967" y="4103891"/>
                  <a:pt x="181548" y="4105124"/>
                  <a:pt x="175366" y="4105124"/>
                </a:cubicBezTo>
                <a:cubicBezTo>
                  <a:pt x="175359" y="4105124"/>
                  <a:pt x="175274" y="4105124"/>
                  <a:pt x="174129" y="4105124"/>
                </a:cubicBezTo>
                <a:cubicBezTo>
                  <a:pt x="145691" y="4105124"/>
                  <a:pt x="119725" y="4086618"/>
                  <a:pt x="111070" y="4059476"/>
                </a:cubicBezTo>
                <a:cubicBezTo>
                  <a:pt x="104888" y="4042204"/>
                  <a:pt x="107361" y="4023698"/>
                  <a:pt x="114779" y="4007659"/>
                </a:cubicBezTo>
                <a:cubicBezTo>
                  <a:pt x="123435" y="3991621"/>
                  <a:pt x="137036" y="3980517"/>
                  <a:pt x="154346" y="3974349"/>
                </a:cubicBezTo>
                <a:cubicBezTo>
                  <a:pt x="160528" y="3973115"/>
                  <a:pt x="167947" y="3971881"/>
                  <a:pt x="174129" y="3971881"/>
                </a:cubicBezTo>
                <a:close/>
                <a:moveTo>
                  <a:pt x="6262794" y="3961491"/>
                </a:moveTo>
                <a:cubicBezTo>
                  <a:pt x="6266489" y="3961491"/>
                  <a:pt x="6271415" y="3961491"/>
                  <a:pt x="6276341" y="3962725"/>
                </a:cubicBezTo>
                <a:cubicBezTo>
                  <a:pt x="6293581" y="3966426"/>
                  <a:pt x="6308358" y="3976296"/>
                  <a:pt x="6318210" y="3992335"/>
                </a:cubicBezTo>
                <a:cubicBezTo>
                  <a:pt x="6328062" y="4007140"/>
                  <a:pt x="6331756" y="4024412"/>
                  <a:pt x="6328062" y="4041684"/>
                </a:cubicBezTo>
                <a:cubicBezTo>
                  <a:pt x="6320673" y="4072528"/>
                  <a:pt x="6293581" y="4094735"/>
                  <a:pt x="6262794" y="4094735"/>
                </a:cubicBezTo>
                <a:cubicBezTo>
                  <a:pt x="6257869" y="4094735"/>
                  <a:pt x="6252943" y="4094735"/>
                  <a:pt x="6248017" y="4093501"/>
                </a:cubicBezTo>
                <a:cubicBezTo>
                  <a:pt x="6212305" y="4086099"/>
                  <a:pt x="6190138" y="4050321"/>
                  <a:pt x="6197527" y="4014542"/>
                </a:cubicBezTo>
                <a:cubicBezTo>
                  <a:pt x="6203684" y="3983699"/>
                  <a:pt x="6230776" y="3961491"/>
                  <a:pt x="6262794" y="3961491"/>
                </a:cubicBezTo>
                <a:close/>
                <a:moveTo>
                  <a:pt x="101454" y="3648532"/>
                </a:moveTo>
                <a:cubicBezTo>
                  <a:pt x="133624" y="3648532"/>
                  <a:pt x="160844" y="3670739"/>
                  <a:pt x="167030" y="3701583"/>
                </a:cubicBezTo>
                <a:cubicBezTo>
                  <a:pt x="170742" y="3718855"/>
                  <a:pt x="168267" y="3736128"/>
                  <a:pt x="158369" y="3752166"/>
                </a:cubicBezTo>
                <a:cubicBezTo>
                  <a:pt x="148471" y="3766971"/>
                  <a:pt x="133624" y="3776841"/>
                  <a:pt x="116302" y="3780542"/>
                </a:cubicBezTo>
                <a:cubicBezTo>
                  <a:pt x="111353" y="3781776"/>
                  <a:pt x="106403" y="3781776"/>
                  <a:pt x="101454" y="3781776"/>
                </a:cubicBezTo>
                <a:cubicBezTo>
                  <a:pt x="70522" y="3781776"/>
                  <a:pt x="43302" y="3759569"/>
                  <a:pt x="35879" y="3728725"/>
                </a:cubicBezTo>
                <a:cubicBezTo>
                  <a:pt x="32167" y="3711453"/>
                  <a:pt x="35879" y="3694181"/>
                  <a:pt x="45777" y="3679376"/>
                </a:cubicBezTo>
                <a:cubicBezTo>
                  <a:pt x="55675" y="3663337"/>
                  <a:pt x="70522" y="3653467"/>
                  <a:pt x="87844" y="3649766"/>
                </a:cubicBezTo>
                <a:cubicBezTo>
                  <a:pt x="92793" y="3648532"/>
                  <a:pt x="96505" y="3648532"/>
                  <a:pt x="101454" y="3648532"/>
                </a:cubicBezTo>
                <a:close/>
                <a:moveTo>
                  <a:pt x="6331984" y="3638450"/>
                </a:moveTo>
                <a:lnTo>
                  <a:pt x="6338157" y="3638450"/>
                </a:lnTo>
                <a:cubicBezTo>
                  <a:pt x="6356677" y="3640923"/>
                  <a:pt x="6372728" y="3649578"/>
                  <a:pt x="6383840" y="3663178"/>
                </a:cubicBezTo>
                <a:cubicBezTo>
                  <a:pt x="6394953" y="3678014"/>
                  <a:pt x="6399891" y="3695324"/>
                  <a:pt x="6398657" y="3712633"/>
                </a:cubicBezTo>
                <a:cubicBezTo>
                  <a:pt x="6394953" y="3747252"/>
                  <a:pt x="6366555" y="3773216"/>
                  <a:pt x="6331984" y="3773216"/>
                </a:cubicBezTo>
                <a:cubicBezTo>
                  <a:pt x="6329514" y="3773216"/>
                  <a:pt x="6327045" y="3771980"/>
                  <a:pt x="6324575" y="3771980"/>
                </a:cubicBezTo>
                <a:cubicBezTo>
                  <a:pt x="6307290" y="3770743"/>
                  <a:pt x="6291239" y="3762089"/>
                  <a:pt x="6280127" y="3747252"/>
                </a:cubicBezTo>
                <a:cubicBezTo>
                  <a:pt x="6269015" y="3733652"/>
                  <a:pt x="6262841" y="3716342"/>
                  <a:pt x="6265311" y="3699033"/>
                </a:cubicBezTo>
                <a:cubicBezTo>
                  <a:pt x="6269015" y="3664414"/>
                  <a:pt x="6297412" y="3638450"/>
                  <a:pt x="6331984" y="3638450"/>
                </a:cubicBezTo>
                <a:close/>
                <a:moveTo>
                  <a:pt x="62230" y="3320295"/>
                </a:moveTo>
                <a:cubicBezTo>
                  <a:pt x="63460" y="3320295"/>
                  <a:pt x="65921" y="3320295"/>
                  <a:pt x="68382" y="3320295"/>
                </a:cubicBezTo>
                <a:cubicBezTo>
                  <a:pt x="102835" y="3320295"/>
                  <a:pt x="131136" y="3346259"/>
                  <a:pt x="134827" y="3380878"/>
                </a:cubicBezTo>
                <a:cubicBezTo>
                  <a:pt x="138519" y="3416733"/>
                  <a:pt x="112679" y="3450116"/>
                  <a:pt x="75765" y="3453825"/>
                </a:cubicBezTo>
                <a:cubicBezTo>
                  <a:pt x="73304" y="3453825"/>
                  <a:pt x="70843" y="3455061"/>
                  <a:pt x="68382" y="3455061"/>
                </a:cubicBezTo>
                <a:cubicBezTo>
                  <a:pt x="33929" y="3455061"/>
                  <a:pt x="5629" y="3429097"/>
                  <a:pt x="1937" y="3394478"/>
                </a:cubicBezTo>
                <a:cubicBezTo>
                  <a:pt x="707" y="3377169"/>
                  <a:pt x="5629" y="3359859"/>
                  <a:pt x="16703" y="3345023"/>
                </a:cubicBezTo>
                <a:cubicBezTo>
                  <a:pt x="27777" y="3331423"/>
                  <a:pt x="43773" y="3322768"/>
                  <a:pt x="62230" y="3320295"/>
                </a:cubicBezTo>
                <a:close/>
                <a:moveTo>
                  <a:pt x="6366395" y="3309190"/>
                </a:moveTo>
                <a:cubicBezTo>
                  <a:pt x="6403610" y="3309190"/>
                  <a:pt x="6433778" y="3339188"/>
                  <a:pt x="6433778" y="3376193"/>
                </a:cubicBezTo>
                <a:cubicBezTo>
                  <a:pt x="6433778" y="3413198"/>
                  <a:pt x="6403610" y="3443196"/>
                  <a:pt x="6366395" y="3443196"/>
                </a:cubicBezTo>
                <a:cubicBezTo>
                  <a:pt x="6329180" y="3443196"/>
                  <a:pt x="6299012" y="3413198"/>
                  <a:pt x="6299012" y="3376193"/>
                </a:cubicBezTo>
                <a:cubicBezTo>
                  <a:pt x="6299012" y="3339188"/>
                  <a:pt x="6329180" y="3309190"/>
                  <a:pt x="6366395" y="3309190"/>
                </a:cubicBezTo>
                <a:close/>
                <a:moveTo>
                  <a:pt x="66765" y="2989142"/>
                </a:moveTo>
                <a:cubicBezTo>
                  <a:pt x="103856" y="2989142"/>
                  <a:pt x="134766" y="3018921"/>
                  <a:pt x="134766" y="3056145"/>
                </a:cubicBezTo>
                <a:cubicBezTo>
                  <a:pt x="134766" y="3093368"/>
                  <a:pt x="103856" y="3123147"/>
                  <a:pt x="66765" y="3123147"/>
                </a:cubicBezTo>
                <a:cubicBezTo>
                  <a:pt x="30909" y="3123147"/>
                  <a:pt x="0" y="3093368"/>
                  <a:pt x="0" y="3056145"/>
                </a:cubicBezTo>
                <a:cubicBezTo>
                  <a:pt x="0" y="3038774"/>
                  <a:pt x="7418" y="3021403"/>
                  <a:pt x="19782" y="3008995"/>
                </a:cubicBezTo>
                <a:cubicBezTo>
                  <a:pt x="32146" y="2996587"/>
                  <a:pt x="49455" y="2989142"/>
                  <a:pt x="66765" y="2989142"/>
                </a:cubicBezTo>
                <a:close/>
                <a:moveTo>
                  <a:pt x="6358257" y="2979702"/>
                </a:moveTo>
                <a:cubicBezTo>
                  <a:pt x="6360728" y="2979702"/>
                  <a:pt x="6363200" y="2979702"/>
                  <a:pt x="6365671" y="2979702"/>
                </a:cubicBezTo>
                <a:cubicBezTo>
                  <a:pt x="6400268" y="2979702"/>
                  <a:pt x="6428687" y="3005611"/>
                  <a:pt x="6432393" y="3038922"/>
                </a:cubicBezTo>
                <a:cubicBezTo>
                  <a:pt x="6436100" y="3075934"/>
                  <a:pt x="6408917" y="3109245"/>
                  <a:pt x="6371849" y="3112946"/>
                </a:cubicBezTo>
                <a:cubicBezTo>
                  <a:pt x="6370613" y="3112946"/>
                  <a:pt x="6368142" y="3112946"/>
                  <a:pt x="6365671" y="3112946"/>
                </a:cubicBezTo>
                <a:cubicBezTo>
                  <a:pt x="6331074" y="3112946"/>
                  <a:pt x="6302655" y="3087038"/>
                  <a:pt x="6298948" y="3053727"/>
                </a:cubicBezTo>
                <a:cubicBezTo>
                  <a:pt x="6295241" y="3016714"/>
                  <a:pt x="6321189" y="2983403"/>
                  <a:pt x="6358257" y="2979702"/>
                </a:cubicBezTo>
                <a:close/>
                <a:moveTo>
                  <a:pt x="101893" y="2661508"/>
                </a:moveTo>
                <a:cubicBezTo>
                  <a:pt x="104354" y="2661508"/>
                  <a:pt x="106815" y="2661508"/>
                  <a:pt x="109276" y="2661508"/>
                </a:cubicBezTo>
                <a:cubicBezTo>
                  <a:pt x="146189" y="2665209"/>
                  <a:pt x="172029" y="2698520"/>
                  <a:pt x="168337" y="2735532"/>
                </a:cubicBezTo>
                <a:cubicBezTo>
                  <a:pt x="164646" y="2768843"/>
                  <a:pt x="136346" y="2794751"/>
                  <a:pt x="101893" y="2794751"/>
                </a:cubicBezTo>
                <a:lnTo>
                  <a:pt x="95741" y="2794751"/>
                </a:lnTo>
                <a:cubicBezTo>
                  <a:pt x="77284" y="2793517"/>
                  <a:pt x="61288" y="2784881"/>
                  <a:pt x="50214" y="2770076"/>
                </a:cubicBezTo>
                <a:cubicBezTo>
                  <a:pt x="39140" y="2756505"/>
                  <a:pt x="34218" y="2739233"/>
                  <a:pt x="35448" y="2721961"/>
                </a:cubicBezTo>
                <a:cubicBezTo>
                  <a:pt x="39140" y="2687416"/>
                  <a:pt x="67440" y="2661508"/>
                  <a:pt x="101893" y="2661508"/>
                </a:cubicBezTo>
                <a:close/>
                <a:moveTo>
                  <a:pt x="6330481" y="2651264"/>
                </a:moveTo>
                <a:cubicBezTo>
                  <a:pt x="6361353" y="2651264"/>
                  <a:pt x="6388520" y="2673519"/>
                  <a:pt x="6395929" y="2704429"/>
                </a:cubicBezTo>
                <a:cubicBezTo>
                  <a:pt x="6403338" y="2740284"/>
                  <a:pt x="6379876" y="2776139"/>
                  <a:pt x="6344065" y="2783557"/>
                </a:cubicBezTo>
                <a:cubicBezTo>
                  <a:pt x="6339125" y="2784794"/>
                  <a:pt x="6334186" y="2786030"/>
                  <a:pt x="6330481" y="2786030"/>
                </a:cubicBezTo>
                <a:cubicBezTo>
                  <a:pt x="6298375" y="2786030"/>
                  <a:pt x="6271208" y="2763775"/>
                  <a:pt x="6265033" y="2732866"/>
                </a:cubicBezTo>
                <a:cubicBezTo>
                  <a:pt x="6256389" y="2697010"/>
                  <a:pt x="6279852" y="2661155"/>
                  <a:pt x="6315663" y="2652501"/>
                </a:cubicBezTo>
                <a:cubicBezTo>
                  <a:pt x="6320602" y="2652501"/>
                  <a:pt x="6325542" y="2651264"/>
                  <a:pt x="6330481" y="2651264"/>
                </a:cubicBezTo>
                <a:close/>
                <a:moveTo>
                  <a:pt x="170100" y="2338386"/>
                </a:moveTo>
                <a:cubicBezTo>
                  <a:pt x="175053" y="2338386"/>
                  <a:pt x="180005" y="2339623"/>
                  <a:pt x="184957" y="2339623"/>
                </a:cubicBezTo>
                <a:cubicBezTo>
                  <a:pt x="220862" y="2348277"/>
                  <a:pt x="243148" y="2384132"/>
                  <a:pt x="235719" y="2419988"/>
                </a:cubicBezTo>
                <a:cubicBezTo>
                  <a:pt x="229529" y="2450897"/>
                  <a:pt x="202291" y="2473152"/>
                  <a:pt x="170100" y="2473152"/>
                </a:cubicBezTo>
                <a:cubicBezTo>
                  <a:pt x="165148" y="2473152"/>
                  <a:pt x="161434" y="2471916"/>
                  <a:pt x="156481" y="2470679"/>
                </a:cubicBezTo>
                <a:cubicBezTo>
                  <a:pt x="139148" y="2466970"/>
                  <a:pt x="124291" y="2457079"/>
                  <a:pt x="114386" y="2442243"/>
                </a:cubicBezTo>
                <a:cubicBezTo>
                  <a:pt x="104481" y="2427406"/>
                  <a:pt x="100767" y="2408860"/>
                  <a:pt x="104481" y="2391551"/>
                </a:cubicBezTo>
                <a:cubicBezTo>
                  <a:pt x="111910" y="2360641"/>
                  <a:pt x="139148" y="2338386"/>
                  <a:pt x="170100" y="2338386"/>
                </a:cubicBezTo>
                <a:close/>
                <a:moveTo>
                  <a:pt x="6260617" y="2328278"/>
                </a:moveTo>
                <a:cubicBezTo>
                  <a:pt x="6290217" y="2328278"/>
                  <a:pt x="6316117" y="2346824"/>
                  <a:pt x="6324750" y="2375261"/>
                </a:cubicBezTo>
                <a:cubicBezTo>
                  <a:pt x="6335850" y="2409880"/>
                  <a:pt x="6317350" y="2448208"/>
                  <a:pt x="6281584" y="2459335"/>
                </a:cubicBezTo>
                <a:cubicBezTo>
                  <a:pt x="6275417" y="2461808"/>
                  <a:pt x="6268017" y="2463044"/>
                  <a:pt x="6261850" y="2463044"/>
                </a:cubicBezTo>
                <a:cubicBezTo>
                  <a:pt x="6232250" y="2463044"/>
                  <a:pt x="6206351" y="2444498"/>
                  <a:pt x="6197717" y="2416061"/>
                </a:cubicBezTo>
                <a:cubicBezTo>
                  <a:pt x="6186617" y="2381443"/>
                  <a:pt x="6205117" y="2343115"/>
                  <a:pt x="6240884" y="2331987"/>
                </a:cubicBezTo>
                <a:cubicBezTo>
                  <a:pt x="6247050" y="2329515"/>
                  <a:pt x="6254450" y="2328278"/>
                  <a:pt x="6260617" y="2328278"/>
                </a:cubicBezTo>
                <a:close/>
                <a:moveTo>
                  <a:pt x="271213" y="2023899"/>
                </a:moveTo>
                <a:cubicBezTo>
                  <a:pt x="277411" y="2023899"/>
                  <a:pt x="284848" y="2025136"/>
                  <a:pt x="291047" y="2027608"/>
                </a:cubicBezTo>
                <a:cubicBezTo>
                  <a:pt x="326996" y="2038736"/>
                  <a:pt x="345590" y="2077064"/>
                  <a:pt x="334433" y="2111682"/>
                </a:cubicBezTo>
                <a:cubicBezTo>
                  <a:pt x="325756" y="2140119"/>
                  <a:pt x="299724" y="2158665"/>
                  <a:pt x="269973" y="2158665"/>
                </a:cubicBezTo>
                <a:cubicBezTo>
                  <a:pt x="263775" y="2158665"/>
                  <a:pt x="256337" y="2157429"/>
                  <a:pt x="250139" y="2154956"/>
                </a:cubicBezTo>
                <a:cubicBezTo>
                  <a:pt x="214190" y="2143829"/>
                  <a:pt x="195596" y="2105501"/>
                  <a:pt x="206752" y="2070882"/>
                </a:cubicBezTo>
                <a:cubicBezTo>
                  <a:pt x="215430" y="2042445"/>
                  <a:pt x="241462" y="2023899"/>
                  <a:pt x="271213" y="2023899"/>
                </a:cubicBezTo>
                <a:close/>
                <a:moveTo>
                  <a:pt x="6158130" y="2015460"/>
                </a:moveTo>
                <a:cubicBezTo>
                  <a:pt x="6185231" y="2015460"/>
                  <a:pt x="6208636" y="2030265"/>
                  <a:pt x="6219723" y="2054940"/>
                </a:cubicBezTo>
                <a:cubicBezTo>
                  <a:pt x="6234505" y="2088251"/>
                  <a:pt x="6219723" y="2127731"/>
                  <a:pt x="6186463" y="2142535"/>
                </a:cubicBezTo>
                <a:cubicBezTo>
                  <a:pt x="6177840" y="2146237"/>
                  <a:pt x="6167985" y="2148704"/>
                  <a:pt x="6159362" y="2148704"/>
                </a:cubicBezTo>
                <a:cubicBezTo>
                  <a:pt x="6132261" y="2148704"/>
                  <a:pt x="6108856" y="2132665"/>
                  <a:pt x="6097769" y="2109224"/>
                </a:cubicBezTo>
                <a:cubicBezTo>
                  <a:pt x="6082987" y="2075913"/>
                  <a:pt x="6097769" y="2035200"/>
                  <a:pt x="6131030" y="2020395"/>
                </a:cubicBezTo>
                <a:cubicBezTo>
                  <a:pt x="6139653" y="2016694"/>
                  <a:pt x="6149507" y="2015460"/>
                  <a:pt x="6158130" y="2015460"/>
                </a:cubicBezTo>
                <a:close/>
                <a:moveTo>
                  <a:pt x="409174" y="1723487"/>
                </a:moveTo>
                <a:cubicBezTo>
                  <a:pt x="417829" y="1723487"/>
                  <a:pt x="426485" y="1724721"/>
                  <a:pt x="435140" y="1728422"/>
                </a:cubicBezTo>
                <a:cubicBezTo>
                  <a:pt x="469760" y="1743227"/>
                  <a:pt x="484598" y="1783940"/>
                  <a:pt x="469760" y="1817251"/>
                </a:cubicBezTo>
                <a:cubicBezTo>
                  <a:pt x="458632" y="1840692"/>
                  <a:pt x="435140" y="1856730"/>
                  <a:pt x="407938" y="1856730"/>
                </a:cubicBezTo>
                <a:cubicBezTo>
                  <a:pt x="399283" y="1856730"/>
                  <a:pt x="389391" y="1854263"/>
                  <a:pt x="380736" y="1850561"/>
                </a:cubicBezTo>
                <a:cubicBezTo>
                  <a:pt x="364662" y="1843159"/>
                  <a:pt x="352297" y="1830822"/>
                  <a:pt x="346115" y="1813549"/>
                </a:cubicBezTo>
                <a:cubicBezTo>
                  <a:pt x="339933" y="1797511"/>
                  <a:pt x="339933" y="1779005"/>
                  <a:pt x="347352" y="1762966"/>
                </a:cubicBezTo>
                <a:cubicBezTo>
                  <a:pt x="358480" y="1738292"/>
                  <a:pt x="381972" y="1723487"/>
                  <a:pt x="409174" y="1723487"/>
                </a:cubicBezTo>
                <a:close/>
                <a:moveTo>
                  <a:pt x="6018842" y="1712922"/>
                </a:moveTo>
                <a:cubicBezTo>
                  <a:pt x="6043491" y="1712922"/>
                  <a:pt x="6065674" y="1726446"/>
                  <a:pt x="6076766" y="1746116"/>
                </a:cubicBezTo>
                <a:cubicBezTo>
                  <a:pt x="6085393" y="1762098"/>
                  <a:pt x="6087858" y="1780539"/>
                  <a:pt x="6084161" y="1797751"/>
                </a:cubicBezTo>
                <a:cubicBezTo>
                  <a:pt x="6079231" y="1814963"/>
                  <a:pt x="6068139" y="1828486"/>
                  <a:pt x="6052118" y="1837092"/>
                </a:cubicBezTo>
                <a:cubicBezTo>
                  <a:pt x="6042258" y="1843239"/>
                  <a:pt x="6031166" y="1846927"/>
                  <a:pt x="6018842" y="1846927"/>
                </a:cubicBezTo>
                <a:cubicBezTo>
                  <a:pt x="5995426" y="1846927"/>
                  <a:pt x="5973242" y="1833404"/>
                  <a:pt x="5960918" y="1813733"/>
                </a:cubicBezTo>
                <a:cubicBezTo>
                  <a:pt x="5942431" y="1781769"/>
                  <a:pt x="5953523" y="1741198"/>
                  <a:pt x="5985566" y="1722757"/>
                </a:cubicBezTo>
                <a:cubicBezTo>
                  <a:pt x="5995426" y="1716610"/>
                  <a:pt x="6007750" y="1712922"/>
                  <a:pt x="6018842" y="1712922"/>
                </a:cubicBezTo>
                <a:close/>
                <a:moveTo>
                  <a:pt x="565687" y="1435850"/>
                </a:moveTo>
                <a:cubicBezTo>
                  <a:pt x="576837" y="1435850"/>
                  <a:pt x="589226" y="1439538"/>
                  <a:pt x="599137" y="1445685"/>
                </a:cubicBezTo>
                <a:cubicBezTo>
                  <a:pt x="614004" y="1454291"/>
                  <a:pt x="625154" y="1467815"/>
                  <a:pt x="630109" y="1485026"/>
                </a:cubicBezTo>
                <a:cubicBezTo>
                  <a:pt x="635065" y="1502238"/>
                  <a:pt x="632587" y="1520679"/>
                  <a:pt x="623915" y="1536661"/>
                </a:cubicBezTo>
                <a:cubicBezTo>
                  <a:pt x="611526" y="1556332"/>
                  <a:pt x="589226" y="1569855"/>
                  <a:pt x="565687" y="1569855"/>
                </a:cubicBezTo>
                <a:cubicBezTo>
                  <a:pt x="553299" y="1569855"/>
                  <a:pt x="542149" y="1566167"/>
                  <a:pt x="532238" y="1560020"/>
                </a:cubicBezTo>
                <a:cubicBezTo>
                  <a:pt x="500027" y="1541579"/>
                  <a:pt x="488877" y="1501008"/>
                  <a:pt x="507460" y="1469044"/>
                </a:cubicBezTo>
                <a:cubicBezTo>
                  <a:pt x="518610" y="1449374"/>
                  <a:pt x="540910" y="1435850"/>
                  <a:pt x="565687" y="1435850"/>
                </a:cubicBezTo>
                <a:close/>
                <a:moveTo>
                  <a:pt x="5858145" y="1427981"/>
                </a:moveTo>
                <a:cubicBezTo>
                  <a:pt x="5880429" y="1427981"/>
                  <a:pt x="5900238" y="1437851"/>
                  <a:pt x="5912619" y="1455123"/>
                </a:cubicBezTo>
                <a:cubicBezTo>
                  <a:pt x="5934903" y="1484733"/>
                  <a:pt x="5927475" y="1526680"/>
                  <a:pt x="5897762" y="1548888"/>
                </a:cubicBezTo>
                <a:cubicBezTo>
                  <a:pt x="5886620" y="1557524"/>
                  <a:pt x="5873001" y="1561225"/>
                  <a:pt x="5859383" y="1561225"/>
                </a:cubicBezTo>
                <a:cubicBezTo>
                  <a:pt x="5837098" y="1561225"/>
                  <a:pt x="5817289" y="1551355"/>
                  <a:pt x="5804909" y="1534083"/>
                </a:cubicBezTo>
                <a:cubicBezTo>
                  <a:pt x="5782624" y="1504473"/>
                  <a:pt x="5788814" y="1462526"/>
                  <a:pt x="5819765" y="1440318"/>
                </a:cubicBezTo>
                <a:cubicBezTo>
                  <a:pt x="5830908" y="1431682"/>
                  <a:pt x="5844526" y="1427981"/>
                  <a:pt x="5858145" y="1427981"/>
                </a:cubicBezTo>
                <a:close/>
                <a:moveTo>
                  <a:pt x="762934" y="1169035"/>
                </a:moveTo>
                <a:cubicBezTo>
                  <a:pt x="776440" y="1169035"/>
                  <a:pt x="789946" y="1172736"/>
                  <a:pt x="800997" y="1181372"/>
                </a:cubicBezTo>
                <a:cubicBezTo>
                  <a:pt x="815731" y="1192476"/>
                  <a:pt x="825554" y="1207281"/>
                  <a:pt x="828009" y="1224553"/>
                </a:cubicBezTo>
                <a:cubicBezTo>
                  <a:pt x="830465" y="1243060"/>
                  <a:pt x="826781" y="1260332"/>
                  <a:pt x="815731" y="1275137"/>
                </a:cubicBezTo>
                <a:cubicBezTo>
                  <a:pt x="803452" y="1292409"/>
                  <a:pt x="783807" y="1302279"/>
                  <a:pt x="761706" y="1302279"/>
                </a:cubicBezTo>
                <a:cubicBezTo>
                  <a:pt x="748200" y="1302279"/>
                  <a:pt x="734693" y="1298578"/>
                  <a:pt x="723643" y="1289942"/>
                </a:cubicBezTo>
                <a:cubicBezTo>
                  <a:pt x="708909" y="1278838"/>
                  <a:pt x="699086" y="1264033"/>
                  <a:pt x="696630" y="1245527"/>
                </a:cubicBezTo>
                <a:cubicBezTo>
                  <a:pt x="694175" y="1228255"/>
                  <a:pt x="697858" y="1210982"/>
                  <a:pt x="708909" y="1196177"/>
                </a:cubicBezTo>
                <a:cubicBezTo>
                  <a:pt x="721187" y="1178905"/>
                  <a:pt x="740833" y="1169035"/>
                  <a:pt x="762934" y="1169035"/>
                </a:cubicBezTo>
                <a:close/>
                <a:moveTo>
                  <a:pt x="5668159" y="1160948"/>
                </a:moveTo>
                <a:cubicBezTo>
                  <a:pt x="5686730" y="1160948"/>
                  <a:pt x="5705301" y="1169584"/>
                  <a:pt x="5717682" y="1183155"/>
                </a:cubicBezTo>
                <a:cubicBezTo>
                  <a:pt x="5742444" y="1210297"/>
                  <a:pt x="5739968" y="1253478"/>
                  <a:pt x="5712730" y="1278153"/>
                </a:cubicBezTo>
                <a:cubicBezTo>
                  <a:pt x="5700349" y="1288022"/>
                  <a:pt x="5684254" y="1294191"/>
                  <a:pt x="5668159" y="1294191"/>
                </a:cubicBezTo>
                <a:cubicBezTo>
                  <a:pt x="5648349" y="1294191"/>
                  <a:pt x="5631016" y="1286789"/>
                  <a:pt x="5617397" y="1271984"/>
                </a:cubicBezTo>
                <a:cubicBezTo>
                  <a:pt x="5606254" y="1259647"/>
                  <a:pt x="5600063" y="1242374"/>
                  <a:pt x="5601301" y="1223868"/>
                </a:cubicBezTo>
                <a:cubicBezTo>
                  <a:pt x="5601301" y="1206596"/>
                  <a:pt x="5609968" y="1190558"/>
                  <a:pt x="5622349" y="1178220"/>
                </a:cubicBezTo>
                <a:cubicBezTo>
                  <a:pt x="5634730" y="1167117"/>
                  <a:pt x="5650825" y="1160948"/>
                  <a:pt x="5668159" y="1160948"/>
                </a:cubicBezTo>
                <a:close/>
                <a:moveTo>
                  <a:pt x="982271" y="922703"/>
                </a:moveTo>
                <a:cubicBezTo>
                  <a:pt x="999520" y="922703"/>
                  <a:pt x="1015537" y="928872"/>
                  <a:pt x="1026625" y="939975"/>
                </a:cubicBezTo>
                <a:cubicBezTo>
                  <a:pt x="1040178" y="952313"/>
                  <a:pt x="1048803" y="968351"/>
                  <a:pt x="1048803" y="985624"/>
                </a:cubicBezTo>
                <a:cubicBezTo>
                  <a:pt x="1050035" y="1004130"/>
                  <a:pt x="1043875" y="1021402"/>
                  <a:pt x="1032786" y="1033740"/>
                </a:cubicBezTo>
                <a:cubicBezTo>
                  <a:pt x="1019233" y="1048545"/>
                  <a:pt x="1001984" y="1055947"/>
                  <a:pt x="982271" y="1055947"/>
                </a:cubicBezTo>
                <a:cubicBezTo>
                  <a:pt x="966254" y="1055947"/>
                  <a:pt x="950237" y="1049778"/>
                  <a:pt x="937916" y="1039908"/>
                </a:cubicBezTo>
                <a:cubicBezTo>
                  <a:pt x="924363" y="1027571"/>
                  <a:pt x="916971" y="1011532"/>
                  <a:pt x="915739" y="993026"/>
                </a:cubicBezTo>
                <a:cubicBezTo>
                  <a:pt x="914507" y="975754"/>
                  <a:pt x="920667" y="958482"/>
                  <a:pt x="932988" y="944910"/>
                </a:cubicBezTo>
                <a:cubicBezTo>
                  <a:pt x="945309" y="931339"/>
                  <a:pt x="963790" y="922703"/>
                  <a:pt x="982271" y="922703"/>
                </a:cubicBezTo>
                <a:close/>
                <a:moveTo>
                  <a:pt x="5442899" y="914919"/>
                </a:moveTo>
                <a:cubicBezTo>
                  <a:pt x="5458901" y="914919"/>
                  <a:pt x="5474903" y="921101"/>
                  <a:pt x="5487212" y="932228"/>
                </a:cubicBezTo>
                <a:cubicBezTo>
                  <a:pt x="5514292" y="956956"/>
                  <a:pt x="5516754" y="1000230"/>
                  <a:pt x="5492136" y="1027430"/>
                </a:cubicBezTo>
                <a:cubicBezTo>
                  <a:pt x="5479827" y="1041030"/>
                  <a:pt x="5461363" y="1049685"/>
                  <a:pt x="5442899" y="1049685"/>
                </a:cubicBezTo>
                <a:cubicBezTo>
                  <a:pt x="5426897" y="1049685"/>
                  <a:pt x="5410895" y="1043503"/>
                  <a:pt x="5398586" y="1032376"/>
                </a:cubicBezTo>
                <a:cubicBezTo>
                  <a:pt x="5371506" y="1007648"/>
                  <a:pt x="5369044" y="964374"/>
                  <a:pt x="5393663" y="937174"/>
                </a:cubicBezTo>
                <a:cubicBezTo>
                  <a:pt x="5405972" y="923574"/>
                  <a:pt x="5424435" y="914919"/>
                  <a:pt x="5442899" y="914919"/>
                </a:cubicBezTo>
                <a:close/>
                <a:moveTo>
                  <a:pt x="1224721" y="700440"/>
                </a:moveTo>
                <a:cubicBezTo>
                  <a:pt x="1243292" y="700440"/>
                  <a:pt x="1261863" y="709095"/>
                  <a:pt x="1274244" y="722695"/>
                </a:cubicBezTo>
                <a:cubicBezTo>
                  <a:pt x="1286625" y="736295"/>
                  <a:pt x="1292816" y="753605"/>
                  <a:pt x="1291578" y="770914"/>
                </a:cubicBezTo>
                <a:cubicBezTo>
                  <a:pt x="1290340" y="789460"/>
                  <a:pt x="1282911" y="805533"/>
                  <a:pt x="1269292" y="817897"/>
                </a:cubicBezTo>
                <a:cubicBezTo>
                  <a:pt x="1256911" y="829024"/>
                  <a:pt x="1240816" y="835206"/>
                  <a:pt x="1224721" y="835206"/>
                </a:cubicBezTo>
                <a:cubicBezTo>
                  <a:pt x="1206149" y="835206"/>
                  <a:pt x="1187578" y="826551"/>
                  <a:pt x="1175197" y="812951"/>
                </a:cubicBezTo>
                <a:cubicBezTo>
                  <a:pt x="1150435" y="785751"/>
                  <a:pt x="1151673" y="742477"/>
                  <a:pt x="1180149" y="717750"/>
                </a:cubicBezTo>
                <a:cubicBezTo>
                  <a:pt x="1192530" y="706622"/>
                  <a:pt x="1207387" y="700440"/>
                  <a:pt x="1224721" y="700440"/>
                </a:cubicBezTo>
                <a:close/>
                <a:moveTo>
                  <a:pt x="5196704" y="696562"/>
                </a:moveTo>
                <a:cubicBezTo>
                  <a:pt x="5211487" y="696562"/>
                  <a:pt x="5225037" y="700263"/>
                  <a:pt x="5236124" y="708900"/>
                </a:cubicBezTo>
                <a:cubicBezTo>
                  <a:pt x="5265688" y="731107"/>
                  <a:pt x="5273079" y="771820"/>
                  <a:pt x="5250906" y="802664"/>
                </a:cubicBezTo>
                <a:cubicBezTo>
                  <a:pt x="5238587" y="819936"/>
                  <a:pt x="5218878" y="829806"/>
                  <a:pt x="5196704" y="829806"/>
                </a:cubicBezTo>
                <a:cubicBezTo>
                  <a:pt x="5183154" y="829806"/>
                  <a:pt x="5169604" y="824871"/>
                  <a:pt x="5157285" y="817469"/>
                </a:cubicBezTo>
                <a:cubicBezTo>
                  <a:pt x="5127721" y="795261"/>
                  <a:pt x="5121561" y="753314"/>
                  <a:pt x="5142503" y="723704"/>
                </a:cubicBezTo>
                <a:cubicBezTo>
                  <a:pt x="5156053" y="706432"/>
                  <a:pt x="5175763" y="696562"/>
                  <a:pt x="5196704" y="696562"/>
                </a:cubicBezTo>
                <a:close/>
                <a:moveTo>
                  <a:pt x="1490891" y="508023"/>
                </a:moveTo>
                <a:cubicBezTo>
                  <a:pt x="1511911" y="508023"/>
                  <a:pt x="1531694" y="517893"/>
                  <a:pt x="1544058" y="535165"/>
                </a:cubicBezTo>
                <a:cubicBezTo>
                  <a:pt x="1555187" y="549970"/>
                  <a:pt x="1558896" y="567242"/>
                  <a:pt x="1556423" y="584514"/>
                </a:cubicBezTo>
                <a:cubicBezTo>
                  <a:pt x="1553950" y="603020"/>
                  <a:pt x="1544058" y="617825"/>
                  <a:pt x="1529221" y="628929"/>
                </a:cubicBezTo>
                <a:cubicBezTo>
                  <a:pt x="1518093" y="636331"/>
                  <a:pt x="1504492" y="641266"/>
                  <a:pt x="1490891" y="641266"/>
                </a:cubicBezTo>
                <a:cubicBezTo>
                  <a:pt x="1468635" y="641266"/>
                  <a:pt x="1448852" y="631396"/>
                  <a:pt x="1436487" y="614124"/>
                </a:cubicBezTo>
                <a:cubicBezTo>
                  <a:pt x="1414231" y="583281"/>
                  <a:pt x="1421650" y="542568"/>
                  <a:pt x="1451324" y="520360"/>
                </a:cubicBezTo>
                <a:cubicBezTo>
                  <a:pt x="1462453" y="511724"/>
                  <a:pt x="1476054" y="508023"/>
                  <a:pt x="1490891" y="508023"/>
                </a:cubicBezTo>
                <a:close/>
                <a:moveTo>
                  <a:pt x="4930634" y="501805"/>
                </a:moveTo>
                <a:cubicBezTo>
                  <a:pt x="4941742" y="501805"/>
                  <a:pt x="4954084" y="504272"/>
                  <a:pt x="4963957" y="510441"/>
                </a:cubicBezTo>
                <a:cubicBezTo>
                  <a:pt x="4996047" y="528947"/>
                  <a:pt x="5007154" y="569660"/>
                  <a:pt x="4988641" y="601737"/>
                </a:cubicBezTo>
                <a:cubicBezTo>
                  <a:pt x="4976299" y="622711"/>
                  <a:pt x="4954084" y="635048"/>
                  <a:pt x="4930634" y="635048"/>
                </a:cubicBezTo>
                <a:cubicBezTo>
                  <a:pt x="4918292" y="635048"/>
                  <a:pt x="4907185" y="632581"/>
                  <a:pt x="4897311" y="626412"/>
                </a:cubicBezTo>
                <a:cubicBezTo>
                  <a:pt x="4865222" y="607906"/>
                  <a:pt x="4854114" y="567193"/>
                  <a:pt x="4872627" y="535116"/>
                </a:cubicBezTo>
                <a:cubicBezTo>
                  <a:pt x="4883735" y="514142"/>
                  <a:pt x="4905950" y="501805"/>
                  <a:pt x="4930634" y="501805"/>
                </a:cubicBezTo>
                <a:close/>
                <a:moveTo>
                  <a:pt x="1776106" y="341337"/>
                </a:moveTo>
                <a:cubicBezTo>
                  <a:pt x="1799522" y="341337"/>
                  <a:pt x="1822938" y="353674"/>
                  <a:pt x="1834030" y="374648"/>
                </a:cubicBezTo>
                <a:cubicBezTo>
                  <a:pt x="1842657" y="389453"/>
                  <a:pt x="1845122" y="407959"/>
                  <a:pt x="1841425" y="425231"/>
                </a:cubicBezTo>
                <a:cubicBezTo>
                  <a:pt x="1836495" y="442504"/>
                  <a:pt x="1825403" y="457309"/>
                  <a:pt x="1809381" y="465945"/>
                </a:cubicBezTo>
                <a:cubicBezTo>
                  <a:pt x="1799522" y="472114"/>
                  <a:pt x="1788430" y="474581"/>
                  <a:pt x="1776106" y="474581"/>
                </a:cubicBezTo>
                <a:cubicBezTo>
                  <a:pt x="1752689" y="474581"/>
                  <a:pt x="1730506" y="462244"/>
                  <a:pt x="1718181" y="441270"/>
                </a:cubicBezTo>
                <a:cubicBezTo>
                  <a:pt x="1699695" y="409193"/>
                  <a:pt x="1710787" y="368479"/>
                  <a:pt x="1742830" y="349973"/>
                </a:cubicBezTo>
                <a:cubicBezTo>
                  <a:pt x="1752689" y="343805"/>
                  <a:pt x="1765014" y="341337"/>
                  <a:pt x="1776106" y="341337"/>
                </a:cubicBezTo>
                <a:close/>
                <a:moveTo>
                  <a:pt x="4648942" y="338232"/>
                </a:moveTo>
                <a:cubicBezTo>
                  <a:pt x="4657597" y="338232"/>
                  <a:pt x="4666252" y="339466"/>
                  <a:pt x="4674907" y="343167"/>
                </a:cubicBezTo>
                <a:cubicBezTo>
                  <a:pt x="4709528" y="357972"/>
                  <a:pt x="4724365" y="397451"/>
                  <a:pt x="4709528" y="431996"/>
                </a:cubicBezTo>
                <a:cubicBezTo>
                  <a:pt x="4698400" y="455437"/>
                  <a:pt x="4674907" y="471475"/>
                  <a:pt x="4647705" y="471475"/>
                </a:cubicBezTo>
                <a:cubicBezTo>
                  <a:pt x="4639050" y="471475"/>
                  <a:pt x="4629158" y="469008"/>
                  <a:pt x="4620503" y="465306"/>
                </a:cubicBezTo>
                <a:cubicBezTo>
                  <a:pt x="4604429" y="457904"/>
                  <a:pt x="4592065" y="445567"/>
                  <a:pt x="4585883" y="428294"/>
                </a:cubicBezTo>
                <a:cubicBezTo>
                  <a:pt x="4579700" y="412256"/>
                  <a:pt x="4579700" y="393750"/>
                  <a:pt x="4587119" y="377711"/>
                </a:cubicBezTo>
                <a:cubicBezTo>
                  <a:pt x="4598247" y="353037"/>
                  <a:pt x="4621740" y="338232"/>
                  <a:pt x="4648942" y="338232"/>
                </a:cubicBezTo>
                <a:close/>
                <a:moveTo>
                  <a:pt x="2077174" y="207248"/>
                </a:moveTo>
                <a:cubicBezTo>
                  <a:pt x="2104375" y="207248"/>
                  <a:pt x="2127868" y="222053"/>
                  <a:pt x="2138996" y="246727"/>
                </a:cubicBezTo>
                <a:cubicBezTo>
                  <a:pt x="2146415" y="262766"/>
                  <a:pt x="2146415" y="281272"/>
                  <a:pt x="2140233" y="297310"/>
                </a:cubicBezTo>
                <a:cubicBezTo>
                  <a:pt x="2134050" y="314583"/>
                  <a:pt x="2121686" y="326920"/>
                  <a:pt x="2105612" y="334322"/>
                </a:cubicBezTo>
                <a:cubicBezTo>
                  <a:pt x="2096957" y="338024"/>
                  <a:pt x="2087065" y="340491"/>
                  <a:pt x="2078410" y="340491"/>
                </a:cubicBezTo>
                <a:cubicBezTo>
                  <a:pt x="2051208" y="340491"/>
                  <a:pt x="2027715" y="324453"/>
                  <a:pt x="2016587" y="301012"/>
                </a:cubicBezTo>
                <a:cubicBezTo>
                  <a:pt x="2001750" y="266467"/>
                  <a:pt x="2016587" y="226988"/>
                  <a:pt x="2049972" y="212183"/>
                </a:cubicBezTo>
                <a:cubicBezTo>
                  <a:pt x="2058627" y="208482"/>
                  <a:pt x="2068518" y="207248"/>
                  <a:pt x="2077174" y="207248"/>
                </a:cubicBezTo>
                <a:close/>
                <a:moveTo>
                  <a:pt x="4341518" y="204796"/>
                </a:moveTo>
                <a:cubicBezTo>
                  <a:pt x="4347685" y="204796"/>
                  <a:pt x="4355085" y="204796"/>
                  <a:pt x="4361252" y="207264"/>
                </a:cubicBezTo>
                <a:cubicBezTo>
                  <a:pt x="4397018" y="218367"/>
                  <a:pt x="4415518" y="256613"/>
                  <a:pt x="4404418" y="291158"/>
                </a:cubicBezTo>
                <a:cubicBezTo>
                  <a:pt x="4395785" y="319534"/>
                  <a:pt x="4369885" y="338040"/>
                  <a:pt x="4341518" y="338040"/>
                </a:cubicBezTo>
                <a:cubicBezTo>
                  <a:pt x="4334118" y="338040"/>
                  <a:pt x="4326718" y="336806"/>
                  <a:pt x="4320552" y="334339"/>
                </a:cubicBezTo>
                <a:cubicBezTo>
                  <a:pt x="4286019" y="323235"/>
                  <a:pt x="4266285" y="284989"/>
                  <a:pt x="4277385" y="250444"/>
                </a:cubicBezTo>
                <a:cubicBezTo>
                  <a:pt x="4286019" y="223302"/>
                  <a:pt x="4311918" y="204796"/>
                  <a:pt x="4341518" y="204796"/>
                </a:cubicBezTo>
                <a:close/>
                <a:moveTo>
                  <a:pt x="2398023" y="106236"/>
                </a:moveTo>
                <a:cubicBezTo>
                  <a:pt x="2427542" y="106236"/>
                  <a:pt x="2453372" y="124742"/>
                  <a:pt x="2461981" y="151885"/>
                </a:cubicBezTo>
                <a:cubicBezTo>
                  <a:pt x="2473051" y="186429"/>
                  <a:pt x="2453372" y="224675"/>
                  <a:pt x="2418933" y="235779"/>
                </a:cubicBezTo>
                <a:cubicBezTo>
                  <a:pt x="2412783" y="238246"/>
                  <a:pt x="2405403" y="239480"/>
                  <a:pt x="2398023" y="239480"/>
                </a:cubicBezTo>
                <a:cubicBezTo>
                  <a:pt x="2369734" y="239480"/>
                  <a:pt x="2343905" y="220974"/>
                  <a:pt x="2335296" y="192598"/>
                </a:cubicBezTo>
                <a:cubicBezTo>
                  <a:pt x="2329146" y="176559"/>
                  <a:pt x="2330376" y="158053"/>
                  <a:pt x="2338986" y="142014"/>
                </a:cubicBezTo>
                <a:cubicBezTo>
                  <a:pt x="2347595" y="125976"/>
                  <a:pt x="2361125" y="114872"/>
                  <a:pt x="2378344" y="108704"/>
                </a:cubicBezTo>
                <a:cubicBezTo>
                  <a:pt x="2384494" y="106236"/>
                  <a:pt x="2391874" y="106236"/>
                  <a:pt x="2398023" y="106236"/>
                </a:cubicBezTo>
                <a:close/>
                <a:moveTo>
                  <a:pt x="4028243" y="100723"/>
                </a:moveTo>
                <a:cubicBezTo>
                  <a:pt x="4033192" y="100723"/>
                  <a:pt x="4036904" y="101959"/>
                  <a:pt x="4041853" y="103196"/>
                </a:cubicBezTo>
                <a:cubicBezTo>
                  <a:pt x="4059174" y="106905"/>
                  <a:pt x="4074021" y="116796"/>
                  <a:pt x="4083919" y="131633"/>
                </a:cubicBezTo>
                <a:cubicBezTo>
                  <a:pt x="4093817" y="146469"/>
                  <a:pt x="4097529" y="165015"/>
                  <a:pt x="4093817" y="182325"/>
                </a:cubicBezTo>
                <a:cubicBezTo>
                  <a:pt x="4086394" y="213234"/>
                  <a:pt x="4059174" y="235489"/>
                  <a:pt x="4028243" y="235489"/>
                </a:cubicBezTo>
                <a:cubicBezTo>
                  <a:pt x="4023294" y="235489"/>
                  <a:pt x="4018345" y="234253"/>
                  <a:pt x="4014633" y="234253"/>
                </a:cubicBezTo>
                <a:cubicBezTo>
                  <a:pt x="3996074" y="230543"/>
                  <a:pt x="3981227" y="219416"/>
                  <a:pt x="3971329" y="204579"/>
                </a:cubicBezTo>
                <a:cubicBezTo>
                  <a:pt x="3961431" y="189743"/>
                  <a:pt x="3958956" y="171197"/>
                  <a:pt x="3962668" y="153888"/>
                </a:cubicBezTo>
                <a:cubicBezTo>
                  <a:pt x="3968854" y="122978"/>
                  <a:pt x="3996074" y="100723"/>
                  <a:pt x="4028243" y="100723"/>
                </a:cubicBezTo>
                <a:close/>
                <a:moveTo>
                  <a:pt x="2719979" y="34345"/>
                </a:moveTo>
                <a:cubicBezTo>
                  <a:pt x="2751997" y="34345"/>
                  <a:pt x="2779090" y="56600"/>
                  <a:pt x="2785247" y="87510"/>
                </a:cubicBezTo>
                <a:cubicBezTo>
                  <a:pt x="2792636" y="123365"/>
                  <a:pt x="2770469" y="159220"/>
                  <a:pt x="2733525" y="167875"/>
                </a:cubicBezTo>
                <a:cubicBezTo>
                  <a:pt x="2729831" y="167875"/>
                  <a:pt x="2724905" y="169111"/>
                  <a:pt x="2719979" y="169111"/>
                </a:cubicBezTo>
                <a:cubicBezTo>
                  <a:pt x="2689192" y="169111"/>
                  <a:pt x="2660869" y="146856"/>
                  <a:pt x="2654711" y="115946"/>
                </a:cubicBezTo>
                <a:cubicBezTo>
                  <a:pt x="2651017" y="98637"/>
                  <a:pt x="2654711" y="80091"/>
                  <a:pt x="2664563" y="65254"/>
                </a:cubicBezTo>
                <a:cubicBezTo>
                  <a:pt x="2674415" y="50418"/>
                  <a:pt x="2689192" y="40527"/>
                  <a:pt x="2706433" y="36818"/>
                </a:cubicBezTo>
                <a:cubicBezTo>
                  <a:pt x="2711359" y="35581"/>
                  <a:pt x="2715053" y="34345"/>
                  <a:pt x="2719979" y="34345"/>
                </a:cubicBezTo>
                <a:close/>
                <a:moveTo>
                  <a:pt x="3705009" y="33435"/>
                </a:moveTo>
                <a:cubicBezTo>
                  <a:pt x="3707480" y="33435"/>
                  <a:pt x="3709952" y="33435"/>
                  <a:pt x="3712423" y="34671"/>
                </a:cubicBezTo>
                <a:cubicBezTo>
                  <a:pt x="3748255" y="38381"/>
                  <a:pt x="3775438" y="70527"/>
                  <a:pt x="3771731" y="107618"/>
                </a:cubicBezTo>
                <a:cubicBezTo>
                  <a:pt x="3768025" y="142237"/>
                  <a:pt x="3739606" y="168201"/>
                  <a:pt x="3705009" y="168201"/>
                </a:cubicBezTo>
                <a:cubicBezTo>
                  <a:pt x="3702538" y="168201"/>
                  <a:pt x="3700067" y="168201"/>
                  <a:pt x="3697596" y="166964"/>
                </a:cubicBezTo>
                <a:cubicBezTo>
                  <a:pt x="3661763" y="163255"/>
                  <a:pt x="3634580" y="131109"/>
                  <a:pt x="3638287" y="94018"/>
                </a:cubicBezTo>
                <a:cubicBezTo>
                  <a:pt x="3641994" y="59399"/>
                  <a:pt x="3670413" y="33435"/>
                  <a:pt x="3705009" y="33435"/>
                </a:cubicBezTo>
                <a:close/>
                <a:moveTo>
                  <a:pt x="3047044" y="4"/>
                </a:moveTo>
                <a:cubicBezTo>
                  <a:pt x="3081641" y="4"/>
                  <a:pt x="3110060" y="25968"/>
                  <a:pt x="3113766" y="60587"/>
                </a:cubicBezTo>
                <a:cubicBezTo>
                  <a:pt x="3117473" y="97678"/>
                  <a:pt x="3090290" y="129824"/>
                  <a:pt x="3054458" y="133534"/>
                </a:cubicBezTo>
                <a:cubicBezTo>
                  <a:pt x="3051987" y="134770"/>
                  <a:pt x="3049515" y="134770"/>
                  <a:pt x="3047044" y="134770"/>
                </a:cubicBezTo>
                <a:cubicBezTo>
                  <a:pt x="3012448" y="134770"/>
                  <a:pt x="2984029" y="108806"/>
                  <a:pt x="2980322" y="74187"/>
                </a:cubicBezTo>
                <a:cubicBezTo>
                  <a:pt x="2976615" y="37096"/>
                  <a:pt x="3002563" y="4950"/>
                  <a:pt x="3039631" y="1240"/>
                </a:cubicBezTo>
                <a:cubicBezTo>
                  <a:pt x="3042102" y="4"/>
                  <a:pt x="3044573" y="4"/>
                  <a:pt x="3047044" y="4"/>
                </a:cubicBezTo>
                <a:close/>
                <a:moveTo>
                  <a:pt x="3376121" y="0"/>
                </a:moveTo>
                <a:cubicBezTo>
                  <a:pt x="3412916" y="0"/>
                  <a:pt x="3442744" y="29828"/>
                  <a:pt x="3442744" y="66622"/>
                </a:cubicBezTo>
                <a:cubicBezTo>
                  <a:pt x="3442744" y="103416"/>
                  <a:pt x="3412916" y="133244"/>
                  <a:pt x="3376121" y="133244"/>
                </a:cubicBezTo>
                <a:cubicBezTo>
                  <a:pt x="3339326" y="133244"/>
                  <a:pt x="3309498" y="103416"/>
                  <a:pt x="3309498" y="66622"/>
                </a:cubicBezTo>
                <a:cubicBezTo>
                  <a:pt x="3309498" y="29828"/>
                  <a:pt x="3339326" y="0"/>
                  <a:pt x="3376121" y="0"/>
                </a:cubicBezTo>
                <a:close/>
              </a:path>
            </a:pathLst>
          </a:custGeom>
          <a:solidFill>
            <a:schemeClr val="tx1">
              <a:lumMod val="75000"/>
              <a:lumOff val="25000"/>
              <a:alpha val="63000"/>
            </a:schemeClr>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nvGrpSpPr>
          <p:cNvPr id="202" name="Group 201"/>
          <p:cNvGrpSpPr/>
          <p:nvPr/>
        </p:nvGrpSpPr>
        <p:grpSpPr>
          <a:xfrm>
            <a:off x="4245835" y="129102"/>
            <a:ext cx="315898" cy="302238"/>
            <a:chOff x="4010659" y="69470"/>
            <a:chExt cx="467046" cy="446850"/>
          </a:xfrm>
        </p:grpSpPr>
        <p:sp>
          <p:nvSpPr>
            <p:cNvPr id="75" name="Freeform 5"/>
            <p:cNvSpPr>
              <a:spLocks/>
            </p:cNvSpPr>
            <p:nvPr/>
          </p:nvSpPr>
          <p:spPr bwMode="auto">
            <a:xfrm>
              <a:off x="4010659" y="69470"/>
              <a:ext cx="467046" cy="446850"/>
            </a:xfrm>
            <a:custGeom>
              <a:avLst/>
              <a:gdLst>
                <a:gd name="T0" fmla="*/ 57 w 114"/>
                <a:gd name="T1" fmla="*/ 109 h 109"/>
                <a:gd name="T2" fmla="*/ 3 w 114"/>
                <a:gd name="T3" fmla="*/ 60 h 109"/>
                <a:gd name="T4" fmla="*/ 51 w 114"/>
                <a:gd name="T5" fmla="*/ 1 h 109"/>
                <a:gd name="T6" fmla="*/ 57 w 114"/>
                <a:gd name="T7" fmla="*/ 0 h 109"/>
                <a:gd name="T8" fmla="*/ 111 w 114"/>
                <a:gd name="T9" fmla="*/ 49 h 109"/>
                <a:gd name="T10" fmla="*/ 63 w 114"/>
                <a:gd name="T11" fmla="*/ 108 h 109"/>
                <a:gd name="T12" fmla="*/ 57 w 114"/>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14" h="109">
                  <a:moveTo>
                    <a:pt x="57" y="109"/>
                  </a:moveTo>
                  <a:cubicBezTo>
                    <a:pt x="29" y="109"/>
                    <a:pt x="6" y="88"/>
                    <a:pt x="3" y="60"/>
                  </a:cubicBezTo>
                  <a:cubicBezTo>
                    <a:pt x="0" y="30"/>
                    <a:pt x="21" y="4"/>
                    <a:pt x="51" y="1"/>
                  </a:cubicBezTo>
                  <a:cubicBezTo>
                    <a:pt x="53" y="0"/>
                    <a:pt x="55" y="0"/>
                    <a:pt x="57" y="0"/>
                  </a:cubicBezTo>
                  <a:cubicBezTo>
                    <a:pt x="85" y="0"/>
                    <a:pt x="108" y="21"/>
                    <a:pt x="111" y="49"/>
                  </a:cubicBezTo>
                  <a:cubicBezTo>
                    <a:pt x="114" y="79"/>
                    <a:pt x="92" y="105"/>
                    <a:pt x="63" y="108"/>
                  </a:cubicBezTo>
                  <a:cubicBezTo>
                    <a:pt x="61" y="109"/>
                    <a:pt x="59" y="109"/>
                    <a:pt x="57"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9" name="Freeform 5"/>
            <p:cNvSpPr>
              <a:spLocks/>
            </p:cNvSpPr>
            <p:nvPr/>
          </p:nvSpPr>
          <p:spPr bwMode="auto">
            <a:xfrm>
              <a:off x="4140055" y="193271"/>
              <a:ext cx="208254" cy="199248"/>
            </a:xfrm>
            <a:custGeom>
              <a:avLst/>
              <a:gdLst>
                <a:gd name="T0" fmla="*/ 57 w 114"/>
                <a:gd name="T1" fmla="*/ 109 h 109"/>
                <a:gd name="T2" fmla="*/ 3 w 114"/>
                <a:gd name="T3" fmla="*/ 60 h 109"/>
                <a:gd name="T4" fmla="*/ 51 w 114"/>
                <a:gd name="T5" fmla="*/ 1 h 109"/>
                <a:gd name="T6" fmla="*/ 57 w 114"/>
                <a:gd name="T7" fmla="*/ 0 h 109"/>
                <a:gd name="T8" fmla="*/ 111 w 114"/>
                <a:gd name="T9" fmla="*/ 49 h 109"/>
                <a:gd name="T10" fmla="*/ 63 w 114"/>
                <a:gd name="T11" fmla="*/ 108 h 109"/>
                <a:gd name="T12" fmla="*/ 57 w 114"/>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14" h="109">
                  <a:moveTo>
                    <a:pt x="57" y="109"/>
                  </a:moveTo>
                  <a:cubicBezTo>
                    <a:pt x="29" y="109"/>
                    <a:pt x="6" y="88"/>
                    <a:pt x="3" y="60"/>
                  </a:cubicBezTo>
                  <a:cubicBezTo>
                    <a:pt x="0" y="30"/>
                    <a:pt x="21" y="4"/>
                    <a:pt x="51" y="1"/>
                  </a:cubicBezTo>
                  <a:cubicBezTo>
                    <a:pt x="53" y="0"/>
                    <a:pt x="55" y="0"/>
                    <a:pt x="57" y="0"/>
                  </a:cubicBezTo>
                  <a:cubicBezTo>
                    <a:pt x="85" y="0"/>
                    <a:pt x="108" y="21"/>
                    <a:pt x="111" y="49"/>
                  </a:cubicBezTo>
                  <a:cubicBezTo>
                    <a:pt x="114" y="79"/>
                    <a:pt x="92" y="105"/>
                    <a:pt x="63" y="108"/>
                  </a:cubicBezTo>
                  <a:cubicBezTo>
                    <a:pt x="61" y="109"/>
                    <a:pt x="59" y="109"/>
                    <a:pt x="57"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3" name="Group 232"/>
          <p:cNvGrpSpPr/>
          <p:nvPr/>
        </p:nvGrpSpPr>
        <p:grpSpPr>
          <a:xfrm>
            <a:off x="4585689" y="6429797"/>
            <a:ext cx="309066" cy="298822"/>
            <a:chOff x="4671347" y="6345795"/>
            <a:chExt cx="456946" cy="441800"/>
          </a:xfrm>
        </p:grpSpPr>
        <p:sp>
          <p:nvSpPr>
            <p:cNvPr id="76" name="Freeform 6"/>
            <p:cNvSpPr>
              <a:spLocks/>
            </p:cNvSpPr>
            <p:nvPr/>
          </p:nvSpPr>
          <p:spPr bwMode="auto">
            <a:xfrm>
              <a:off x="4671347" y="6345795"/>
              <a:ext cx="456946" cy="441800"/>
            </a:xfrm>
            <a:custGeom>
              <a:avLst/>
              <a:gdLst>
                <a:gd name="T0" fmla="*/ 57 w 112"/>
                <a:gd name="T1" fmla="*/ 108 h 108"/>
                <a:gd name="T2" fmla="*/ 3 w 112"/>
                <a:gd name="T3" fmla="*/ 60 h 108"/>
                <a:gd name="T4" fmla="*/ 51 w 112"/>
                <a:gd name="T5" fmla="*/ 0 h 108"/>
                <a:gd name="T6" fmla="*/ 57 w 112"/>
                <a:gd name="T7" fmla="*/ 0 h 108"/>
                <a:gd name="T8" fmla="*/ 111 w 112"/>
                <a:gd name="T9" fmla="*/ 48 h 108"/>
                <a:gd name="T10" fmla="*/ 99 w 112"/>
                <a:gd name="T11" fmla="*/ 88 h 108"/>
                <a:gd name="T12" fmla="*/ 63 w 112"/>
                <a:gd name="T13" fmla="*/ 108 h 108"/>
                <a:gd name="T14" fmla="*/ 57 w 112"/>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8">
                  <a:moveTo>
                    <a:pt x="57" y="108"/>
                  </a:moveTo>
                  <a:cubicBezTo>
                    <a:pt x="29" y="108"/>
                    <a:pt x="6" y="87"/>
                    <a:pt x="3" y="60"/>
                  </a:cubicBezTo>
                  <a:cubicBezTo>
                    <a:pt x="0" y="30"/>
                    <a:pt x="22" y="3"/>
                    <a:pt x="51" y="0"/>
                  </a:cubicBezTo>
                  <a:cubicBezTo>
                    <a:pt x="53" y="0"/>
                    <a:pt x="55" y="0"/>
                    <a:pt x="57" y="0"/>
                  </a:cubicBezTo>
                  <a:cubicBezTo>
                    <a:pt x="85" y="0"/>
                    <a:pt x="108" y="21"/>
                    <a:pt x="111" y="48"/>
                  </a:cubicBezTo>
                  <a:cubicBezTo>
                    <a:pt x="112" y="63"/>
                    <a:pt x="108" y="77"/>
                    <a:pt x="99" y="88"/>
                  </a:cubicBezTo>
                  <a:cubicBezTo>
                    <a:pt x="90" y="99"/>
                    <a:pt x="77" y="106"/>
                    <a:pt x="63" y="108"/>
                  </a:cubicBezTo>
                  <a:cubicBezTo>
                    <a:pt x="61" y="108"/>
                    <a:pt x="59" y="108"/>
                    <a:pt x="57"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0" name="Freeform 6"/>
            <p:cNvSpPr>
              <a:spLocks/>
            </p:cNvSpPr>
            <p:nvPr/>
          </p:nvSpPr>
          <p:spPr bwMode="auto">
            <a:xfrm>
              <a:off x="4797945" y="6468197"/>
              <a:ext cx="203750" cy="196996"/>
            </a:xfrm>
            <a:custGeom>
              <a:avLst/>
              <a:gdLst>
                <a:gd name="T0" fmla="*/ 57 w 112"/>
                <a:gd name="T1" fmla="*/ 108 h 108"/>
                <a:gd name="T2" fmla="*/ 3 w 112"/>
                <a:gd name="T3" fmla="*/ 60 h 108"/>
                <a:gd name="T4" fmla="*/ 51 w 112"/>
                <a:gd name="T5" fmla="*/ 0 h 108"/>
                <a:gd name="T6" fmla="*/ 57 w 112"/>
                <a:gd name="T7" fmla="*/ 0 h 108"/>
                <a:gd name="T8" fmla="*/ 111 w 112"/>
                <a:gd name="T9" fmla="*/ 48 h 108"/>
                <a:gd name="T10" fmla="*/ 99 w 112"/>
                <a:gd name="T11" fmla="*/ 88 h 108"/>
                <a:gd name="T12" fmla="*/ 63 w 112"/>
                <a:gd name="T13" fmla="*/ 108 h 108"/>
                <a:gd name="T14" fmla="*/ 57 w 112"/>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8">
                  <a:moveTo>
                    <a:pt x="57" y="108"/>
                  </a:moveTo>
                  <a:cubicBezTo>
                    <a:pt x="29" y="108"/>
                    <a:pt x="6" y="87"/>
                    <a:pt x="3" y="60"/>
                  </a:cubicBezTo>
                  <a:cubicBezTo>
                    <a:pt x="0" y="30"/>
                    <a:pt x="22" y="3"/>
                    <a:pt x="51" y="0"/>
                  </a:cubicBezTo>
                  <a:cubicBezTo>
                    <a:pt x="53" y="0"/>
                    <a:pt x="55" y="0"/>
                    <a:pt x="57" y="0"/>
                  </a:cubicBezTo>
                  <a:cubicBezTo>
                    <a:pt x="85" y="0"/>
                    <a:pt x="108" y="21"/>
                    <a:pt x="111" y="48"/>
                  </a:cubicBezTo>
                  <a:cubicBezTo>
                    <a:pt x="112" y="63"/>
                    <a:pt x="108" y="77"/>
                    <a:pt x="99" y="88"/>
                  </a:cubicBezTo>
                  <a:cubicBezTo>
                    <a:pt x="90" y="99"/>
                    <a:pt x="77" y="106"/>
                    <a:pt x="63" y="108"/>
                  </a:cubicBezTo>
                  <a:cubicBezTo>
                    <a:pt x="61" y="108"/>
                    <a:pt x="59" y="108"/>
                    <a:pt x="57"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6" name="Group 205"/>
          <p:cNvGrpSpPr/>
          <p:nvPr/>
        </p:nvGrpSpPr>
        <p:grpSpPr>
          <a:xfrm>
            <a:off x="3919764" y="163443"/>
            <a:ext cx="317606" cy="302238"/>
            <a:chOff x="3686340" y="120270"/>
            <a:chExt cx="469572" cy="446850"/>
          </a:xfrm>
        </p:grpSpPr>
        <p:sp>
          <p:nvSpPr>
            <p:cNvPr id="77" name="Freeform 7"/>
            <p:cNvSpPr>
              <a:spLocks/>
            </p:cNvSpPr>
            <p:nvPr/>
          </p:nvSpPr>
          <p:spPr bwMode="auto">
            <a:xfrm>
              <a:off x="3686340" y="120270"/>
              <a:ext cx="469572" cy="446850"/>
            </a:xfrm>
            <a:custGeom>
              <a:avLst/>
              <a:gdLst>
                <a:gd name="T0" fmla="*/ 56 w 115"/>
                <a:gd name="T1" fmla="*/ 109 h 109"/>
                <a:gd name="T2" fmla="*/ 3 w 115"/>
                <a:gd name="T3" fmla="*/ 66 h 109"/>
                <a:gd name="T4" fmla="*/ 11 w 115"/>
                <a:gd name="T5" fmla="*/ 25 h 109"/>
                <a:gd name="T6" fmla="*/ 45 w 115"/>
                <a:gd name="T7" fmla="*/ 2 h 109"/>
                <a:gd name="T8" fmla="*/ 56 w 115"/>
                <a:gd name="T9" fmla="*/ 0 h 109"/>
                <a:gd name="T10" fmla="*/ 109 w 115"/>
                <a:gd name="T11" fmla="*/ 43 h 109"/>
                <a:gd name="T12" fmla="*/ 67 w 115"/>
                <a:gd name="T13" fmla="*/ 108 h 109"/>
                <a:gd name="T14" fmla="*/ 56 w 115"/>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9">
                  <a:moveTo>
                    <a:pt x="56" y="109"/>
                  </a:moveTo>
                  <a:cubicBezTo>
                    <a:pt x="31" y="109"/>
                    <a:pt x="8" y="91"/>
                    <a:pt x="3" y="66"/>
                  </a:cubicBezTo>
                  <a:cubicBezTo>
                    <a:pt x="0" y="52"/>
                    <a:pt x="3" y="37"/>
                    <a:pt x="11" y="25"/>
                  </a:cubicBezTo>
                  <a:cubicBezTo>
                    <a:pt x="19" y="13"/>
                    <a:pt x="31" y="5"/>
                    <a:pt x="45" y="2"/>
                  </a:cubicBezTo>
                  <a:cubicBezTo>
                    <a:pt x="49" y="1"/>
                    <a:pt x="52" y="0"/>
                    <a:pt x="56" y="0"/>
                  </a:cubicBezTo>
                  <a:cubicBezTo>
                    <a:pt x="82" y="0"/>
                    <a:pt x="104" y="18"/>
                    <a:pt x="109" y="43"/>
                  </a:cubicBezTo>
                  <a:cubicBezTo>
                    <a:pt x="115" y="72"/>
                    <a:pt x="97" y="101"/>
                    <a:pt x="67" y="108"/>
                  </a:cubicBezTo>
                  <a:cubicBezTo>
                    <a:pt x="64" y="108"/>
                    <a:pt x="60" y="109"/>
                    <a:pt x="56"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1" name="Freeform 7"/>
            <p:cNvSpPr>
              <a:spLocks/>
            </p:cNvSpPr>
            <p:nvPr/>
          </p:nvSpPr>
          <p:spPr bwMode="auto">
            <a:xfrm>
              <a:off x="3816436" y="244071"/>
              <a:ext cx="209380" cy="199248"/>
            </a:xfrm>
            <a:custGeom>
              <a:avLst/>
              <a:gdLst>
                <a:gd name="T0" fmla="*/ 56 w 115"/>
                <a:gd name="T1" fmla="*/ 109 h 109"/>
                <a:gd name="T2" fmla="*/ 3 w 115"/>
                <a:gd name="T3" fmla="*/ 66 h 109"/>
                <a:gd name="T4" fmla="*/ 11 w 115"/>
                <a:gd name="T5" fmla="*/ 25 h 109"/>
                <a:gd name="T6" fmla="*/ 45 w 115"/>
                <a:gd name="T7" fmla="*/ 2 h 109"/>
                <a:gd name="T8" fmla="*/ 56 w 115"/>
                <a:gd name="T9" fmla="*/ 0 h 109"/>
                <a:gd name="T10" fmla="*/ 109 w 115"/>
                <a:gd name="T11" fmla="*/ 43 h 109"/>
                <a:gd name="T12" fmla="*/ 67 w 115"/>
                <a:gd name="T13" fmla="*/ 108 h 109"/>
                <a:gd name="T14" fmla="*/ 56 w 115"/>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9">
                  <a:moveTo>
                    <a:pt x="56" y="109"/>
                  </a:moveTo>
                  <a:cubicBezTo>
                    <a:pt x="31" y="109"/>
                    <a:pt x="8" y="91"/>
                    <a:pt x="3" y="66"/>
                  </a:cubicBezTo>
                  <a:cubicBezTo>
                    <a:pt x="0" y="52"/>
                    <a:pt x="3" y="37"/>
                    <a:pt x="11" y="25"/>
                  </a:cubicBezTo>
                  <a:cubicBezTo>
                    <a:pt x="19" y="13"/>
                    <a:pt x="31" y="5"/>
                    <a:pt x="45" y="2"/>
                  </a:cubicBezTo>
                  <a:cubicBezTo>
                    <a:pt x="49" y="1"/>
                    <a:pt x="52" y="0"/>
                    <a:pt x="56" y="0"/>
                  </a:cubicBezTo>
                  <a:cubicBezTo>
                    <a:pt x="82" y="0"/>
                    <a:pt x="104" y="18"/>
                    <a:pt x="109" y="43"/>
                  </a:cubicBezTo>
                  <a:cubicBezTo>
                    <a:pt x="115" y="72"/>
                    <a:pt x="97" y="101"/>
                    <a:pt x="67" y="108"/>
                  </a:cubicBezTo>
                  <a:cubicBezTo>
                    <a:pt x="64" y="108"/>
                    <a:pt x="60" y="109"/>
                    <a:pt x="56"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4" name="Group 233"/>
          <p:cNvGrpSpPr/>
          <p:nvPr/>
        </p:nvGrpSpPr>
        <p:grpSpPr>
          <a:xfrm>
            <a:off x="4916087" y="6395979"/>
            <a:ext cx="319316" cy="298822"/>
            <a:chOff x="4997146" y="6294995"/>
            <a:chExt cx="472098" cy="441800"/>
          </a:xfrm>
        </p:grpSpPr>
        <p:sp>
          <p:nvSpPr>
            <p:cNvPr id="78" name="Freeform 8"/>
            <p:cNvSpPr>
              <a:spLocks/>
            </p:cNvSpPr>
            <p:nvPr/>
          </p:nvSpPr>
          <p:spPr bwMode="auto">
            <a:xfrm>
              <a:off x="4997146" y="6294995"/>
              <a:ext cx="472098" cy="441800"/>
            </a:xfrm>
            <a:custGeom>
              <a:avLst/>
              <a:gdLst>
                <a:gd name="T0" fmla="*/ 56 w 115"/>
                <a:gd name="T1" fmla="*/ 108 h 108"/>
                <a:gd name="T2" fmla="*/ 3 w 115"/>
                <a:gd name="T3" fmla="*/ 65 h 108"/>
                <a:gd name="T4" fmla="*/ 10 w 115"/>
                <a:gd name="T5" fmla="*/ 25 h 108"/>
                <a:gd name="T6" fmla="*/ 45 w 115"/>
                <a:gd name="T7" fmla="*/ 1 h 108"/>
                <a:gd name="T8" fmla="*/ 56 w 115"/>
                <a:gd name="T9" fmla="*/ 0 h 108"/>
                <a:gd name="T10" fmla="*/ 109 w 115"/>
                <a:gd name="T11" fmla="*/ 43 h 108"/>
                <a:gd name="T12" fmla="*/ 67 w 115"/>
                <a:gd name="T13" fmla="*/ 107 h 108"/>
                <a:gd name="T14" fmla="*/ 56 w 115"/>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8">
                  <a:moveTo>
                    <a:pt x="56" y="108"/>
                  </a:moveTo>
                  <a:cubicBezTo>
                    <a:pt x="30" y="108"/>
                    <a:pt x="8" y="90"/>
                    <a:pt x="3" y="65"/>
                  </a:cubicBezTo>
                  <a:cubicBezTo>
                    <a:pt x="0" y="51"/>
                    <a:pt x="2" y="37"/>
                    <a:pt x="10" y="25"/>
                  </a:cubicBezTo>
                  <a:cubicBezTo>
                    <a:pt x="18" y="12"/>
                    <a:pt x="30" y="4"/>
                    <a:pt x="45" y="1"/>
                  </a:cubicBezTo>
                  <a:cubicBezTo>
                    <a:pt x="48" y="0"/>
                    <a:pt x="52" y="0"/>
                    <a:pt x="56" y="0"/>
                  </a:cubicBezTo>
                  <a:cubicBezTo>
                    <a:pt x="81" y="0"/>
                    <a:pt x="103" y="18"/>
                    <a:pt x="109" y="43"/>
                  </a:cubicBezTo>
                  <a:cubicBezTo>
                    <a:pt x="115" y="72"/>
                    <a:pt x="96" y="101"/>
                    <a:pt x="67" y="107"/>
                  </a:cubicBezTo>
                  <a:cubicBezTo>
                    <a:pt x="63" y="108"/>
                    <a:pt x="60"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2" name="Freeform 8"/>
            <p:cNvSpPr>
              <a:spLocks/>
            </p:cNvSpPr>
            <p:nvPr/>
          </p:nvSpPr>
          <p:spPr bwMode="auto">
            <a:xfrm>
              <a:off x="5127942" y="6417397"/>
              <a:ext cx="210506" cy="196996"/>
            </a:xfrm>
            <a:custGeom>
              <a:avLst/>
              <a:gdLst>
                <a:gd name="T0" fmla="*/ 56 w 115"/>
                <a:gd name="T1" fmla="*/ 108 h 108"/>
                <a:gd name="T2" fmla="*/ 3 w 115"/>
                <a:gd name="T3" fmla="*/ 65 h 108"/>
                <a:gd name="T4" fmla="*/ 10 w 115"/>
                <a:gd name="T5" fmla="*/ 25 h 108"/>
                <a:gd name="T6" fmla="*/ 45 w 115"/>
                <a:gd name="T7" fmla="*/ 1 h 108"/>
                <a:gd name="T8" fmla="*/ 56 w 115"/>
                <a:gd name="T9" fmla="*/ 0 h 108"/>
                <a:gd name="T10" fmla="*/ 109 w 115"/>
                <a:gd name="T11" fmla="*/ 43 h 108"/>
                <a:gd name="T12" fmla="*/ 67 w 115"/>
                <a:gd name="T13" fmla="*/ 107 h 108"/>
                <a:gd name="T14" fmla="*/ 56 w 115"/>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8">
                  <a:moveTo>
                    <a:pt x="56" y="108"/>
                  </a:moveTo>
                  <a:cubicBezTo>
                    <a:pt x="30" y="108"/>
                    <a:pt x="8" y="90"/>
                    <a:pt x="3" y="65"/>
                  </a:cubicBezTo>
                  <a:cubicBezTo>
                    <a:pt x="0" y="51"/>
                    <a:pt x="2" y="37"/>
                    <a:pt x="10" y="25"/>
                  </a:cubicBezTo>
                  <a:cubicBezTo>
                    <a:pt x="18" y="12"/>
                    <a:pt x="30" y="4"/>
                    <a:pt x="45" y="1"/>
                  </a:cubicBezTo>
                  <a:cubicBezTo>
                    <a:pt x="48" y="0"/>
                    <a:pt x="52" y="0"/>
                    <a:pt x="56" y="0"/>
                  </a:cubicBezTo>
                  <a:cubicBezTo>
                    <a:pt x="81" y="0"/>
                    <a:pt x="103" y="18"/>
                    <a:pt x="109" y="43"/>
                  </a:cubicBezTo>
                  <a:cubicBezTo>
                    <a:pt x="115" y="72"/>
                    <a:pt x="96" y="101"/>
                    <a:pt x="67" y="107"/>
                  </a:cubicBezTo>
                  <a:cubicBezTo>
                    <a:pt x="63" y="108"/>
                    <a:pt x="60"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5" name="Group 204"/>
          <p:cNvGrpSpPr/>
          <p:nvPr/>
        </p:nvGrpSpPr>
        <p:grpSpPr>
          <a:xfrm>
            <a:off x="3596472" y="236281"/>
            <a:ext cx="322732" cy="298822"/>
            <a:chOff x="3365846" y="210109"/>
            <a:chExt cx="477148" cy="441798"/>
          </a:xfrm>
        </p:grpSpPr>
        <p:sp>
          <p:nvSpPr>
            <p:cNvPr id="79" name="Freeform 9"/>
            <p:cNvSpPr>
              <a:spLocks/>
            </p:cNvSpPr>
            <p:nvPr/>
          </p:nvSpPr>
          <p:spPr bwMode="auto">
            <a:xfrm>
              <a:off x="3365846" y="210109"/>
              <a:ext cx="477148" cy="441798"/>
            </a:xfrm>
            <a:custGeom>
              <a:avLst/>
              <a:gdLst>
                <a:gd name="T0" fmla="*/ 56 w 117"/>
                <a:gd name="T1" fmla="*/ 108 h 108"/>
                <a:gd name="T2" fmla="*/ 5 w 117"/>
                <a:gd name="T3" fmla="*/ 70 h 108"/>
                <a:gd name="T4" fmla="*/ 8 w 117"/>
                <a:gd name="T5" fmla="*/ 29 h 108"/>
                <a:gd name="T6" fmla="*/ 40 w 117"/>
                <a:gd name="T7" fmla="*/ 2 h 108"/>
                <a:gd name="T8" fmla="*/ 56 w 117"/>
                <a:gd name="T9" fmla="*/ 0 h 108"/>
                <a:gd name="T10" fmla="*/ 108 w 117"/>
                <a:gd name="T11" fmla="*/ 37 h 108"/>
                <a:gd name="T12" fmla="*/ 73 w 117"/>
                <a:gd name="T13" fmla="*/ 105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33" y="108"/>
                    <a:pt x="12" y="93"/>
                    <a:pt x="5" y="70"/>
                  </a:cubicBezTo>
                  <a:cubicBezTo>
                    <a:pt x="0" y="57"/>
                    <a:pt x="1" y="42"/>
                    <a:pt x="8" y="29"/>
                  </a:cubicBezTo>
                  <a:cubicBezTo>
                    <a:pt x="15" y="16"/>
                    <a:pt x="26" y="7"/>
                    <a:pt x="40" y="2"/>
                  </a:cubicBezTo>
                  <a:cubicBezTo>
                    <a:pt x="45" y="0"/>
                    <a:pt x="51" y="0"/>
                    <a:pt x="56" y="0"/>
                  </a:cubicBezTo>
                  <a:cubicBezTo>
                    <a:pt x="80" y="0"/>
                    <a:pt x="101" y="15"/>
                    <a:pt x="108" y="37"/>
                  </a:cubicBezTo>
                  <a:cubicBezTo>
                    <a:pt x="117" y="65"/>
                    <a:pt x="101" y="96"/>
                    <a:pt x="73" y="105"/>
                  </a:cubicBezTo>
                  <a:cubicBezTo>
                    <a:pt x="68" y="107"/>
                    <a:pt x="62"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3" name="Freeform 9"/>
            <p:cNvSpPr>
              <a:spLocks/>
            </p:cNvSpPr>
            <p:nvPr/>
          </p:nvSpPr>
          <p:spPr bwMode="auto">
            <a:xfrm>
              <a:off x="3498041" y="332510"/>
              <a:ext cx="212758" cy="196996"/>
            </a:xfrm>
            <a:custGeom>
              <a:avLst/>
              <a:gdLst>
                <a:gd name="T0" fmla="*/ 56 w 117"/>
                <a:gd name="T1" fmla="*/ 108 h 108"/>
                <a:gd name="T2" fmla="*/ 5 w 117"/>
                <a:gd name="T3" fmla="*/ 70 h 108"/>
                <a:gd name="T4" fmla="*/ 8 w 117"/>
                <a:gd name="T5" fmla="*/ 29 h 108"/>
                <a:gd name="T6" fmla="*/ 40 w 117"/>
                <a:gd name="T7" fmla="*/ 2 h 108"/>
                <a:gd name="T8" fmla="*/ 56 w 117"/>
                <a:gd name="T9" fmla="*/ 0 h 108"/>
                <a:gd name="T10" fmla="*/ 108 w 117"/>
                <a:gd name="T11" fmla="*/ 37 h 108"/>
                <a:gd name="T12" fmla="*/ 73 w 117"/>
                <a:gd name="T13" fmla="*/ 105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33" y="108"/>
                    <a:pt x="12" y="93"/>
                    <a:pt x="5" y="70"/>
                  </a:cubicBezTo>
                  <a:cubicBezTo>
                    <a:pt x="0" y="57"/>
                    <a:pt x="1" y="42"/>
                    <a:pt x="8" y="29"/>
                  </a:cubicBezTo>
                  <a:cubicBezTo>
                    <a:pt x="15" y="16"/>
                    <a:pt x="26" y="7"/>
                    <a:pt x="40" y="2"/>
                  </a:cubicBezTo>
                  <a:cubicBezTo>
                    <a:pt x="45" y="0"/>
                    <a:pt x="51" y="0"/>
                    <a:pt x="56" y="0"/>
                  </a:cubicBezTo>
                  <a:cubicBezTo>
                    <a:pt x="80" y="0"/>
                    <a:pt x="101" y="15"/>
                    <a:pt x="108" y="37"/>
                  </a:cubicBezTo>
                  <a:cubicBezTo>
                    <a:pt x="117" y="65"/>
                    <a:pt x="101" y="96"/>
                    <a:pt x="73" y="105"/>
                  </a:cubicBezTo>
                  <a:cubicBezTo>
                    <a:pt x="68" y="107"/>
                    <a:pt x="62"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5" name="Group 234"/>
          <p:cNvGrpSpPr/>
          <p:nvPr/>
        </p:nvGrpSpPr>
        <p:grpSpPr>
          <a:xfrm>
            <a:off x="5226248" y="6326033"/>
            <a:ext cx="324436" cy="298822"/>
            <a:chOff x="5302130" y="6209270"/>
            <a:chExt cx="479668" cy="441800"/>
          </a:xfrm>
        </p:grpSpPr>
        <p:sp>
          <p:nvSpPr>
            <p:cNvPr id="80" name="Freeform 10"/>
            <p:cNvSpPr>
              <a:spLocks/>
            </p:cNvSpPr>
            <p:nvPr/>
          </p:nvSpPr>
          <p:spPr bwMode="auto">
            <a:xfrm>
              <a:off x="5302130" y="6209270"/>
              <a:ext cx="479668" cy="441800"/>
            </a:xfrm>
            <a:custGeom>
              <a:avLst/>
              <a:gdLst>
                <a:gd name="T0" fmla="*/ 61 w 117"/>
                <a:gd name="T1" fmla="*/ 108 h 108"/>
                <a:gd name="T2" fmla="*/ 9 w 117"/>
                <a:gd name="T3" fmla="*/ 71 h 108"/>
                <a:gd name="T4" fmla="*/ 44 w 117"/>
                <a:gd name="T5" fmla="*/ 2 h 108"/>
                <a:gd name="T6" fmla="*/ 61 w 117"/>
                <a:gd name="T7" fmla="*/ 0 h 108"/>
                <a:gd name="T8" fmla="*/ 112 w 117"/>
                <a:gd name="T9" fmla="*/ 37 h 108"/>
                <a:gd name="T10" fmla="*/ 109 w 117"/>
                <a:gd name="T11" fmla="*/ 78 h 108"/>
                <a:gd name="T12" fmla="*/ 77 w 117"/>
                <a:gd name="T13" fmla="*/ 105 h 108"/>
                <a:gd name="T14" fmla="*/ 61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1" y="108"/>
                  </a:moveTo>
                  <a:cubicBezTo>
                    <a:pt x="37" y="108"/>
                    <a:pt x="16" y="93"/>
                    <a:pt x="9" y="71"/>
                  </a:cubicBezTo>
                  <a:cubicBezTo>
                    <a:pt x="0" y="42"/>
                    <a:pt x="16" y="12"/>
                    <a:pt x="44" y="2"/>
                  </a:cubicBezTo>
                  <a:cubicBezTo>
                    <a:pt x="49" y="1"/>
                    <a:pt x="55" y="0"/>
                    <a:pt x="61" y="0"/>
                  </a:cubicBezTo>
                  <a:cubicBezTo>
                    <a:pt x="84" y="0"/>
                    <a:pt x="105" y="15"/>
                    <a:pt x="112" y="37"/>
                  </a:cubicBezTo>
                  <a:cubicBezTo>
                    <a:pt x="117" y="51"/>
                    <a:pt x="115" y="65"/>
                    <a:pt x="109" y="78"/>
                  </a:cubicBezTo>
                  <a:cubicBezTo>
                    <a:pt x="102" y="91"/>
                    <a:pt x="91" y="101"/>
                    <a:pt x="77" y="105"/>
                  </a:cubicBezTo>
                  <a:cubicBezTo>
                    <a:pt x="72" y="107"/>
                    <a:pt x="66" y="108"/>
                    <a:pt x="61"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4" name="Freeform 10"/>
            <p:cNvSpPr>
              <a:spLocks/>
            </p:cNvSpPr>
            <p:nvPr/>
          </p:nvSpPr>
          <p:spPr bwMode="auto">
            <a:xfrm>
              <a:off x="5435023" y="6331672"/>
              <a:ext cx="213882" cy="196996"/>
            </a:xfrm>
            <a:custGeom>
              <a:avLst/>
              <a:gdLst>
                <a:gd name="T0" fmla="*/ 61 w 117"/>
                <a:gd name="T1" fmla="*/ 108 h 108"/>
                <a:gd name="T2" fmla="*/ 9 w 117"/>
                <a:gd name="T3" fmla="*/ 71 h 108"/>
                <a:gd name="T4" fmla="*/ 44 w 117"/>
                <a:gd name="T5" fmla="*/ 2 h 108"/>
                <a:gd name="T6" fmla="*/ 61 w 117"/>
                <a:gd name="T7" fmla="*/ 0 h 108"/>
                <a:gd name="T8" fmla="*/ 112 w 117"/>
                <a:gd name="T9" fmla="*/ 37 h 108"/>
                <a:gd name="T10" fmla="*/ 109 w 117"/>
                <a:gd name="T11" fmla="*/ 78 h 108"/>
                <a:gd name="T12" fmla="*/ 77 w 117"/>
                <a:gd name="T13" fmla="*/ 105 h 108"/>
                <a:gd name="T14" fmla="*/ 61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1" y="108"/>
                  </a:moveTo>
                  <a:cubicBezTo>
                    <a:pt x="37" y="108"/>
                    <a:pt x="16" y="93"/>
                    <a:pt x="9" y="71"/>
                  </a:cubicBezTo>
                  <a:cubicBezTo>
                    <a:pt x="0" y="42"/>
                    <a:pt x="16" y="12"/>
                    <a:pt x="44" y="2"/>
                  </a:cubicBezTo>
                  <a:cubicBezTo>
                    <a:pt x="49" y="1"/>
                    <a:pt x="55" y="0"/>
                    <a:pt x="61" y="0"/>
                  </a:cubicBezTo>
                  <a:cubicBezTo>
                    <a:pt x="84" y="0"/>
                    <a:pt x="105" y="15"/>
                    <a:pt x="112" y="37"/>
                  </a:cubicBezTo>
                  <a:cubicBezTo>
                    <a:pt x="117" y="51"/>
                    <a:pt x="115" y="65"/>
                    <a:pt x="109" y="78"/>
                  </a:cubicBezTo>
                  <a:cubicBezTo>
                    <a:pt x="102" y="91"/>
                    <a:pt x="91" y="101"/>
                    <a:pt x="77" y="105"/>
                  </a:cubicBezTo>
                  <a:cubicBezTo>
                    <a:pt x="72" y="107"/>
                    <a:pt x="66" y="108"/>
                    <a:pt x="61"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7" name="Group 206"/>
          <p:cNvGrpSpPr/>
          <p:nvPr/>
        </p:nvGrpSpPr>
        <p:grpSpPr>
          <a:xfrm>
            <a:off x="3268604" y="337292"/>
            <a:ext cx="324436" cy="298822"/>
            <a:chOff x="3043117" y="327583"/>
            <a:chExt cx="479668" cy="441800"/>
          </a:xfrm>
        </p:grpSpPr>
        <p:sp>
          <p:nvSpPr>
            <p:cNvPr id="81" name="Freeform 11"/>
            <p:cNvSpPr>
              <a:spLocks/>
            </p:cNvSpPr>
            <p:nvPr/>
          </p:nvSpPr>
          <p:spPr bwMode="auto">
            <a:xfrm>
              <a:off x="3043117" y="327583"/>
              <a:ext cx="479668" cy="441800"/>
            </a:xfrm>
            <a:custGeom>
              <a:avLst/>
              <a:gdLst>
                <a:gd name="T0" fmla="*/ 62 w 117"/>
                <a:gd name="T1" fmla="*/ 108 h 108"/>
                <a:gd name="T2" fmla="*/ 12 w 117"/>
                <a:gd name="T3" fmla="*/ 76 h 108"/>
                <a:gd name="T4" fmla="*/ 39 w 117"/>
                <a:gd name="T5" fmla="*/ 4 h 108"/>
                <a:gd name="T6" fmla="*/ 61 w 117"/>
                <a:gd name="T7" fmla="*/ 0 h 108"/>
                <a:gd name="T8" fmla="*/ 111 w 117"/>
                <a:gd name="T9" fmla="*/ 32 h 108"/>
                <a:gd name="T10" fmla="*/ 112 w 117"/>
                <a:gd name="T11" fmla="*/ 73 h 108"/>
                <a:gd name="T12" fmla="*/ 84 w 117"/>
                <a:gd name="T13" fmla="*/ 103 h 108"/>
                <a:gd name="T14" fmla="*/ 62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2" y="108"/>
                  </a:moveTo>
                  <a:cubicBezTo>
                    <a:pt x="40" y="108"/>
                    <a:pt x="21" y="95"/>
                    <a:pt x="12" y="76"/>
                  </a:cubicBezTo>
                  <a:cubicBezTo>
                    <a:pt x="0" y="48"/>
                    <a:pt x="12" y="16"/>
                    <a:pt x="39" y="4"/>
                  </a:cubicBezTo>
                  <a:cubicBezTo>
                    <a:pt x="46" y="1"/>
                    <a:pt x="54" y="0"/>
                    <a:pt x="61" y="0"/>
                  </a:cubicBezTo>
                  <a:cubicBezTo>
                    <a:pt x="83" y="0"/>
                    <a:pt x="102" y="12"/>
                    <a:pt x="111" y="32"/>
                  </a:cubicBezTo>
                  <a:cubicBezTo>
                    <a:pt x="117" y="45"/>
                    <a:pt x="117" y="60"/>
                    <a:pt x="112" y="73"/>
                  </a:cubicBezTo>
                  <a:cubicBezTo>
                    <a:pt x="107" y="87"/>
                    <a:pt x="97" y="97"/>
                    <a:pt x="84" y="103"/>
                  </a:cubicBezTo>
                  <a:cubicBezTo>
                    <a:pt x="77" y="106"/>
                    <a:pt x="69"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5" name="Freeform 11"/>
            <p:cNvSpPr>
              <a:spLocks/>
            </p:cNvSpPr>
            <p:nvPr/>
          </p:nvSpPr>
          <p:spPr bwMode="auto">
            <a:xfrm>
              <a:off x="3176010" y="449985"/>
              <a:ext cx="213882" cy="196996"/>
            </a:xfrm>
            <a:custGeom>
              <a:avLst/>
              <a:gdLst>
                <a:gd name="T0" fmla="*/ 62 w 117"/>
                <a:gd name="T1" fmla="*/ 108 h 108"/>
                <a:gd name="T2" fmla="*/ 12 w 117"/>
                <a:gd name="T3" fmla="*/ 76 h 108"/>
                <a:gd name="T4" fmla="*/ 39 w 117"/>
                <a:gd name="T5" fmla="*/ 4 h 108"/>
                <a:gd name="T6" fmla="*/ 61 w 117"/>
                <a:gd name="T7" fmla="*/ 0 h 108"/>
                <a:gd name="T8" fmla="*/ 111 w 117"/>
                <a:gd name="T9" fmla="*/ 32 h 108"/>
                <a:gd name="T10" fmla="*/ 112 w 117"/>
                <a:gd name="T11" fmla="*/ 73 h 108"/>
                <a:gd name="T12" fmla="*/ 84 w 117"/>
                <a:gd name="T13" fmla="*/ 103 h 108"/>
                <a:gd name="T14" fmla="*/ 62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2" y="108"/>
                  </a:moveTo>
                  <a:cubicBezTo>
                    <a:pt x="40" y="108"/>
                    <a:pt x="21" y="95"/>
                    <a:pt x="12" y="76"/>
                  </a:cubicBezTo>
                  <a:cubicBezTo>
                    <a:pt x="0" y="48"/>
                    <a:pt x="12" y="16"/>
                    <a:pt x="39" y="4"/>
                  </a:cubicBezTo>
                  <a:cubicBezTo>
                    <a:pt x="46" y="1"/>
                    <a:pt x="54" y="0"/>
                    <a:pt x="61" y="0"/>
                  </a:cubicBezTo>
                  <a:cubicBezTo>
                    <a:pt x="83" y="0"/>
                    <a:pt x="102" y="12"/>
                    <a:pt x="111" y="32"/>
                  </a:cubicBezTo>
                  <a:cubicBezTo>
                    <a:pt x="117" y="45"/>
                    <a:pt x="117" y="60"/>
                    <a:pt x="112" y="73"/>
                  </a:cubicBezTo>
                  <a:cubicBezTo>
                    <a:pt x="107" y="87"/>
                    <a:pt x="97" y="97"/>
                    <a:pt x="84" y="103"/>
                  </a:cubicBezTo>
                  <a:cubicBezTo>
                    <a:pt x="77" y="106"/>
                    <a:pt x="69"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7" name="Group 236"/>
          <p:cNvGrpSpPr/>
          <p:nvPr/>
        </p:nvGrpSpPr>
        <p:grpSpPr>
          <a:xfrm>
            <a:off x="5554706" y="6223012"/>
            <a:ext cx="307362" cy="300530"/>
            <a:chOff x="5629075" y="6089739"/>
            <a:chExt cx="454426" cy="444324"/>
          </a:xfrm>
        </p:grpSpPr>
        <p:sp>
          <p:nvSpPr>
            <p:cNvPr id="82" name="Freeform 12"/>
            <p:cNvSpPr>
              <a:spLocks/>
            </p:cNvSpPr>
            <p:nvPr/>
          </p:nvSpPr>
          <p:spPr bwMode="auto">
            <a:xfrm>
              <a:off x="5629075" y="6089739"/>
              <a:ext cx="454426" cy="444324"/>
            </a:xfrm>
            <a:custGeom>
              <a:avLst/>
              <a:gdLst>
                <a:gd name="T0" fmla="*/ 56 w 111"/>
                <a:gd name="T1" fmla="*/ 108 h 108"/>
                <a:gd name="T2" fmla="*/ 6 w 111"/>
                <a:gd name="T3" fmla="*/ 76 h 108"/>
                <a:gd name="T4" fmla="*/ 5 w 111"/>
                <a:gd name="T5" fmla="*/ 34 h 108"/>
                <a:gd name="T6" fmla="*/ 33 w 111"/>
                <a:gd name="T7" fmla="*/ 4 h 108"/>
                <a:gd name="T8" fmla="*/ 55 w 111"/>
                <a:gd name="T9" fmla="*/ 0 h 108"/>
                <a:gd name="T10" fmla="*/ 105 w 111"/>
                <a:gd name="T11" fmla="*/ 32 h 108"/>
                <a:gd name="T12" fmla="*/ 106 w 111"/>
                <a:gd name="T13" fmla="*/ 73 h 108"/>
                <a:gd name="T14" fmla="*/ 77 w 111"/>
                <a:gd name="T15" fmla="*/ 103 h 108"/>
                <a:gd name="T16" fmla="*/ 56 w 111"/>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8">
                  <a:moveTo>
                    <a:pt x="56" y="108"/>
                  </a:moveTo>
                  <a:cubicBezTo>
                    <a:pt x="34" y="108"/>
                    <a:pt x="15" y="95"/>
                    <a:pt x="6" y="76"/>
                  </a:cubicBezTo>
                  <a:cubicBezTo>
                    <a:pt x="0" y="63"/>
                    <a:pt x="0" y="48"/>
                    <a:pt x="5" y="34"/>
                  </a:cubicBezTo>
                  <a:cubicBezTo>
                    <a:pt x="10" y="21"/>
                    <a:pt x="20" y="10"/>
                    <a:pt x="33" y="4"/>
                  </a:cubicBezTo>
                  <a:cubicBezTo>
                    <a:pt x="40" y="1"/>
                    <a:pt x="48" y="0"/>
                    <a:pt x="55" y="0"/>
                  </a:cubicBezTo>
                  <a:cubicBezTo>
                    <a:pt x="77" y="0"/>
                    <a:pt x="96" y="12"/>
                    <a:pt x="105" y="32"/>
                  </a:cubicBezTo>
                  <a:cubicBezTo>
                    <a:pt x="111" y="45"/>
                    <a:pt x="111" y="60"/>
                    <a:pt x="106" y="73"/>
                  </a:cubicBezTo>
                  <a:cubicBezTo>
                    <a:pt x="101" y="87"/>
                    <a:pt x="91" y="97"/>
                    <a:pt x="77" y="103"/>
                  </a:cubicBezTo>
                  <a:cubicBezTo>
                    <a:pt x="70" y="106"/>
                    <a:pt x="63"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6" name="Freeform 12"/>
            <p:cNvSpPr>
              <a:spLocks/>
            </p:cNvSpPr>
            <p:nvPr/>
          </p:nvSpPr>
          <p:spPr bwMode="auto">
            <a:xfrm>
              <a:off x="5754975" y="6212840"/>
              <a:ext cx="202626" cy="198122"/>
            </a:xfrm>
            <a:custGeom>
              <a:avLst/>
              <a:gdLst>
                <a:gd name="T0" fmla="*/ 56 w 111"/>
                <a:gd name="T1" fmla="*/ 108 h 108"/>
                <a:gd name="T2" fmla="*/ 6 w 111"/>
                <a:gd name="T3" fmla="*/ 76 h 108"/>
                <a:gd name="T4" fmla="*/ 5 w 111"/>
                <a:gd name="T5" fmla="*/ 34 h 108"/>
                <a:gd name="T6" fmla="*/ 33 w 111"/>
                <a:gd name="T7" fmla="*/ 4 h 108"/>
                <a:gd name="T8" fmla="*/ 55 w 111"/>
                <a:gd name="T9" fmla="*/ 0 h 108"/>
                <a:gd name="T10" fmla="*/ 105 w 111"/>
                <a:gd name="T11" fmla="*/ 32 h 108"/>
                <a:gd name="T12" fmla="*/ 106 w 111"/>
                <a:gd name="T13" fmla="*/ 73 h 108"/>
                <a:gd name="T14" fmla="*/ 77 w 111"/>
                <a:gd name="T15" fmla="*/ 103 h 108"/>
                <a:gd name="T16" fmla="*/ 56 w 111"/>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8">
                  <a:moveTo>
                    <a:pt x="56" y="108"/>
                  </a:moveTo>
                  <a:cubicBezTo>
                    <a:pt x="34" y="108"/>
                    <a:pt x="15" y="95"/>
                    <a:pt x="6" y="76"/>
                  </a:cubicBezTo>
                  <a:cubicBezTo>
                    <a:pt x="0" y="63"/>
                    <a:pt x="0" y="48"/>
                    <a:pt x="5" y="34"/>
                  </a:cubicBezTo>
                  <a:cubicBezTo>
                    <a:pt x="10" y="21"/>
                    <a:pt x="20" y="10"/>
                    <a:pt x="33" y="4"/>
                  </a:cubicBezTo>
                  <a:cubicBezTo>
                    <a:pt x="40" y="1"/>
                    <a:pt x="48" y="0"/>
                    <a:pt x="55" y="0"/>
                  </a:cubicBezTo>
                  <a:cubicBezTo>
                    <a:pt x="77" y="0"/>
                    <a:pt x="96" y="12"/>
                    <a:pt x="105" y="32"/>
                  </a:cubicBezTo>
                  <a:cubicBezTo>
                    <a:pt x="111" y="45"/>
                    <a:pt x="111" y="60"/>
                    <a:pt x="106" y="73"/>
                  </a:cubicBezTo>
                  <a:cubicBezTo>
                    <a:pt x="101" y="87"/>
                    <a:pt x="91" y="97"/>
                    <a:pt x="77" y="103"/>
                  </a:cubicBezTo>
                  <a:cubicBezTo>
                    <a:pt x="70" y="106"/>
                    <a:pt x="63"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8" name="Group 207"/>
          <p:cNvGrpSpPr/>
          <p:nvPr/>
        </p:nvGrpSpPr>
        <p:grpSpPr>
          <a:xfrm>
            <a:off x="2966076" y="471382"/>
            <a:ext cx="326144" cy="298822"/>
            <a:chOff x="2747374" y="476809"/>
            <a:chExt cx="482192" cy="441798"/>
          </a:xfrm>
        </p:grpSpPr>
        <p:sp>
          <p:nvSpPr>
            <p:cNvPr id="83" name="Freeform 13"/>
            <p:cNvSpPr>
              <a:spLocks/>
            </p:cNvSpPr>
            <p:nvPr/>
          </p:nvSpPr>
          <p:spPr bwMode="auto">
            <a:xfrm>
              <a:off x="2747374" y="476809"/>
              <a:ext cx="482192" cy="441798"/>
            </a:xfrm>
            <a:custGeom>
              <a:avLst/>
              <a:gdLst>
                <a:gd name="T0" fmla="*/ 62 w 118"/>
                <a:gd name="T1" fmla="*/ 108 h 108"/>
                <a:gd name="T2" fmla="*/ 15 w 118"/>
                <a:gd name="T3" fmla="*/ 81 h 108"/>
                <a:gd name="T4" fmla="*/ 35 w 118"/>
                <a:gd name="T5" fmla="*/ 7 h 108"/>
                <a:gd name="T6" fmla="*/ 62 w 118"/>
                <a:gd name="T7" fmla="*/ 0 h 108"/>
                <a:gd name="T8" fmla="*/ 109 w 118"/>
                <a:gd name="T9" fmla="*/ 27 h 108"/>
                <a:gd name="T10" fmla="*/ 115 w 118"/>
                <a:gd name="T11" fmla="*/ 68 h 108"/>
                <a:gd name="T12" fmla="*/ 89 w 118"/>
                <a:gd name="T13" fmla="*/ 101 h 108"/>
                <a:gd name="T14" fmla="*/ 62 w 118"/>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8">
                  <a:moveTo>
                    <a:pt x="62" y="108"/>
                  </a:moveTo>
                  <a:cubicBezTo>
                    <a:pt x="43" y="108"/>
                    <a:pt x="25" y="98"/>
                    <a:pt x="15" y="81"/>
                  </a:cubicBezTo>
                  <a:cubicBezTo>
                    <a:pt x="0" y="55"/>
                    <a:pt x="9" y="22"/>
                    <a:pt x="35" y="7"/>
                  </a:cubicBezTo>
                  <a:cubicBezTo>
                    <a:pt x="43" y="2"/>
                    <a:pt x="53" y="0"/>
                    <a:pt x="62" y="0"/>
                  </a:cubicBezTo>
                  <a:cubicBezTo>
                    <a:pt x="81" y="0"/>
                    <a:pt x="100" y="10"/>
                    <a:pt x="109" y="27"/>
                  </a:cubicBezTo>
                  <a:cubicBezTo>
                    <a:pt x="116" y="39"/>
                    <a:pt x="118" y="54"/>
                    <a:pt x="115" y="68"/>
                  </a:cubicBezTo>
                  <a:cubicBezTo>
                    <a:pt x="111" y="82"/>
                    <a:pt x="102" y="94"/>
                    <a:pt x="89" y="101"/>
                  </a:cubicBezTo>
                  <a:cubicBezTo>
                    <a:pt x="81" y="106"/>
                    <a:pt x="72"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7" name="Freeform 13"/>
            <p:cNvSpPr>
              <a:spLocks/>
            </p:cNvSpPr>
            <p:nvPr/>
          </p:nvSpPr>
          <p:spPr bwMode="auto">
            <a:xfrm>
              <a:off x="2880966" y="599210"/>
              <a:ext cx="215008" cy="196996"/>
            </a:xfrm>
            <a:custGeom>
              <a:avLst/>
              <a:gdLst>
                <a:gd name="T0" fmla="*/ 62 w 118"/>
                <a:gd name="T1" fmla="*/ 108 h 108"/>
                <a:gd name="T2" fmla="*/ 15 w 118"/>
                <a:gd name="T3" fmla="*/ 81 h 108"/>
                <a:gd name="T4" fmla="*/ 35 w 118"/>
                <a:gd name="T5" fmla="*/ 7 h 108"/>
                <a:gd name="T6" fmla="*/ 62 w 118"/>
                <a:gd name="T7" fmla="*/ 0 h 108"/>
                <a:gd name="T8" fmla="*/ 109 w 118"/>
                <a:gd name="T9" fmla="*/ 27 h 108"/>
                <a:gd name="T10" fmla="*/ 115 w 118"/>
                <a:gd name="T11" fmla="*/ 68 h 108"/>
                <a:gd name="T12" fmla="*/ 89 w 118"/>
                <a:gd name="T13" fmla="*/ 101 h 108"/>
                <a:gd name="T14" fmla="*/ 62 w 118"/>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8">
                  <a:moveTo>
                    <a:pt x="62" y="108"/>
                  </a:moveTo>
                  <a:cubicBezTo>
                    <a:pt x="43" y="108"/>
                    <a:pt x="25" y="98"/>
                    <a:pt x="15" y="81"/>
                  </a:cubicBezTo>
                  <a:cubicBezTo>
                    <a:pt x="0" y="55"/>
                    <a:pt x="9" y="22"/>
                    <a:pt x="35" y="7"/>
                  </a:cubicBezTo>
                  <a:cubicBezTo>
                    <a:pt x="43" y="2"/>
                    <a:pt x="53" y="0"/>
                    <a:pt x="62" y="0"/>
                  </a:cubicBezTo>
                  <a:cubicBezTo>
                    <a:pt x="81" y="0"/>
                    <a:pt x="100" y="10"/>
                    <a:pt x="109" y="27"/>
                  </a:cubicBezTo>
                  <a:cubicBezTo>
                    <a:pt x="116" y="39"/>
                    <a:pt x="118" y="54"/>
                    <a:pt x="115" y="68"/>
                  </a:cubicBezTo>
                  <a:cubicBezTo>
                    <a:pt x="111" y="82"/>
                    <a:pt x="102" y="94"/>
                    <a:pt x="89" y="101"/>
                  </a:cubicBezTo>
                  <a:cubicBezTo>
                    <a:pt x="81" y="106"/>
                    <a:pt x="72"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6" name="Group 235"/>
          <p:cNvGrpSpPr/>
          <p:nvPr/>
        </p:nvGrpSpPr>
        <p:grpSpPr>
          <a:xfrm>
            <a:off x="5839102" y="6086874"/>
            <a:ext cx="326146" cy="302236"/>
            <a:chOff x="5901734" y="5938458"/>
            <a:chExt cx="482198" cy="446848"/>
          </a:xfrm>
        </p:grpSpPr>
        <p:sp>
          <p:nvSpPr>
            <p:cNvPr id="84" name="Freeform 14"/>
            <p:cNvSpPr>
              <a:spLocks/>
            </p:cNvSpPr>
            <p:nvPr/>
          </p:nvSpPr>
          <p:spPr bwMode="auto">
            <a:xfrm>
              <a:off x="5901734" y="5938458"/>
              <a:ext cx="482198" cy="446848"/>
            </a:xfrm>
            <a:custGeom>
              <a:avLst/>
              <a:gdLst>
                <a:gd name="T0" fmla="*/ 62 w 118"/>
                <a:gd name="T1" fmla="*/ 109 h 109"/>
                <a:gd name="T2" fmla="*/ 15 w 118"/>
                <a:gd name="T3" fmla="*/ 82 h 109"/>
                <a:gd name="T4" fmla="*/ 35 w 118"/>
                <a:gd name="T5" fmla="*/ 8 h 109"/>
                <a:gd name="T6" fmla="*/ 62 w 118"/>
                <a:gd name="T7" fmla="*/ 0 h 109"/>
                <a:gd name="T8" fmla="*/ 109 w 118"/>
                <a:gd name="T9" fmla="*/ 27 h 109"/>
                <a:gd name="T10" fmla="*/ 114 w 118"/>
                <a:gd name="T11" fmla="*/ 69 h 109"/>
                <a:gd name="T12" fmla="*/ 89 w 118"/>
                <a:gd name="T13" fmla="*/ 101 h 109"/>
                <a:gd name="T14" fmla="*/ 62 w 118"/>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9">
                  <a:moveTo>
                    <a:pt x="62" y="109"/>
                  </a:moveTo>
                  <a:cubicBezTo>
                    <a:pt x="42" y="109"/>
                    <a:pt x="24" y="98"/>
                    <a:pt x="15" y="82"/>
                  </a:cubicBezTo>
                  <a:cubicBezTo>
                    <a:pt x="0" y="56"/>
                    <a:pt x="9" y="23"/>
                    <a:pt x="35" y="8"/>
                  </a:cubicBezTo>
                  <a:cubicBezTo>
                    <a:pt x="43" y="3"/>
                    <a:pt x="52" y="0"/>
                    <a:pt x="62" y="0"/>
                  </a:cubicBezTo>
                  <a:cubicBezTo>
                    <a:pt x="81" y="0"/>
                    <a:pt x="99" y="11"/>
                    <a:pt x="109" y="27"/>
                  </a:cubicBezTo>
                  <a:cubicBezTo>
                    <a:pt x="116" y="40"/>
                    <a:pt x="118" y="55"/>
                    <a:pt x="114" y="69"/>
                  </a:cubicBezTo>
                  <a:cubicBezTo>
                    <a:pt x="110" y="83"/>
                    <a:pt x="101" y="94"/>
                    <a:pt x="89" y="101"/>
                  </a:cubicBezTo>
                  <a:cubicBezTo>
                    <a:pt x="81" y="106"/>
                    <a:pt x="71" y="109"/>
                    <a:pt x="62"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8" name="Freeform 14"/>
            <p:cNvSpPr>
              <a:spLocks/>
            </p:cNvSpPr>
            <p:nvPr/>
          </p:nvSpPr>
          <p:spPr bwMode="auto">
            <a:xfrm>
              <a:off x="6035328" y="6062258"/>
              <a:ext cx="215010" cy="199248"/>
            </a:xfrm>
            <a:custGeom>
              <a:avLst/>
              <a:gdLst>
                <a:gd name="T0" fmla="*/ 62 w 118"/>
                <a:gd name="T1" fmla="*/ 109 h 109"/>
                <a:gd name="T2" fmla="*/ 15 w 118"/>
                <a:gd name="T3" fmla="*/ 82 h 109"/>
                <a:gd name="T4" fmla="*/ 35 w 118"/>
                <a:gd name="T5" fmla="*/ 8 h 109"/>
                <a:gd name="T6" fmla="*/ 62 w 118"/>
                <a:gd name="T7" fmla="*/ 0 h 109"/>
                <a:gd name="T8" fmla="*/ 109 w 118"/>
                <a:gd name="T9" fmla="*/ 27 h 109"/>
                <a:gd name="T10" fmla="*/ 114 w 118"/>
                <a:gd name="T11" fmla="*/ 69 h 109"/>
                <a:gd name="T12" fmla="*/ 89 w 118"/>
                <a:gd name="T13" fmla="*/ 101 h 109"/>
                <a:gd name="T14" fmla="*/ 62 w 118"/>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9">
                  <a:moveTo>
                    <a:pt x="62" y="109"/>
                  </a:moveTo>
                  <a:cubicBezTo>
                    <a:pt x="42" y="109"/>
                    <a:pt x="24" y="98"/>
                    <a:pt x="15" y="82"/>
                  </a:cubicBezTo>
                  <a:cubicBezTo>
                    <a:pt x="0" y="56"/>
                    <a:pt x="9" y="23"/>
                    <a:pt x="35" y="8"/>
                  </a:cubicBezTo>
                  <a:cubicBezTo>
                    <a:pt x="43" y="3"/>
                    <a:pt x="52" y="0"/>
                    <a:pt x="62" y="0"/>
                  </a:cubicBezTo>
                  <a:cubicBezTo>
                    <a:pt x="81" y="0"/>
                    <a:pt x="99" y="11"/>
                    <a:pt x="109" y="27"/>
                  </a:cubicBezTo>
                  <a:cubicBezTo>
                    <a:pt x="116" y="40"/>
                    <a:pt x="118" y="55"/>
                    <a:pt x="114" y="69"/>
                  </a:cubicBezTo>
                  <a:cubicBezTo>
                    <a:pt x="110" y="83"/>
                    <a:pt x="101" y="94"/>
                    <a:pt x="89" y="101"/>
                  </a:cubicBezTo>
                  <a:cubicBezTo>
                    <a:pt x="81" y="106"/>
                    <a:pt x="71" y="109"/>
                    <a:pt x="62"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9" name="Group 208"/>
          <p:cNvGrpSpPr/>
          <p:nvPr/>
        </p:nvGrpSpPr>
        <p:grpSpPr>
          <a:xfrm>
            <a:off x="2681085" y="638067"/>
            <a:ext cx="324436" cy="298822"/>
            <a:chOff x="2471617" y="657783"/>
            <a:chExt cx="479668" cy="441800"/>
          </a:xfrm>
        </p:grpSpPr>
        <p:sp>
          <p:nvSpPr>
            <p:cNvPr id="85" name="Freeform 15"/>
            <p:cNvSpPr>
              <a:spLocks/>
            </p:cNvSpPr>
            <p:nvPr/>
          </p:nvSpPr>
          <p:spPr bwMode="auto">
            <a:xfrm>
              <a:off x="2471617" y="657783"/>
              <a:ext cx="479668" cy="441800"/>
            </a:xfrm>
            <a:custGeom>
              <a:avLst/>
              <a:gdLst>
                <a:gd name="T0" fmla="*/ 62 w 117"/>
                <a:gd name="T1" fmla="*/ 108 h 108"/>
                <a:gd name="T2" fmla="*/ 18 w 117"/>
                <a:gd name="T3" fmla="*/ 86 h 108"/>
                <a:gd name="T4" fmla="*/ 30 w 117"/>
                <a:gd name="T5" fmla="*/ 10 h 108"/>
                <a:gd name="T6" fmla="*/ 62 w 117"/>
                <a:gd name="T7" fmla="*/ 0 h 108"/>
                <a:gd name="T8" fmla="*/ 105 w 117"/>
                <a:gd name="T9" fmla="*/ 22 h 108"/>
                <a:gd name="T10" fmla="*/ 115 w 117"/>
                <a:gd name="T11" fmla="*/ 62 h 108"/>
                <a:gd name="T12" fmla="*/ 93 w 117"/>
                <a:gd name="T13" fmla="*/ 98 h 108"/>
                <a:gd name="T14" fmla="*/ 62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2" y="108"/>
                  </a:moveTo>
                  <a:cubicBezTo>
                    <a:pt x="44" y="108"/>
                    <a:pt x="28" y="100"/>
                    <a:pt x="18" y="86"/>
                  </a:cubicBezTo>
                  <a:cubicBezTo>
                    <a:pt x="0" y="61"/>
                    <a:pt x="6" y="28"/>
                    <a:pt x="30" y="10"/>
                  </a:cubicBezTo>
                  <a:cubicBezTo>
                    <a:pt x="39" y="3"/>
                    <a:pt x="50" y="0"/>
                    <a:pt x="62" y="0"/>
                  </a:cubicBezTo>
                  <a:cubicBezTo>
                    <a:pt x="79" y="0"/>
                    <a:pt x="95" y="8"/>
                    <a:pt x="105" y="22"/>
                  </a:cubicBezTo>
                  <a:cubicBezTo>
                    <a:pt x="114" y="34"/>
                    <a:pt x="117" y="48"/>
                    <a:pt x="115" y="62"/>
                  </a:cubicBezTo>
                  <a:cubicBezTo>
                    <a:pt x="113" y="77"/>
                    <a:pt x="105" y="89"/>
                    <a:pt x="93" y="98"/>
                  </a:cubicBezTo>
                  <a:cubicBezTo>
                    <a:pt x="84" y="104"/>
                    <a:pt x="73"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9" name="Freeform 15"/>
            <p:cNvSpPr>
              <a:spLocks/>
            </p:cNvSpPr>
            <p:nvPr/>
          </p:nvSpPr>
          <p:spPr bwMode="auto">
            <a:xfrm>
              <a:off x="2604510" y="780185"/>
              <a:ext cx="213882" cy="196996"/>
            </a:xfrm>
            <a:custGeom>
              <a:avLst/>
              <a:gdLst>
                <a:gd name="T0" fmla="*/ 62 w 117"/>
                <a:gd name="T1" fmla="*/ 108 h 108"/>
                <a:gd name="T2" fmla="*/ 18 w 117"/>
                <a:gd name="T3" fmla="*/ 86 h 108"/>
                <a:gd name="T4" fmla="*/ 30 w 117"/>
                <a:gd name="T5" fmla="*/ 10 h 108"/>
                <a:gd name="T6" fmla="*/ 62 w 117"/>
                <a:gd name="T7" fmla="*/ 0 h 108"/>
                <a:gd name="T8" fmla="*/ 105 w 117"/>
                <a:gd name="T9" fmla="*/ 22 h 108"/>
                <a:gd name="T10" fmla="*/ 115 w 117"/>
                <a:gd name="T11" fmla="*/ 62 h 108"/>
                <a:gd name="T12" fmla="*/ 93 w 117"/>
                <a:gd name="T13" fmla="*/ 98 h 108"/>
                <a:gd name="T14" fmla="*/ 62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2" y="108"/>
                  </a:moveTo>
                  <a:cubicBezTo>
                    <a:pt x="44" y="108"/>
                    <a:pt x="28" y="100"/>
                    <a:pt x="18" y="86"/>
                  </a:cubicBezTo>
                  <a:cubicBezTo>
                    <a:pt x="0" y="61"/>
                    <a:pt x="6" y="28"/>
                    <a:pt x="30" y="10"/>
                  </a:cubicBezTo>
                  <a:cubicBezTo>
                    <a:pt x="39" y="3"/>
                    <a:pt x="50" y="0"/>
                    <a:pt x="62" y="0"/>
                  </a:cubicBezTo>
                  <a:cubicBezTo>
                    <a:pt x="79" y="0"/>
                    <a:pt x="95" y="8"/>
                    <a:pt x="105" y="22"/>
                  </a:cubicBezTo>
                  <a:cubicBezTo>
                    <a:pt x="114" y="34"/>
                    <a:pt x="117" y="48"/>
                    <a:pt x="115" y="62"/>
                  </a:cubicBezTo>
                  <a:cubicBezTo>
                    <a:pt x="113" y="77"/>
                    <a:pt x="105" y="89"/>
                    <a:pt x="93" y="98"/>
                  </a:cubicBezTo>
                  <a:cubicBezTo>
                    <a:pt x="84" y="104"/>
                    <a:pt x="73"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8" name="Group 237"/>
          <p:cNvGrpSpPr/>
          <p:nvPr/>
        </p:nvGrpSpPr>
        <p:grpSpPr>
          <a:xfrm>
            <a:off x="6125721" y="5923482"/>
            <a:ext cx="324436" cy="298822"/>
            <a:chOff x="6180017" y="5761595"/>
            <a:chExt cx="479668" cy="441800"/>
          </a:xfrm>
        </p:grpSpPr>
        <p:sp>
          <p:nvSpPr>
            <p:cNvPr id="86" name="Freeform 16"/>
            <p:cNvSpPr>
              <a:spLocks/>
            </p:cNvSpPr>
            <p:nvPr/>
          </p:nvSpPr>
          <p:spPr bwMode="auto">
            <a:xfrm>
              <a:off x="6180017" y="5761595"/>
              <a:ext cx="479668" cy="441800"/>
            </a:xfrm>
            <a:custGeom>
              <a:avLst/>
              <a:gdLst>
                <a:gd name="T0" fmla="*/ 61 w 117"/>
                <a:gd name="T1" fmla="*/ 108 h 108"/>
                <a:gd name="T2" fmla="*/ 17 w 117"/>
                <a:gd name="T3" fmla="*/ 86 h 108"/>
                <a:gd name="T4" fmla="*/ 29 w 117"/>
                <a:gd name="T5" fmla="*/ 10 h 108"/>
                <a:gd name="T6" fmla="*/ 61 w 117"/>
                <a:gd name="T7" fmla="*/ 0 h 108"/>
                <a:gd name="T8" fmla="*/ 105 w 117"/>
                <a:gd name="T9" fmla="*/ 22 h 108"/>
                <a:gd name="T10" fmla="*/ 115 w 117"/>
                <a:gd name="T11" fmla="*/ 62 h 108"/>
                <a:gd name="T12" fmla="*/ 93 w 117"/>
                <a:gd name="T13" fmla="*/ 98 h 108"/>
                <a:gd name="T14" fmla="*/ 61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1" y="108"/>
                  </a:moveTo>
                  <a:cubicBezTo>
                    <a:pt x="44" y="108"/>
                    <a:pt x="28" y="100"/>
                    <a:pt x="17" y="86"/>
                  </a:cubicBezTo>
                  <a:cubicBezTo>
                    <a:pt x="0" y="61"/>
                    <a:pt x="5" y="27"/>
                    <a:pt x="29" y="10"/>
                  </a:cubicBezTo>
                  <a:cubicBezTo>
                    <a:pt x="39" y="3"/>
                    <a:pt x="50" y="0"/>
                    <a:pt x="61" y="0"/>
                  </a:cubicBezTo>
                  <a:cubicBezTo>
                    <a:pt x="79" y="0"/>
                    <a:pt x="95" y="8"/>
                    <a:pt x="105" y="22"/>
                  </a:cubicBezTo>
                  <a:cubicBezTo>
                    <a:pt x="114" y="34"/>
                    <a:pt x="117" y="48"/>
                    <a:pt x="115" y="62"/>
                  </a:cubicBezTo>
                  <a:cubicBezTo>
                    <a:pt x="113" y="77"/>
                    <a:pt x="105" y="89"/>
                    <a:pt x="93" y="98"/>
                  </a:cubicBezTo>
                  <a:cubicBezTo>
                    <a:pt x="84" y="104"/>
                    <a:pt x="73" y="108"/>
                    <a:pt x="61"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0" name="Freeform 16"/>
            <p:cNvSpPr>
              <a:spLocks/>
            </p:cNvSpPr>
            <p:nvPr/>
          </p:nvSpPr>
          <p:spPr bwMode="auto">
            <a:xfrm>
              <a:off x="6312910" y="5883997"/>
              <a:ext cx="213882" cy="196996"/>
            </a:xfrm>
            <a:custGeom>
              <a:avLst/>
              <a:gdLst>
                <a:gd name="T0" fmla="*/ 61 w 117"/>
                <a:gd name="T1" fmla="*/ 108 h 108"/>
                <a:gd name="T2" fmla="*/ 17 w 117"/>
                <a:gd name="T3" fmla="*/ 86 h 108"/>
                <a:gd name="T4" fmla="*/ 29 w 117"/>
                <a:gd name="T5" fmla="*/ 10 h 108"/>
                <a:gd name="T6" fmla="*/ 61 w 117"/>
                <a:gd name="T7" fmla="*/ 0 h 108"/>
                <a:gd name="T8" fmla="*/ 105 w 117"/>
                <a:gd name="T9" fmla="*/ 22 h 108"/>
                <a:gd name="T10" fmla="*/ 115 w 117"/>
                <a:gd name="T11" fmla="*/ 62 h 108"/>
                <a:gd name="T12" fmla="*/ 93 w 117"/>
                <a:gd name="T13" fmla="*/ 98 h 108"/>
                <a:gd name="T14" fmla="*/ 61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1" y="108"/>
                  </a:moveTo>
                  <a:cubicBezTo>
                    <a:pt x="44" y="108"/>
                    <a:pt x="28" y="100"/>
                    <a:pt x="17" y="86"/>
                  </a:cubicBezTo>
                  <a:cubicBezTo>
                    <a:pt x="0" y="61"/>
                    <a:pt x="5" y="27"/>
                    <a:pt x="29" y="10"/>
                  </a:cubicBezTo>
                  <a:cubicBezTo>
                    <a:pt x="39" y="3"/>
                    <a:pt x="50" y="0"/>
                    <a:pt x="61" y="0"/>
                  </a:cubicBezTo>
                  <a:cubicBezTo>
                    <a:pt x="79" y="0"/>
                    <a:pt x="95" y="8"/>
                    <a:pt x="105" y="22"/>
                  </a:cubicBezTo>
                  <a:cubicBezTo>
                    <a:pt x="114" y="34"/>
                    <a:pt x="117" y="48"/>
                    <a:pt x="115" y="62"/>
                  </a:cubicBezTo>
                  <a:cubicBezTo>
                    <a:pt x="113" y="77"/>
                    <a:pt x="105" y="89"/>
                    <a:pt x="93" y="98"/>
                  </a:cubicBezTo>
                  <a:cubicBezTo>
                    <a:pt x="84" y="104"/>
                    <a:pt x="73" y="108"/>
                    <a:pt x="61"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7" name="Group 216"/>
          <p:cNvGrpSpPr/>
          <p:nvPr/>
        </p:nvGrpSpPr>
        <p:grpSpPr>
          <a:xfrm>
            <a:off x="2418708" y="829538"/>
            <a:ext cx="319316" cy="302238"/>
            <a:chOff x="2220609" y="861632"/>
            <a:chExt cx="472098" cy="446850"/>
          </a:xfrm>
        </p:grpSpPr>
        <p:sp>
          <p:nvSpPr>
            <p:cNvPr id="87" name="Freeform 17"/>
            <p:cNvSpPr>
              <a:spLocks/>
            </p:cNvSpPr>
            <p:nvPr/>
          </p:nvSpPr>
          <p:spPr bwMode="auto">
            <a:xfrm>
              <a:off x="2220609" y="861632"/>
              <a:ext cx="472098" cy="446850"/>
            </a:xfrm>
            <a:custGeom>
              <a:avLst/>
              <a:gdLst>
                <a:gd name="T0" fmla="*/ 60 w 115"/>
                <a:gd name="T1" fmla="*/ 109 h 109"/>
                <a:gd name="T2" fmla="*/ 20 w 115"/>
                <a:gd name="T3" fmla="*/ 91 h 109"/>
                <a:gd name="T4" fmla="*/ 24 w 115"/>
                <a:gd name="T5" fmla="*/ 14 h 109"/>
                <a:gd name="T6" fmla="*/ 60 w 115"/>
                <a:gd name="T7" fmla="*/ 0 h 109"/>
                <a:gd name="T8" fmla="*/ 100 w 115"/>
                <a:gd name="T9" fmla="*/ 18 h 109"/>
                <a:gd name="T10" fmla="*/ 114 w 115"/>
                <a:gd name="T11" fmla="*/ 57 h 109"/>
                <a:gd name="T12" fmla="*/ 96 w 115"/>
                <a:gd name="T13" fmla="*/ 95 h 109"/>
                <a:gd name="T14" fmla="*/ 60 w 115"/>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9">
                  <a:moveTo>
                    <a:pt x="60" y="109"/>
                  </a:moveTo>
                  <a:cubicBezTo>
                    <a:pt x="45" y="109"/>
                    <a:pt x="30" y="102"/>
                    <a:pt x="20" y="91"/>
                  </a:cubicBezTo>
                  <a:cubicBezTo>
                    <a:pt x="0" y="69"/>
                    <a:pt x="1" y="34"/>
                    <a:pt x="24" y="14"/>
                  </a:cubicBezTo>
                  <a:cubicBezTo>
                    <a:pt x="34" y="5"/>
                    <a:pt x="46" y="0"/>
                    <a:pt x="60" y="0"/>
                  </a:cubicBezTo>
                  <a:cubicBezTo>
                    <a:pt x="75" y="0"/>
                    <a:pt x="90" y="7"/>
                    <a:pt x="100" y="18"/>
                  </a:cubicBezTo>
                  <a:cubicBezTo>
                    <a:pt x="110" y="29"/>
                    <a:pt x="115" y="43"/>
                    <a:pt x="114" y="57"/>
                  </a:cubicBezTo>
                  <a:cubicBezTo>
                    <a:pt x="113" y="72"/>
                    <a:pt x="107" y="85"/>
                    <a:pt x="96" y="95"/>
                  </a:cubicBezTo>
                  <a:cubicBezTo>
                    <a:pt x="86" y="104"/>
                    <a:pt x="73" y="109"/>
                    <a:pt x="60"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1" name="Freeform 17"/>
            <p:cNvSpPr>
              <a:spLocks/>
            </p:cNvSpPr>
            <p:nvPr/>
          </p:nvSpPr>
          <p:spPr bwMode="auto">
            <a:xfrm>
              <a:off x="2351405" y="985433"/>
              <a:ext cx="210506" cy="199248"/>
            </a:xfrm>
            <a:custGeom>
              <a:avLst/>
              <a:gdLst>
                <a:gd name="T0" fmla="*/ 60 w 115"/>
                <a:gd name="T1" fmla="*/ 109 h 109"/>
                <a:gd name="T2" fmla="*/ 20 w 115"/>
                <a:gd name="T3" fmla="*/ 91 h 109"/>
                <a:gd name="T4" fmla="*/ 24 w 115"/>
                <a:gd name="T5" fmla="*/ 14 h 109"/>
                <a:gd name="T6" fmla="*/ 60 w 115"/>
                <a:gd name="T7" fmla="*/ 0 h 109"/>
                <a:gd name="T8" fmla="*/ 100 w 115"/>
                <a:gd name="T9" fmla="*/ 18 h 109"/>
                <a:gd name="T10" fmla="*/ 114 w 115"/>
                <a:gd name="T11" fmla="*/ 57 h 109"/>
                <a:gd name="T12" fmla="*/ 96 w 115"/>
                <a:gd name="T13" fmla="*/ 95 h 109"/>
                <a:gd name="T14" fmla="*/ 60 w 115"/>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9">
                  <a:moveTo>
                    <a:pt x="60" y="109"/>
                  </a:moveTo>
                  <a:cubicBezTo>
                    <a:pt x="45" y="109"/>
                    <a:pt x="30" y="102"/>
                    <a:pt x="20" y="91"/>
                  </a:cubicBezTo>
                  <a:cubicBezTo>
                    <a:pt x="0" y="69"/>
                    <a:pt x="1" y="34"/>
                    <a:pt x="24" y="14"/>
                  </a:cubicBezTo>
                  <a:cubicBezTo>
                    <a:pt x="34" y="5"/>
                    <a:pt x="46" y="0"/>
                    <a:pt x="60" y="0"/>
                  </a:cubicBezTo>
                  <a:cubicBezTo>
                    <a:pt x="75" y="0"/>
                    <a:pt x="90" y="7"/>
                    <a:pt x="100" y="18"/>
                  </a:cubicBezTo>
                  <a:cubicBezTo>
                    <a:pt x="110" y="29"/>
                    <a:pt x="115" y="43"/>
                    <a:pt x="114" y="57"/>
                  </a:cubicBezTo>
                  <a:cubicBezTo>
                    <a:pt x="113" y="72"/>
                    <a:pt x="107" y="85"/>
                    <a:pt x="96" y="95"/>
                  </a:cubicBezTo>
                  <a:cubicBezTo>
                    <a:pt x="86" y="104"/>
                    <a:pt x="73" y="109"/>
                    <a:pt x="60"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9" name="Group 238"/>
          <p:cNvGrpSpPr/>
          <p:nvPr/>
        </p:nvGrpSpPr>
        <p:grpSpPr>
          <a:xfrm>
            <a:off x="6396533" y="5728838"/>
            <a:ext cx="317604" cy="298822"/>
            <a:chOff x="6442242" y="5553634"/>
            <a:chExt cx="469568" cy="441798"/>
          </a:xfrm>
        </p:grpSpPr>
        <p:sp>
          <p:nvSpPr>
            <p:cNvPr id="88" name="Freeform 18"/>
            <p:cNvSpPr>
              <a:spLocks/>
            </p:cNvSpPr>
            <p:nvPr/>
          </p:nvSpPr>
          <p:spPr bwMode="auto">
            <a:xfrm>
              <a:off x="6442242" y="5553634"/>
              <a:ext cx="469568" cy="441798"/>
            </a:xfrm>
            <a:custGeom>
              <a:avLst/>
              <a:gdLst>
                <a:gd name="T0" fmla="*/ 60 w 115"/>
                <a:gd name="T1" fmla="*/ 108 h 108"/>
                <a:gd name="T2" fmla="*/ 20 w 115"/>
                <a:gd name="T3" fmla="*/ 90 h 108"/>
                <a:gd name="T4" fmla="*/ 24 w 115"/>
                <a:gd name="T5" fmla="*/ 14 h 108"/>
                <a:gd name="T6" fmla="*/ 60 w 115"/>
                <a:gd name="T7" fmla="*/ 0 h 108"/>
                <a:gd name="T8" fmla="*/ 100 w 115"/>
                <a:gd name="T9" fmla="*/ 18 h 108"/>
                <a:gd name="T10" fmla="*/ 114 w 115"/>
                <a:gd name="T11" fmla="*/ 57 h 108"/>
                <a:gd name="T12" fmla="*/ 96 w 115"/>
                <a:gd name="T13" fmla="*/ 94 h 108"/>
                <a:gd name="T14" fmla="*/ 60 w 115"/>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8">
                  <a:moveTo>
                    <a:pt x="60" y="108"/>
                  </a:moveTo>
                  <a:cubicBezTo>
                    <a:pt x="45" y="108"/>
                    <a:pt x="30" y="102"/>
                    <a:pt x="20" y="90"/>
                  </a:cubicBezTo>
                  <a:cubicBezTo>
                    <a:pt x="0" y="68"/>
                    <a:pt x="2" y="34"/>
                    <a:pt x="24" y="14"/>
                  </a:cubicBezTo>
                  <a:cubicBezTo>
                    <a:pt x="34" y="5"/>
                    <a:pt x="47" y="0"/>
                    <a:pt x="60" y="0"/>
                  </a:cubicBezTo>
                  <a:cubicBezTo>
                    <a:pt x="75" y="0"/>
                    <a:pt x="90" y="6"/>
                    <a:pt x="100" y="18"/>
                  </a:cubicBezTo>
                  <a:cubicBezTo>
                    <a:pt x="110" y="28"/>
                    <a:pt x="115" y="42"/>
                    <a:pt x="114" y="57"/>
                  </a:cubicBezTo>
                  <a:cubicBezTo>
                    <a:pt x="113" y="71"/>
                    <a:pt x="107" y="85"/>
                    <a:pt x="96" y="94"/>
                  </a:cubicBezTo>
                  <a:cubicBezTo>
                    <a:pt x="86" y="103"/>
                    <a:pt x="73" y="108"/>
                    <a:pt x="60"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2" name="Freeform 18"/>
            <p:cNvSpPr>
              <a:spLocks/>
            </p:cNvSpPr>
            <p:nvPr/>
          </p:nvSpPr>
          <p:spPr bwMode="auto">
            <a:xfrm>
              <a:off x="6572337" y="5676035"/>
              <a:ext cx="209378" cy="196996"/>
            </a:xfrm>
            <a:custGeom>
              <a:avLst/>
              <a:gdLst>
                <a:gd name="T0" fmla="*/ 60 w 115"/>
                <a:gd name="T1" fmla="*/ 108 h 108"/>
                <a:gd name="T2" fmla="*/ 20 w 115"/>
                <a:gd name="T3" fmla="*/ 90 h 108"/>
                <a:gd name="T4" fmla="*/ 24 w 115"/>
                <a:gd name="T5" fmla="*/ 14 h 108"/>
                <a:gd name="T6" fmla="*/ 60 w 115"/>
                <a:gd name="T7" fmla="*/ 0 h 108"/>
                <a:gd name="T8" fmla="*/ 100 w 115"/>
                <a:gd name="T9" fmla="*/ 18 h 108"/>
                <a:gd name="T10" fmla="*/ 114 w 115"/>
                <a:gd name="T11" fmla="*/ 57 h 108"/>
                <a:gd name="T12" fmla="*/ 96 w 115"/>
                <a:gd name="T13" fmla="*/ 94 h 108"/>
                <a:gd name="T14" fmla="*/ 60 w 115"/>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8">
                  <a:moveTo>
                    <a:pt x="60" y="108"/>
                  </a:moveTo>
                  <a:cubicBezTo>
                    <a:pt x="45" y="108"/>
                    <a:pt x="30" y="102"/>
                    <a:pt x="20" y="90"/>
                  </a:cubicBezTo>
                  <a:cubicBezTo>
                    <a:pt x="0" y="68"/>
                    <a:pt x="2" y="34"/>
                    <a:pt x="24" y="14"/>
                  </a:cubicBezTo>
                  <a:cubicBezTo>
                    <a:pt x="34" y="5"/>
                    <a:pt x="47" y="0"/>
                    <a:pt x="60" y="0"/>
                  </a:cubicBezTo>
                  <a:cubicBezTo>
                    <a:pt x="75" y="0"/>
                    <a:pt x="90" y="6"/>
                    <a:pt x="100" y="18"/>
                  </a:cubicBezTo>
                  <a:cubicBezTo>
                    <a:pt x="110" y="28"/>
                    <a:pt x="115" y="42"/>
                    <a:pt x="114" y="57"/>
                  </a:cubicBezTo>
                  <a:cubicBezTo>
                    <a:pt x="113" y="71"/>
                    <a:pt x="107" y="85"/>
                    <a:pt x="96" y="94"/>
                  </a:cubicBezTo>
                  <a:cubicBezTo>
                    <a:pt x="86" y="103"/>
                    <a:pt x="73" y="108"/>
                    <a:pt x="60"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6" name="Group 215"/>
          <p:cNvGrpSpPr/>
          <p:nvPr/>
        </p:nvGrpSpPr>
        <p:grpSpPr>
          <a:xfrm>
            <a:off x="2187038" y="1052748"/>
            <a:ext cx="303946" cy="298822"/>
            <a:chOff x="2004164" y="1097521"/>
            <a:chExt cx="449374" cy="441798"/>
          </a:xfrm>
        </p:grpSpPr>
        <p:sp>
          <p:nvSpPr>
            <p:cNvPr id="89" name="Freeform 19"/>
            <p:cNvSpPr>
              <a:spLocks/>
            </p:cNvSpPr>
            <p:nvPr/>
          </p:nvSpPr>
          <p:spPr bwMode="auto">
            <a:xfrm>
              <a:off x="2004164" y="1097521"/>
              <a:ext cx="449374" cy="441798"/>
            </a:xfrm>
            <a:custGeom>
              <a:avLst/>
              <a:gdLst>
                <a:gd name="T0" fmla="*/ 55 w 110"/>
                <a:gd name="T1" fmla="*/ 108 h 108"/>
                <a:gd name="T2" fmla="*/ 19 w 110"/>
                <a:gd name="T3" fmla="*/ 95 h 108"/>
                <a:gd name="T4" fmla="*/ 1 w 110"/>
                <a:gd name="T5" fmla="*/ 57 h 108"/>
                <a:gd name="T6" fmla="*/ 15 w 110"/>
                <a:gd name="T7" fmla="*/ 18 h 108"/>
                <a:gd name="T8" fmla="*/ 55 w 110"/>
                <a:gd name="T9" fmla="*/ 0 h 108"/>
                <a:gd name="T10" fmla="*/ 91 w 110"/>
                <a:gd name="T11" fmla="*/ 14 h 108"/>
                <a:gd name="T12" fmla="*/ 109 w 110"/>
                <a:gd name="T13" fmla="*/ 51 h 108"/>
                <a:gd name="T14" fmla="*/ 96 w 110"/>
                <a:gd name="T15" fmla="*/ 90 h 108"/>
                <a:gd name="T16" fmla="*/ 55 w 110"/>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108">
                  <a:moveTo>
                    <a:pt x="55" y="108"/>
                  </a:moveTo>
                  <a:cubicBezTo>
                    <a:pt x="42" y="108"/>
                    <a:pt x="29" y="103"/>
                    <a:pt x="19" y="95"/>
                  </a:cubicBezTo>
                  <a:cubicBezTo>
                    <a:pt x="8" y="85"/>
                    <a:pt x="2" y="72"/>
                    <a:pt x="1" y="57"/>
                  </a:cubicBezTo>
                  <a:cubicBezTo>
                    <a:pt x="0" y="43"/>
                    <a:pt x="5" y="29"/>
                    <a:pt x="15" y="18"/>
                  </a:cubicBezTo>
                  <a:cubicBezTo>
                    <a:pt x="25" y="7"/>
                    <a:pt x="40" y="0"/>
                    <a:pt x="55" y="0"/>
                  </a:cubicBezTo>
                  <a:cubicBezTo>
                    <a:pt x="69" y="0"/>
                    <a:pt x="82" y="5"/>
                    <a:pt x="91" y="14"/>
                  </a:cubicBezTo>
                  <a:cubicBezTo>
                    <a:pt x="102" y="24"/>
                    <a:pt x="109" y="37"/>
                    <a:pt x="109" y="51"/>
                  </a:cubicBezTo>
                  <a:cubicBezTo>
                    <a:pt x="110" y="66"/>
                    <a:pt x="105" y="80"/>
                    <a:pt x="96" y="90"/>
                  </a:cubicBezTo>
                  <a:cubicBezTo>
                    <a:pt x="85" y="102"/>
                    <a:pt x="71"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3" name="Freeform 19"/>
            <p:cNvSpPr>
              <a:spLocks/>
            </p:cNvSpPr>
            <p:nvPr/>
          </p:nvSpPr>
          <p:spPr bwMode="auto">
            <a:xfrm>
              <a:off x="2128664" y="1219922"/>
              <a:ext cx="200374" cy="196996"/>
            </a:xfrm>
            <a:custGeom>
              <a:avLst/>
              <a:gdLst>
                <a:gd name="T0" fmla="*/ 55 w 110"/>
                <a:gd name="T1" fmla="*/ 108 h 108"/>
                <a:gd name="T2" fmla="*/ 19 w 110"/>
                <a:gd name="T3" fmla="*/ 95 h 108"/>
                <a:gd name="T4" fmla="*/ 1 w 110"/>
                <a:gd name="T5" fmla="*/ 57 h 108"/>
                <a:gd name="T6" fmla="*/ 15 w 110"/>
                <a:gd name="T7" fmla="*/ 18 h 108"/>
                <a:gd name="T8" fmla="*/ 55 w 110"/>
                <a:gd name="T9" fmla="*/ 0 h 108"/>
                <a:gd name="T10" fmla="*/ 91 w 110"/>
                <a:gd name="T11" fmla="*/ 14 h 108"/>
                <a:gd name="T12" fmla="*/ 109 w 110"/>
                <a:gd name="T13" fmla="*/ 51 h 108"/>
                <a:gd name="T14" fmla="*/ 96 w 110"/>
                <a:gd name="T15" fmla="*/ 90 h 108"/>
                <a:gd name="T16" fmla="*/ 55 w 110"/>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108">
                  <a:moveTo>
                    <a:pt x="55" y="108"/>
                  </a:moveTo>
                  <a:cubicBezTo>
                    <a:pt x="42" y="108"/>
                    <a:pt x="29" y="103"/>
                    <a:pt x="19" y="95"/>
                  </a:cubicBezTo>
                  <a:cubicBezTo>
                    <a:pt x="8" y="85"/>
                    <a:pt x="2" y="72"/>
                    <a:pt x="1" y="57"/>
                  </a:cubicBezTo>
                  <a:cubicBezTo>
                    <a:pt x="0" y="43"/>
                    <a:pt x="5" y="29"/>
                    <a:pt x="15" y="18"/>
                  </a:cubicBezTo>
                  <a:cubicBezTo>
                    <a:pt x="25" y="7"/>
                    <a:pt x="40" y="0"/>
                    <a:pt x="55" y="0"/>
                  </a:cubicBezTo>
                  <a:cubicBezTo>
                    <a:pt x="69" y="0"/>
                    <a:pt x="82" y="5"/>
                    <a:pt x="91" y="14"/>
                  </a:cubicBezTo>
                  <a:cubicBezTo>
                    <a:pt x="102" y="24"/>
                    <a:pt x="109" y="37"/>
                    <a:pt x="109" y="51"/>
                  </a:cubicBezTo>
                  <a:cubicBezTo>
                    <a:pt x="110" y="66"/>
                    <a:pt x="105" y="80"/>
                    <a:pt x="96" y="90"/>
                  </a:cubicBezTo>
                  <a:cubicBezTo>
                    <a:pt x="85" y="102"/>
                    <a:pt x="71"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0" name="Group 239"/>
          <p:cNvGrpSpPr/>
          <p:nvPr/>
        </p:nvGrpSpPr>
        <p:grpSpPr>
          <a:xfrm>
            <a:off x="6639809" y="5506032"/>
            <a:ext cx="321020" cy="298822"/>
            <a:chOff x="6673078" y="5318683"/>
            <a:chExt cx="474620" cy="441800"/>
          </a:xfrm>
        </p:grpSpPr>
        <p:sp>
          <p:nvSpPr>
            <p:cNvPr id="90" name="Freeform 20"/>
            <p:cNvSpPr>
              <a:spLocks/>
            </p:cNvSpPr>
            <p:nvPr/>
          </p:nvSpPr>
          <p:spPr bwMode="auto">
            <a:xfrm>
              <a:off x="6673078" y="5318683"/>
              <a:ext cx="474620" cy="441800"/>
            </a:xfrm>
            <a:custGeom>
              <a:avLst/>
              <a:gdLst>
                <a:gd name="T0" fmla="*/ 61 w 116"/>
                <a:gd name="T1" fmla="*/ 108 h 108"/>
                <a:gd name="T2" fmla="*/ 24 w 116"/>
                <a:gd name="T3" fmla="*/ 95 h 108"/>
                <a:gd name="T4" fmla="*/ 20 w 116"/>
                <a:gd name="T5" fmla="*/ 18 h 108"/>
                <a:gd name="T6" fmla="*/ 61 w 116"/>
                <a:gd name="T7" fmla="*/ 0 h 108"/>
                <a:gd name="T8" fmla="*/ 97 w 116"/>
                <a:gd name="T9" fmla="*/ 14 h 108"/>
                <a:gd name="T10" fmla="*/ 115 w 116"/>
                <a:gd name="T11" fmla="*/ 51 h 108"/>
                <a:gd name="T12" fmla="*/ 101 w 116"/>
                <a:gd name="T13" fmla="*/ 91 h 108"/>
                <a:gd name="T14" fmla="*/ 61 w 116"/>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08">
                  <a:moveTo>
                    <a:pt x="61" y="108"/>
                  </a:moveTo>
                  <a:cubicBezTo>
                    <a:pt x="47" y="108"/>
                    <a:pt x="34" y="104"/>
                    <a:pt x="24" y="95"/>
                  </a:cubicBezTo>
                  <a:cubicBezTo>
                    <a:pt x="2" y="75"/>
                    <a:pt x="0" y="40"/>
                    <a:pt x="20" y="18"/>
                  </a:cubicBezTo>
                  <a:cubicBezTo>
                    <a:pt x="31" y="7"/>
                    <a:pt x="45" y="0"/>
                    <a:pt x="61" y="0"/>
                  </a:cubicBezTo>
                  <a:cubicBezTo>
                    <a:pt x="74" y="0"/>
                    <a:pt x="87" y="5"/>
                    <a:pt x="97" y="14"/>
                  </a:cubicBezTo>
                  <a:cubicBezTo>
                    <a:pt x="108" y="24"/>
                    <a:pt x="114" y="37"/>
                    <a:pt x="115" y="51"/>
                  </a:cubicBezTo>
                  <a:cubicBezTo>
                    <a:pt x="116" y="66"/>
                    <a:pt x="111" y="80"/>
                    <a:pt x="101" y="91"/>
                  </a:cubicBezTo>
                  <a:cubicBezTo>
                    <a:pt x="91" y="102"/>
                    <a:pt x="76" y="108"/>
                    <a:pt x="61"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4" name="Freeform 20"/>
            <p:cNvSpPr>
              <a:spLocks/>
            </p:cNvSpPr>
            <p:nvPr/>
          </p:nvSpPr>
          <p:spPr bwMode="auto">
            <a:xfrm>
              <a:off x="6804573" y="5441085"/>
              <a:ext cx="211630" cy="196996"/>
            </a:xfrm>
            <a:custGeom>
              <a:avLst/>
              <a:gdLst>
                <a:gd name="T0" fmla="*/ 61 w 116"/>
                <a:gd name="T1" fmla="*/ 108 h 108"/>
                <a:gd name="T2" fmla="*/ 24 w 116"/>
                <a:gd name="T3" fmla="*/ 95 h 108"/>
                <a:gd name="T4" fmla="*/ 20 w 116"/>
                <a:gd name="T5" fmla="*/ 18 h 108"/>
                <a:gd name="T6" fmla="*/ 61 w 116"/>
                <a:gd name="T7" fmla="*/ 0 h 108"/>
                <a:gd name="T8" fmla="*/ 97 w 116"/>
                <a:gd name="T9" fmla="*/ 14 h 108"/>
                <a:gd name="T10" fmla="*/ 115 w 116"/>
                <a:gd name="T11" fmla="*/ 51 h 108"/>
                <a:gd name="T12" fmla="*/ 101 w 116"/>
                <a:gd name="T13" fmla="*/ 91 h 108"/>
                <a:gd name="T14" fmla="*/ 61 w 116"/>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08">
                  <a:moveTo>
                    <a:pt x="61" y="108"/>
                  </a:moveTo>
                  <a:cubicBezTo>
                    <a:pt x="47" y="108"/>
                    <a:pt x="34" y="104"/>
                    <a:pt x="24" y="95"/>
                  </a:cubicBezTo>
                  <a:cubicBezTo>
                    <a:pt x="2" y="75"/>
                    <a:pt x="0" y="40"/>
                    <a:pt x="20" y="18"/>
                  </a:cubicBezTo>
                  <a:cubicBezTo>
                    <a:pt x="31" y="7"/>
                    <a:pt x="45" y="0"/>
                    <a:pt x="61" y="0"/>
                  </a:cubicBezTo>
                  <a:cubicBezTo>
                    <a:pt x="74" y="0"/>
                    <a:pt x="87" y="5"/>
                    <a:pt x="97" y="14"/>
                  </a:cubicBezTo>
                  <a:cubicBezTo>
                    <a:pt x="108" y="24"/>
                    <a:pt x="114" y="37"/>
                    <a:pt x="115" y="51"/>
                  </a:cubicBezTo>
                  <a:cubicBezTo>
                    <a:pt x="116" y="66"/>
                    <a:pt x="111" y="80"/>
                    <a:pt x="101" y="91"/>
                  </a:cubicBezTo>
                  <a:cubicBezTo>
                    <a:pt x="91" y="102"/>
                    <a:pt x="76" y="108"/>
                    <a:pt x="61"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5" name="Group 214"/>
          <p:cNvGrpSpPr/>
          <p:nvPr/>
        </p:nvGrpSpPr>
        <p:grpSpPr>
          <a:xfrm>
            <a:off x="1966233" y="1299080"/>
            <a:ext cx="305654" cy="298822"/>
            <a:chOff x="1795733" y="1354696"/>
            <a:chExt cx="451900" cy="441798"/>
          </a:xfrm>
        </p:grpSpPr>
        <p:sp>
          <p:nvSpPr>
            <p:cNvPr id="91" name="Freeform 21"/>
            <p:cNvSpPr>
              <a:spLocks/>
            </p:cNvSpPr>
            <p:nvPr/>
          </p:nvSpPr>
          <p:spPr bwMode="auto">
            <a:xfrm>
              <a:off x="1795733" y="1354696"/>
              <a:ext cx="451900" cy="441798"/>
            </a:xfrm>
            <a:custGeom>
              <a:avLst/>
              <a:gdLst>
                <a:gd name="T0" fmla="*/ 55 w 111"/>
                <a:gd name="T1" fmla="*/ 108 h 108"/>
                <a:gd name="T2" fmla="*/ 24 w 111"/>
                <a:gd name="T3" fmla="*/ 98 h 108"/>
                <a:gd name="T4" fmla="*/ 2 w 111"/>
                <a:gd name="T5" fmla="*/ 62 h 108"/>
                <a:gd name="T6" fmla="*/ 12 w 111"/>
                <a:gd name="T7" fmla="*/ 22 h 108"/>
                <a:gd name="T8" fmla="*/ 56 w 111"/>
                <a:gd name="T9" fmla="*/ 0 h 108"/>
                <a:gd name="T10" fmla="*/ 87 w 111"/>
                <a:gd name="T11" fmla="*/ 10 h 108"/>
                <a:gd name="T12" fmla="*/ 109 w 111"/>
                <a:gd name="T13" fmla="*/ 45 h 108"/>
                <a:gd name="T14" fmla="*/ 99 w 111"/>
                <a:gd name="T15" fmla="*/ 86 h 108"/>
                <a:gd name="T16" fmla="*/ 55 w 111"/>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8">
                  <a:moveTo>
                    <a:pt x="55" y="108"/>
                  </a:moveTo>
                  <a:cubicBezTo>
                    <a:pt x="44" y="108"/>
                    <a:pt x="33" y="105"/>
                    <a:pt x="24" y="98"/>
                  </a:cubicBezTo>
                  <a:cubicBezTo>
                    <a:pt x="12" y="89"/>
                    <a:pt x="4" y="77"/>
                    <a:pt x="2" y="62"/>
                  </a:cubicBezTo>
                  <a:cubicBezTo>
                    <a:pt x="0" y="48"/>
                    <a:pt x="3" y="34"/>
                    <a:pt x="12" y="22"/>
                  </a:cubicBezTo>
                  <a:cubicBezTo>
                    <a:pt x="22" y="8"/>
                    <a:pt x="38" y="0"/>
                    <a:pt x="56" y="0"/>
                  </a:cubicBezTo>
                  <a:cubicBezTo>
                    <a:pt x="67" y="0"/>
                    <a:pt x="78" y="3"/>
                    <a:pt x="87" y="10"/>
                  </a:cubicBezTo>
                  <a:cubicBezTo>
                    <a:pt x="99" y="19"/>
                    <a:pt x="107" y="31"/>
                    <a:pt x="109" y="45"/>
                  </a:cubicBezTo>
                  <a:cubicBezTo>
                    <a:pt x="111" y="60"/>
                    <a:pt x="108" y="74"/>
                    <a:pt x="99" y="86"/>
                  </a:cubicBezTo>
                  <a:cubicBezTo>
                    <a:pt x="89" y="100"/>
                    <a:pt x="73"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5" name="Freeform 21"/>
            <p:cNvSpPr>
              <a:spLocks/>
            </p:cNvSpPr>
            <p:nvPr/>
          </p:nvSpPr>
          <p:spPr bwMode="auto">
            <a:xfrm>
              <a:off x="1920933" y="1477097"/>
              <a:ext cx="201500" cy="196996"/>
            </a:xfrm>
            <a:custGeom>
              <a:avLst/>
              <a:gdLst>
                <a:gd name="T0" fmla="*/ 55 w 111"/>
                <a:gd name="T1" fmla="*/ 108 h 108"/>
                <a:gd name="T2" fmla="*/ 24 w 111"/>
                <a:gd name="T3" fmla="*/ 98 h 108"/>
                <a:gd name="T4" fmla="*/ 2 w 111"/>
                <a:gd name="T5" fmla="*/ 62 h 108"/>
                <a:gd name="T6" fmla="*/ 12 w 111"/>
                <a:gd name="T7" fmla="*/ 22 h 108"/>
                <a:gd name="T8" fmla="*/ 56 w 111"/>
                <a:gd name="T9" fmla="*/ 0 h 108"/>
                <a:gd name="T10" fmla="*/ 87 w 111"/>
                <a:gd name="T11" fmla="*/ 10 h 108"/>
                <a:gd name="T12" fmla="*/ 109 w 111"/>
                <a:gd name="T13" fmla="*/ 45 h 108"/>
                <a:gd name="T14" fmla="*/ 99 w 111"/>
                <a:gd name="T15" fmla="*/ 86 h 108"/>
                <a:gd name="T16" fmla="*/ 55 w 111"/>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8">
                  <a:moveTo>
                    <a:pt x="55" y="108"/>
                  </a:moveTo>
                  <a:cubicBezTo>
                    <a:pt x="44" y="108"/>
                    <a:pt x="33" y="105"/>
                    <a:pt x="24" y="98"/>
                  </a:cubicBezTo>
                  <a:cubicBezTo>
                    <a:pt x="12" y="89"/>
                    <a:pt x="4" y="77"/>
                    <a:pt x="2" y="62"/>
                  </a:cubicBezTo>
                  <a:cubicBezTo>
                    <a:pt x="0" y="48"/>
                    <a:pt x="3" y="34"/>
                    <a:pt x="12" y="22"/>
                  </a:cubicBezTo>
                  <a:cubicBezTo>
                    <a:pt x="22" y="8"/>
                    <a:pt x="38" y="0"/>
                    <a:pt x="56" y="0"/>
                  </a:cubicBezTo>
                  <a:cubicBezTo>
                    <a:pt x="67" y="0"/>
                    <a:pt x="78" y="3"/>
                    <a:pt x="87" y="10"/>
                  </a:cubicBezTo>
                  <a:cubicBezTo>
                    <a:pt x="99" y="19"/>
                    <a:pt x="107" y="31"/>
                    <a:pt x="109" y="45"/>
                  </a:cubicBezTo>
                  <a:cubicBezTo>
                    <a:pt x="111" y="60"/>
                    <a:pt x="108" y="74"/>
                    <a:pt x="99" y="86"/>
                  </a:cubicBezTo>
                  <a:cubicBezTo>
                    <a:pt x="89" y="100"/>
                    <a:pt x="73"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1" name="Group 240"/>
          <p:cNvGrpSpPr/>
          <p:nvPr/>
        </p:nvGrpSpPr>
        <p:grpSpPr>
          <a:xfrm>
            <a:off x="6873646" y="5259940"/>
            <a:ext cx="307358" cy="302238"/>
            <a:chOff x="6897491" y="5060570"/>
            <a:chExt cx="454420" cy="446850"/>
          </a:xfrm>
        </p:grpSpPr>
        <p:sp>
          <p:nvSpPr>
            <p:cNvPr id="92" name="Freeform 22"/>
            <p:cNvSpPr>
              <a:spLocks/>
            </p:cNvSpPr>
            <p:nvPr/>
          </p:nvSpPr>
          <p:spPr bwMode="auto">
            <a:xfrm>
              <a:off x="6897491" y="5060570"/>
              <a:ext cx="454420" cy="446850"/>
            </a:xfrm>
            <a:custGeom>
              <a:avLst/>
              <a:gdLst>
                <a:gd name="T0" fmla="*/ 55 w 111"/>
                <a:gd name="T1" fmla="*/ 109 h 109"/>
                <a:gd name="T2" fmla="*/ 24 w 111"/>
                <a:gd name="T3" fmla="*/ 98 h 109"/>
                <a:gd name="T4" fmla="*/ 2 w 111"/>
                <a:gd name="T5" fmla="*/ 63 h 109"/>
                <a:gd name="T6" fmla="*/ 12 w 111"/>
                <a:gd name="T7" fmla="*/ 23 h 109"/>
                <a:gd name="T8" fmla="*/ 56 w 111"/>
                <a:gd name="T9" fmla="*/ 0 h 109"/>
                <a:gd name="T10" fmla="*/ 87 w 111"/>
                <a:gd name="T11" fmla="*/ 11 h 109"/>
                <a:gd name="T12" fmla="*/ 109 w 111"/>
                <a:gd name="T13" fmla="*/ 46 h 109"/>
                <a:gd name="T14" fmla="*/ 99 w 111"/>
                <a:gd name="T15" fmla="*/ 86 h 109"/>
                <a:gd name="T16" fmla="*/ 55 w 11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9">
                  <a:moveTo>
                    <a:pt x="55" y="109"/>
                  </a:moveTo>
                  <a:cubicBezTo>
                    <a:pt x="44" y="109"/>
                    <a:pt x="33" y="105"/>
                    <a:pt x="24" y="98"/>
                  </a:cubicBezTo>
                  <a:cubicBezTo>
                    <a:pt x="12" y="90"/>
                    <a:pt x="4" y="77"/>
                    <a:pt x="2" y="63"/>
                  </a:cubicBezTo>
                  <a:cubicBezTo>
                    <a:pt x="0" y="49"/>
                    <a:pt x="3" y="34"/>
                    <a:pt x="12" y="23"/>
                  </a:cubicBezTo>
                  <a:cubicBezTo>
                    <a:pt x="22" y="9"/>
                    <a:pt x="38" y="0"/>
                    <a:pt x="56" y="0"/>
                  </a:cubicBezTo>
                  <a:cubicBezTo>
                    <a:pt x="67" y="0"/>
                    <a:pt x="78" y="4"/>
                    <a:pt x="87" y="11"/>
                  </a:cubicBezTo>
                  <a:cubicBezTo>
                    <a:pt x="99" y="19"/>
                    <a:pt x="107" y="32"/>
                    <a:pt x="109" y="46"/>
                  </a:cubicBezTo>
                  <a:cubicBezTo>
                    <a:pt x="111" y="60"/>
                    <a:pt x="108" y="75"/>
                    <a:pt x="99" y="86"/>
                  </a:cubicBezTo>
                  <a:cubicBezTo>
                    <a:pt x="89" y="100"/>
                    <a:pt x="73" y="109"/>
                    <a:pt x="55"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6" name="Freeform 22"/>
            <p:cNvSpPr>
              <a:spLocks/>
            </p:cNvSpPr>
            <p:nvPr/>
          </p:nvSpPr>
          <p:spPr bwMode="auto">
            <a:xfrm>
              <a:off x="7023389" y="5184371"/>
              <a:ext cx="202624" cy="199248"/>
            </a:xfrm>
            <a:custGeom>
              <a:avLst/>
              <a:gdLst>
                <a:gd name="T0" fmla="*/ 55 w 111"/>
                <a:gd name="T1" fmla="*/ 109 h 109"/>
                <a:gd name="T2" fmla="*/ 24 w 111"/>
                <a:gd name="T3" fmla="*/ 98 h 109"/>
                <a:gd name="T4" fmla="*/ 2 w 111"/>
                <a:gd name="T5" fmla="*/ 63 h 109"/>
                <a:gd name="T6" fmla="*/ 12 w 111"/>
                <a:gd name="T7" fmla="*/ 23 h 109"/>
                <a:gd name="T8" fmla="*/ 56 w 111"/>
                <a:gd name="T9" fmla="*/ 0 h 109"/>
                <a:gd name="T10" fmla="*/ 87 w 111"/>
                <a:gd name="T11" fmla="*/ 11 h 109"/>
                <a:gd name="T12" fmla="*/ 109 w 111"/>
                <a:gd name="T13" fmla="*/ 46 h 109"/>
                <a:gd name="T14" fmla="*/ 99 w 111"/>
                <a:gd name="T15" fmla="*/ 86 h 109"/>
                <a:gd name="T16" fmla="*/ 55 w 11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9">
                  <a:moveTo>
                    <a:pt x="55" y="109"/>
                  </a:moveTo>
                  <a:cubicBezTo>
                    <a:pt x="44" y="109"/>
                    <a:pt x="33" y="105"/>
                    <a:pt x="24" y="98"/>
                  </a:cubicBezTo>
                  <a:cubicBezTo>
                    <a:pt x="12" y="90"/>
                    <a:pt x="4" y="77"/>
                    <a:pt x="2" y="63"/>
                  </a:cubicBezTo>
                  <a:cubicBezTo>
                    <a:pt x="0" y="49"/>
                    <a:pt x="3" y="34"/>
                    <a:pt x="12" y="23"/>
                  </a:cubicBezTo>
                  <a:cubicBezTo>
                    <a:pt x="22" y="9"/>
                    <a:pt x="38" y="0"/>
                    <a:pt x="56" y="0"/>
                  </a:cubicBezTo>
                  <a:cubicBezTo>
                    <a:pt x="67" y="0"/>
                    <a:pt x="78" y="4"/>
                    <a:pt x="87" y="11"/>
                  </a:cubicBezTo>
                  <a:cubicBezTo>
                    <a:pt x="99" y="19"/>
                    <a:pt x="107" y="32"/>
                    <a:pt x="109" y="46"/>
                  </a:cubicBezTo>
                  <a:cubicBezTo>
                    <a:pt x="111" y="60"/>
                    <a:pt x="108" y="75"/>
                    <a:pt x="99" y="86"/>
                  </a:cubicBezTo>
                  <a:cubicBezTo>
                    <a:pt x="89" y="100"/>
                    <a:pt x="73" y="109"/>
                    <a:pt x="55"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4" name="Group 213"/>
          <p:cNvGrpSpPr/>
          <p:nvPr/>
        </p:nvGrpSpPr>
        <p:grpSpPr>
          <a:xfrm>
            <a:off x="1754785" y="1565421"/>
            <a:ext cx="327852" cy="300530"/>
            <a:chOff x="1592792" y="1630451"/>
            <a:chExt cx="484718" cy="444324"/>
          </a:xfrm>
        </p:grpSpPr>
        <p:sp>
          <p:nvSpPr>
            <p:cNvPr id="93" name="Freeform 23"/>
            <p:cNvSpPr>
              <a:spLocks/>
            </p:cNvSpPr>
            <p:nvPr/>
          </p:nvSpPr>
          <p:spPr bwMode="auto">
            <a:xfrm>
              <a:off x="1592792" y="1630451"/>
              <a:ext cx="484718" cy="444324"/>
            </a:xfrm>
            <a:custGeom>
              <a:avLst/>
              <a:gdLst>
                <a:gd name="T0" fmla="*/ 62 w 118"/>
                <a:gd name="T1" fmla="*/ 109 h 109"/>
                <a:gd name="T2" fmla="*/ 35 w 118"/>
                <a:gd name="T3" fmla="*/ 101 h 109"/>
                <a:gd name="T4" fmla="*/ 15 w 118"/>
                <a:gd name="T5" fmla="*/ 27 h 109"/>
                <a:gd name="T6" fmla="*/ 62 w 118"/>
                <a:gd name="T7" fmla="*/ 0 h 109"/>
                <a:gd name="T8" fmla="*/ 89 w 118"/>
                <a:gd name="T9" fmla="*/ 8 h 109"/>
                <a:gd name="T10" fmla="*/ 114 w 118"/>
                <a:gd name="T11" fmla="*/ 40 h 109"/>
                <a:gd name="T12" fmla="*/ 109 w 118"/>
                <a:gd name="T13" fmla="*/ 82 h 109"/>
                <a:gd name="T14" fmla="*/ 62 w 118"/>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9">
                  <a:moveTo>
                    <a:pt x="62" y="109"/>
                  </a:moveTo>
                  <a:cubicBezTo>
                    <a:pt x="52" y="109"/>
                    <a:pt x="43" y="106"/>
                    <a:pt x="35" y="101"/>
                  </a:cubicBezTo>
                  <a:cubicBezTo>
                    <a:pt x="9" y="86"/>
                    <a:pt x="0" y="53"/>
                    <a:pt x="15" y="27"/>
                  </a:cubicBezTo>
                  <a:cubicBezTo>
                    <a:pt x="24" y="11"/>
                    <a:pt x="42" y="0"/>
                    <a:pt x="62" y="0"/>
                  </a:cubicBezTo>
                  <a:cubicBezTo>
                    <a:pt x="71" y="0"/>
                    <a:pt x="81" y="3"/>
                    <a:pt x="89" y="8"/>
                  </a:cubicBezTo>
                  <a:cubicBezTo>
                    <a:pt x="101" y="15"/>
                    <a:pt x="110" y="26"/>
                    <a:pt x="114" y="40"/>
                  </a:cubicBezTo>
                  <a:cubicBezTo>
                    <a:pt x="118" y="54"/>
                    <a:pt x="116" y="69"/>
                    <a:pt x="109" y="82"/>
                  </a:cubicBezTo>
                  <a:cubicBezTo>
                    <a:pt x="99" y="98"/>
                    <a:pt x="81" y="109"/>
                    <a:pt x="62"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7" name="Freeform 23"/>
            <p:cNvSpPr>
              <a:spLocks/>
            </p:cNvSpPr>
            <p:nvPr/>
          </p:nvSpPr>
          <p:spPr bwMode="auto">
            <a:xfrm>
              <a:off x="1727084" y="1753552"/>
              <a:ext cx="216134" cy="198122"/>
            </a:xfrm>
            <a:custGeom>
              <a:avLst/>
              <a:gdLst>
                <a:gd name="T0" fmla="*/ 62 w 118"/>
                <a:gd name="T1" fmla="*/ 109 h 109"/>
                <a:gd name="T2" fmla="*/ 35 w 118"/>
                <a:gd name="T3" fmla="*/ 101 h 109"/>
                <a:gd name="T4" fmla="*/ 15 w 118"/>
                <a:gd name="T5" fmla="*/ 27 h 109"/>
                <a:gd name="T6" fmla="*/ 62 w 118"/>
                <a:gd name="T7" fmla="*/ 0 h 109"/>
                <a:gd name="T8" fmla="*/ 89 w 118"/>
                <a:gd name="T9" fmla="*/ 8 h 109"/>
                <a:gd name="T10" fmla="*/ 114 w 118"/>
                <a:gd name="T11" fmla="*/ 40 h 109"/>
                <a:gd name="T12" fmla="*/ 109 w 118"/>
                <a:gd name="T13" fmla="*/ 82 h 109"/>
                <a:gd name="T14" fmla="*/ 62 w 118"/>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9">
                  <a:moveTo>
                    <a:pt x="62" y="109"/>
                  </a:moveTo>
                  <a:cubicBezTo>
                    <a:pt x="52" y="109"/>
                    <a:pt x="43" y="106"/>
                    <a:pt x="35" y="101"/>
                  </a:cubicBezTo>
                  <a:cubicBezTo>
                    <a:pt x="9" y="86"/>
                    <a:pt x="0" y="53"/>
                    <a:pt x="15" y="27"/>
                  </a:cubicBezTo>
                  <a:cubicBezTo>
                    <a:pt x="24" y="11"/>
                    <a:pt x="42" y="0"/>
                    <a:pt x="62" y="0"/>
                  </a:cubicBezTo>
                  <a:cubicBezTo>
                    <a:pt x="71" y="0"/>
                    <a:pt x="81" y="3"/>
                    <a:pt x="89" y="8"/>
                  </a:cubicBezTo>
                  <a:cubicBezTo>
                    <a:pt x="101" y="15"/>
                    <a:pt x="110" y="26"/>
                    <a:pt x="114" y="40"/>
                  </a:cubicBezTo>
                  <a:cubicBezTo>
                    <a:pt x="118" y="54"/>
                    <a:pt x="116" y="69"/>
                    <a:pt x="109" y="82"/>
                  </a:cubicBezTo>
                  <a:cubicBezTo>
                    <a:pt x="99" y="98"/>
                    <a:pt x="81" y="109"/>
                    <a:pt x="62"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2" name="Group 241"/>
          <p:cNvGrpSpPr/>
          <p:nvPr/>
        </p:nvGrpSpPr>
        <p:grpSpPr>
          <a:xfrm>
            <a:off x="7048748" y="4992792"/>
            <a:ext cx="326144" cy="300530"/>
            <a:chOff x="7054262" y="4784814"/>
            <a:chExt cx="482192" cy="444324"/>
          </a:xfrm>
        </p:grpSpPr>
        <p:sp>
          <p:nvSpPr>
            <p:cNvPr id="94" name="Freeform 24"/>
            <p:cNvSpPr>
              <a:spLocks/>
            </p:cNvSpPr>
            <p:nvPr/>
          </p:nvSpPr>
          <p:spPr bwMode="auto">
            <a:xfrm>
              <a:off x="7054262" y="4784814"/>
              <a:ext cx="482192" cy="444324"/>
            </a:xfrm>
            <a:custGeom>
              <a:avLst/>
              <a:gdLst>
                <a:gd name="T0" fmla="*/ 62 w 118"/>
                <a:gd name="T1" fmla="*/ 108 h 108"/>
                <a:gd name="T2" fmla="*/ 35 w 118"/>
                <a:gd name="T3" fmla="*/ 101 h 108"/>
                <a:gd name="T4" fmla="*/ 15 w 118"/>
                <a:gd name="T5" fmla="*/ 27 h 108"/>
                <a:gd name="T6" fmla="*/ 62 w 118"/>
                <a:gd name="T7" fmla="*/ 0 h 108"/>
                <a:gd name="T8" fmla="*/ 89 w 118"/>
                <a:gd name="T9" fmla="*/ 7 h 108"/>
                <a:gd name="T10" fmla="*/ 115 w 118"/>
                <a:gd name="T11" fmla="*/ 40 h 108"/>
                <a:gd name="T12" fmla="*/ 109 w 118"/>
                <a:gd name="T13" fmla="*/ 81 h 108"/>
                <a:gd name="T14" fmla="*/ 62 w 118"/>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8">
                  <a:moveTo>
                    <a:pt x="62" y="108"/>
                  </a:moveTo>
                  <a:cubicBezTo>
                    <a:pt x="53" y="108"/>
                    <a:pt x="43" y="106"/>
                    <a:pt x="35" y="101"/>
                  </a:cubicBezTo>
                  <a:cubicBezTo>
                    <a:pt x="9" y="86"/>
                    <a:pt x="0" y="53"/>
                    <a:pt x="15" y="27"/>
                  </a:cubicBezTo>
                  <a:cubicBezTo>
                    <a:pt x="25" y="10"/>
                    <a:pt x="43" y="0"/>
                    <a:pt x="62" y="0"/>
                  </a:cubicBezTo>
                  <a:cubicBezTo>
                    <a:pt x="72" y="0"/>
                    <a:pt x="81" y="2"/>
                    <a:pt x="89" y="7"/>
                  </a:cubicBezTo>
                  <a:cubicBezTo>
                    <a:pt x="102" y="14"/>
                    <a:pt x="111" y="26"/>
                    <a:pt x="115" y="40"/>
                  </a:cubicBezTo>
                  <a:cubicBezTo>
                    <a:pt x="118" y="54"/>
                    <a:pt x="116" y="69"/>
                    <a:pt x="109" y="81"/>
                  </a:cubicBezTo>
                  <a:cubicBezTo>
                    <a:pt x="100" y="98"/>
                    <a:pt x="82"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8" name="Freeform 24"/>
            <p:cNvSpPr>
              <a:spLocks/>
            </p:cNvSpPr>
            <p:nvPr/>
          </p:nvSpPr>
          <p:spPr bwMode="auto">
            <a:xfrm>
              <a:off x="7187854" y="4907915"/>
              <a:ext cx="215008" cy="198122"/>
            </a:xfrm>
            <a:custGeom>
              <a:avLst/>
              <a:gdLst>
                <a:gd name="T0" fmla="*/ 62 w 118"/>
                <a:gd name="T1" fmla="*/ 108 h 108"/>
                <a:gd name="T2" fmla="*/ 35 w 118"/>
                <a:gd name="T3" fmla="*/ 101 h 108"/>
                <a:gd name="T4" fmla="*/ 15 w 118"/>
                <a:gd name="T5" fmla="*/ 27 h 108"/>
                <a:gd name="T6" fmla="*/ 62 w 118"/>
                <a:gd name="T7" fmla="*/ 0 h 108"/>
                <a:gd name="T8" fmla="*/ 89 w 118"/>
                <a:gd name="T9" fmla="*/ 7 h 108"/>
                <a:gd name="T10" fmla="*/ 115 w 118"/>
                <a:gd name="T11" fmla="*/ 40 h 108"/>
                <a:gd name="T12" fmla="*/ 109 w 118"/>
                <a:gd name="T13" fmla="*/ 81 h 108"/>
                <a:gd name="T14" fmla="*/ 62 w 118"/>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8">
                  <a:moveTo>
                    <a:pt x="62" y="108"/>
                  </a:moveTo>
                  <a:cubicBezTo>
                    <a:pt x="53" y="108"/>
                    <a:pt x="43" y="106"/>
                    <a:pt x="35" y="101"/>
                  </a:cubicBezTo>
                  <a:cubicBezTo>
                    <a:pt x="9" y="86"/>
                    <a:pt x="0" y="53"/>
                    <a:pt x="15" y="27"/>
                  </a:cubicBezTo>
                  <a:cubicBezTo>
                    <a:pt x="25" y="10"/>
                    <a:pt x="43" y="0"/>
                    <a:pt x="62" y="0"/>
                  </a:cubicBezTo>
                  <a:cubicBezTo>
                    <a:pt x="72" y="0"/>
                    <a:pt x="81" y="2"/>
                    <a:pt x="89" y="7"/>
                  </a:cubicBezTo>
                  <a:cubicBezTo>
                    <a:pt x="102" y="14"/>
                    <a:pt x="111" y="26"/>
                    <a:pt x="115" y="40"/>
                  </a:cubicBezTo>
                  <a:cubicBezTo>
                    <a:pt x="118" y="54"/>
                    <a:pt x="116" y="69"/>
                    <a:pt x="109" y="81"/>
                  </a:cubicBezTo>
                  <a:cubicBezTo>
                    <a:pt x="100" y="98"/>
                    <a:pt x="82"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3" name="Group 212"/>
          <p:cNvGrpSpPr/>
          <p:nvPr/>
        </p:nvGrpSpPr>
        <p:grpSpPr>
          <a:xfrm>
            <a:off x="1606787" y="1853531"/>
            <a:ext cx="324436" cy="298822"/>
            <a:chOff x="1460380" y="1926195"/>
            <a:chExt cx="479668" cy="441800"/>
          </a:xfrm>
        </p:grpSpPr>
        <p:sp>
          <p:nvSpPr>
            <p:cNvPr id="95" name="Freeform 25"/>
            <p:cNvSpPr>
              <a:spLocks/>
            </p:cNvSpPr>
            <p:nvPr/>
          </p:nvSpPr>
          <p:spPr bwMode="auto">
            <a:xfrm>
              <a:off x="1460380" y="1926195"/>
              <a:ext cx="479668" cy="441800"/>
            </a:xfrm>
            <a:custGeom>
              <a:avLst/>
              <a:gdLst>
                <a:gd name="T0" fmla="*/ 55 w 117"/>
                <a:gd name="T1" fmla="*/ 108 h 108"/>
                <a:gd name="T2" fmla="*/ 33 w 117"/>
                <a:gd name="T3" fmla="*/ 103 h 108"/>
                <a:gd name="T4" fmla="*/ 5 w 117"/>
                <a:gd name="T5" fmla="*/ 73 h 108"/>
                <a:gd name="T6" fmla="*/ 6 w 117"/>
                <a:gd name="T7" fmla="*/ 32 h 108"/>
                <a:gd name="T8" fmla="*/ 56 w 117"/>
                <a:gd name="T9" fmla="*/ 0 h 108"/>
                <a:gd name="T10" fmla="*/ 77 w 117"/>
                <a:gd name="T11" fmla="*/ 4 h 108"/>
                <a:gd name="T12" fmla="*/ 105 w 117"/>
                <a:gd name="T13" fmla="*/ 76 h 108"/>
                <a:gd name="T14" fmla="*/ 55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5" y="108"/>
                  </a:moveTo>
                  <a:cubicBezTo>
                    <a:pt x="48" y="108"/>
                    <a:pt x="40" y="106"/>
                    <a:pt x="33" y="103"/>
                  </a:cubicBezTo>
                  <a:cubicBezTo>
                    <a:pt x="20" y="97"/>
                    <a:pt x="10" y="87"/>
                    <a:pt x="5" y="73"/>
                  </a:cubicBezTo>
                  <a:cubicBezTo>
                    <a:pt x="0" y="60"/>
                    <a:pt x="0" y="45"/>
                    <a:pt x="6" y="32"/>
                  </a:cubicBezTo>
                  <a:cubicBezTo>
                    <a:pt x="15" y="12"/>
                    <a:pt x="34" y="0"/>
                    <a:pt x="56" y="0"/>
                  </a:cubicBezTo>
                  <a:cubicBezTo>
                    <a:pt x="63" y="0"/>
                    <a:pt x="70" y="1"/>
                    <a:pt x="77" y="4"/>
                  </a:cubicBezTo>
                  <a:cubicBezTo>
                    <a:pt x="105" y="16"/>
                    <a:pt x="117" y="49"/>
                    <a:pt x="105" y="76"/>
                  </a:cubicBezTo>
                  <a:cubicBezTo>
                    <a:pt x="96" y="95"/>
                    <a:pt x="77"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9" name="Freeform 25"/>
            <p:cNvSpPr>
              <a:spLocks/>
            </p:cNvSpPr>
            <p:nvPr/>
          </p:nvSpPr>
          <p:spPr bwMode="auto">
            <a:xfrm>
              <a:off x="1593273" y="2048597"/>
              <a:ext cx="213882" cy="196996"/>
            </a:xfrm>
            <a:custGeom>
              <a:avLst/>
              <a:gdLst>
                <a:gd name="T0" fmla="*/ 55 w 117"/>
                <a:gd name="T1" fmla="*/ 108 h 108"/>
                <a:gd name="T2" fmla="*/ 33 w 117"/>
                <a:gd name="T3" fmla="*/ 103 h 108"/>
                <a:gd name="T4" fmla="*/ 5 w 117"/>
                <a:gd name="T5" fmla="*/ 73 h 108"/>
                <a:gd name="T6" fmla="*/ 6 w 117"/>
                <a:gd name="T7" fmla="*/ 32 h 108"/>
                <a:gd name="T8" fmla="*/ 56 w 117"/>
                <a:gd name="T9" fmla="*/ 0 h 108"/>
                <a:gd name="T10" fmla="*/ 77 w 117"/>
                <a:gd name="T11" fmla="*/ 4 h 108"/>
                <a:gd name="T12" fmla="*/ 105 w 117"/>
                <a:gd name="T13" fmla="*/ 76 h 108"/>
                <a:gd name="T14" fmla="*/ 55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5" y="108"/>
                  </a:moveTo>
                  <a:cubicBezTo>
                    <a:pt x="48" y="108"/>
                    <a:pt x="40" y="106"/>
                    <a:pt x="33" y="103"/>
                  </a:cubicBezTo>
                  <a:cubicBezTo>
                    <a:pt x="20" y="97"/>
                    <a:pt x="10" y="87"/>
                    <a:pt x="5" y="73"/>
                  </a:cubicBezTo>
                  <a:cubicBezTo>
                    <a:pt x="0" y="60"/>
                    <a:pt x="0" y="45"/>
                    <a:pt x="6" y="32"/>
                  </a:cubicBezTo>
                  <a:cubicBezTo>
                    <a:pt x="15" y="12"/>
                    <a:pt x="34" y="0"/>
                    <a:pt x="56" y="0"/>
                  </a:cubicBezTo>
                  <a:cubicBezTo>
                    <a:pt x="63" y="0"/>
                    <a:pt x="70" y="1"/>
                    <a:pt x="77" y="4"/>
                  </a:cubicBezTo>
                  <a:cubicBezTo>
                    <a:pt x="105" y="16"/>
                    <a:pt x="117" y="49"/>
                    <a:pt x="105" y="76"/>
                  </a:cubicBezTo>
                  <a:cubicBezTo>
                    <a:pt x="96" y="95"/>
                    <a:pt x="77"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3" name="Group 242"/>
          <p:cNvGrpSpPr/>
          <p:nvPr/>
        </p:nvGrpSpPr>
        <p:grpSpPr>
          <a:xfrm>
            <a:off x="7232401" y="4709186"/>
            <a:ext cx="305654" cy="298822"/>
            <a:chOff x="7228158" y="4493184"/>
            <a:chExt cx="451900" cy="441798"/>
          </a:xfrm>
        </p:grpSpPr>
        <p:sp>
          <p:nvSpPr>
            <p:cNvPr id="96" name="Freeform 26"/>
            <p:cNvSpPr>
              <a:spLocks/>
            </p:cNvSpPr>
            <p:nvPr/>
          </p:nvSpPr>
          <p:spPr bwMode="auto">
            <a:xfrm>
              <a:off x="7228158" y="4493184"/>
              <a:ext cx="451900" cy="441798"/>
            </a:xfrm>
            <a:custGeom>
              <a:avLst/>
              <a:gdLst>
                <a:gd name="T0" fmla="*/ 55 w 111"/>
                <a:gd name="T1" fmla="*/ 108 h 108"/>
                <a:gd name="T2" fmla="*/ 33 w 111"/>
                <a:gd name="T3" fmla="*/ 103 h 108"/>
                <a:gd name="T4" fmla="*/ 5 w 111"/>
                <a:gd name="T5" fmla="*/ 73 h 108"/>
                <a:gd name="T6" fmla="*/ 6 w 111"/>
                <a:gd name="T7" fmla="*/ 32 h 108"/>
                <a:gd name="T8" fmla="*/ 56 w 111"/>
                <a:gd name="T9" fmla="*/ 0 h 108"/>
                <a:gd name="T10" fmla="*/ 78 w 111"/>
                <a:gd name="T11" fmla="*/ 4 h 108"/>
                <a:gd name="T12" fmla="*/ 106 w 111"/>
                <a:gd name="T13" fmla="*/ 34 h 108"/>
                <a:gd name="T14" fmla="*/ 105 w 111"/>
                <a:gd name="T15" fmla="*/ 76 h 108"/>
                <a:gd name="T16" fmla="*/ 55 w 111"/>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8">
                  <a:moveTo>
                    <a:pt x="55" y="108"/>
                  </a:moveTo>
                  <a:cubicBezTo>
                    <a:pt x="48" y="108"/>
                    <a:pt x="40" y="106"/>
                    <a:pt x="33" y="103"/>
                  </a:cubicBezTo>
                  <a:cubicBezTo>
                    <a:pt x="20" y="97"/>
                    <a:pt x="10" y="87"/>
                    <a:pt x="5" y="73"/>
                  </a:cubicBezTo>
                  <a:cubicBezTo>
                    <a:pt x="0" y="60"/>
                    <a:pt x="0" y="45"/>
                    <a:pt x="6" y="32"/>
                  </a:cubicBezTo>
                  <a:cubicBezTo>
                    <a:pt x="15" y="12"/>
                    <a:pt x="34" y="0"/>
                    <a:pt x="56" y="0"/>
                  </a:cubicBezTo>
                  <a:cubicBezTo>
                    <a:pt x="63" y="0"/>
                    <a:pt x="71" y="1"/>
                    <a:pt x="78" y="4"/>
                  </a:cubicBezTo>
                  <a:cubicBezTo>
                    <a:pt x="91" y="10"/>
                    <a:pt x="101" y="21"/>
                    <a:pt x="106" y="34"/>
                  </a:cubicBezTo>
                  <a:cubicBezTo>
                    <a:pt x="111" y="48"/>
                    <a:pt x="111" y="63"/>
                    <a:pt x="105" y="76"/>
                  </a:cubicBezTo>
                  <a:cubicBezTo>
                    <a:pt x="96" y="95"/>
                    <a:pt x="77"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0" name="Freeform 26"/>
            <p:cNvSpPr>
              <a:spLocks/>
            </p:cNvSpPr>
            <p:nvPr/>
          </p:nvSpPr>
          <p:spPr bwMode="auto">
            <a:xfrm>
              <a:off x="7353358" y="4615585"/>
              <a:ext cx="201500" cy="196996"/>
            </a:xfrm>
            <a:custGeom>
              <a:avLst/>
              <a:gdLst>
                <a:gd name="T0" fmla="*/ 55 w 111"/>
                <a:gd name="T1" fmla="*/ 108 h 108"/>
                <a:gd name="T2" fmla="*/ 33 w 111"/>
                <a:gd name="T3" fmla="*/ 103 h 108"/>
                <a:gd name="T4" fmla="*/ 5 w 111"/>
                <a:gd name="T5" fmla="*/ 73 h 108"/>
                <a:gd name="T6" fmla="*/ 6 w 111"/>
                <a:gd name="T7" fmla="*/ 32 h 108"/>
                <a:gd name="T8" fmla="*/ 56 w 111"/>
                <a:gd name="T9" fmla="*/ 0 h 108"/>
                <a:gd name="T10" fmla="*/ 78 w 111"/>
                <a:gd name="T11" fmla="*/ 4 h 108"/>
                <a:gd name="T12" fmla="*/ 106 w 111"/>
                <a:gd name="T13" fmla="*/ 34 h 108"/>
                <a:gd name="T14" fmla="*/ 105 w 111"/>
                <a:gd name="T15" fmla="*/ 76 h 108"/>
                <a:gd name="T16" fmla="*/ 55 w 111"/>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8">
                  <a:moveTo>
                    <a:pt x="55" y="108"/>
                  </a:moveTo>
                  <a:cubicBezTo>
                    <a:pt x="48" y="108"/>
                    <a:pt x="40" y="106"/>
                    <a:pt x="33" y="103"/>
                  </a:cubicBezTo>
                  <a:cubicBezTo>
                    <a:pt x="20" y="97"/>
                    <a:pt x="10" y="87"/>
                    <a:pt x="5" y="73"/>
                  </a:cubicBezTo>
                  <a:cubicBezTo>
                    <a:pt x="0" y="60"/>
                    <a:pt x="0" y="45"/>
                    <a:pt x="6" y="32"/>
                  </a:cubicBezTo>
                  <a:cubicBezTo>
                    <a:pt x="15" y="12"/>
                    <a:pt x="34" y="0"/>
                    <a:pt x="56" y="0"/>
                  </a:cubicBezTo>
                  <a:cubicBezTo>
                    <a:pt x="63" y="0"/>
                    <a:pt x="71" y="1"/>
                    <a:pt x="78" y="4"/>
                  </a:cubicBezTo>
                  <a:cubicBezTo>
                    <a:pt x="91" y="10"/>
                    <a:pt x="101" y="21"/>
                    <a:pt x="106" y="34"/>
                  </a:cubicBezTo>
                  <a:cubicBezTo>
                    <a:pt x="111" y="48"/>
                    <a:pt x="111" y="63"/>
                    <a:pt x="105" y="76"/>
                  </a:cubicBezTo>
                  <a:cubicBezTo>
                    <a:pt x="96" y="95"/>
                    <a:pt x="77"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2" name="Group 211"/>
          <p:cNvGrpSpPr/>
          <p:nvPr/>
        </p:nvGrpSpPr>
        <p:grpSpPr>
          <a:xfrm>
            <a:off x="1459138" y="2152997"/>
            <a:ext cx="336390" cy="302238"/>
            <a:chOff x="1325336" y="2231645"/>
            <a:chExt cx="497342" cy="446850"/>
          </a:xfrm>
        </p:grpSpPr>
        <p:sp>
          <p:nvSpPr>
            <p:cNvPr id="97" name="Freeform 27"/>
            <p:cNvSpPr>
              <a:spLocks/>
            </p:cNvSpPr>
            <p:nvPr/>
          </p:nvSpPr>
          <p:spPr bwMode="auto">
            <a:xfrm>
              <a:off x="1325336" y="2231645"/>
              <a:ext cx="497342" cy="446850"/>
            </a:xfrm>
            <a:custGeom>
              <a:avLst/>
              <a:gdLst>
                <a:gd name="T0" fmla="*/ 60 w 121"/>
                <a:gd name="T1" fmla="*/ 109 h 109"/>
                <a:gd name="T2" fmla="*/ 44 w 121"/>
                <a:gd name="T3" fmla="*/ 106 h 109"/>
                <a:gd name="T4" fmla="*/ 9 w 121"/>
                <a:gd name="T5" fmla="*/ 38 h 109"/>
                <a:gd name="T6" fmla="*/ 61 w 121"/>
                <a:gd name="T7" fmla="*/ 0 h 109"/>
                <a:gd name="T8" fmla="*/ 77 w 121"/>
                <a:gd name="T9" fmla="*/ 3 h 109"/>
                <a:gd name="T10" fmla="*/ 112 w 121"/>
                <a:gd name="T11" fmla="*/ 71 h 109"/>
                <a:gd name="T12" fmla="*/ 60 w 121"/>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21" h="109">
                  <a:moveTo>
                    <a:pt x="60" y="109"/>
                  </a:moveTo>
                  <a:cubicBezTo>
                    <a:pt x="55" y="109"/>
                    <a:pt x="49" y="108"/>
                    <a:pt x="44" y="106"/>
                  </a:cubicBezTo>
                  <a:cubicBezTo>
                    <a:pt x="15" y="97"/>
                    <a:pt x="0" y="66"/>
                    <a:pt x="9" y="38"/>
                  </a:cubicBezTo>
                  <a:cubicBezTo>
                    <a:pt x="16" y="15"/>
                    <a:pt x="37" y="0"/>
                    <a:pt x="61" y="0"/>
                  </a:cubicBezTo>
                  <a:cubicBezTo>
                    <a:pt x="66" y="0"/>
                    <a:pt x="72" y="1"/>
                    <a:pt x="77" y="3"/>
                  </a:cubicBezTo>
                  <a:cubicBezTo>
                    <a:pt x="106" y="12"/>
                    <a:pt x="121" y="43"/>
                    <a:pt x="112" y="71"/>
                  </a:cubicBezTo>
                  <a:cubicBezTo>
                    <a:pt x="105" y="94"/>
                    <a:pt x="84" y="109"/>
                    <a:pt x="60"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1" name="Freeform 27"/>
            <p:cNvSpPr>
              <a:spLocks/>
            </p:cNvSpPr>
            <p:nvPr/>
          </p:nvSpPr>
          <p:spPr bwMode="auto">
            <a:xfrm>
              <a:off x="1463126" y="2355446"/>
              <a:ext cx="221762" cy="199248"/>
            </a:xfrm>
            <a:custGeom>
              <a:avLst/>
              <a:gdLst>
                <a:gd name="T0" fmla="*/ 60 w 121"/>
                <a:gd name="T1" fmla="*/ 109 h 109"/>
                <a:gd name="T2" fmla="*/ 44 w 121"/>
                <a:gd name="T3" fmla="*/ 106 h 109"/>
                <a:gd name="T4" fmla="*/ 9 w 121"/>
                <a:gd name="T5" fmla="*/ 38 h 109"/>
                <a:gd name="T6" fmla="*/ 61 w 121"/>
                <a:gd name="T7" fmla="*/ 0 h 109"/>
                <a:gd name="T8" fmla="*/ 77 w 121"/>
                <a:gd name="T9" fmla="*/ 3 h 109"/>
                <a:gd name="T10" fmla="*/ 112 w 121"/>
                <a:gd name="T11" fmla="*/ 71 h 109"/>
                <a:gd name="T12" fmla="*/ 60 w 121"/>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21" h="109">
                  <a:moveTo>
                    <a:pt x="60" y="109"/>
                  </a:moveTo>
                  <a:cubicBezTo>
                    <a:pt x="55" y="109"/>
                    <a:pt x="49" y="108"/>
                    <a:pt x="44" y="106"/>
                  </a:cubicBezTo>
                  <a:cubicBezTo>
                    <a:pt x="15" y="97"/>
                    <a:pt x="0" y="66"/>
                    <a:pt x="9" y="38"/>
                  </a:cubicBezTo>
                  <a:cubicBezTo>
                    <a:pt x="16" y="15"/>
                    <a:pt x="37" y="0"/>
                    <a:pt x="61" y="0"/>
                  </a:cubicBezTo>
                  <a:cubicBezTo>
                    <a:pt x="66" y="0"/>
                    <a:pt x="72" y="1"/>
                    <a:pt x="77" y="3"/>
                  </a:cubicBezTo>
                  <a:cubicBezTo>
                    <a:pt x="106" y="12"/>
                    <a:pt x="121" y="43"/>
                    <a:pt x="112" y="71"/>
                  </a:cubicBezTo>
                  <a:cubicBezTo>
                    <a:pt x="105" y="94"/>
                    <a:pt x="84" y="109"/>
                    <a:pt x="60"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4" name="Group 243"/>
          <p:cNvGrpSpPr/>
          <p:nvPr/>
        </p:nvGrpSpPr>
        <p:grpSpPr>
          <a:xfrm>
            <a:off x="7352200" y="4405701"/>
            <a:ext cx="321020" cy="298822"/>
            <a:chOff x="7328716" y="4183620"/>
            <a:chExt cx="474620" cy="441800"/>
          </a:xfrm>
        </p:grpSpPr>
        <p:sp>
          <p:nvSpPr>
            <p:cNvPr id="98" name="Freeform 28"/>
            <p:cNvSpPr>
              <a:spLocks/>
            </p:cNvSpPr>
            <p:nvPr/>
          </p:nvSpPr>
          <p:spPr bwMode="auto">
            <a:xfrm>
              <a:off x="7328716" y="4183620"/>
              <a:ext cx="474620" cy="441800"/>
            </a:xfrm>
            <a:custGeom>
              <a:avLst/>
              <a:gdLst>
                <a:gd name="T0" fmla="*/ 60 w 116"/>
                <a:gd name="T1" fmla="*/ 108 h 108"/>
                <a:gd name="T2" fmla="*/ 44 w 116"/>
                <a:gd name="T3" fmla="*/ 105 h 108"/>
                <a:gd name="T4" fmla="*/ 9 w 116"/>
                <a:gd name="T5" fmla="*/ 37 h 108"/>
                <a:gd name="T6" fmla="*/ 61 w 116"/>
                <a:gd name="T7" fmla="*/ 0 h 108"/>
                <a:gd name="T8" fmla="*/ 77 w 116"/>
                <a:gd name="T9" fmla="*/ 2 h 108"/>
                <a:gd name="T10" fmla="*/ 109 w 116"/>
                <a:gd name="T11" fmla="*/ 29 h 108"/>
                <a:gd name="T12" fmla="*/ 112 w 116"/>
                <a:gd name="T13" fmla="*/ 71 h 108"/>
                <a:gd name="T14" fmla="*/ 60 w 116"/>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08">
                  <a:moveTo>
                    <a:pt x="60" y="108"/>
                  </a:moveTo>
                  <a:cubicBezTo>
                    <a:pt x="55" y="108"/>
                    <a:pt x="49" y="107"/>
                    <a:pt x="44" y="105"/>
                  </a:cubicBezTo>
                  <a:cubicBezTo>
                    <a:pt x="15" y="96"/>
                    <a:pt x="0" y="66"/>
                    <a:pt x="9" y="37"/>
                  </a:cubicBezTo>
                  <a:cubicBezTo>
                    <a:pt x="16" y="15"/>
                    <a:pt x="37" y="0"/>
                    <a:pt x="61" y="0"/>
                  </a:cubicBezTo>
                  <a:cubicBezTo>
                    <a:pt x="66" y="0"/>
                    <a:pt x="72" y="1"/>
                    <a:pt x="77" y="2"/>
                  </a:cubicBezTo>
                  <a:cubicBezTo>
                    <a:pt x="91" y="7"/>
                    <a:pt x="102" y="16"/>
                    <a:pt x="109" y="29"/>
                  </a:cubicBezTo>
                  <a:cubicBezTo>
                    <a:pt x="115" y="42"/>
                    <a:pt x="116" y="57"/>
                    <a:pt x="112" y="71"/>
                  </a:cubicBezTo>
                  <a:cubicBezTo>
                    <a:pt x="105" y="93"/>
                    <a:pt x="84" y="108"/>
                    <a:pt x="60"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2" name="Freeform 28"/>
            <p:cNvSpPr>
              <a:spLocks/>
            </p:cNvSpPr>
            <p:nvPr/>
          </p:nvSpPr>
          <p:spPr bwMode="auto">
            <a:xfrm>
              <a:off x="7460211" y="4306022"/>
              <a:ext cx="211630" cy="196996"/>
            </a:xfrm>
            <a:custGeom>
              <a:avLst/>
              <a:gdLst>
                <a:gd name="T0" fmla="*/ 60 w 116"/>
                <a:gd name="T1" fmla="*/ 108 h 108"/>
                <a:gd name="T2" fmla="*/ 44 w 116"/>
                <a:gd name="T3" fmla="*/ 105 h 108"/>
                <a:gd name="T4" fmla="*/ 9 w 116"/>
                <a:gd name="T5" fmla="*/ 37 h 108"/>
                <a:gd name="T6" fmla="*/ 61 w 116"/>
                <a:gd name="T7" fmla="*/ 0 h 108"/>
                <a:gd name="T8" fmla="*/ 77 w 116"/>
                <a:gd name="T9" fmla="*/ 2 h 108"/>
                <a:gd name="T10" fmla="*/ 109 w 116"/>
                <a:gd name="T11" fmla="*/ 29 h 108"/>
                <a:gd name="T12" fmla="*/ 112 w 116"/>
                <a:gd name="T13" fmla="*/ 71 h 108"/>
                <a:gd name="T14" fmla="*/ 60 w 116"/>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08">
                  <a:moveTo>
                    <a:pt x="60" y="108"/>
                  </a:moveTo>
                  <a:cubicBezTo>
                    <a:pt x="55" y="108"/>
                    <a:pt x="49" y="107"/>
                    <a:pt x="44" y="105"/>
                  </a:cubicBezTo>
                  <a:cubicBezTo>
                    <a:pt x="15" y="96"/>
                    <a:pt x="0" y="66"/>
                    <a:pt x="9" y="37"/>
                  </a:cubicBezTo>
                  <a:cubicBezTo>
                    <a:pt x="16" y="15"/>
                    <a:pt x="37" y="0"/>
                    <a:pt x="61" y="0"/>
                  </a:cubicBezTo>
                  <a:cubicBezTo>
                    <a:pt x="66" y="0"/>
                    <a:pt x="72" y="1"/>
                    <a:pt x="77" y="2"/>
                  </a:cubicBezTo>
                  <a:cubicBezTo>
                    <a:pt x="91" y="7"/>
                    <a:pt x="102" y="16"/>
                    <a:pt x="109" y="29"/>
                  </a:cubicBezTo>
                  <a:cubicBezTo>
                    <a:pt x="115" y="42"/>
                    <a:pt x="116" y="57"/>
                    <a:pt x="112" y="71"/>
                  </a:cubicBezTo>
                  <a:cubicBezTo>
                    <a:pt x="105" y="93"/>
                    <a:pt x="84" y="108"/>
                    <a:pt x="60"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1" name="Group 210"/>
          <p:cNvGrpSpPr/>
          <p:nvPr/>
        </p:nvGrpSpPr>
        <p:grpSpPr>
          <a:xfrm>
            <a:off x="1369040" y="2467484"/>
            <a:ext cx="319316" cy="302238"/>
            <a:chOff x="1255409" y="2550732"/>
            <a:chExt cx="472098" cy="446850"/>
          </a:xfrm>
        </p:grpSpPr>
        <p:sp>
          <p:nvSpPr>
            <p:cNvPr id="99" name="Freeform 29"/>
            <p:cNvSpPr>
              <a:spLocks/>
            </p:cNvSpPr>
            <p:nvPr/>
          </p:nvSpPr>
          <p:spPr bwMode="auto">
            <a:xfrm>
              <a:off x="1255409" y="2550732"/>
              <a:ext cx="472098" cy="446850"/>
            </a:xfrm>
            <a:custGeom>
              <a:avLst/>
              <a:gdLst>
                <a:gd name="T0" fmla="*/ 56 w 115"/>
                <a:gd name="T1" fmla="*/ 109 h 109"/>
                <a:gd name="T2" fmla="*/ 45 w 115"/>
                <a:gd name="T3" fmla="*/ 107 h 109"/>
                <a:gd name="T4" fmla="*/ 11 w 115"/>
                <a:gd name="T5" fmla="*/ 84 h 109"/>
                <a:gd name="T6" fmla="*/ 3 w 115"/>
                <a:gd name="T7" fmla="*/ 43 h 109"/>
                <a:gd name="T8" fmla="*/ 56 w 115"/>
                <a:gd name="T9" fmla="*/ 0 h 109"/>
                <a:gd name="T10" fmla="*/ 68 w 115"/>
                <a:gd name="T11" fmla="*/ 1 h 109"/>
                <a:gd name="T12" fmla="*/ 109 w 115"/>
                <a:gd name="T13" fmla="*/ 66 h 109"/>
                <a:gd name="T14" fmla="*/ 56 w 115"/>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9">
                  <a:moveTo>
                    <a:pt x="56" y="109"/>
                  </a:moveTo>
                  <a:cubicBezTo>
                    <a:pt x="52" y="109"/>
                    <a:pt x="49" y="108"/>
                    <a:pt x="45" y="107"/>
                  </a:cubicBezTo>
                  <a:cubicBezTo>
                    <a:pt x="31" y="104"/>
                    <a:pt x="19" y="96"/>
                    <a:pt x="11" y="84"/>
                  </a:cubicBezTo>
                  <a:cubicBezTo>
                    <a:pt x="3" y="72"/>
                    <a:pt x="0" y="57"/>
                    <a:pt x="3" y="43"/>
                  </a:cubicBezTo>
                  <a:cubicBezTo>
                    <a:pt x="9" y="18"/>
                    <a:pt x="31" y="0"/>
                    <a:pt x="56" y="0"/>
                  </a:cubicBezTo>
                  <a:cubicBezTo>
                    <a:pt x="60" y="0"/>
                    <a:pt x="64" y="1"/>
                    <a:pt x="68" y="1"/>
                  </a:cubicBezTo>
                  <a:cubicBezTo>
                    <a:pt x="97" y="8"/>
                    <a:pt x="115" y="37"/>
                    <a:pt x="109" y="66"/>
                  </a:cubicBezTo>
                  <a:cubicBezTo>
                    <a:pt x="104" y="91"/>
                    <a:pt x="82" y="109"/>
                    <a:pt x="56"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3" name="Freeform 29"/>
            <p:cNvSpPr>
              <a:spLocks/>
            </p:cNvSpPr>
            <p:nvPr/>
          </p:nvSpPr>
          <p:spPr bwMode="auto">
            <a:xfrm>
              <a:off x="1386205" y="2674533"/>
              <a:ext cx="210506" cy="199248"/>
            </a:xfrm>
            <a:custGeom>
              <a:avLst/>
              <a:gdLst>
                <a:gd name="T0" fmla="*/ 56 w 115"/>
                <a:gd name="T1" fmla="*/ 109 h 109"/>
                <a:gd name="T2" fmla="*/ 45 w 115"/>
                <a:gd name="T3" fmla="*/ 107 h 109"/>
                <a:gd name="T4" fmla="*/ 11 w 115"/>
                <a:gd name="T5" fmla="*/ 84 h 109"/>
                <a:gd name="T6" fmla="*/ 3 w 115"/>
                <a:gd name="T7" fmla="*/ 43 h 109"/>
                <a:gd name="T8" fmla="*/ 56 w 115"/>
                <a:gd name="T9" fmla="*/ 0 h 109"/>
                <a:gd name="T10" fmla="*/ 68 w 115"/>
                <a:gd name="T11" fmla="*/ 1 h 109"/>
                <a:gd name="T12" fmla="*/ 109 w 115"/>
                <a:gd name="T13" fmla="*/ 66 h 109"/>
                <a:gd name="T14" fmla="*/ 56 w 115"/>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9">
                  <a:moveTo>
                    <a:pt x="56" y="109"/>
                  </a:moveTo>
                  <a:cubicBezTo>
                    <a:pt x="52" y="109"/>
                    <a:pt x="49" y="108"/>
                    <a:pt x="45" y="107"/>
                  </a:cubicBezTo>
                  <a:cubicBezTo>
                    <a:pt x="31" y="104"/>
                    <a:pt x="19" y="96"/>
                    <a:pt x="11" y="84"/>
                  </a:cubicBezTo>
                  <a:cubicBezTo>
                    <a:pt x="3" y="72"/>
                    <a:pt x="0" y="57"/>
                    <a:pt x="3" y="43"/>
                  </a:cubicBezTo>
                  <a:cubicBezTo>
                    <a:pt x="9" y="18"/>
                    <a:pt x="31" y="0"/>
                    <a:pt x="56" y="0"/>
                  </a:cubicBezTo>
                  <a:cubicBezTo>
                    <a:pt x="60" y="0"/>
                    <a:pt x="64" y="1"/>
                    <a:pt x="68" y="1"/>
                  </a:cubicBezTo>
                  <a:cubicBezTo>
                    <a:pt x="97" y="8"/>
                    <a:pt x="115" y="37"/>
                    <a:pt x="109" y="66"/>
                  </a:cubicBezTo>
                  <a:cubicBezTo>
                    <a:pt x="104" y="91"/>
                    <a:pt x="82" y="109"/>
                    <a:pt x="56"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5" name="Group 244"/>
          <p:cNvGrpSpPr/>
          <p:nvPr/>
        </p:nvGrpSpPr>
        <p:grpSpPr>
          <a:xfrm>
            <a:off x="7458885" y="4091536"/>
            <a:ext cx="317604" cy="298822"/>
            <a:chOff x="7420142" y="3864534"/>
            <a:chExt cx="469568" cy="441798"/>
          </a:xfrm>
        </p:grpSpPr>
        <p:sp>
          <p:nvSpPr>
            <p:cNvPr id="100" name="Freeform 30"/>
            <p:cNvSpPr>
              <a:spLocks/>
            </p:cNvSpPr>
            <p:nvPr/>
          </p:nvSpPr>
          <p:spPr bwMode="auto">
            <a:xfrm>
              <a:off x="7420142" y="3864534"/>
              <a:ext cx="469568" cy="441798"/>
            </a:xfrm>
            <a:custGeom>
              <a:avLst/>
              <a:gdLst>
                <a:gd name="T0" fmla="*/ 59 w 115"/>
                <a:gd name="T1" fmla="*/ 108 h 108"/>
                <a:gd name="T2" fmla="*/ 47 w 115"/>
                <a:gd name="T3" fmla="*/ 107 h 108"/>
                <a:gd name="T4" fmla="*/ 6 w 115"/>
                <a:gd name="T5" fmla="*/ 43 h 108"/>
                <a:gd name="T6" fmla="*/ 59 w 115"/>
                <a:gd name="T7" fmla="*/ 0 h 108"/>
                <a:gd name="T8" fmla="*/ 70 w 115"/>
                <a:gd name="T9" fmla="*/ 1 h 108"/>
                <a:gd name="T10" fmla="*/ 104 w 115"/>
                <a:gd name="T11" fmla="*/ 25 h 108"/>
                <a:gd name="T12" fmla="*/ 112 w 115"/>
                <a:gd name="T13" fmla="*/ 65 h 108"/>
                <a:gd name="T14" fmla="*/ 59 w 115"/>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8">
                  <a:moveTo>
                    <a:pt x="59" y="108"/>
                  </a:moveTo>
                  <a:cubicBezTo>
                    <a:pt x="55" y="108"/>
                    <a:pt x="51" y="108"/>
                    <a:pt x="47" y="107"/>
                  </a:cubicBezTo>
                  <a:cubicBezTo>
                    <a:pt x="18" y="101"/>
                    <a:pt x="0" y="72"/>
                    <a:pt x="6" y="43"/>
                  </a:cubicBezTo>
                  <a:cubicBezTo>
                    <a:pt x="11" y="18"/>
                    <a:pt x="33" y="0"/>
                    <a:pt x="59" y="0"/>
                  </a:cubicBezTo>
                  <a:cubicBezTo>
                    <a:pt x="62" y="0"/>
                    <a:pt x="66" y="0"/>
                    <a:pt x="70" y="1"/>
                  </a:cubicBezTo>
                  <a:cubicBezTo>
                    <a:pt x="84" y="4"/>
                    <a:pt x="96" y="12"/>
                    <a:pt x="104" y="25"/>
                  </a:cubicBezTo>
                  <a:cubicBezTo>
                    <a:pt x="112" y="37"/>
                    <a:pt x="115" y="51"/>
                    <a:pt x="112" y="65"/>
                  </a:cubicBezTo>
                  <a:cubicBezTo>
                    <a:pt x="106" y="90"/>
                    <a:pt x="84" y="108"/>
                    <a:pt x="59"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4" name="Freeform 30"/>
            <p:cNvSpPr>
              <a:spLocks/>
            </p:cNvSpPr>
            <p:nvPr/>
          </p:nvSpPr>
          <p:spPr bwMode="auto">
            <a:xfrm>
              <a:off x="7550237" y="3986935"/>
              <a:ext cx="209378" cy="196996"/>
            </a:xfrm>
            <a:custGeom>
              <a:avLst/>
              <a:gdLst>
                <a:gd name="T0" fmla="*/ 59 w 115"/>
                <a:gd name="T1" fmla="*/ 108 h 108"/>
                <a:gd name="T2" fmla="*/ 47 w 115"/>
                <a:gd name="T3" fmla="*/ 107 h 108"/>
                <a:gd name="T4" fmla="*/ 6 w 115"/>
                <a:gd name="T5" fmla="*/ 43 h 108"/>
                <a:gd name="T6" fmla="*/ 59 w 115"/>
                <a:gd name="T7" fmla="*/ 0 h 108"/>
                <a:gd name="T8" fmla="*/ 70 w 115"/>
                <a:gd name="T9" fmla="*/ 1 h 108"/>
                <a:gd name="T10" fmla="*/ 104 w 115"/>
                <a:gd name="T11" fmla="*/ 25 h 108"/>
                <a:gd name="T12" fmla="*/ 112 w 115"/>
                <a:gd name="T13" fmla="*/ 65 h 108"/>
                <a:gd name="T14" fmla="*/ 59 w 115"/>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8">
                  <a:moveTo>
                    <a:pt x="59" y="108"/>
                  </a:moveTo>
                  <a:cubicBezTo>
                    <a:pt x="55" y="108"/>
                    <a:pt x="51" y="108"/>
                    <a:pt x="47" y="107"/>
                  </a:cubicBezTo>
                  <a:cubicBezTo>
                    <a:pt x="18" y="101"/>
                    <a:pt x="0" y="72"/>
                    <a:pt x="6" y="43"/>
                  </a:cubicBezTo>
                  <a:cubicBezTo>
                    <a:pt x="11" y="18"/>
                    <a:pt x="33" y="0"/>
                    <a:pt x="59" y="0"/>
                  </a:cubicBezTo>
                  <a:cubicBezTo>
                    <a:pt x="62" y="0"/>
                    <a:pt x="66" y="0"/>
                    <a:pt x="70" y="1"/>
                  </a:cubicBezTo>
                  <a:cubicBezTo>
                    <a:pt x="84" y="4"/>
                    <a:pt x="96" y="12"/>
                    <a:pt x="104" y="25"/>
                  </a:cubicBezTo>
                  <a:cubicBezTo>
                    <a:pt x="112" y="37"/>
                    <a:pt x="115" y="51"/>
                    <a:pt x="112" y="65"/>
                  </a:cubicBezTo>
                  <a:cubicBezTo>
                    <a:pt x="106" y="90"/>
                    <a:pt x="84" y="108"/>
                    <a:pt x="59"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4" name="Group 203"/>
          <p:cNvGrpSpPr/>
          <p:nvPr/>
        </p:nvGrpSpPr>
        <p:grpSpPr>
          <a:xfrm>
            <a:off x="1305331" y="2791552"/>
            <a:ext cx="309066" cy="298822"/>
            <a:chOff x="1210597" y="2878695"/>
            <a:chExt cx="456946" cy="441800"/>
          </a:xfrm>
        </p:grpSpPr>
        <p:sp>
          <p:nvSpPr>
            <p:cNvPr id="101" name="Freeform 31"/>
            <p:cNvSpPr>
              <a:spLocks/>
            </p:cNvSpPr>
            <p:nvPr/>
          </p:nvSpPr>
          <p:spPr bwMode="auto">
            <a:xfrm>
              <a:off x="1210597" y="2878695"/>
              <a:ext cx="456946" cy="441800"/>
            </a:xfrm>
            <a:custGeom>
              <a:avLst/>
              <a:gdLst>
                <a:gd name="T0" fmla="*/ 55 w 112"/>
                <a:gd name="T1" fmla="*/ 108 h 108"/>
                <a:gd name="T2" fmla="*/ 50 w 112"/>
                <a:gd name="T3" fmla="*/ 108 h 108"/>
                <a:gd name="T4" fmla="*/ 13 w 112"/>
                <a:gd name="T5" fmla="*/ 88 h 108"/>
                <a:gd name="T6" fmla="*/ 1 w 112"/>
                <a:gd name="T7" fmla="*/ 49 h 108"/>
                <a:gd name="T8" fmla="*/ 55 w 112"/>
                <a:gd name="T9" fmla="*/ 0 h 108"/>
                <a:gd name="T10" fmla="*/ 61 w 112"/>
                <a:gd name="T11" fmla="*/ 0 h 108"/>
                <a:gd name="T12" fmla="*/ 109 w 112"/>
                <a:gd name="T13" fmla="*/ 60 h 108"/>
                <a:gd name="T14" fmla="*/ 55 w 112"/>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8">
                  <a:moveTo>
                    <a:pt x="55" y="108"/>
                  </a:moveTo>
                  <a:cubicBezTo>
                    <a:pt x="53" y="108"/>
                    <a:pt x="51" y="108"/>
                    <a:pt x="50" y="108"/>
                  </a:cubicBezTo>
                  <a:cubicBezTo>
                    <a:pt x="35" y="107"/>
                    <a:pt x="22" y="100"/>
                    <a:pt x="13" y="88"/>
                  </a:cubicBezTo>
                  <a:cubicBezTo>
                    <a:pt x="4" y="77"/>
                    <a:pt x="0" y="63"/>
                    <a:pt x="1" y="49"/>
                  </a:cubicBezTo>
                  <a:cubicBezTo>
                    <a:pt x="4" y="21"/>
                    <a:pt x="27" y="0"/>
                    <a:pt x="55" y="0"/>
                  </a:cubicBezTo>
                  <a:cubicBezTo>
                    <a:pt x="57" y="0"/>
                    <a:pt x="59" y="0"/>
                    <a:pt x="61" y="0"/>
                  </a:cubicBezTo>
                  <a:cubicBezTo>
                    <a:pt x="91" y="3"/>
                    <a:pt x="112" y="30"/>
                    <a:pt x="109" y="60"/>
                  </a:cubicBezTo>
                  <a:cubicBezTo>
                    <a:pt x="106" y="87"/>
                    <a:pt x="83"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5" name="Freeform 31"/>
            <p:cNvSpPr>
              <a:spLocks/>
            </p:cNvSpPr>
            <p:nvPr/>
          </p:nvSpPr>
          <p:spPr bwMode="auto">
            <a:xfrm>
              <a:off x="1337195" y="3001097"/>
              <a:ext cx="203750" cy="196996"/>
            </a:xfrm>
            <a:custGeom>
              <a:avLst/>
              <a:gdLst>
                <a:gd name="T0" fmla="*/ 55 w 112"/>
                <a:gd name="T1" fmla="*/ 108 h 108"/>
                <a:gd name="T2" fmla="*/ 50 w 112"/>
                <a:gd name="T3" fmla="*/ 108 h 108"/>
                <a:gd name="T4" fmla="*/ 13 w 112"/>
                <a:gd name="T5" fmla="*/ 88 h 108"/>
                <a:gd name="T6" fmla="*/ 1 w 112"/>
                <a:gd name="T7" fmla="*/ 49 h 108"/>
                <a:gd name="T8" fmla="*/ 55 w 112"/>
                <a:gd name="T9" fmla="*/ 0 h 108"/>
                <a:gd name="T10" fmla="*/ 61 w 112"/>
                <a:gd name="T11" fmla="*/ 0 h 108"/>
                <a:gd name="T12" fmla="*/ 109 w 112"/>
                <a:gd name="T13" fmla="*/ 60 h 108"/>
                <a:gd name="T14" fmla="*/ 55 w 112"/>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8">
                  <a:moveTo>
                    <a:pt x="55" y="108"/>
                  </a:moveTo>
                  <a:cubicBezTo>
                    <a:pt x="53" y="108"/>
                    <a:pt x="51" y="108"/>
                    <a:pt x="50" y="108"/>
                  </a:cubicBezTo>
                  <a:cubicBezTo>
                    <a:pt x="35" y="107"/>
                    <a:pt x="22" y="100"/>
                    <a:pt x="13" y="88"/>
                  </a:cubicBezTo>
                  <a:cubicBezTo>
                    <a:pt x="4" y="77"/>
                    <a:pt x="0" y="63"/>
                    <a:pt x="1" y="49"/>
                  </a:cubicBezTo>
                  <a:cubicBezTo>
                    <a:pt x="4" y="21"/>
                    <a:pt x="27" y="0"/>
                    <a:pt x="55" y="0"/>
                  </a:cubicBezTo>
                  <a:cubicBezTo>
                    <a:pt x="57" y="0"/>
                    <a:pt x="59" y="0"/>
                    <a:pt x="61" y="0"/>
                  </a:cubicBezTo>
                  <a:cubicBezTo>
                    <a:pt x="91" y="3"/>
                    <a:pt x="112" y="30"/>
                    <a:pt x="109" y="60"/>
                  </a:cubicBezTo>
                  <a:cubicBezTo>
                    <a:pt x="106" y="87"/>
                    <a:pt x="83"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6" name="Group 245"/>
          <p:cNvGrpSpPr/>
          <p:nvPr/>
        </p:nvGrpSpPr>
        <p:grpSpPr>
          <a:xfrm>
            <a:off x="7534427" y="3767548"/>
            <a:ext cx="307358" cy="302238"/>
            <a:chOff x="7481691" y="3536570"/>
            <a:chExt cx="454420" cy="446850"/>
          </a:xfrm>
        </p:grpSpPr>
        <p:sp>
          <p:nvSpPr>
            <p:cNvPr id="102" name="Freeform 32"/>
            <p:cNvSpPr>
              <a:spLocks/>
            </p:cNvSpPr>
            <p:nvPr/>
          </p:nvSpPr>
          <p:spPr bwMode="auto">
            <a:xfrm>
              <a:off x="7481691" y="3536570"/>
              <a:ext cx="454420" cy="446850"/>
            </a:xfrm>
            <a:custGeom>
              <a:avLst/>
              <a:gdLst>
                <a:gd name="T0" fmla="*/ 56 w 111"/>
                <a:gd name="T1" fmla="*/ 109 h 109"/>
                <a:gd name="T2" fmla="*/ 50 w 111"/>
                <a:gd name="T3" fmla="*/ 108 h 109"/>
                <a:gd name="T4" fmla="*/ 14 w 111"/>
                <a:gd name="T5" fmla="*/ 88 h 109"/>
                <a:gd name="T6" fmla="*/ 2 w 111"/>
                <a:gd name="T7" fmla="*/ 49 h 109"/>
                <a:gd name="T8" fmla="*/ 56 w 111"/>
                <a:gd name="T9" fmla="*/ 0 h 109"/>
                <a:gd name="T10" fmla="*/ 61 w 111"/>
                <a:gd name="T11" fmla="*/ 0 h 109"/>
                <a:gd name="T12" fmla="*/ 98 w 111"/>
                <a:gd name="T13" fmla="*/ 20 h 109"/>
                <a:gd name="T14" fmla="*/ 110 w 111"/>
                <a:gd name="T15" fmla="*/ 60 h 109"/>
                <a:gd name="T16" fmla="*/ 56 w 11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9">
                  <a:moveTo>
                    <a:pt x="56" y="109"/>
                  </a:moveTo>
                  <a:cubicBezTo>
                    <a:pt x="54" y="109"/>
                    <a:pt x="52" y="108"/>
                    <a:pt x="50" y="108"/>
                  </a:cubicBezTo>
                  <a:cubicBezTo>
                    <a:pt x="36" y="107"/>
                    <a:pt x="23" y="100"/>
                    <a:pt x="14" y="88"/>
                  </a:cubicBezTo>
                  <a:cubicBezTo>
                    <a:pt x="5" y="77"/>
                    <a:pt x="0" y="63"/>
                    <a:pt x="2" y="49"/>
                  </a:cubicBezTo>
                  <a:cubicBezTo>
                    <a:pt x="5" y="21"/>
                    <a:pt x="28" y="0"/>
                    <a:pt x="56" y="0"/>
                  </a:cubicBezTo>
                  <a:cubicBezTo>
                    <a:pt x="58" y="0"/>
                    <a:pt x="60" y="0"/>
                    <a:pt x="61" y="0"/>
                  </a:cubicBezTo>
                  <a:cubicBezTo>
                    <a:pt x="76" y="2"/>
                    <a:pt x="89" y="9"/>
                    <a:pt x="98" y="20"/>
                  </a:cubicBezTo>
                  <a:cubicBezTo>
                    <a:pt x="107" y="32"/>
                    <a:pt x="111" y="46"/>
                    <a:pt x="110" y="60"/>
                  </a:cubicBezTo>
                  <a:cubicBezTo>
                    <a:pt x="107" y="88"/>
                    <a:pt x="84" y="109"/>
                    <a:pt x="56"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6" name="Freeform 32"/>
            <p:cNvSpPr>
              <a:spLocks/>
            </p:cNvSpPr>
            <p:nvPr/>
          </p:nvSpPr>
          <p:spPr bwMode="auto">
            <a:xfrm>
              <a:off x="7607589" y="3660371"/>
              <a:ext cx="202624" cy="199248"/>
            </a:xfrm>
            <a:custGeom>
              <a:avLst/>
              <a:gdLst>
                <a:gd name="T0" fmla="*/ 56 w 111"/>
                <a:gd name="T1" fmla="*/ 109 h 109"/>
                <a:gd name="T2" fmla="*/ 50 w 111"/>
                <a:gd name="T3" fmla="*/ 108 h 109"/>
                <a:gd name="T4" fmla="*/ 14 w 111"/>
                <a:gd name="T5" fmla="*/ 88 h 109"/>
                <a:gd name="T6" fmla="*/ 2 w 111"/>
                <a:gd name="T7" fmla="*/ 49 h 109"/>
                <a:gd name="T8" fmla="*/ 56 w 111"/>
                <a:gd name="T9" fmla="*/ 0 h 109"/>
                <a:gd name="T10" fmla="*/ 61 w 111"/>
                <a:gd name="T11" fmla="*/ 0 h 109"/>
                <a:gd name="T12" fmla="*/ 98 w 111"/>
                <a:gd name="T13" fmla="*/ 20 h 109"/>
                <a:gd name="T14" fmla="*/ 110 w 111"/>
                <a:gd name="T15" fmla="*/ 60 h 109"/>
                <a:gd name="T16" fmla="*/ 56 w 11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9">
                  <a:moveTo>
                    <a:pt x="56" y="109"/>
                  </a:moveTo>
                  <a:cubicBezTo>
                    <a:pt x="54" y="109"/>
                    <a:pt x="52" y="108"/>
                    <a:pt x="50" y="108"/>
                  </a:cubicBezTo>
                  <a:cubicBezTo>
                    <a:pt x="36" y="107"/>
                    <a:pt x="23" y="100"/>
                    <a:pt x="14" y="88"/>
                  </a:cubicBezTo>
                  <a:cubicBezTo>
                    <a:pt x="5" y="77"/>
                    <a:pt x="0" y="63"/>
                    <a:pt x="2" y="49"/>
                  </a:cubicBezTo>
                  <a:cubicBezTo>
                    <a:pt x="5" y="21"/>
                    <a:pt x="28" y="0"/>
                    <a:pt x="56" y="0"/>
                  </a:cubicBezTo>
                  <a:cubicBezTo>
                    <a:pt x="58" y="0"/>
                    <a:pt x="60" y="0"/>
                    <a:pt x="61" y="0"/>
                  </a:cubicBezTo>
                  <a:cubicBezTo>
                    <a:pt x="76" y="2"/>
                    <a:pt x="89" y="9"/>
                    <a:pt x="98" y="20"/>
                  </a:cubicBezTo>
                  <a:cubicBezTo>
                    <a:pt x="107" y="32"/>
                    <a:pt x="111" y="46"/>
                    <a:pt x="110" y="60"/>
                  </a:cubicBezTo>
                  <a:cubicBezTo>
                    <a:pt x="107" y="88"/>
                    <a:pt x="84" y="109"/>
                    <a:pt x="56"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198" name="Group 197"/>
          <p:cNvGrpSpPr/>
          <p:nvPr/>
        </p:nvGrpSpPr>
        <p:grpSpPr>
          <a:xfrm>
            <a:off x="4583447" y="130045"/>
            <a:ext cx="298826" cy="298822"/>
            <a:chOff x="4351893" y="54534"/>
            <a:chExt cx="441804" cy="441798"/>
          </a:xfrm>
        </p:grpSpPr>
        <p:sp>
          <p:nvSpPr>
            <p:cNvPr id="103" name="Oval 33"/>
            <p:cNvSpPr>
              <a:spLocks noChangeArrowheads="1"/>
            </p:cNvSpPr>
            <p:nvPr/>
          </p:nvSpPr>
          <p:spPr bwMode="auto">
            <a:xfrm>
              <a:off x="4351893" y="54534"/>
              <a:ext cx="441804" cy="441798"/>
            </a:xfrm>
            <a:prstGeom prst="ellipse">
              <a:avLst/>
            </a:pr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7" name="Oval 33"/>
            <p:cNvSpPr>
              <a:spLocks noChangeArrowheads="1"/>
            </p:cNvSpPr>
            <p:nvPr/>
          </p:nvSpPr>
          <p:spPr bwMode="auto">
            <a:xfrm>
              <a:off x="4474296" y="176935"/>
              <a:ext cx="196998" cy="196996"/>
            </a:xfrm>
            <a:prstGeom prst="ellipse">
              <a:avLst/>
            </a:pr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2" name="Group 231"/>
          <p:cNvGrpSpPr/>
          <p:nvPr/>
        </p:nvGrpSpPr>
        <p:grpSpPr>
          <a:xfrm>
            <a:off x="4263319" y="6430643"/>
            <a:ext cx="298826" cy="298822"/>
            <a:chOff x="4351893" y="6363259"/>
            <a:chExt cx="441804" cy="441798"/>
          </a:xfrm>
        </p:grpSpPr>
        <p:sp>
          <p:nvSpPr>
            <p:cNvPr id="104" name="Oval 34"/>
            <p:cNvSpPr>
              <a:spLocks noChangeArrowheads="1"/>
            </p:cNvSpPr>
            <p:nvPr/>
          </p:nvSpPr>
          <p:spPr bwMode="auto">
            <a:xfrm>
              <a:off x="4351893" y="6363259"/>
              <a:ext cx="441804" cy="441798"/>
            </a:xfrm>
            <a:prstGeom prst="ellipse">
              <a:avLst/>
            </a:pr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8" name="Oval 34"/>
            <p:cNvSpPr>
              <a:spLocks noChangeArrowheads="1"/>
            </p:cNvSpPr>
            <p:nvPr/>
          </p:nvSpPr>
          <p:spPr bwMode="auto">
            <a:xfrm>
              <a:off x="4474296" y="6485660"/>
              <a:ext cx="196998" cy="196996"/>
            </a:xfrm>
            <a:prstGeom prst="ellipse">
              <a:avLst/>
            </a:pr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1" name="Group 200"/>
          <p:cNvGrpSpPr/>
          <p:nvPr/>
        </p:nvGrpSpPr>
        <p:grpSpPr>
          <a:xfrm>
            <a:off x="4903800" y="162533"/>
            <a:ext cx="315898" cy="302238"/>
            <a:chOff x="4669472" y="69470"/>
            <a:chExt cx="467046" cy="446850"/>
          </a:xfrm>
        </p:grpSpPr>
        <p:sp>
          <p:nvSpPr>
            <p:cNvPr id="105" name="Freeform 35"/>
            <p:cNvSpPr>
              <a:spLocks/>
            </p:cNvSpPr>
            <p:nvPr/>
          </p:nvSpPr>
          <p:spPr bwMode="auto">
            <a:xfrm>
              <a:off x="4669472" y="69470"/>
              <a:ext cx="467046" cy="446850"/>
            </a:xfrm>
            <a:custGeom>
              <a:avLst/>
              <a:gdLst>
                <a:gd name="T0" fmla="*/ 57 w 114"/>
                <a:gd name="T1" fmla="*/ 109 h 109"/>
                <a:gd name="T2" fmla="*/ 57 w 114"/>
                <a:gd name="T3" fmla="*/ 109 h 109"/>
                <a:gd name="T4" fmla="*/ 51 w 114"/>
                <a:gd name="T5" fmla="*/ 108 h 109"/>
                <a:gd name="T6" fmla="*/ 3 w 114"/>
                <a:gd name="T7" fmla="*/ 49 h 109"/>
                <a:gd name="T8" fmla="*/ 57 w 114"/>
                <a:gd name="T9" fmla="*/ 0 h 109"/>
                <a:gd name="T10" fmla="*/ 63 w 114"/>
                <a:gd name="T11" fmla="*/ 1 h 109"/>
                <a:gd name="T12" fmla="*/ 111 w 114"/>
                <a:gd name="T13" fmla="*/ 60 h 109"/>
                <a:gd name="T14" fmla="*/ 57 w 114"/>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09">
                  <a:moveTo>
                    <a:pt x="57" y="109"/>
                  </a:moveTo>
                  <a:cubicBezTo>
                    <a:pt x="57" y="109"/>
                    <a:pt x="57" y="109"/>
                    <a:pt x="57" y="109"/>
                  </a:cubicBezTo>
                  <a:cubicBezTo>
                    <a:pt x="55" y="109"/>
                    <a:pt x="53" y="109"/>
                    <a:pt x="51" y="108"/>
                  </a:cubicBezTo>
                  <a:cubicBezTo>
                    <a:pt x="22" y="105"/>
                    <a:pt x="0" y="79"/>
                    <a:pt x="3" y="49"/>
                  </a:cubicBezTo>
                  <a:cubicBezTo>
                    <a:pt x="6" y="21"/>
                    <a:pt x="29" y="0"/>
                    <a:pt x="57" y="0"/>
                  </a:cubicBezTo>
                  <a:cubicBezTo>
                    <a:pt x="59" y="0"/>
                    <a:pt x="61" y="0"/>
                    <a:pt x="63" y="1"/>
                  </a:cubicBezTo>
                  <a:cubicBezTo>
                    <a:pt x="92" y="4"/>
                    <a:pt x="114" y="30"/>
                    <a:pt x="111" y="60"/>
                  </a:cubicBezTo>
                  <a:cubicBezTo>
                    <a:pt x="108" y="88"/>
                    <a:pt x="85" y="109"/>
                    <a:pt x="57"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9" name="Freeform 35"/>
            <p:cNvSpPr>
              <a:spLocks/>
            </p:cNvSpPr>
            <p:nvPr/>
          </p:nvSpPr>
          <p:spPr bwMode="auto">
            <a:xfrm>
              <a:off x="4798868" y="193271"/>
              <a:ext cx="208254" cy="199248"/>
            </a:xfrm>
            <a:custGeom>
              <a:avLst/>
              <a:gdLst>
                <a:gd name="T0" fmla="*/ 57 w 114"/>
                <a:gd name="T1" fmla="*/ 109 h 109"/>
                <a:gd name="T2" fmla="*/ 57 w 114"/>
                <a:gd name="T3" fmla="*/ 109 h 109"/>
                <a:gd name="T4" fmla="*/ 51 w 114"/>
                <a:gd name="T5" fmla="*/ 108 h 109"/>
                <a:gd name="T6" fmla="*/ 3 w 114"/>
                <a:gd name="T7" fmla="*/ 49 h 109"/>
                <a:gd name="T8" fmla="*/ 57 w 114"/>
                <a:gd name="T9" fmla="*/ 0 h 109"/>
                <a:gd name="T10" fmla="*/ 63 w 114"/>
                <a:gd name="T11" fmla="*/ 1 h 109"/>
                <a:gd name="T12" fmla="*/ 111 w 114"/>
                <a:gd name="T13" fmla="*/ 60 h 109"/>
                <a:gd name="T14" fmla="*/ 57 w 114"/>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09">
                  <a:moveTo>
                    <a:pt x="57" y="109"/>
                  </a:moveTo>
                  <a:cubicBezTo>
                    <a:pt x="57" y="109"/>
                    <a:pt x="57" y="109"/>
                    <a:pt x="57" y="109"/>
                  </a:cubicBezTo>
                  <a:cubicBezTo>
                    <a:pt x="55" y="109"/>
                    <a:pt x="53" y="109"/>
                    <a:pt x="51" y="108"/>
                  </a:cubicBezTo>
                  <a:cubicBezTo>
                    <a:pt x="22" y="105"/>
                    <a:pt x="0" y="79"/>
                    <a:pt x="3" y="49"/>
                  </a:cubicBezTo>
                  <a:cubicBezTo>
                    <a:pt x="6" y="21"/>
                    <a:pt x="29" y="0"/>
                    <a:pt x="57" y="0"/>
                  </a:cubicBezTo>
                  <a:cubicBezTo>
                    <a:pt x="59" y="0"/>
                    <a:pt x="61" y="0"/>
                    <a:pt x="63" y="1"/>
                  </a:cubicBezTo>
                  <a:cubicBezTo>
                    <a:pt x="92" y="4"/>
                    <a:pt x="114" y="30"/>
                    <a:pt x="111" y="60"/>
                  </a:cubicBezTo>
                  <a:cubicBezTo>
                    <a:pt x="108" y="88"/>
                    <a:pt x="85" y="109"/>
                    <a:pt x="57"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1" name="Group 230"/>
          <p:cNvGrpSpPr/>
          <p:nvPr/>
        </p:nvGrpSpPr>
        <p:grpSpPr>
          <a:xfrm>
            <a:off x="3929126" y="6396568"/>
            <a:ext cx="314190" cy="298822"/>
            <a:chOff x="4012715" y="6345795"/>
            <a:chExt cx="464522" cy="441800"/>
          </a:xfrm>
        </p:grpSpPr>
        <p:sp>
          <p:nvSpPr>
            <p:cNvPr id="106" name="Freeform 36"/>
            <p:cNvSpPr>
              <a:spLocks/>
            </p:cNvSpPr>
            <p:nvPr/>
          </p:nvSpPr>
          <p:spPr bwMode="auto">
            <a:xfrm>
              <a:off x="4012715" y="6345795"/>
              <a:ext cx="464522" cy="441800"/>
            </a:xfrm>
            <a:custGeom>
              <a:avLst/>
              <a:gdLst>
                <a:gd name="T0" fmla="*/ 56 w 113"/>
                <a:gd name="T1" fmla="*/ 108 h 108"/>
                <a:gd name="T2" fmla="*/ 50 w 113"/>
                <a:gd name="T3" fmla="*/ 108 h 108"/>
                <a:gd name="T4" fmla="*/ 14 w 113"/>
                <a:gd name="T5" fmla="*/ 88 h 108"/>
                <a:gd name="T6" fmla="*/ 2 w 113"/>
                <a:gd name="T7" fmla="*/ 48 h 108"/>
                <a:gd name="T8" fmla="*/ 56 w 113"/>
                <a:gd name="T9" fmla="*/ 0 h 108"/>
                <a:gd name="T10" fmla="*/ 62 w 113"/>
                <a:gd name="T11" fmla="*/ 0 h 108"/>
                <a:gd name="T12" fmla="*/ 110 w 113"/>
                <a:gd name="T13" fmla="*/ 60 h 108"/>
                <a:gd name="T14" fmla="*/ 56 w 113"/>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08">
                  <a:moveTo>
                    <a:pt x="56" y="108"/>
                  </a:moveTo>
                  <a:cubicBezTo>
                    <a:pt x="54" y="108"/>
                    <a:pt x="52" y="108"/>
                    <a:pt x="50" y="108"/>
                  </a:cubicBezTo>
                  <a:cubicBezTo>
                    <a:pt x="36" y="106"/>
                    <a:pt x="23" y="99"/>
                    <a:pt x="14" y="88"/>
                  </a:cubicBezTo>
                  <a:cubicBezTo>
                    <a:pt x="5" y="77"/>
                    <a:pt x="0" y="63"/>
                    <a:pt x="2" y="48"/>
                  </a:cubicBezTo>
                  <a:cubicBezTo>
                    <a:pt x="5" y="21"/>
                    <a:pt x="28" y="0"/>
                    <a:pt x="56" y="0"/>
                  </a:cubicBezTo>
                  <a:cubicBezTo>
                    <a:pt x="58" y="0"/>
                    <a:pt x="60" y="0"/>
                    <a:pt x="62" y="0"/>
                  </a:cubicBezTo>
                  <a:cubicBezTo>
                    <a:pt x="91" y="3"/>
                    <a:pt x="113" y="30"/>
                    <a:pt x="110" y="60"/>
                  </a:cubicBezTo>
                  <a:cubicBezTo>
                    <a:pt x="107" y="87"/>
                    <a:pt x="84"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0" name="Freeform 36"/>
            <p:cNvSpPr>
              <a:spLocks/>
            </p:cNvSpPr>
            <p:nvPr/>
          </p:nvSpPr>
          <p:spPr bwMode="auto">
            <a:xfrm>
              <a:off x="4141412" y="6468197"/>
              <a:ext cx="207128" cy="196996"/>
            </a:xfrm>
            <a:custGeom>
              <a:avLst/>
              <a:gdLst>
                <a:gd name="T0" fmla="*/ 56 w 113"/>
                <a:gd name="T1" fmla="*/ 108 h 108"/>
                <a:gd name="T2" fmla="*/ 50 w 113"/>
                <a:gd name="T3" fmla="*/ 108 h 108"/>
                <a:gd name="T4" fmla="*/ 14 w 113"/>
                <a:gd name="T5" fmla="*/ 88 h 108"/>
                <a:gd name="T6" fmla="*/ 2 w 113"/>
                <a:gd name="T7" fmla="*/ 48 h 108"/>
                <a:gd name="T8" fmla="*/ 56 w 113"/>
                <a:gd name="T9" fmla="*/ 0 h 108"/>
                <a:gd name="T10" fmla="*/ 62 w 113"/>
                <a:gd name="T11" fmla="*/ 0 h 108"/>
                <a:gd name="T12" fmla="*/ 110 w 113"/>
                <a:gd name="T13" fmla="*/ 60 h 108"/>
                <a:gd name="T14" fmla="*/ 56 w 113"/>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08">
                  <a:moveTo>
                    <a:pt x="56" y="108"/>
                  </a:moveTo>
                  <a:cubicBezTo>
                    <a:pt x="54" y="108"/>
                    <a:pt x="52" y="108"/>
                    <a:pt x="50" y="108"/>
                  </a:cubicBezTo>
                  <a:cubicBezTo>
                    <a:pt x="36" y="106"/>
                    <a:pt x="23" y="99"/>
                    <a:pt x="14" y="88"/>
                  </a:cubicBezTo>
                  <a:cubicBezTo>
                    <a:pt x="5" y="77"/>
                    <a:pt x="0" y="63"/>
                    <a:pt x="2" y="48"/>
                  </a:cubicBezTo>
                  <a:cubicBezTo>
                    <a:pt x="5" y="21"/>
                    <a:pt x="28" y="0"/>
                    <a:pt x="56" y="0"/>
                  </a:cubicBezTo>
                  <a:cubicBezTo>
                    <a:pt x="58" y="0"/>
                    <a:pt x="60" y="0"/>
                    <a:pt x="62" y="0"/>
                  </a:cubicBezTo>
                  <a:cubicBezTo>
                    <a:pt x="91" y="3"/>
                    <a:pt x="113" y="30"/>
                    <a:pt x="110" y="60"/>
                  </a:cubicBezTo>
                  <a:cubicBezTo>
                    <a:pt x="107" y="87"/>
                    <a:pt x="84"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4" name="Group 253"/>
          <p:cNvGrpSpPr/>
          <p:nvPr/>
        </p:nvGrpSpPr>
        <p:grpSpPr>
          <a:xfrm>
            <a:off x="5229595" y="229821"/>
            <a:ext cx="310774" cy="302238"/>
            <a:chOff x="4999491" y="120270"/>
            <a:chExt cx="459470" cy="446850"/>
          </a:xfrm>
        </p:grpSpPr>
        <p:sp>
          <p:nvSpPr>
            <p:cNvPr id="107" name="Freeform 37"/>
            <p:cNvSpPr>
              <a:spLocks/>
            </p:cNvSpPr>
            <p:nvPr/>
          </p:nvSpPr>
          <p:spPr bwMode="auto">
            <a:xfrm>
              <a:off x="4999491" y="120270"/>
              <a:ext cx="459470" cy="446850"/>
            </a:xfrm>
            <a:custGeom>
              <a:avLst/>
              <a:gdLst>
                <a:gd name="T0" fmla="*/ 56 w 112"/>
                <a:gd name="T1" fmla="*/ 109 h 109"/>
                <a:gd name="T2" fmla="*/ 45 w 112"/>
                <a:gd name="T3" fmla="*/ 108 h 109"/>
                <a:gd name="T4" fmla="*/ 10 w 112"/>
                <a:gd name="T5" fmla="*/ 84 h 109"/>
                <a:gd name="T6" fmla="*/ 3 w 112"/>
                <a:gd name="T7" fmla="*/ 43 h 109"/>
                <a:gd name="T8" fmla="*/ 56 w 112"/>
                <a:gd name="T9" fmla="*/ 0 h 109"/>
                <a:gd name="T10" fmla="*/ 67 w 112"/>
                <a:gd name="T11" fmla="*/ 2 h 109"/>
                <a:gd name="T12" fmla="*/ 101 w 112"/>
                <a:gd name="T13" fmla="*/ 25 h 109"/>
                <a:gd name="T14" fmla="*/ 109 w 112"/>
                <a:gd name="T15" fmla="*/ 66 h 109"/>
                <a:gd name="T16" fmla="*/ 56 w 112"/>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9">
                  <a:moveTo>
                    <a:pt x="56" y="109"/>
                  </a:moveTo>
                  <a:cubicBezTo>
                    <a:pt x="52" y="109"/>
                    <a:pt x="48" y="108"/>
                    <a:pt x="45" y="108"/>
                  </a:cubicBezTo>
                  <a:cubicBezTo>
                    <a:pt x="30" y="105"/>
                    <a:pt x="18" y="96"/>
                    <a:pt x="10" y="84"/>
                  </a:cubicBezTo>
                  <a:cubicBezTo>
                    <a:pt x="2" y="72"/>
                    <a:pt x="0" y="57"/>
                    <a:pt x="3" y="43"/>
                  </a:cubicBezTo>
                  <a:cubicBezTo>
                    <a:pt x="8" y="18"/>
                    <a:pt x="30" y="0"/>
                    <a:pt x="56" y="0"/>
                  </a:cubicBezTo>
                  <a:cubicBezTo>
                    <a:pt x="60" y="0"/>
                    <a:pt x="63" y="1"/>
                    <a:pt x="67" y="2"/>
                  </a:cubicBezTo>
                  <a:cubicBezTo>
                    <a:pt x="81" y="5"/>
                    <a:pt x="93" y="13"/>
                    <a:pt x="101" y="25"/>
                  </a:cubicBezTo>
                  <a:cubicBezTo>
                    <a:pt x="109" y="37"/>
                    <a:pt x="112" y="52"/>
                    <a:pt x="109" y="66"/>
                  </a:cubicBezTo>
                  <a:cubicBezTo>
                    <a:pt x="103" y="91"/>
                    <a:pt x="81" y="109"/>
                    <a:pt x="56"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1" name="Freeform 37"/>
            <p:cNvSpPr>
              <a:spLocks/>
            </p:cNvSpPr>
            <p:nvPr/>
          </p:nvSpPr>
          <p:spPr bwMode="auto">
            <a:xfrm>
              <a:off x="5126788" y="244071"/>
              <a:ext cx="204876" cy="199248"/>
            </a:xfrm>
            <a:custGeom>
              <a:avLst/>
              <a:gdLst>
                <a:gd name="T0" fmla="*/ 56 w 112"/>
                <a:gd name="T1" fmla="*/ 109 h 109"/>
                <a:gd name="T2" fmla="*/ 45 w 112"/>
                <a:gd name="T3" fmla="*/ 108 h 109"/>
                <a:gd name="T4" fmla="*/ 10 w 112"/>
                <a:gd name="T5" fmla="*/ 84 h 109"/>
                <a:gd name="T6" fmla="*/ 3 w 112"/>
                <a:gd name="T7" fmla="*/ 43 h 109"/>
                <a:gd name="T8" fmla="*/ 56 w 112"/>
                <a:gd name="T9" fmla="*/ 0 h 109"/>
                <a:gd name="T10" fmla="*/ 67 w 112"/>
                <a:gd name="T11" fmla="*/ 2 h 109"/>
                <a:gd name="T12" fmla="*/ 101 w 112"/>
                <a:gd name="T13" fmla="*/ 25 h 109"/>
                <a:gd name="T14" fmla="*/ 109 w 112"/>
                <a:gd name="T15" fmla="*/ 66 h 109"/>
                <a:gd name="T16" fmla="*/ 56 w 112"/>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9">
                  <a:moveTo>
                    <a:pt x="56" y="109"/>
                  </a:moveTo>
                  <a:cubicBezTo>
                    <a:pt x="52" y="109"/>
                    <a:pt x="48" y="108"/>
                    <a:pt x="45" y="108"/>
                  </a:cubicBezTo>
                  <a:cubicBezTo>
                    <a:pt x="30" y="105"/>
                    <a:pt x="18" y="96"/>
                    <a:pt x="10" y="84"/>
                  </a:cubicBezTo>
                  <a:cubicBezTo>
                    <a:pt x="2" y="72"/>
                    <a:pt x="0" y="57"/>
                    <a:pt x="3" y="43"/>
                  </a:cubicBezTo>
                  <a:cubicBezTo>
                    <a:pt x="8" y="18"/>
                    <a:pt x="30" y="0"/>
                    <a:pt x="56" y="0"/>
                  </a:cubicBezTo>
                  <a:cubicBezTo>
                    <a:pt x="60" y="0"/>
                    <a:pt x="63" y="1"/>
                    <a:pt x="67" y="2"/>
                  </a:cubicBezTo>
                  <a:cubicBezTo>
                    <a:pt x="81" y="5"/>
                    <a:pt x="93" y="13"/>
                    <a:pt x="101" y="25"/>
                  </a:cubicBezTo>
                  <a:cubicBezTo>
                    <a:pt x="109" y="37"/>
                    <a:pt x="112" y="52"/>
                    <a:pt x="109" y="66"/>
                  </a:cubicBezTo>
                  <a:cubicBezTo>
                    <a:pt x="103" y="91"/>
                    <a:pt x="81" y="109"/>
                    <a:pt x="56"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30" name="Group 229"/>
          <p:cNvGrpSpPr/>
          <p:nvPr/>
        </p:nvGrpSpPr>
        <p:grpSpPr>
          <a:xfrm>
            <a:off x="3606870" y="6329198"/>
            <a:ext cx="309066" cy="298822"/>
            <a:chOff x="3688684" y="6294995"/>
            <a:chExt cx="456946" cy="441800"/>
          </a:xfrm>
        </p:grpSpPr>
        <p:sp>
          <p:nvSpPr>
            <p:cNvPr id="108" name="Freeform 38"/>
            <p:cNvSpPr>
              <a:spLocks/>
            </p:cNvSpPr>
            <p:nvPr/>
          </p:nvSpPr>
          <p:spPr bwMode="auto">
            <a:xfrm>
              <a:off x="3688684" y="6294995"/>
              <a:ext cx="456946" cy="441800"/>
            </a:xfrm>
            <a:custGeom>
              <a:avLst/>
              <a:gdLst>
                <a:gd name="T0" fmla="*/ 56 w 112"/>
                <a:gd name="T1" fmla="*/ 108 h 108"/>
                <a:gd name="T2" fmla="*/ 45 w 112"/>
                <a:gd name="T3" fmla="*/ 107 h 108"/>
                <a:gd name="T4" fmla="*/ 11 w 112"/>
                <a:gd name="T5" fmla="*/ 83 h 108"/>
                <a:gd name="T6" fmla="*/ 3 w 112"/>
                <a:gd name="T7" fmla="*/ 43 h 108"/>
                <a:gd name="T8" fmla="*/ 56 w 112"/>
                <a:gd name="T9" fmla="*/ 0 h 108"/>
                <a:gd name="T10" fmla="*/ 67 w 112"/>
                <a:gd name="T11" fmla="*/ 1 h 108"/>
                <a:gd name="T12" fmla="*/ 102 w 112"/>
                <a:gd name="T13" fmla="*/ 25 h 108"/>
                <a:gd name="T14" fmla="*/ 109 w 112"/>
                <a:gd name="T15" fmla="*/ 65 h 108"/>
                <a:gd name="T16" fmla="*/ 56 w 11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56" y="108"/>
                  </a:moveTo>
                  <a:cubicBezTo>
                    <a:pt x="52" y="108"/>
                    <a:pt x="49" y="108"/>
                    <a:pt x="45" y="107"/>
                  </a:cubicBezTo>
                  <a:cubicBezTo>
                    <a:pt x="31" y="104"/>
                    <a:pt x="19" y="96"/>
                    <a:pt x="11" y="83"/>
                  </a:cubicBezTo>
                  <a:cubicBezTo>
                    <a:pt x="3" y="71"/>
                    <a:pt x="0" y="57"/>
                    <a:pt x="3" y="43"/>
                  </a:cubicBezTo>
                  <a:cubicBezTo>
                    <a:pt x="8" y="18"/>
                    <a:pt x="31" y="0"/>
                    <a:pt x="56" y="0"/>
                  </a:cubicBezTo>
                  <a:cubicBezTo>
                    <a:pt x="60" y="0"/>
                    <a:pt x="64" y="0"/>
                    <a:pt x="67" y="1"/>
                  </a:cubicBezTo>
                  <a:cubicBezTo>
                    <a:pt x="82" y="4"/>
                    <a:pt x="94" y="12"/>
                    <a:pt x="102" y="25"/>
                  </a:cubicBezTo>
                  <a:cubicBezTo>
                    <a:pt x="109" y="37"/>
                    <a:pt x="112" y="51"/>
                    <a:pt x="109" y="65"/>
                  </a:cubicBezTo>
                  <a:cubicBezTo>
                    <a:pt x="104" y="90"/>
                    <a:pt x="82"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2" name="Freeform 38"/>
            <p:cNvSpPr>
              <a:spLocks/>
            </p:cNvSpPr>
            <p:nvPr/>
          </p:nvSpPr>
          <p:spPr bwMode="auto">
            <a:xfrm>
              <a:off x="3815282" y="6417397"/>
              <a:ext cx="203750" cy="196996"/>
            </a:xfrm>
            <a:custGeom>
              <a:avLst/>
              <a:gdLst>
                <a:gd name="T0" fmla="*/ 56 w 112"/>
                <a:gd name="T1" fmla="*/ 108 h 108"/>
                <a:gd name="T2" fmla="*/ 45 w 112"/>
                <a:gd name="T3" fmla="*/ 107 h 108"/>
                <a:gd name="T4" fmla="*/ 11 w 112"/>
                <a:gd name="T5" fmla="*/ 83 h 108"/>
                <a:gd name="T6" fmla="*/ 3 w 112"/>
                <a:gd name="T7" fmla="*/ 43 h 108"/>
                <a:gd name="T8" fmla="*/ 56 w 112"/>
                <a:gd name="T9" fmla="*/ 0 h 108"/>
                <a:gd name="T10" fmla="*/ 67 w 112"/>
                <a:gd name="T11" fmla="*/ 1 h 108"/>
                <a:gd name="T12" fmla="*/ 102 w 112"/>
                <a:gd name="T13" fmla="*/ 25 h 108"/>
                <a:gd name="T14" fmla="*/ 109 w 112"/>
                <a:gd name="T15" fmla="*/ 65 h 108"/>
                <a:gd name="T16" fmla="*/ 56 w 11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56" y="108"/>
                  </a:moveTo>
                  <a:cubicBezTo>
                    <a:pt x="52" y="108"/>
                    <a:pt x="49" y="108"/>
                    <a:pt x="45" y="107"/>
                  </a:cubicBezTo>
                  <a:cubicBezTo>
                    <a:pt x="31" y="104"/>
                    <a:pt x="19" y="96"/>
                    <a:pt x="11" y="83"/>
                  </a:cubicBezTo>
                  <a:cubicBezTo>
                    <a:pt x="3" y="71"/>
                    <a:pt x="0" y="57"/>
                    <a:pt x="3" y="43"/>
                  </a:cubicBezTo>
                  <a:cubicBezTo>
                    <a:pt x="8" y="18"/>
                    <a:pt x="31" y="0"/>
                    <a:pt x="56" y="0"/>
                  </a:cubicBezTo>
                  <a:cubicBezTo>
                    <a:pt x="60" y="0"/>
                    <a:pt x="64" y="0"/>
                    <a:pt x="67" y="1"/>
                  </a:cubicBezTo>
                  <a:cubicBezTo>
                    <a:pt x="82" y="4"/>
                    <a:pt x="94" y="12"/>
                    <a:pt x="102" y="25"/>
                  </a:cubicBezTo>
                  <a:cubicBezTo>
                    <a:pt x="109" y="37"/>
                    <a:pt x="112" y="51"/>
                    <a:pt x="109" y="65"/>
                  </a:cubicBezTo>
                  <a:cubicBezTo>
                    <a:pt x="104" y="90"/>
                    <a:pt x="82"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5" name="Group 254"/>
          <p:cNvGrpSpPr/>
          <p:nvPr/>
        </p:nvGrpSpPr>
        <p:grpSpPr>
          <a:xfrm>
            <a:off x="5530301" y="334841"/>
            <a:ext cx="334682" cy="298822"/>
            <a:chOff x="5299318" y="210109"/>
            <a:chExt cx="494816" cy="441798"/>
          </a:xfrm>
        </p:grpSpPr>
        <p:sp>
          <p:nvSpPr>
            <p:cNvPr id="109" name="Freeform 39"/>
            <p:cNvSpPr>
              <a:spLocks/>
            </p:cNvSpPr>
            <p:nvPr/>
          </p:nvSpPr>
          <p:spPr bwMode="auto">
            <a:xfrm>
              <a:off x="5299318" y="210109"/>
              <a:ext cx="494816" cy="441798"/>
            </a:xfrm>
            <a:custGeom>
              <a:avLst/>
              <a:gdLst>
                <a:gd name="T0" fmla="*/ 61 w 121"/>
                <a:gd name="T1" fmla="*/ 108 h 108"/>
                <a:gd name="T2" fmla="*/ 61 w 121"/>
                <a:gd name="T3" fmla="*/ 108 h 108"/>
                <a:gd name="T4" fmla="*/ 44 w 121"/>
                <a:gd name="T5" fmla="*/ 105 h 108"/>
                <a:gd name="T6" fmla="*/ 9 w 121"/>
                <a:gd name="T7" fmla="*/ 37 h 108"/>
                <a:gd name="T8" fmla="*/ 61 w 121"/>
                <a:gd name="T9" fmla="*/ 0 h 108"/>
                <a:gd name="T10" fmla="*/ 77 w 121"/>
                <a:gd name="T11" fmla="*/ 2 h 108"/>
                <a:gd name="T12" fmla="*/ 112 w 121"/>
                <a:gd name="T13" fmla="*/ 70 h 108"/>
                <a:gd name="T14" fmla="*/ 61 w 121"/>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08">
                  <a:moveTo>
                    <a:pt x="61" y="108"/>
                  </a:moveTo>
                  <a:cubicBezTo>
                    <a:pt x="61" y="108"/>
                    <a:pt x="61" y="108"/>
                    <a:pt x="61" y="108"/>
                  </a:cubicBezTo>
                  <a:cubicBezTo>
                    <a:pt x="55" y="108"/>
                    <a:pt x="49" y="107"/>
                    <a:pt x="44" y="105"/>
                  </a:cubicBezTo>
                  <a:cubicBezTo>
                    <a:pt x="16" y="96"/>
                    <a:pt x="0" y="65"/>
                    <a:pt x="9" y="37"/>
                  </a:cubicBezTo>
                  <a:cubicBezTo>
                    <a:pt x="16" y="15"/>
                    <a:pt x="37" y="0"/>
                    <a:pt x="61" y="0"/>
                  </a:cubicBezTo>
                  <a:cubicBezTo>
                    <a:pt x="66" y="0"/>
                    <a:pt x="72" y="0"/>
                    <a:pt x="77" y="2"/>
                  </a:cubicBezTo>
                  <a:cubicBezTo>
                    <a:pt x="106" y="11"/>
                    <a:pt x="121" y="42"/>
                    <a:pt x="112" y="70"/>
                  </a:cubicBezTo>
                  <a:cubicBezTo>
                    <a:pt x="105" y="93"/>
                    <a:pt x="84" y="108"/>
                    <a:pt x="61"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3" name="Freeform 39"/>
            <p:cNvSpPr>
              <a:spLocks/>
            </p:cNvSpPr>
            <p:nvPr/>
          </p:nvSpPr>
          <p:spPr bwMode="auto">
            <a:xfrm>
              <a:off x="5436408" y="332510"/>
              <a:ext cx="220636" cy="196996"/>
            </a:xfrm>
            <a:custGeom>
              <a:avLst/>
              <a:gdLst>
                <a:gd name="T0" fmla="*/ 61 w 121"/>
                <a:gd name="T1" fmla="*/ 108 h 108"/>
                <a:gd name="T2" fmla="*/ 61 w 121"/>
                <a:gd name="T3" fmla="*/ 108 h 108"/>
                <a:gd name="T4" fmla="*/ 44 w 121"/>
                <a:gd name="T5" fmla="*/ 105 h 108"/>
                <a:gd name="T6" fmla="*/ 9 w 121"/>
                <a:gd name="T7" fmla="*/ 37 h 108"/>
                <a:gd name="T8" fmla="*/ 61 w 121"/>
                <a:gd name="T9" fmla="*/ 0 h 108"/>
                <a:gd name="T10" fmla="*/ 77 w 121"/>
                <a:gd name="T11" fmla="*/ 2 h 108"/>
                <a:gd name="T12" fmla="*/ 112 w 121"/>
                <a:gd name="T13" fmla="*/ 70 h 108"/>
                <a:gd name="T14" fmla="*/ 61 w 121"/>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08">
                  <a:moveTo>
                    <a:pt x="61" y="108"/>
                  </a:moveTo>
                  <a:cubicBezTo>
                    <a:pt x="61" y="108"/>
                    <a:pt x="61" y="108"/>
                    <a:pt x="61" y="108"/>
                  </a:cubicBezTo>
                  <a:cubicBezTo>
                    <a:pt x="55" y="108"/>
                    <a:pt x="49" y="107"/>
                    <a:pt x="44" y="105"/>
                  </a:cubicBezTo>
                  <a:cubicBezTo>
                    <a:pt x="16" y="96"/>
                    <a:pt x="0" y="65"/>
                    <a:pt x="9" y="37"/>
                  </a:cubicBezTo>
                  <a:cubicBezTo>
                    <a:pt x="16" y="15"/>
                    <a:pt x="37" y="0"/>
                    <a:pt x="61" y="0"/>
                  </a:cubicBezTo>
                  <a:cubicBezTo>
                    <a:pt x="66" y="0"/>
                    <a:pt x="72" y="0"/>
                    <a:pt x="77" y="2"/>
                  </a:cubicBezTo>
                  <a:cubicBezTo>
                    <a:pt x="106" y="11"/>
                    <a:pt x="121" y="42"/>
                    <a:pt x="112" y="70"/>
                  </a:cubicBezTo>
                  <a:cubicBezTo>
                    <a:pt x="105" y="93"/>
                    <a:pt x="84" y="108"/>
                    <a:pt x="61"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9" name="Group 228"/>
          <p:cNvGrpSpPr/>
          <p:nvPr/>
        </p:nvGrpSpPr>
        <p:grpSpPr>
          <a:xfrm>
            <a:off x="3292052" y="6227714"/>
            <a:ext cx="322732" cy="298822"/>
            <a:chOff x="3365846" y="6209271"/>
            <a:chExt cx="477148" cy="441798"/>
          </a:xfrm>
        </p:grpSpPr>
        <p:sp>
          <p:nvSpPr>
            <p:cNvPr id="110" name="Freeform 40"/>
            <p:cNvSpPr>
              <a:spLocks/>
            </p:cNvSpPr>
            <p:nvPr/>
          </p:nvSpPr>
          <p:spPr bwMode="auto">
            <a:xfrm>
              <a:off x="3365846" y="6209271"/>
              <a:ext cx="477148" cy="441798"/>
            </a:xfrm>
            <a:custGeom>
              <a:avLst/>
              <a:gdLst>
                <a:gd name="T0" fmla="*/ 56 w 117"/>
                <a:gd name="T1" fmla="*/ 108 h 108"/>
                <a:gd name="T2" fmla="*/ 40 w 117"/>
                <a:gd name="T3" fmla="*/ 105 h 108"/>
                <a:gd name="T4" fmla="*/ 8 w 117"/>
                <a:gd name="T5" fmla="*/ 78 h 108"/>
                <a:gd name="T6" fmla="*/ 5 w 117"/>
                <a:gd name="T7" fmla="*/ 37 h 108"/>
                <a:gd name="T8" fmla="*/ 56 w 117"/>
                <a:gd name="T9" fmla="*/ 0 h 108"/>
                <a:gd name="T10" fmla="*/ 73 w 117"/>
                <a:gd name="T11" fmla="*/ 2 h 108"/>
                <a:gd name="T12" fmla="*/ 108 w 117"/>
                <a:gd name="T13" fmla="*/ 71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51" y="108"/>
                    <a:pt x="45" y="107"/>
                    <a:pt x="40" y="105"/>
                  </a:cubicBezTo>
                  <a:cubicBezTo>
                    <a:pt x="26" y="101"/>
                    <a:pt x="15" y="91"/>
                    <a:pt x="8" y="78"/>
                  </a:cubicBezTo>
                  <a:cubicBezTo>
                    <a:pt x="1" y="65"/>
                    <a:pt x="0" y="51"/>
                    <a:pt x="5" y="37"/>
                  </a:cubicBezTo>
                  <a:cubicBezTo>
                    <a:pt x="12" y="15"/>
                    <a:pt x="33" y="0"/>
                    <a:pt x="56" y="0"/>
                  </a:cubicBezTo>
                  <a:cubicBezTo>
                    <a:pt x="62" y="0"/>
                    <a:pt x="68" y="1"/>
                    <a:pt x="73" y="2"/>
                  </a:cubicBezTo>
                  <a:cubicBezTo>
                    <a:pt x="101" y="12"/>
                    <a:pt x="117" y="42"/>
                    <a:pt x="108" y="71"/>
                  </a:cubicBezTo>
                  <a:cubicBezTo>
                    <a:pt x="101" y="93"/>
                    <a:pt x="80"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4" name="Freeform 40"/>
            <p:cNvSpPr>
              <a:spLocks/>
            </p:cNvSpPr>
            <p:nvPr/>
          </p:nvSpPr>
          <p:spPr bwMode="auto">
            <a:xfrm>
              <a:off x="3498041" y="6331672"/>
              <a:ext cx="212758" cy="196996"/>
            </a:xfrm>
            <a:custGeom>
              <a:avLst/>
              <a:gdLst>
                <a:gd name="T0" fmla="*/ 56 w 117"/>
                <a:gd name="T1" fmla="*/ 108 h 108"/>
                <a:gd name="T2" fmla="*/ 40 w 117"/>
                <a:gd name="T3" fmla="*/ 105 h 108"/>
                <a:gd name="T4" fmla="*/ 8 w 117"/>
                <a:gd name="T5" fmla="*/ 78 h 108"/>
                <a:gd name="T6" fmla="*/ 5 w 117"/>
                <a:gd name="T7" fmla="*/ 37 h 108"/>
                <a:gd name="T8" fmla="*/ 56 w 117"/>
                <a:gd name="T9" fmla="*/ 0 h 108"/>
                <a:gd name="T10" fmla="*/ 73 w 117"/>
                <a:gd name="T11" fmla="*/ 2 h 108"/>
                <a:gd name="T12" fmla="*/ 108 w 117"/>
                <a:gd name="T13" fmla="*/ 71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51" y="108"/>
                    <a:pt x="45" y="107"/>
                    <a:pt x="40" y="105"/>
                  </a:cubicBezTo>
                  <a:cubicBezTo>
                    <a:pt x="26" y="101"/>
                    <a:pt x="15" y="91"/>
                    <a:pt x="8" y="78"/>
                  </a:cubicBezTo>
                  <a:cubicBezTo>
                    <a:pt x="1" y="65"/>
                    <a:pt x="0" y="51"/>
                    <a:pt x="5" y="37"/>
                  </a:cubicBezTo>
                  <a:cubicBezTo>
                    <a:pt x="12" y="15"/>
                    <a:pt x="33" y="0"/>
                    <a:pt x="56" y="0"/>
                  </a:cubicBezTo>
                  <a:cubicBezTo>
                    <a:pt x="62" y="0"/>
                    <a:pt x="68" y="1"/>
                    <a:pt x="73" y="2"/>
                  </a:cubicBezTo>
                  <a:cubicBezTo>
                    <a:pt x="101" y="12"/>
                    <a:pt x="117" y="42"/>
                    <a:pt x="108" y="71"/>
                  </a:cubicBezTo>
                  <a:cubicBezTo>
                    <a:pt x="101" y="93"/>
                    <a:pt x="80"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6" name="Group 255"/>
          <p:cNvGrpSpPr/>
          <p:nvPr/>
        </p:nvGrpSpPr>
        <p:grpSpPr>
          <a:xfrm>
            <a:off x="5846554" y="468276"/>
            <a:ext cx="324436" cy="298822"/>
            <a:chOff x="5624392" y="327583"/>
            <a:chExt cx="479668" cy="441800"/>
          </a:xfrm>
        </p:grpSpPr>
        <p:sp>
          <p:nvSpPr>
            <p:cNvPr id="111" name="Freeform 41"/>
            <p:cNvSpPr>
              <a:spLocks/>
            </p:cNvSpPr>
            <p:nvPr/>
          </p:nvSpPr>
          <p:spPr bwMode="auto">
            <a:xfrm>
              <a:off x="5624392" y="327583"/>
              <a:ext cx="479668" cy="441800"/>
            </a:xfrm>
            <a:custGeom>
              <a:avLst/>
              <a:gdLst>
                <a:gd name="T0" fmla="*/ 55 w 117"/>
                <a:gd name="T1" fmla="*/ 108 h 108"/>
                <a:gd name="T2" fmla="*/ 33 w 117"/>
                <a:gd name="T3" fmla="*/ 103 h 108"/>
                <a:gd name="T4" fmla="*/ 5 w 117"/>
                <a:gd name="T5" fmla="*/ 73 h 108"/>
                <a:gd name="T6" fmla="*/ 6 w 117"/>
                <a:gd name="T7" fmla="*/ 32 h 108"/>
                <a:gd name="T8" fmla="*/ 56 w 117"/>
                <a:gd name="T9" fmla="*/ 0 h 108"/>
                <a:gd name="T10" fmla="*/ 77 w 117"/>
                <a:gd name="T11" fmla="*/ 4 h 108"/>
                <a:gd name="T12" fmla="*/ 105 w 117"/>
                <a:gd name="T13" fmla="*/ 76 h 108"/>
                <a:gd name="T14" fmla="*/ 55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5" y="108"/>
                  </a:moveTo>
                  <a:cubicBezTo>
                    <a:pt x="48" y="108"/>
                    <a:pt x="40" y="106"/>
                    <a:pt x="33" y="103"/>
                  </a:cubicBezTo>
                  <a:cubicBezTo>
                    <a:pt x="20" y="97"/>
                    <a:pt x="10" y="87"/>
                    <a:pt x="5" y="73"/>
                  </a:cubicBezTo>
                  <a:cubicBezTo>
                    <a:pt x="0" y="60"/>
                    <a:pt x="0" y="45"/>
                    <a:pt x="6" y="32"/>
                  </a:cubicBezTo>
                  <a:cubicBezTo>
                    <a:pt x="15" y="12"/>
                    <a:pt x="34" y="0"/>
                    <a:pt x="56" y="0"/>
                  </a:cubicBezTo>
                  <a:cubicBezTo>
                    <a:pt x="63" y="0"/>
                    <a:pt x="70" y="1"/>
                    <a:pt x="77" y="4"/>
                  </a:cubicBezTo>
                  <a:cubicBezTo>
                    <a:pt x="105" y="16"/>
                    <a:pt x="117" y="48"/>
                    <a:pt x="105" y="76"/>
                  </a:cubicBezTo>
                  <a:cubicBezTo>
                    <a:pt x="96" y="95"/>
                    <a:pt x="77"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5" name="Freeform 41"/>
            <p:cNvSpPr>
              <a:spLocks/>
            </p:cNvSpPr>
            <p:nvPr/>
          </p:nvSpPr>
          <p:spPr bwMode="auto">
            <a:xfrm>
              <a:off x="5757285" y="449985"/>
              <a:ext cx="213882" cy="196996"/>
            </a:xfrm>
            <a:custGeom>
              <a:avLst/>
              <a:gdLst>
                <a:gd name="T0" fmla="*/ 55 w 117"/>
                <a:gd name="T1" fmla="*/ 108 h 108"/>
                <a:gd name="T2" fmla="*/ 33 w 117"/>
                <a:gd name="T3" fmla="*/ 103 h 108"/>
                <a:gd name="T4" fmla="*/ 5 w 117"/>
                <a:gd name="T5" fmla="*/ 73 h 108"/>
                <a:gd name="T6" fmla="*/ 6 w 117"/>
                <a:gd name="T7" fmla="*/ 32 h 108"/>
                <a:gd name="T8" fmla="*/ 56 w 117"/>
                <a:gd name="T9" fmla="*/ 0 h 108"/>
                <a:gd name="T10" fmla="*/ 77 w 117"/>
                <a:gd name="T11" fmla="*/ 4 h 108"/>
                <a:gd name="T12" fmla="*/ 105 w 117"/>
                <a:gd name="T13" fmla="*/ 76 h 108"/>
                <a:gd name="T14" fmla="*/ 55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5" y="108"/>
                  </a:moveTo>
                  <a:cubicBezTo>
                    <a:pt x="48" y="108"/>
                    <a:pt x="40" y="106"/>
                    <a:pt x="33" y="103"/>
                  </a:cubicBezTo>
                  <a:cubicBezTo>
                    <a:pt x="20" y="97"/>
                    <a:pt x="10" y="87"/>
                    <a:pt x="5" y="73"/>
                  </a:cubicBezTo>
                  <a:cubicBezTo>
                    <a:pt x="0" y="60"/>
                    <a:pt x="0" y="45"/>
                    <a:pt x="6" y="32"/>
                  </a:cubicBezTo>
                  <a:cubicBezTo>
                    <a:pt x="15" y="12"/>
                    <a:pt x="34" y="0"/>
                    <a:pt x="56" y="0"/>
                  </a:cubicBezTo>
                  <a:cubicBezTo>
                    <a:pt x="63" y="0"/>
                    <a:pt x="70" y="1"/>
                    <a:pt x="77" y="4"/>
                  </a:cubicBezTo>
                  <a:cubicBezTo>
                    <a:pt x="105" y="16"/>
                    <a:pt x="117" y="48"/>
                    <a:pt x="105" y="76"/>
                  </a:cubicBezTo>
                  <a:cubicBezTo>
                    <a:pt x="96" y="95"/>
                    <a:pt x="77"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8" name="Group 227"/>
          <p:cNvGrpSpPr/>
          <p:nvPr/>
        </p:nvGrpSpPr>
        <p:grpSpPr>
          <a:xfrm>
            <a:off x="2975597" y="6092794"/>
            <a:ext cx="339806" cy="300530"/>
            <a:chOff x="3038899" y="6089739"/>
            <a:chExt cx="502392" cy="444324"/>
          </a:xfrm>
        </p:grpSpPr>
        <p:sp>
          <p:nvSpPr>
            <p:cNvPr id="112" name="Freeform 42"/>
            <p:cNvSpPr>
              <a:spLocks/>
            </p:cNvSpPr>
            <p:nvPr/>
          </p:nvSpPr>
          <p:spPr bwMode="auto">
            <a:xfrm>
              <a:off x="3038899" y="6089739"/>
              <a:ext cx="502392" cy="444324"/>
            </a:xfrm>
            <a:custGeom>
              <a:avLst/>
              <a:gdLst>
                <a:gd name="T0" fmla="*/ 61 w 123"/>
                <a:gd name="T1" fmla="*/ 108 h 108"/>
                <a:gd name="T2" fmla="*/ 39 w 123"/>
                <a:gd name="T3" fmla="*/ 103 h 108"/>
                <a:gd name="T4" fmla="*/ 12 w 123"/>
                <a:gd name="T5" fmla="*/ 32 h 108"/>
                <a:gd name="T6" fmla="*/ 62 w 123"/>
                <a:gd name="T7" fmla="*/ 0 h 108"/>
                <a:gd name="T8" fmla="*/ 84 w 123"/>
                <a:gd name="T9" fmla="*/ 4 h 108"/>
                <a:gd name="T10" fmla="*/ 111 w 123"/>
                <a:gd name="T11" fmla="*/ 76 h 108"/>
                <a:gd name="T12" fmla="*/ 61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1" y="108"/>
                  </a:moveTo>
                  <a:cubicBezTo>
                    <a:pt x="54" y="108"/>
                    <a:pt x="46" y="106"/>
                    <a:pt x="39" y="103"/>
                  </a:cubicBezTo>
                  <a:cubicBezTo>
                    <a:pt x="12" y="91"/>
                    <a:pt x="0" y="59"/>
                    <a:pt x="12" y="32"/>
                  </a:cubicBezTo>
                  <a:cubicBezTo>
                    <a:pt x="21" y="12"/>
                    <a:pt x="40" y="0"/>
                    <a:pt x="62" y="0"/>
                  </a:cubicBezTo>
                  <a:cubicBezTo>
                    <a:pt x="69" y="0"/>
                    <a:pt x="77" y="1"/>
                    <a:pt x="84" y="4"/>
                  </a:cubicBezTo>
                  <a:cubicBezTo>
                    <a:pt x="111" y="16"/>
                    <a:pt x="123" y="49"/>
                    <a:pt x="111" y="76"/>
                  </a:cubicBezTo>
                  <a:cubicBezTo>
                    <a:pt x="102" y="95"/>
                    <a:pt x="83" y="108"/>
                    <a:pt x="61"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6" name="Freeform 42"/>
            <p:cNvSpPr>
              <a:spLocks/>
            </p:cNvSpPr>
            <p:nvPr/>
          </p:nvSpPr>
          <p:spPr bwMode="auto">
            <a:xfrm>
              <a:off x="3178088" y="6212840"/>
              <a:ext cx="224014" cy="198122"/>
            </a:xfrm>
            <a:custGeom>
              <a:avLst/>
              <a:gdLst>
                <a:gd name="T0" fmla="*/ 61 w 123"/>
                <a:gd name="T1" fmla="*/ 108 h 108"/>
                <a:gd name="T2" fmla="*/ 39 w 123"/>
                <a:gd name="T3" fmla="*/ 103 h 108"/>
                <a:gd name="T4" fmla="*/ 12 w 123"/>
                <a:gd name="T5" fmla="*/ 32 h 108"/>
                <a:gd name="T6" fmla="*/ 62 w 123"/>
                <a:gd name="T7" fmla="*/ 0 h 108"/>
                <a:gd name="T8" fmla="*/ 84 w 123"/>
                <a:gd name="T9" fmla="*/ 4 h 108"/>
                <a:gd name="T10" fmla="*/ 111 w 123"/>
                <a:gd name="T11" fmla="*/ 76 h 108"/>
                <a:gd name="T12" fmla="*/ 61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1" y="108"/>
                  </a:moveTo>
                  <a:cubicBezTo>
                    <a:pt x="54" y="108"/>
                    <a:pt x="46" y="106"/>
                    <a:pt x="39" y="103"/>
                  </a:cubicBezTo>
                  <a:cubicBezTo>
                    <a:pt x="12" y="91"/>
                    <a:pt x="0" y="59"/>
                    <a:pt x="12" y="32"/>
                  </a:cubicBezTo>
                  <a:cubicBezTo>
                    <a:pt x="21" y="12"/>
                    <a:pt x="40" y="0"/>
                    <a:pt x="62" y="0"/>
                  </a:cubicBezTo>
                  <a:cubicBezTo>
                    <a:pt x="69" y="0"/>
                    <a:pt x="77" y="1"/>
                    <a:pt x="84" y="4"/>
                  </a:cubicBezTo>
                  <a:cubicBezTo>
                    <a:pt x="111" y="16"/>
                    <a:pt x="123" y="49"/>
                    <a:pt x="111" y="76"/>
                  </a:cubicBezTo>
                  <a:cubicBezTo>
                    <a:pt x="102" y="95"/>
                    <a:pt x="83" y="108"/>
                    <a:pt x="61"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7" name="Group 256"/>
          <p:cNvGrpSpPr/>
          <p:nvPr/>
        </p:nvGrpSpPr>
        <p:grpSpPr>
          <a:xfrm>
            <a:off x="6115763" y="631849"/>
            <a:ext cx="343222" cy="298822"/>
            <a:chOff x="5897048" y="476808"/>
            <a:chExt cx="507444" cy="441800"/>
          </a:xfrm>
        </p:grpSpPr>
        <p:sp>
          <p:nvSpPr>
            <p:cNvPr id="113" name="Freeform 43"/>
            <p:cNvSpPr>
              <a:spLocks/>
            </p:cNvSpPr>
            <p:nvPr/>
          </p:nvSpPr>
          <p:spPr bwMode="auto">
            <a:xfrm>
              <a:off x="5897048" y="476808"/>
              <a:ext cx="507444" cy="441800"/>
            </a:xfrm>
            <a:custGeom>
              <a:avLst/>
              <a:gdLst>
                <a:gd name="T0" fmla="*/ 62 w 124"/>
                <a:gd name="T1" fmla="*/ 108 h 108"/>
                <a:gd name="T2" fmla="*/ 35 w 124"/>
                <a:gd name="T3" fmla="*/ 101 h 108"/>
                <a:gd name="T4" fmla="*/ 15 w 124"/>
                <a:gd name="T5" fmla="*/ 27 h 108"/>
                <a:gd name="T6" fmla="*/ 62 w 124"/>
                <a:gd name="T7" fmla="*/ 0 h 108"/>
                <a:gd name="T8" fmla="*/ 89 w 124"/>
                <a:gd name="T9" fmla="*/ 7 h 108"/>
                <a:gd name="T10" fmla="*/ 109 w 124"/>
                <a:gd name="T11" fmla="*/ 81 h 108"/>
                <a:gd name="T12" fmla="*/ 62 w 124"/>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4" h="108">
                  <a:moveTo>
                    <a:pt x="62" y="108"/>
                  </a:moveTo>
                  <a:cubicBezTo>
                    <a:pt x="52" y="108"/>
                    <a:pt x="43" y="106"/>
                    <a:pt x="35" y="101"/>
                  </a:cubicBezTo>
                  <a:cubicBezTo>
                    <a:pt x="9" y="86"/>
                    <a:pt x="0" y="53"/>
                    <a:pt x="15" y="27"/>
                  </a:cubicBezTo>
                  <a:cubicBezTo>
                    <a:pt x="24" y="10"/>
                    <a:pt x="42" y="0"/>
                    <a:pt x="62" y="0"/>
                  </a:cubicBezTo>
                  <a:cubicBezTo>
                    <a:pt x="71" y="0"/>
                    <a:pt x="81" y="2"/>
                    <a:pt x="89" y="7"/>
                  </a:cubicBezTo>
                  <a:cubicBezTo>
                    <a:pt x="115" y="22"/>
                    <a:pt x="124" y="55"/>
                    <a:pt x="109" y="81"/>
                  </a:cubicBezTo>
                  <a:cubicBezTo>
                    <a:pt x="99" y="98"/>
                    <a:pt x="81"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7" name="Freeform 43"/>
            <p:cNvSpPr>
              <a:spLocks/>
            </p:cNvSpPr>
            <p:nvPr/>
          </p:nvSpPr>
          <p:spPr bwMode="auto">
            <a:xfrm>
              <a:off x="6037637" y="599210"/>
              <a:ext cx="226266" cy="196996"/>
            </a:xfrm>
            <a:custGeom>
              <a:avLst/>
              <a:gdLst>
                <a:gd name="T0" fmla="*/ 62 w 124"/>
                <a:gd name="T1" fmla="*/ 108 h 108"/>
                <a:gd name="T2" fmla="*/ 35 w 124"/>
                <a:gd name="T3" fmla="*/ 101 h 108"/>
                <a:gd name="T4" fmla="*/ 15 w 124"/>
                <a:gd name="T5" fmla="*/ 27 h 108"/>
                <a:gd name="T6" fmla="*/ 62 w 124"/>
                <a:gd name="T7" fmla="*/ 0 h 108"/>
                <a:gd name="T8" fmla="*/ 89 w 124"/>
                <a:gd name="T9" fmla="*/ 7 h 108"/>
                <a:gd name="T10" fmla="*/ 109 w 124"/>
                <a:gd name="T11" fmla="*/ 81 h 108"/>
                <a:gd name="T12" fmla="*/ 62 w 124"/>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4" h="108">
                  <a:moveTo>
                    <a:pt x="62" y="108"/>
                  </a:moveTo>
                  <a:cubicBezTo>
                    <a:pt x="52" y="108"/>
                    <a:pt x="43" y="106"/>
                    <a:pt x="35" y="101"/>
                  </a:cubicBezTo>
                  <a:cubicBezTo>
                    <a:pt x="9" y="86"/>
                    <a:pt x="0" y="53"/>
                    <a:pt x="15" y="27"/>
                  </a:cubicBezTo>
                  <a:cubicBezTo>
                    <a:pt x="24" y="10"/>
                    <a:pt x="42" y="0"/>
                    <a:pt x="62" y="0"/>
                  </a:cubicBezTo>
                  <a:cubicBezTo>
                    <a:pt x="71" y="0"/>
                    <a:pt x="81" y="2"/>
                    <a:pt x="89" y="7"/>
                  </a:cubicBezTo>
                  <a:cubicBezTo>
                    <a:pt x="115" y="22"/>
                    <a:pt x="124" y="55"/>
                    <a:pt x="109" y="81"/>
                  </a:cubicBezTo>
                  <a:cubicBezTo>
                    <a:pt x="99" y="98"/>
                    <a:pt x="81"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7" name="Group 226"/>
          <p:cNvGrpSpPr/>
          <p:nvPr/>
        </p:nvGrpSpPr>
        <p:grpSpPr>
          <a:xfrm>
            <a:off x="2703624" y="5927171"/>
            <a:ext cx="310774" cy="302238"/>
            <a:chOff x="2765879" y="5938457"/>
            <a:chExt cx="459470" cy="446850"/>
          </a:xfrm>
        </p:grpSpPr>
        <p:sp>
          <p:nvSpPr>
            <p:cNvPr id="114" name="Freeform 44"/>
            <p:cNvSpPr>
              <a:spLocks/>
            </p:cNvSpPr>
            <p:nvPr/>
          </p:nvSpPr>
          <p:spPr bwMode="auto">
            <a:xfrm>
              <a:off x="2765879" y="5938457"/>
              <a:ext cx="459470" cy="446850"/>
            </a:xfrm>
            <a:custGeom>
              <a:avLst/>
              <a:gdLst>
                <a:gd name="T0" fmla="*/ 56 w 112"/>
                <a:gd name="T1" fmla="*/ 109 h 109"/>
                <a:gd name="T2" fmla="*/ 29 w 112"/>
                <a:gd name="T3" fmla="*/ 102 h 109"/>
                <a:gd name="T4" fmla="*/ 4 w 112"/>
                <a:gd name="T5" fmla="*/ 69 h 109"/>
                <a:gd name="T6" fmla="*/ 9 w 112"/>
                <a:gd name="T7" fmla="*/ 27 h 109"/>
                <a:gd name="T8" fmla="*/ 56 w 112"/>
                <a:gd name="T9" fmla="*/ 0 h 109"/>
                <a:gd name="T10" fmla="*/ 83 w 112"/>
                <a:gd name="T11" fmla="*/ 8 h 109"/>
                <a:gd name="T12" fmla="*/ 109 w 112"/>
                <a:gd name="T13" fmla="*/ 41 h 109"/>
                <a:gd name="T14" fmla="*/ 103 w 112"/>
                <a:gd name="T15" fmla="*/ 82 h 109"/>
                <a:gd name="T16" fmla="*/ 56 w 112"/>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9">
                  <a:moveTo>
                    <a:pt x="56" y="109"/>
                  </a:moveTo>
                  <a:cubicBezTo>
                    <a:pt x="47" y="109"/>
                    <a:pt x="37" y="106"/>
                    <a:pt x="29" y="102"/>
                  </a:cubicBezTo>
                  <a:cubicBezTo>
                    <a:pt x="17" y="94"/>
                    <a:pt x="8" y="83"/>
                    <a:pt x="4" y="69"/>
                  </a:cubicBezTo>
                  <a:cubicBezTo>
                    <a:pt x="0" y="55"/>
                    <a:pt x="2" y="40"/>
                    <a:pt x="9" y="27"/>
                  </a:cubicBezTo>
                  <a:cubicBezTo>
                    <a:pt x="19" y="11"/>
                    <a:pt x="37" y="0"/>
                    <a:pt x="56" y="0"/>
                  </a:cubicBezTo>
                  <a:cubicBezTo>
                    <a:pt x="66" y="0"/>
                    <a:pt x="75" y="3"/>
                    <a:pt x="83" y="8"/>
                  </a:cubicBezTo>
                  <a:cubicBezTo>
                    <a:pt x="96" y="15"/>
                    <a:pt x="105" y="27"/>
                    <a:pt x="109" y="41"/>
                  </a:cubicBezTo>
                  <a:cubicBezTo>
                    <a:pt x="112" y="55"/>
                    <a:pt x="110" y="69"/>
                    <a:pt x="103" y="82"/>
                  </a:cubicBezTo>
                  <a:cubicBezTo>
                    <a:pt x="93" y="98"/>
                    <a:pt x="75" y="109"/>
                    <a:pt x="56"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8" name="Freeform 44"/>
            <p:cNvSpPr>
              <a:spLocks/>
            </p:cNvSpPr>
            <p:nvPr/>
          </p:nvSpPr>
          <p:spPr bwMode="auto">
            <a:xfrm>
              <a:off x="2893176" y="6062258"/>
              <a:ext cx="204876" cy="199248"/>
            </a:xfrm>
            <a:custGeom>
              <a:avLst/>
              <a:gdLst>
                <a:gd name="T0" fmla="*/ 56 w 112"/>
                <a:gd name="T1" fmla="*/ 109 h 109"/>
                <a:gd name="T2" fmla="*/ 29 w 112"/>
                <a:gd name="T3" fmla="*/ 102 h 109"/>
                <a:gd name="T4" fmla="*/ 4 w 112"/>
                <a:gd name="T5" fmla="*/ 69 h 109"/>
                <a:gd name="T6" fmla="*/ 9 w 112"/>
                <a:gd name="T7" fmla="*/ 27 h 109"/>
                <a:gd name="T8" fmla="*/ 56 w 112"/>
                <a:gd name="T9" fmla="*/ 0 h 109"/>
                <a:gd name="T10" fmla="*/ 83 w 112"/>
                <a:gd name="T11" fmla="*/ 8 h 109"/>
                <a:gd name="T12" fmla="*/ 109 w 112"/>
                <a:gd name="T13" fmla="*/ 41 h 109"/>
                <a:gd name="T14" fmla="*/ 103 w 112"/>
                <a:gd name="T15" fmla="*/ 82 h 109"/>
                <a:gd name="T16" fmla="*/ 56 w 112"/>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9">
                  <a:moveTo>
                    <a:pt x="56" y="109"/>
                  </a:moveTo>
                  <a:cubicBezTo>
                    <a:pt x="47" y="109"/>
                    <a:pt x="37" y="106"/>
                    <a:pt x="29" y="102"/>
                  </a:cubicBezTo>
                  <a:cubicBezTo>
                    <a:pt x="17" y="94"/>
                    <a:pt x="8" y="83"/>
                    <a:pt x="4" y="69"/>
                  </a:cubicBezTo>
                  <a:cubicBezTo>
                    <a:pt x="0" y="55"/>
                    <a:pt x="2" y="40"/>
                    <a:pt x="9" y="27"/>
                  </a:cubicBezTo>
                  <a:cubicBezTo>
                    <a:pt x="19" y="11"/>
                    <a:pt x="37" y="0"/>
                    <a:pt x="56" y="0"/>
                  </a:cubicBezTo>
                  <a:cubicBezTo>
                    <a:pt x="66" y="0"/>
                    <a:pt x="75" y="3"/>
                    <a:pt x="83" y="8"/>
                  </a:cubicBezTo>
                  <a:cubicBezTo>
                    <a:pt x="96" y="15"/>
                    <a:pt x="105" y="27"/>
                    <a:pt x="109" y="41"/>
                  </a:cubicBezTo>
                  <a:cubicBezTo>
                    <a:pt x="112" y="55"/>
                    <a:pt x="110" y="69"/>
                    <a:pt x="103" y="82"/>
                  </a:cubicBezTo>
                  <a:cubicBezTo>
                    <a:pt x="93" y="98"/>
                    <a:pt x="75" y="109"/>
                    <a:pt x="56"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8" name="Group 257"/>
          <p:cNvGrpSpPr/>
          <p:nvPr/>
        </p:nvGrpSpPr>
        <p:grpSpPr>
          <a:xfrm>
            <a:off x="6384157" y="826607"/>
            <a:ext cx="339806" cy="298822"/>
            <a:chOff x="6175799" y="657784"/>
            <a:chExt cx="502392" cy="441798"/>
          </a:xfrm>
        </p:grpSpPr>
        <p:sp>
          <p:nvSpPr>
            <p:cNvPr id="115" name="Freeform 45"/>
            <p:cNvSpPr>
              <a:spLocks/>
            </p:cNvSpPr>
            <p:nvPr/>
          </p:nvSpPr>
          <p:spPr bwMode="auto">
            <a:xfrm>
              <a:off x="6175799" y="657784"/>
              <a:ext cx="502392" cy="441798"/>
            </a:xfrm>
            <a:custGeom>
              <a:avLst/>
              <a:gdLst>
                <a:gd name="T0" fmla="*/ 61 w 123"/>
                <a:gd name="T1" fmla="*/ 108 h 108"/>
                <a:gd name="T2" fmla="*/ 29 w 123"/>
                <a:gd name="T3" fmla="*/ 98 h 108"/>
                <a:gd name="T4" fmla="*/ 17 w 123"/>
                <a:gd name="T5" fmla="*/ 22 h 108"/>
                <a:gd name="T6" fmla="*/ 61 w 123"/>
                <a:gd name="T7" fmla="*/ 0 h 108"/>
                <a:gd name="T8" fmla="*/ 93 w 123"/>
                <a:gd name="T9" fmla="*/ 10 h 108"/>
                <a:gd name="T10" fmla="*/ 105 w 123"/>
                <a:gd name="T11" fmla="*/ 86 h 108"/>
                <a:gd name="T12" fmla="*/ 61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1" y="108"/>
                  </a:moveTo>
                  <a:cubicBezTo>
                    <a:pt x="50" y="108"/>
                    <a:pt x="39" y="104"/>
                    <a:pt x="29" y="98"/>
                  </a:cubicBezTo>
                  <a:cubicBezTo>
                    <a:pt x="5" y="80"/>
                    <a:pt x="0" y="46"/>
                    <a:pt x="17" y="22"/>
                  </a:cubicBezTo>
                  <a:cubicBezTo>
                    <a:pt x="28" y="8"/>
                    <a:pt x="44" y="0"/>
                    <a:pt x="61" y="0"/>
                  </a:cubicBezTo>
                  <a:cubicBezTo>
                    <a:pt x="73" y="0"/>
                    <a:pt x="84" y="3"/>
                    <a:pt x="93" y="10"/>
                  </a:cubicBezTo>
                  <a:cubicBezTo>
                    <a:pt x="117" y="28"/>
                    <a:pt x="123" y="61"/>
                    <a:pt x="105" y="86"/>
                  </a:cubicBezTo>
                  <a:cubicBezTo>
                    <a:pt x="95" y="100"/>
                    <a:pt x="79" y="108"/>
                    <a:pt x="61"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9" name="Freeform 45"/>
            <p:cNvSpPr>
              <a:spLocks/>
            </p:cNvSpPr>
            <p:nvPr/>
          </p:nvSpPr>
          <p:spPr bwMode="auto">
            <a:xfrm>
              <a:off x="6314988" y="780185"/>
              <a:ext cx="224014" cy="196996"/>
            </a:xfrm>
            <a:custGeom>
              <a:avLst/>
              <a:gdLst>
                <a:gd name="T0" fmla="*/ 61 w 123"/>
                <a:gd name="T1" fmla="*/ 108 h 108"/>
                <a:gd name="T2" fmla="*/ 29 w 123"/>
                <a:gd name="T3" fmla="*/ 98 h 108"/>
                <a:gd name="T4" fmla="*/ 17 w 123"/>
                <a:gd name="T5" fmla="*/ 22 h 108"/>
                <a:gd name="T6" fmla="*/ 61 w 123"/>
                <a:gd name="T7" fmla="*/ 0 h 108"/>
                <a:gd name="T8" fmla="*/ 93 w 123"/>
                <a:gd name="T9" fmla="*/ 10 h 108"/>
                <a:gd name="T10" fmla="*/ 105 w 123"/>
                <a:gd name="T11" fmla="*/ 86 h 108"/>
                <a:gd name="T12" fmla="*/ 61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1" y="108"/>
                  </a:moveTo>
                  <a:cubicBezTo>
                    <a:pt x="50" y="108"/>
                    <a:pt x="39" y="104"/>
                    <a:pt x="29" y="98"/>
                  </a:cubicBezTo>
                  <a:cubicBezTo>
                    <a:pt x="5" y="80"/>
                    <a:pt x="0" y="46"/>
                    <a:pt x="17" y="22"/>
                  </a:cubicBezTo>
                  <a:cubicBezTo>
                    <a:pt x="28" y="8"/>
                    <a:pt x="44" y="0"/>
                    <a:pt x="61" y="0"/>
                  </a:cubicBezTo>
                  <a:cubicBezTo>
                    <a:pt x="73" y="0"/>
                    <a:pt x="84" y="3"/>
                    <a:pt x="93" y="10"/>
                  </a:cubicBezTo>
                  <a:cubicBezTo>
                    <a:pt x="117" y="28"/>
                    <a:pt x="123" y="61"/>
                    <a:pt x="105" y="86"/>
                  </a:cubicBezTo>
                  <a:cubicBezTo>
                    <a:pt x="95" y="100"/>
                    <a:pt x="79" y="108"/>
                    <a:pt x="61"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6" name="Group 225"/>
          <p:cNvGrpSpPr/>
          <p:nvPr/>
        </p:nvGrpSpPr>
        <p:grpSpPr>
          <a:xfrm>
            <a:off x="2438012" y="5736069"/>
            <a:ext cx="322732" cy="298822"/>
            <a:chOff x="2487958" y="5761596"/>
            <a:chExt cx="477148" cy="441798"/>
          </a:xfrm>
        </p:grpSpPr>
        <p:sp>
          <p:nvSpPr>
            <p:cNvPr id="116" name="Freeform 46"/>
            <p:cNvSpPr>
              <a:spLocks/>
            </p:cNvSpPr>
            <p:nvPr/>
          </p:nvSpPr>
          <p:spPr bwMode="auto">
            <a:xfrm>
              <a:off x="2487958" y="5761596"/>
              <a:ext cx="477148" cy="441798"/>
            </a:xfrm>
            <a:custGeom>
              <a:avLst/>
              <a:gdLst>
                <a:gd name="T0" fmla="*/ 56 w 117"/>
                <a:gd name="T1" fmla="*/ 108 h 108"/>
                <a:gd name="T2" fmla="*/ 24 w 117"/>
                <a:gd name="T3" fmla="*/ 98 h 108"/>
                <a:gd name="T4" fmla="*/ 2 w 117"/>
                <a:gd name="T5" fmla="*/ 62 h 108"/>
                <a:gd name="T6" fmla="*/ 12 w 117"/>
                <a:gd name="T7" fmla="*/ 22 h 108"/>
                <a:gd name="T8" fmla="*/ 56 w 117"/>
                <a:gd name="T9" fmla="*/ 0 h 108"/>
                <a:gd name="T10" fmla="*/ 87 w 117"/>
                <a:gd name="T11" fmla="*/ 10 h 108"/>
                <a:gd name="T12" fmla="*/ 99 w 117"/>
                <a:gd name="T13" fmla="*/ 86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44" y="108"/>
                    <a:pt x="33" y="104"/>
                    <a:pt x="24" y="98"/>
                  </a:cubicBezTo>
                  <a:cubicBezTo>
                    <a:pt x="12" y="89"/>
                    <a:pt x="4" y="77"/>
                    <a:pt x="2" y="62"/>
                  </a:cubicBezTo>
                  <a:cubicBezTo>
                    <a:pt x="0" y="48"/>
                    <a:pt x="3" y="34"/>
                    <a:pt x="12" y="22"/>
                  </a:cubicBezTo>
                  <a:cubicBezTo>
                    <a:pt x="22" y="8"/>
                    <a:pt x="38" y="0"/>
                    <a:pt x="56" y="0"/>
                  </a:cubicBezTo>
                  <a:cubicBezTo>
                    <a:pt x="67" y="0"/>
                    <a:pt x="78" y="3"/>
                    <a:pt x="87" y="10"/>
                  </a:cubicBezTo>
                  <a:cubicBezTo>
                    <a:pt x="112" y="27"/>
                    <a:pt x="117" y="61"/>
                    <a:pt x="99" y="86"/>
                  </a:cubicBezTo>
                  <a:cubicBezTo>
                    <a:pt x="89" y="100"/>
                    <a:pt x="73"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0" name="Freeform 46"/>
            <p:cNvSpPr>
              <a:spLocks/>
            </p:cNvSpPr>
            <p:nvPr/>
          </p:nvSpPr>
          <p:spPr bwMode="auto">
            <a:xfrm>
              <a:off x="2620153" y="5883997"/>
              <a:ext cx="212758" cy="196996"/>
            </a:xfrm>
            <a:custGeom>
              <a:avLst/>
              <a:gdLst>
                <a:gd name="T0" fmla="*/ 56 w 117"/>
                <a:gd name="T1" fmla="*/ 108 h 108"/>
                <a:gd name="T2" fmla="*/ 24 w 117"/>
                <a:gd name="T3" fmla="*/ 98 h 108"/>
                <a:gd name="T4" fmla="*/ 2 w 117"/>
                <a:gd name="T5" fmla="*/ 62 h 108"/>
                <a:gd name="T6" fmla="*/ 12 w 117"/>
                <a:gd name="T7" fmla="*/ 22 h 108"/>
                <a:gd name="T8" fmla="*/ 56 w 117"/>
                <a:gd name="T9" fmla="*/ 0 h 108"/>
                <a:gd name="T10" fmla="*/ 87 w 117"/>
                <a:gd name="T11" fmla="*/ 10 h 108"/>
                <a:gd name="T12" fmla="*/ 99 w 117"/>
                <a:gd name="T13" fmla="*/ 86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44" y="108"/>
                    <a:pt x="33" y="104"/>
                    <a:pt x="24" y="98"/>
                  </a:cubicBezTo>
                  <a:cubicBezTo>
                    <a:pt x="12" y="89"/>
                    <a:pt x="4" y="77"/>
                    <a:pt x="2" y="62"/>
                  </a:cubicBezTo>
                  <a:cubicBezTo>
                    <a:pt x="0" y="48"/>
                    <a:pt x="3" y="34"/>
                    <a:pt x="12" y="22"/>
                  </a:cubicBezTo>
                  <a:cubicBezTo>
                    <a:pt x="22" y="8"/>
                    <a:pt x="38" y="0"/>
                    <a:pt x="56" y="0"/>
                  </a:cubicBezTo>
                  <a:cubicBezTo>
                    <a:pt x="67" y="0"/>
                    <a:pt x="78" y="3"/>
                    <a:pt x="87" y="10"/>
                  </a:cubicBezTo>
                  <a:cubicBezTo>
                    <a:pt x="112" y="27"/>
                    <a:pt x="117" y="61"/>
                    <a:pt x="99" y="86"/>
                  </a:cubicBezTo>
                  <a:cubicBezTo>
                    <a:pt x="89" y="100"/>
                    <a:pt x="73"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9" name="Group 258"/>
          <p:cNvGrpSpPr/>
          <p:nvPr/>
        </p:nvGrpSpPr>
        <p:grpSpPr>
          <a:xfrm>
            <a:off x="6634006" y="1044018"/>
            <a:ext cx="331266" cy="302236"/>
            <a:chOff x="6438492" y="861633"/>
            <a:chExt cx="489768" cy="446848"/>
          </a:xfrm>
        </p:grpSpPr>
        <p:sp>
          <p:nvSpPr>
            <p:cNvPr id="117" name="Freeform 47"/>
            <p:cNvSpPr>
              <a:spLocks/>
            </p:cNvSpPr>
            <p:nvPr/>
          </p:nvSpPr>
          <p:spPr bwMode="auto">
            <a:xfrm>
              <a:off x="6438492" y="861633"/>
              <a:ext cx="489768" cy="446848"/>
            </a:xfrm>
            <a:custGeom>
              <a:avLst/>
              <a:gdLst>
                <a:gd name="T0" fmla="*/ 60 w 120"/>
                <a:gd name="T1" fmla="*/ 109 h 109"/>
                <a:gd name="T2" fmla="*/ 24 w 120"/>
                <a:gd name="T3" fmla="*/ 95 h 109"/>
                <a:gd name="T4" fmla="*/ 20 w 120"/>
                <a:gd name="T5" fmla="*/ 18 h 109"/>
                <a:gd name="T6" fmla="*/ 60 w 120"/>
                <a:gd name="T7" fmla="*/ 0 h 109"/>
                <a:gd name="T8" fmla="*/ 96 w 120"/>
                <a:gd name="T9" fmla="*/ 14 h 109"/>
                <a:gd name="T10" fmla="*/ 100 w 120"/>
                <a:gd name="T11" fmla="*/ 91 h 109"/>
                <a:gd name="T12" fmla="*/ 60 w 120"/>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20" h="109">
                  <a:moveTo>
                    <a:pt x="60" y="109"/>
                  </a:moveTo>
                  <a:cubicBezTo>
                    <a:pt x="47" y="109"/>
                    <a:pt x="34" y="104"/>
                    <a:pt x="24" y="95"/>
                  </a:cubicBezTo>
                  <a:cubicBezTo>
                    <a:pt x="2" y="75"/>
                    <a:pt x="0" y="40"/>
                    <a:pt x="20" y="18"/>
                  </a:cubicBezTo>
                  <a:cubicBezTo>
                    <a:pt x="30" y="7"/>
                    <a:pt x="45" y="0"/>
                    <a:pt x="60" y="0"/>
                  </a:cubicBezTo>
                  <a:cubicBezTo>
                    <a:pt x="73" y="0"/>
                    <a:pt x="86" y="5"/>
                    <a:pt x="96" y="14"/>
                  </a:cubicBezTo>
                  <a:cubicBezTo>
                    <a:pt x="118" y="34"/>
                    <a:pt x="120" y="69"/>
                    <a:pt x="100" y="91"/>
                  </a:cubicBezTo>
                  <a:cubicBezTo>
                    <a:pt x="90" y="102"/>
                    <a:pt x="75" y="109"/>
                    <a:pt x="60"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1" name="Freeform 47"/>
            <p:cNvSpPr>
              <a:spLocks/>
            </p:cNvSpPr>
            <p:nvPr/>
          </p:nvSpPr>
          <p:spPr bwMode="auto">
            <a:xfrm>
              <a:off x="6574183" y="985433"/>
              <a:ext cx="218386" cy="199248"/>
            </a:xfrm>
            <a:custGeom>
              <a:avLst/>
              <a:gdLst>
                <a:gd name="T0" fmla="*/ 60 w 120"/>
                <a:gd name="T1" fmla="*/ 109 h 109"/>
                <a:gd name="T2" fmla="*/ 24 w 120"/>
                <a:gd name="T3" fmla="*/ 95 h 109"/>
                <a:gd name="T4" fmla="*/ 20 w 120"/>
                <a:gd name="T5" fmla="*/ 18 h 109"/>
                <a:gd name="T6" fmla="*/ 60 w 120"/>
                <a:gd name="T7" fmla="*/ 0 h 109"/>
                <a:gd name="T8" fmla="*/ 96 w 120"/>
                <a:gd name="T9" fmla="*/ 14 h 109"/>
                <a:gd name="T10" fmla="*/ 100 w 120"/>
                <a:gd name="T11" fmla="*/ 91 h 109"/>
                <a:gd name="T12" fmla="*/ 60 w 120"/>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20" h="109">
                  <a:moveTo>
                    <a:pt x="60" y="109"/>
                  </a:moveTo>
                  <a:cubicBezTo>
                    <a:pt x="47" y="109"/>
                    <a:pt x="34" y="104"/>
                    <a:pt x="24" y="95"/>
                  </a:cubicBezTo>
                  <a:cubicBezTo>
                    <a:pt x="2" y="75"/>
                    <a:pt x="0" y="40"/>
                    <a:pt x="20" y="18"/>
                  </a:cubicBezTo>
                  <a:cubicBezTo>
                    <a:pt x="30" y="7"/>
                    <a:pt x="45" y="0"/>
                    <a:pt x="60" y="0"/>
                  </a:cubicBezTo>
                  <a:cubicBezTo>
                    <a:pt x="73" y="0"/>
                    <a:pt x="86" y="5"/>
                    <a:pt x="96" y="14"/>
                  </a:cubicBezTo>
                  <a:cubicBezTo>
                    <a:pt x="118" y="34"/>
                    <a:pt x="120" y="69"/>
                    <a:pt x="100" y="91"/>
                  </a:cubicBezTo>
                  <a:cubicBezTo>
                    <a:pt x="90" y="102"/>
                    <a:pt x="75" y="109"/>
                    <a:pt x="60"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5" name="Group 224"/>
          <p:cNvGrpSpPr/>
          <p:nvPr/>
        </p:nvGrpSpPr>
        <p:grpSpPr>
          <a:xfrm>
            <a:off x="2193919" y="5515003"/>
            <a:ext cx="305654" cy="298822"/>
            <a:chOff x="2237058" y="5553634"/>
            <a:chExt cx="451900" cy="441798"/>
          </a:xfrm>
        </p:grpSpPr>
        <p:sp>
          <p:nvSpPr>
            <p:cNvPr id="118" name="Freeform 48"/>
            <p:cNvSpPr>
              <a:spLocks/>
            </p:cNvSpPr>
            <p:nvPr/>
          </p:nvSpPr>
          <p:spPr bwMode="auto">
            <a:xfrm>
              <a:off x="2237058" y="5553634"/>
              <a:ext cx="451900" cy="441798"/>
            </a:xfrm>
            <a:custGeom>
              <a:avLst/>
              <a:gdLst>
                <a:gd name="T0" fmla="*/ 55 w 110"/>
                <a:gd name="T1" fmla="*/ 108 h 108"/>
                <a:gd name="T2" fmla="*/ 55 w 110"/>
                <a:gd name="T3" fmla="*/ 108 h 108"/>
                <a:gd name="T4" fmla="*/ 19 w 110"/>
                <a:gd name="T5" fmla="*/ 94 h 108"/>
                <a:gd name="T6" fmla="*/ 1 w 110"/>
                <a:gd name="T7" fmla="*/ 57 h 108"/>
                <a:gd name="T8" fmla="*/ 15 w 110"/>
                <a:gd name="T9" fmla="*/ 18 h 108"/>
                <a:gd name="T10" fmla="*/ 55 w 110"/>
                <a:gd name="T11" fmla="*/ 0 h 108"/>
                <a:gd name="T12" fmla="*/ 91 w 110"/>
                <a:gd name="T13" fmla="*/ 14 h 108"/>
                <a:gd name="T14" fmla="*/ 109 w 110"/>
                <a:gd name="T15" fmla="*/ 51 h 108"/>
                <a:gd name="T16" fmla="*/ 95 w 110"/>
                <a:gd name="T17" fmla="*/ 90 h 108"/>
                <a:gd name="T18" fmla="*/ 55 w 110"/>
                <a:gd name="T19"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08">
                  <a:moveTo>
                    <a:pt x="55" y="108"/>
                  </a:moveTo>
                  <a:cubicBezTo>
                    <a:pt x="55" y="108"/>
                    <a:pt x="55" y="108"/>
                    <a:pt x="55" y="108"/>
                  </a:cubicBezTo>
                  <a:cubicBezTo>
                    <a:pt x="42" y="108"/>
                    <a:pt x="29" y="103"/>
                    <a:pt x="19" y="94"/>
                  </a:cubicBezTo>
                  <a:cubicBezTo>
                    <a:pt x="8" y="85"/>
                    <a:pt x="2" y="71"/>
                    <a:pt x="1" y="57"/>
                  </a:cubicBezTo>
                  <a:cubicBezTo>
                    <a:pt x="0" y="42"/>
                    <a:pt x="5" y="28"/>
                    <a:pt x="15" y="18"/>
                  </a:cubicBezTo>
                  <a:cubicBezTo>
                    <a:pt x="25" y="6"/>
                    <a:pt x="40" y="0"/>
                    <a:pt x="55" y="0"/>
                  </a:cubicBezTo>
                  <a:cubicBezTo>
                    <a:pt x="68" y="0"/>
                    <a:pt x="81" y="5"/>
                    <a:pt x="91" y="14"/>
                  </a:cubicBezTo>
                  <a:cubicBezTo>
                    <a:pt x="102" y="23"/>
                    <a:pt x="108" y="37"/>
                    <a:pt x="109" y="51"/>
                  </a:cubicBezTo>
                  <a:cubicBezTo>
                    <a:pt x="110" y="66"/>
                    <a:pt x="105" y="80"/>
                    <a:pt x="95" y="90"/>
                  </a:cubicBezTo>
                  <a:cubicBezTo>
                    <a:pt x="85" y="102"/>
                    <a:pt x="70"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2" name="Freeform 48"/>
            <p:cNvSpPr>
              <a:spLocks/>
            </p:cNvSpPr>
            <p:nvPr/>
          </p:nvSpPr>
          <p:spPr bwMode="auto">
            <a:xfrm>
              <a:off x="2362258" y="5676035"/>
              <a:ext cx="201500" cy="196996"/>
            </a:xfrm>
            <a:custGeom>
              <a:avLst/>
              <a:gdLst>
                <a:gd name="T0" fmla="*/ 55 w 110"/>
                <a:gd name="T1" fmla="*/ 108 h 108"/>
                <a:gd name="T2" fmla="*/ 55 w 110"/>
                <a:gd name="T3" fmla="*/ 108 h 108"/>
                <a:gd name="T4" fmla="*/ 19 w 110"/>
                <a:gd name="T5" fmla="*/ 94 h 108"/>
                <a:gd name="T6" fmla="*/ 1 w 110"/>
                <a:gd name="T7" fmla="*/ 57 h 108"/>
                <a:gd name="T8" fmla="*/ 15 w 110"/>
                <a:gd name="T9" fmla="*/ 18 h 108"/>
                <a:gd name="T10" fmla="*/ 55 w 110"/>
                <a:gd name="T11" fmla="*/ 0 h 108"/>
                <a:gd name="T12" fmla="*/ 91 w 110"/>
                <a:gd name="T13" fmla="*/ 14 h 108"/>
                <a:gd name="T14" fmla="*/ 109 w 110"/>
                <a:gd name="T15" fmla="*/ 51 h 108"/>
                <a:gd name="T16" fmla="*/ 95 w 110"/>
                <a:gd name="T17" fmla="*/ 90 h 108"/>
                <a:gd name="T18" fmla="*/ 55 w 110"/>
                <a:gd name="T19"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08">
                  <a:moveTo>
                    <a:pt x="55" y="108"/>
                  </a:moveTo>
                  <a:cubicBezTo>
                    <a:pt x="55" y="108"/>
                    <a:pt x="55" y="108"/>
                    <a:pt x="55" y="108"/>
                  </a:cubicBezTo>
                  <a:cubicBezTo>
                    <a:pt x="42" y="108"/>
                    <a:pt x="29" y="103"/>
                    <a:pt x="19" y="94"/>
                  </a:cubicBezTo>
                  <a:cubicBezTo>
                    <a:pt x="8" y="85"/>
                    <a:pt x="2" y="71"/>
                    <a:pt x="1" y="57"/>
                  </a:cubicBezTo>
                  <a:cubicBezTo>
                    <a:pt x="0" y="42"/>
                    <a:pt x="5" y="28"/>
                    <a:pt x="15" y="18"/>
                  </a:cubicBezTo>
                  <a:cubicBezTo>
                    <a:pt x="25" y="6"/>
                    <a:pt x="40" y="0"/>
                    <a:pt x="55" y="0"/>
                  </a:cubicBezTo>
                  <a:cubicBezTo>
                    <a:pt x="68" y="0"/>
                    <a:pt x="81" y="5"/>
                    <a:pt x="91" y="14"/>
                  </a:cubicBezTo>
                  <a:cubicBezTo>
                    <a:pt x="102" y="23"/>
                    <a:pt x="108" y="37"/>
                    <a:pt x="109" y="51"/>
                  </a:cubicBezTo>
                  <a:cubicBezTo>
                    <a:pt x="110" y="66"/>
                    <a:pt x="105" y="80"/>
                    <a:pt x="95" y="90"/>
                  </a:cubicBezTo>
                  <a:cubicBezTo>
                    <a:pt x="85" y="102"/>
                    <a:pt x="70"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60" name="Group 259"/>
          <p:cNvGrpSpPr/>
          <p:nvPr/>
        </p:nvGrpSpPr>
        <p:grpSpPr>
          <a:xfrm>
            <a:off x="6868336" y="1290992"/>
            <a:ext cx="319316" cy="298822"/>
            <a:chOff x="6687834" y="1097520"/>
            <a:chExt cx="472098" cy="441800"/>
          </a:xfrm>
        </p:grpSpPr>
        <p:sp>
          <p:nvSpPr>
            <p:cNvPr id="119" name="Freeform 49"/>
            <p:cNvSpPr>
              <a:spLocks/>
            </p:cNvSpPr>
            <p:nvPr/>
          </p:nvSpPr>
          <p:spPr bwMode="auto">
            <a:xfrm>
              <a:off x="6687834" y="1097520"/>
              <a:ext cx="472098" cy="441800"/>
            </a:xfrm>
            <a:custGeom>
              <a:avLst/>
              <a:gdLst>
                <a:gd name="T0" fmla="*/ 55 w 115"/>
                <a:gd name="T1" fmla="*/ 108 h 108"/>
                <a:gd name="T2" fmla="*/ 55 w 115"/>
                <a:gd name="T3" fmla="*/ 108 h 108"/>
                <a:gd name="T4" fmla="*/ 14 w 115"/>
                <a:gd name="T5" fmla="*/ 90 h 108"/>
                <a:gd name="T6" fmla="*/ 1 w 115"/>
                <a:gd name="T7" fmla="*/ 51 h 108"/>
                <a:gd name="T8" fmla="*/ 18 w 115"/>
                <a:gd name="T9" fmla="*/ 14 h 108"/>
                <a:gd name="T10" fmla="*/ 55 w 115"/>
                <a:gd name="T11" fmla="*/ 0 h 108"/>
                <a:gd name="T12" fmla="*/ 95 w 115"/>
                <a:gd name="T13" fmla="*/ 18 h 108"/>
                <a:gd name="T14" fmla="*/ 91 w 115"/>
                <a:gd name="T15" fmla="*/ 95 h 108"/>
                <a:gd name="T16" fmla="*/ 55 w 115"/>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8">
                  <a:moveTo>
                    <a:pt x="55" y="108"/>
                  </a:moveTo>
                  <a:cubicBezTo>
                    <a:pt x="55" y="108"/>
                    <a:pt x="55" y="108"/>
                    <a:pt x="55" y="108"/>
                  </a:cubicBezTo>
                  <a:cubicBezTo>
                    <a:pt x="39" y="108"/>
                    <a:pt x="25" y="102"/>
                    <a:pt x="14" y="90"/>
                  </a:cubicBezTo>
                  <a:cubicBezTo>
                    <a:pt x="5" y="80"/>
                    <a:pt x="0" y="66"/>
                    <a:pt x="1" y="51"/>
                  </a:cubicBezTo>
                  <a:cubicBezTo>
                    <a:pt x="1" y="37"/>
                    <a:pt x="8" y="24"/>
                    <a:pt x="18" y="14"/>
                  </a:cubicBezTo>
                  <a:cubicBezTo>
                    <a:pt x="28" y="5"/>
                    <a:pt x="41" y="0"/>
                    <a:pt x="55" y="0"/>
                  </a:cubicBezTo>
                  <a:cubicBezTo>
                    <a:pt x="70" y="0"/>
                    <a:pt x="85" y="7"/>
                    <a:pt x="95" y="18"/>
                  </a:cubicBezTo>
                  <a:cubicBezTo>
                    <a:pt x="115" y="40"/>
                    <a:pt x="113" y="75"/>
                    <a:pt x="91" y="95"/>
                  </a:cubicBezTo>
                  <a:cubicBezTo>
                    <a:pt x="81" y="103"/>
                    <a:pt x="68"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3" name="Freeform 49"/>
            <p:cNvSpPr>
              <a:spLocks/>
            </p:cNvSpPr>
            <p:nvPr/>
          </p:nvSpPr>
          <p:spPr bwMode="auto">
            <a:xfrm>
              <a:off x="6818630" y="1219922"/>
              <a:ext cx="210506" cy="196996"/>
            </a:xfrm>
            <a:custGeom>
              <a:avLst/>
              <a:gdLst>
                <a:gd name="T0" fmla="*/ 55 w 115"/>
                <a:gd name="T1" fmla="*/ 108 h 108"/>
                <a:gd name="T2" fmla="*/ 55 w 115"/>
                <a:gd name="T3" fmla="*/ 108 h 108"/>
                <a:gd name="T4" fmla="*/ 14 w 115"/>
                <a:gd name="T5" fmla="*/ 90 h 108"/>
                <a:gd name="T6" fmla="*/ 1 w 115"/>
                <a:gd name="T7" fmla="*/ 51 h 108"/>
                <a:gd name="T8" fmla="*/ 18 w 115"/>
                <a:gd name="T9" fmla="*/ 14 h 108"/>
                <a:gd name="T10" fmla="*/ 55 w 115"/>
                <a:gd name="T11" fmla="*/ 0 h 108"/>
                <a:gd name="T12" fmla="*/ 95 w 115"/>
                <a:gd name="T13" fmla="*/ 18 h 108"/>
                <a:gd name="T14" fmla="*/ 91 w 115"/>
                <a:gd name="T15" fmla="*/ 95 h 108"/>
                <a:gd name="T16" fmla="*/ 55 w 115"/>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8">
                  <a:moveTo>
                    <a:pt x="55" y="108"/>
                  </a:moveTo>
                  <a:cubicBezTo>
                    <a:pt x="55" y="108"/>
                    <a:pt x="55" y="108"/>
                    <a:pt x="55" y="108"/>
                  </a:cubicBezTo>
                  <a:cubicBezTo>
                    <a:pt x="39" y="108"/>
                    <a:pt x="25" y="102"/>
                    <a:pt x="14" y="90"/>
                  </a:cubicBezTo>
                  <a:cubicBezTo>
                    <a:pt x="5" y="80"/>
                    <a:pt x="0" y="66"/>
                    <a:pt x="1" y="51"/>
                  </a:cubicBezTo>
                  <a:cubicBezTo>
                    <a:pt x="1" y="37"/>
                    <a:pt x="8" y="24"/>
                    <a:pt x="18" y="14"/>
                  </a:cubicBezTo>
                  <a:cubicBezTo>
                    <a:pt x="28" y="5"/>
                    <a:pt x="41" y="0"/>
                    <a:pt x="55" y="0"/>
                  </a:cubicBezTo>
                  <a:cubicBezTo>
                    <a:pt x="70" y="0"/>
                    <a:pt x="85" y="7"/>
                    <a:pt x="95" y="18"/>
                  </a:cubicBezTo>
                  <a:cubicBezTo>
                    <a:pt x="115" y="40"/>
                    <a:pt x="113" y="75"/>
                    <a:pt x="91" y="95"/>
                  </a:cubicBezTo>
                  <a:cubicBezTo>
                    <a:pt x="81" y="103"/>
                    <a:pt x="68"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4" name="Group 223"/>
          <p:cNvGrpSpPr/>
          <p:nvPr/>
        </p:nvGrpSpPr>
        <p:grpSpPr>
          <a:xfrm>
            <a:off x="1972840" y="5268473"/>
            <a:ext cx="303946" cy="298822"/>
            <a:chOff x="2004164" y="5318684"/>
            <a:chExt cx="449374" cy="441798"/>
          </a:xfrm>
        </p:grpSpPr>
        <p:sp>
          <p:nvSpPr>
            <p:cNvPr id="120" name="Freeform 50"/>
            <p:cNvSpPr>
              <a:spLocks/>
            </p:cNvSpPr>
            <p:nvPr/>
          </p:nvSpPr>
          <p:spPr bwMode="auto">
            <a:xfrm>
              <a:off x="2004164" y="5318684"/>
              <a:ext cx="449374" cy="441798"/>
            </a:xfrm>
            <a:custGeom>
              <a:avLst/>
              <a:gdLst>
                <a:gd name="T0" fmla="*/ 55 w 110"/>
                <a:gd name="T1" fmla="*/ 108 h 108"/>
                <a:gd name="T2" fmla="*/ 55 w 110"/>
                <a:gd name="T3" fmla="*/ 108 h 108"/>
                <a:gd name="T4" fmla="*/ 15 w 110"/>
                <a:gd name="T5" fmla="*/ 91 h 108"/>
                <a:gd name="T6" fmla="*/ 1 w 110"/>
                <a:gd name="T7" fmla="*/ 51 h 108"/>
                <a:gd name="T8" fmla="*/ 19 w 110"/>
                <a:gd name="T9" fmla="*/ 14 h 108"/>
                <a:gd name="T10" fmla="*/ 55 w 110"/>
                <a:gd name="T11" fmla="*/ 0 h 108"/>
                <a:gd name="T12" fmla="*/ 95 w 110"/>
                <a:gd name="T13" fmla="*/ 18 h 108"/>
                <a:gd name="T14" fmla="*/ 109 w 110"/>
                <a:gd name="T15" fmla="*/ 57 h 108"/>
                <a:gd name="T16" fmla="*/ 91 w 110"/>
                <a:gd name="T17" fmla="*/ 95 h 108"/>
                <a:gd name="T18" fmla="*/ 55 w 110"/>
                <a:gd name="T19"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08">
                  <a:moveTo>
                    <a:pt x="55" y="108"/>
                  </a:moveTo>
                  <a:cubicBezTo>
                    <a:pt x="55" y="108"/>
                    <a:pt x="55" y="108"/>
                    <a:pt x="55" y="108"/>
                  </a:cubicBezTo>
                  <a:cubicBezTo>
                    <a:pt x="40" y="108"/>
                    <a:pt x="25" y="102"/>
                    <a:pt x="15" y="91"/>
                  </a:cubicBezTo>
                  <a:cubicBezTo>
                    <a:pt x="5" y="80"/>
                    <a:pt x="0" y="66"/>
                    <a:pt x="1" y="51"/>
                  </a:cubicBezTo>
                  <a:cubicBezTo>
                    <a:pt x="2" y="37"/>
                    <a:pt x="8" y="24"/>
                    <a:pt x="19" y="14"/>
                  </a:cubicBezTo>
                  <a:cubicBezTo>
                    <a:pt x="29" y="5"/>
                    <a:pt x="42" y="0"/>
                    <a:pt x="55" y="0"/>
                  </a:cubicBezTo>
                  <a:cubicBezTo>
                    <a:pt x="71" y="0"/>
                    <a:pt x="85" y="7"/>
                    <a:pt x="95" y="18"/>
                  </a:cubicBezTo>
                  <a:cubicBezTo>
                    <a:pt x="105" y="29"/>
                    <a:pt x="110" y="43"/>
                    <a:pt x="109" y="57"/>
                  </a:cubicBezTo>
                  <a:cubicBezTo>
                    <a:pt x="109" y="72"/>
                    <a:pt x="102" y="85"/>
                    <a:pt x="91" y="95"/>
                  </a:cubicBezTo>
                  <a:cubicBezTo>
                    <a:pt x="82" y="104"/>
                    <a:pt x="69"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4" name="Freeform 50"/>
            <p:cNvSpPr>
              <a:spLocks/>
            </p:cNvSpPr>
            <p:nvPr/>
          </p:nvSpPr>
          <p:spPr bwMode="auto">
            <a:xfrm>
              <a:off x="2128664" y="5441085"/>
              <a:ext cx="200374" cy="196996"/>
            </a:xfrm>
            <a:custGeom>
              <a:avLst/>
              <a:gdLst>
                <a:gd name="T0" fmla="*/ 55 w 110"/>
                <a:gd name="T1" fmla="*/ 108 h 108"/>
                <a:gd name="T2" fmla="*/ 55 w 110"/>
                <a:gd name="T3" fmla="*/ 108 h 108"/>
                <a:gd name="T4" fmla="*/ 15 w 110"/>
                <a:gd name="T5" fmla="*/ 91 h 108"/>
                <a:gd name="T6" fmla="*/ 1 w 110"/>
                <a:gd name="T7" fmla="*/ 51 h 108"/>
                <a:gd name="T8" fmla="*/ 19 w 110"/>
                <a:gd name="T9" fmla="*/ 14 h 108"/>
                <a:gd name="T10" fmla="*/ 55 w 110"/>
                <a:gd name="T11" fmla="*/ 0 h 108"/>
                <a:gd name="T12" fmla="*/ 95 w 110"/>
                <a:gd name="T13" fmla="*/ 18 h 108"/>
                <a:gd name="T14" fmla="*/ 109 w 110"/>
                <a:gd name="T15" fmla="*/ 57 h 108"/>
                <a:gd name="T16" fmla="*/ 91 w 110"/>
                <a:gd name="T17" fmla="*/ 95 h 108"/>
                <a:gd name="T18" fmla="*/ 55 w 110"/>
                <a:gd name="T19"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08">
                  <a:moveTo>
                    <a:pt x="55" y="108"/>
                  </a:moveTo>
                  <a:cubicBezTo>
                    <a:pt x="55" y="108"/>
                    <a:pt x="55" y="108"/>
                    <a:pt x="55" y="108"/>
                  </a:cubicBezTo>
                  <a:cubicBezTo>
                    <a:pt x="40" y="108"/>
                    <a:pt x="25" y="102"/>
                    <a:pt x="15" y="91"/>
                  </a:cubicBezTo>
                  <a:cubicBezTo>
                    <a:pt x="5" y="80"/>
                    <a:pt x="0" y="66"/>
                    <a:pt x="1" y="51"/>
                  </a:cubicBezTo>
                  <a:cubicBezTo>
                    <a:pt x="2" y="37"/>
                    <a:pt x="8" y="24"/>
                    <a:pt x="19" y="14"/>
                  </a:cubicBezTo>
                  <a:cubicBezTo>
                    <a:pt x="29" y="5"/>
                    <a:pt x="42" y="0"/>
                    <a:pt x="55" y="0"/>
                  </a:cubicBezTo>
                  <a:cubicBezTo>
                    <a:pt x="71" y="0"/>
                    <a:pt x="85" y="7"/>
                    <a:pt x="95" y="18"/>
                  </a:cubicBezTo>
                  <a:cubicBezTo>
                    <a:pt x="105" y="29"/>
                    <a:pt x="110" y="43"/>
                    <a:pt x="109" y="57"/>
                  </a:cubicBezTo>
                  <a:cubicBezTo>
                    <a:pt x="109" y="72"/>
                    <a:pt x="102" y="85"/>
                    <a:pt x="91" y="95"/>
                  </a:cubicBezTo>
                  <a:cubicBezTo>
                    <a:pt x="82" y="104"/>
                    <a:pt x="69"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3" name="Group 252"/>
          <p:cNvGrpSpPr/>
          <p:nvPr/>
        </p:nvGrpSpPr>
        <p:grpSpPr>
          <a:xfrm>
            <a:off x="7044747" y="1558026"/>
            <a:ext cx="341512" cy="298822"/>
            <a:chOff x="6872245" y="1354696"/>
            <a:chExt cx="504912" cy="441798"/>
          </a:xfrm>
        </p:grpSpPr>
        <p:sp>
          <p:nvSpPr>
            <p:cNvPr id="121" name="Freeform 51"/>
            <p:cNvSpPr>
              <a:spLocks/>
            </p:cNvSpPr>
            <p:nvPr/>
          </p:nvSpPr>
          <p:spPr bwMode="auto">
            <a:xfrm>
              <a:off x="6872245" y="1354696"/>
              <a:ext cx="504912" cy="441798"/>
            </a:xfrm>
            <a:custGeom>
              <a:avLst/>
              <a:gdLst>
                <a:gd name="T0" fmla="*/ 62 w 123"/>
                <a:gd name="T1" fmla="*/ 108 h 108"/>
                <a:gd name="T2" fmla="*/ 18 w 123"/>
                <a:gd name="T3" fmla="*/ 86 h 108"/>
                <a:gd name="T4" fmla="*/ 30 w 123"/>
                <a:gd name="T5" fmla="*/ 10 h 108"/>
                <a:gd name="T6" fmla="*/ 61 w 123"/>
                <a:gd name="T7" fmla="*/ 0 h 108"/>
                <a:gd name="T8" fmla="*/ 105 w 123"/>
                <a:gd name="T9" fmla="*/ 22 h 108"/>
                <a:gd name="T10" fmla="*/ 93 w 123"/>
                <a:gd name="T11" fmla="*/ 98 h 108"/>
                <a:gd name="T12" fmla="*/ 62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2" y="108"/>
                  </a:moveTo>
                  <a:cubicBezTo>
                    <a:pt x="44" y="108"/>
                    <a:pt x="28" y="100"/>
                    <a:pt x="18" y="86"/>
                  </a:cubicBezTo>
                  <a:cubicBezTo>
                    <a:pt x="0" y="62"/>
                    <a:pt x="5" y="28"/>
                    <a:pt x="30" y="10"/>
                  </a:cubicBezTo>
                  <a:cubicBezTo>
                    <a:pt x="39" y="3"/>
                    <a:pt x="50" y="0"/>
                    <a:pt x="61" y="0"/>
                  </a:cubicBezTo>
                  <a:cubicBezTo>
                    <a:pt x="79" y="0"/>
                    <a:pt x="95" y="8"/>
                    <a:pt x="105" y="22"/>
                  </a:cubicBezTo>
                  <a:cubicBezTo>
                    <a:pt x="123" y="46"/>
                    <a:pt x="117" y="80"/>
                    <a:pt x="93" y="98"/>
                  </a:cubicBezTo>
                  <a:cubicBezTo>
                    <a:pt x="84" y="105"/>
                    <a:pt x="73"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5" name="Freeform 51"/>
            <p:cNvSpPr>
              <a:spLocks/>
            </p:cNvSpPr>
            <p:nvPr/>
          </p:nvSpPr>
          <p:spPr bwMode="auto">
            <a:xfrm>
              <a:off x="7012132" y="1477097"/>
              <a:ext cx="225138" cy="196996"/>
            </a:xfrm>
            <a:custGeom>
              <a:avLst/>
              <a:gdLst>
                <a:gd name="T0" fmla="*/ 62 w 123"/>
                <a:gd name="T1" fmla="*/ 108 h 108"/>
                <a:gd name="T2" fmla="*/ 18 w 123"/>
                <a:gd name="T3" fmla="*/ 86 h 108"/>
                <a:gd name="T4" fmla="*/ 30 w 123"/>
                <a:gd name="T5" fmla="*/ 10 h 108"/>
                <a:gd name="T6" fmla="*/ 61 w 123"/>
                <a:gd name="T7" fmla="*/ 0 h 108"/>
                <a:gd name="T8" fmla="*/ 105 w 123"/>
                <a:gd name="T9" fmla="*/ 22 h 108"/>
                <a:gd name="T10" fmla="*/ 93 w 123"/>
                <a:gd name="T11" fmla="*/ 98 h 108"/>
                <a:gd name="T12" fmla="*/ 62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2" y="108"/>
                  </a:moveTo>
                  <a:cubicBezTo>
                    <a:pt x="44" y="108"/>
                    <a:pt x="28" y="100"/>
                    <a:pt x="18" y="86"/>
                  </a:cubicBezTo>
                  <a:cubicBezTo>
                    <a:pt x="0" y="62"/>
                    <a:pt x="5" y="28"/>
                    <a:pt x="30" y="10"/>
                  </a:cubicBezTo>
                  <a:cubicBezTo>
                    <a:pt x="39" y="3"/>
                    <a:pt x="50" y="0"/>
                    <a:pt x="61" y="0"/>
                  </a:cubicBezTo>
                  <a:cubicBezTo>
                    <a:pt x="79" y="0"/>
                    <a:pt x="95" y="8"/>
                    <a:pt x="105" y="22"/>
                  </a:cubicBezTo>
                  <a:cubicBezTo>
                    <a:pt x="123" y="46"/>
                    <a:pt x="117" y="80"/>
                    <a:pt x="93" y="98"/>
                  </a:cubicBezTo>
                  <a:cubicBezTo>
                    <a:pt x="84" y="105"/>
                    <a:pt x="73"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3" name="Group 222"/>
          <p:cNvGrpSpPr/>
          <p:nvPr/>
        </p:nvGrpSpPr>
        <p:grpSpPr>
          <a:xfrm>
            <a:off x="1778055" y="5000994"/>
            <a:ext cx="305654" cy="302238"/>
            <a:chOff x="1795733" y="5060570"/>
            <a:chExt cx="451900" cy="446850"/>
          </a:xfrm>
        </p:grpSpPr>
        <p:sp>
          <p:nvSpPr>
            <p:cNvPr id="122" name="Freeform 52"/>
            <p:cNvSpPr>
              <a:spLocks/>
            </p:cNvSpPr>
            <p:nvPr/>
          </p:nvSpPr>
          <p:spPr bwMode="auto">
            <a:xfrm>
              <a:off x="1795733" y="5060570"/>
              <a:ext cx="451900" cy="446850"/>
            </a:xfrm>
            <a:custGeom>
              <a:avLst/>
              <a:gdLst>
                <a:gd name="T0" fmla="*/ 56 w 111"/>
                <a:gd name="T1" fmla="*/ 109 h 109"/>
                <a:gd name="T2" fmla="*/ 12 w 111"/>
                <a:gd name="T3" fmla="*/ 86 h 109"/>
                <a:gd name="T4" fmla="*/ 2 w 111"/>
                <a:gd name="T5" fmla="*/ 46 h 109"/>
                <a:gd name="T6" fmla="*/ 24 w 111"/>
                <a:gd name="T7" fmla="*/ 11 h 109"/>
                <a:gd name="T8" fmla="*/ 55 w 111"/>
                <a:gd name="T9" fmla="*/ 0 h 109"/>
                <a:gd name="T10" fmla="*/ 99 w 111"/>
                <a:gd name="T11" fmla="*/ 23 h 109"/>
                <a:gd name="T12" fmla="*/ 109 w 111"/>
                <a:gd name="T13" fmla="*/ 63 h 109"/>
                <a:gd name="T14" fmla="*/ 87 w 111"/>
                <a:gd name="T15" fmla="*/ 98 h 109"/>
                <a:gd name="T16" fmla="*/ 56 w 11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9">
                  <a:moveTo>
                    <a:pt x="56" y="109"/>
                  </a:moveTo>
                  <a:cubicBezTo>
                    <a:pt x="38" y="109"/>
                    <a:pt x="22" y="100"/>
                    <a:pt x="12" y="86"/>
                  </a:cubicBezTo>
                  <a:cubicBezTo>
                    <a:pt x="3" y="75"/>
                    <a:pt x="0" y="60"/>
                    <a:pt x="2" y="46"/>
                  </a:cubicBezTo>
                  <a:cubicBezTo>
                    <a:pt x="4" y="32"/>
                    <a:pt x="12" y="19"/>
                    <a:pt x="24" y="11"/>
                  </a:cubicBezTo>
                  <a:cubicBezTo>
                    <a:pt x="33" y="4"/>
                    <a:pt x="44" y="0"/>
                    <a:pt x="55" y="0"/>
                  </a:cubicBezTo>
                  <a:cubicBezTo>
                    <a:pt x="73" y="0"/>
                    <a:pt x="89" y="9"/>
                    <a:pt x="99" y="23"/>
                  </a:cubicBezTo>
                  <a:cubicBezTo>
                    <a:pt x="108" y="34"/>
                    <a:pt x="111" y="49"/>
                    <a:pt x="109" y="63"/>
                  </a:cubicBezTo>
                  <a:cubicBezTo>
                    <a:pt x="107" y="77"/>
                    <a:pt x="99" y="90"/>
                    <a:pt x="87" y="98"/>
                  </a:cubicBezTo>
                  <a:cubicBezTo>
                    <a:pt x="78" y="105"/>
                    <a:pt x="67" y="109"/>
                    <a:pt x="56"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6" name="Freeform 52"/>
            <p:cNvSpPr>
              <a:spLocks/>
            </p:cNvSpPr>
            <p:nvPr/>
          </p:nvSpPr>
          <p:spPr bwMode="auto">
            <a:xfrm>
              <a:off x="1920933" y="5184371"/>
              <a:ext cx="201500" cy="199248"/>
            </a:xfrm>
            <a:custGeom>
              <a:avLst/>
              <a:gdLst>
                <a:gd name="T0" fmla="*/ 56 w 111"/>
                <a:gd name="T1" fmla="*/ 109 h 109"/>
                <a:gd name="T2" fmla="*/ 12 w 111"/>
                <a:gd name="T3" fmla="*/ 86 h 109"/>
                <a:gd name="T4" fmla="*/ 2 w 111"/>
                <a:gd name="T5" fmla="*/ 46 h 109"/>
                <a:gd name="T6" fmla="*/ 24 w 111"/>
                <a:gd name="T7" fmla="*/ 11 h 109"/>
                <a:gd name="T8" fmla="*/ 55 w 111"/>
                <a:gd name="T9" fmla="*/ 0 h 109"/>
                <a:gd name="T10" fmla="*/ 99 w 111"/>
                <a:gd name="T11" fmla="*/ 23 h 109"/>
                <a:gd name="T12" fmla="*/ 109 w 111"/>
                <a:gd name="T13" fmla="*/ 63 h 109"/>
                <a:gd name="T14" fmla="*/ 87 w 111"/>
                <a:gd name="T15" fmla="*/ 98 h 109"/>
                <a:gd name="T16" fmla="*/ 56 w 11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9">
                  <a:moveTo>
                    <a:pt x="56" y="109"/>
                  </a:moveTo>
                  <a:cubicBezTo>
                    <a:pt x="38" y="109"/>
                    <a:pt x="22" y="100"/>
                    <a:pt x="12" y="86"/>
                  </a:cubicBezTo>
                  <a:cubicBezTo>
                    <a:pt x="3" y="75"/>
                    <a:pt x="0" y="60"/>
                    <a:pt x="2" y="46"/>
                  </a:cubicBezTo>
                  <a:cubicBezTo>
                    <a:pt x="4" y="32"/>
                    <a:pt x="12" y="19"/>
                    <a:pt x="24" y="11"/>
                  </a:cubicBezTo>
                  <a:cubicBezTo>
                    <a:pt x="33" y="4"/>
                    <a:pt x="44" y="0"/>
                    <a:pt x="55" y="0"/>
                  </a:cubicBezTo>
                  <a:cubicBezTo>
                    <a:pt x="73" y="0"/>
                    <a:pt x="89" y="9"/>
                    <a:pt x="99" y="23"/>
                  </a:cubicBezTo>
                  <a:cubicBezTo>
                    <a:pt x="108" y="34"/>
                    <a:pt x="111" y="49"/>
                    <a:pt x="109" y="63"/>
                  </a:cubicBezTo>
                  <a:cubicBezTo>
                    <a:pt x="107" y="77"/>
                    <a:pt x="99" y="90"/>
                    <a:pt x="87" y="98"/>
                  </a:cubicBezTo>
                  <a:cubicBezTo>
                    <a:pt x="78" y="105"/>
                    <a:pt x="67" y="109"/>
                    <a:pt x="56"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2" name="Group 251"/>
          <p:cNvGrpSpPr/>
          <p:nvPr/>
        </p:nvGrpSpPr>
        <p:grpSpPr>
          <a:xfrm>
            <a:off x="7208812" y="1842493"/>
            <a:ext cx="326144" cy="300530"/>
            <a:chOff x="7054262" y="1630451"/>
            <a:chExt cx="482192" cy="444324"/>
          </a:xfrm>
        </p:grpSpPr>
        <p:sp>
          <p:nvSpPr>
            <p:cNvPr id="123" name="Freeform 53"/>
            <p:cNvSpPr>
              <a:spLocks/>
            </p:cNvSpPr>
            <p:nvPr/>
          </p:nvSpPr>
          <p:spPr bwMode="auto">
            <a:xfrm>
              <a:off x="7054262" y="1630451"/>
              <a:ext cx="482192" cy="444324"/>
            </a:xfrm>
            <a:custGeom>
              <a:avLst/>
              <a:gdLst>
                <a:gd name="T0" fmla="*/ 62 w 118"/>
                <a:gd name="T1" fmla="*/ 109 h 109"/>
                <a:gd name="T2" fmla="*/ 15 w 118"/>
                <a:gd name="T3" fmla="*/ 82 h 109"/>
                <a:gd name="T4" fmla="*/ 35 w 118"/>
                <a:gd name="T5" fmla="*/ 8 h 109"/>
                <a:gd name="T6" fmla="*/ 62 w 118"/>
                <a:gd name="T7" fmla="*/ 0 h 109"/>
                <a:gd name="T8" fmla="*/ 109 w 118"/>
                <a:gd name="T9" fmla="*/ 27 h 109"/>
                <a:gd name="T10" fmla="*/ 115 w 118"/>
                <a:gd name="T11" fmla="*/ 69 h 109"/>
                <a:gd name="T12" fmla="*/ 89 w 118"/>
                <a:gd name="T13" fmla="*/ 101 h 109"/>
                <a:gd name="T14" fmla="*/ 62 w 118"/>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9">
                  <a:moveTo>
                    <a:pt x="62" y="109"/>
                  </a:moveTo>
                  <a:cubicBezTo>
                    <a:pt x="43" y="109"/>
                    <a:pt x="25" y="98"/>
                    <a:pt x="15" y="82"/>
                  </a:cubicBezTo>
                  <a:cubicBezTo>
                    <a:pt x="0" y="56"/>
                    <a:pt x="9" y="23"/>
                    <a:pt x="35" y="8"/>
                  </a:cubicBezTo>
                  <a:cubicBezTo>
                    <a:pt x="43" y="3"/>
                    <a:pt x="53" y="0"/>
                    <a:pt x="62" y="0"/>
                  </a:cubicBezTo>
                  <a:cubicBezTo>
                    <a:pt x="82" y="0"/>
                    <a:pt x="100" y="11"/>
                    <a:pt x="109" y="27"/>
                  </a:cubicBezTo>
                  <a:cubicBezTo>
                    <a:pt x="116" y="40"/>
                    <a:pt x="118" y="55"/>
                    <a:pt x="115" y="69"/>
                  </a:cubicBezTo>
                  <a:cubicBezTo>
                    <a:pt x="111" y="83"/>
                    <a:pt x="102" y="94"/>
                    <a:pt x="89" y="101"/>
                  </a:cubicBezTo>
                  <a:cubicBezTo>
                    <a:pt x="81" y="106"/>
                    <a:pt x="72" y="109"/>
                    <a:pt x="62"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7" name="Freeform 53"/>
            <p:cNvSpPr>
              <a:spLocks/>
            </p:cNvSpPr>
            <p:nvPr/>
          </p:nvSpPr>
          <p:spPr bwMode="auto">
            <a:xfrm>
              <a:off x="7187854" y="1753552"/>
              <a:ext cx="215008" cy="198122"/>
            </a:xfrm>
            <a:custGeom>
              <a:avLst/>
              <a:gdLst>
                <a:gd name="T0" fmla="*/ 62 w 118"/>
                <a:gd name="T1" fmla="*/ 109 h 109"/>
                <a:gd name="T2" fmla="*/ 15 w 118"/>
                <a:gd name="T3" fmla="*/ 82 h 109"/>
                <a:gd name="T4" fmla="*/ 35 w 118"/>
                <a:gd name="T5" fmla="*/ 8 h 109"/>
                <a:gd name="T6" fmla="*/ 62 w 118"/>
                <a:gd name="T7" fmla="*/ 0 h 109"/>
                <a:gd name="T8" fmla="*/ 109 w 118"/>
                <a:gd name="T9" fmla="*/ 27 h 109"/>
                <a:gd name="T10" fmla="*/ 115 w 118"/>
                <a:gd name="T11" fmla="*/ 69 h 109"/>
                <a:gd name="T12" fmla="*/ 89 w 118"/>
                <a:gd name="T13" fmla="*/ 101 h 109"/>
                <a:gd name="T14" fmla="*/ 62 w 118"/>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9">
                  <a:moveTo>
                    <a:pt x="62" y="109"/>
                  </a:moveTo>
                  <a:cubicBezTo>
                    <a:pt x="43" y="109"/>
                    <a:pt x="25" y="98"/>
                    <a:pt x="15" y="82"/>
                  </a:cubicBezTo>
                  <a:cubicBezTo>
                    <a:pt x="0" y="56"/>
                    <a:pt x="9" y="23"/>
                    <a:pt x="35" y="8"/>
                  </a:cubicBezTo>
                  <a:cubicBezTo>
                    <a:pt x="43" y="3"/>
                    <a:pt x="53" y="0"/>
                    <a:pt x="62" y="0"/>
                  </a:cubicBezTo>
                  <a:cubicBezTo>
                    <a:pt x="82" y="0"/>
                    <a:pt x="100" y="11"/>
                    <a:pt x="109" y="27"/>
                  </a:cubicBezTo>
                  <a:cubicBezTo>
                    <a:pt x="116" y="40"/>
                    <a:pt x="118" y="55"/>
                    <a:pt x="115" y="69"/>
                  </a:cubicBezTo>
                  <a:cubicBezTo>
                    <a:pt x="111" y="83"/>
                    <a:pt x="102" y="94"/>
                    <a:pt x="89" y="101"/>
                  </a:cubicBezTo>
                  <a:cubicBezTo>
                    <a:pt x="81" y="106"/>
                    <a:pt x="72" y="109"/>
                    <a:pt x="62"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2" name="Group 221"/>
          <p:cNvGrpSpPr/>
          <p:nvPr/>
        </p:nvGrpSpPr>
        <p:grpSpPr>
          <a:xfrm>
            <a:off x="1611188" y="4716123"/>
            <a:ext cx="310774" cy="300530"/>
            <a:chOff x="1613354" y="4784814"/>
            <a:chExt cx="459470" cy="444324"/>
          </a:xfrm>
        </p:grpSpPr>
        <p:sp>
          <p:nvSpPr>
            <p:cNvPr id="124" name="Freeform 54"/>
            <p:cNvSpPr>
              <a:spLocks/>
            </p:cNvSpPr>
            <p:nvPr/>
          </p:nvSpPr>
          <p:spPr bwMode="auto">
            <a:xfrm>
              <a:off x="1613354" y="4784814"/>
              <a:ext cx="459470" cy="444324"/>
            </a:xfrm>
            <a:custGeom>
              <a:avLst/>
              <a:gdLst>
                <a:gd name="T0" fmla="*/ 56 w 112"/>
                <a:gd name="T1" fmla="*/ 108 h 108"/>
                <a:gd name="T2" fmla="*/ 9 w 112"/>
                <a:gd name="T3" fmla="*/ 81 h 108"/>
                <a:gd name="T4" fmla="*/ 3 w 112"/>
                <a:gd name="T5" fmla="*/ 40 h 108"/>
                <a:gd name="T6" fmla="*/ 29 w 112"/>
                <a:gd name="T7" fmla="*/ 7 h 108"/>
                <a:gd name="T8" fmla="*/ 56 w 112"/>
                <a:gd name="T9" fmla="*/ 0 h 108"/>
                <a:gd name="T10" fmla="*/ 103 w 112"/>
                <a:gd name="T11" fmla="*/ 27 h 108"/>
                <a:gd name="T12" fmla="*/ 108 w 112"/>
                <a:gd name="T13" fmla="*/ 68 h 108"/>
                <a:gd name="T14" fmla="*/ 83 w 112"/>
                <a:gd name="T15" fmla="*/ 101 h 108"/>
                <a:gd name="T16" fmla="*/ 56 w 11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56" y="108"/>
                  </a:moveTo>
                  <a:cubicBezTo>
                    <a:pt x="36" y="108"/>
                    <a:pt x="18" y="98"/>
                    <a:pt x="9" y="81"/>
                  </a:cubicBezTo>
                  <a:cubicBezTo>
                    <a:pt x="2" y="69"/>
                    <a:pt x="0" y="54"/>
                    <a:pt x="3" y="40"/>
                  </a:cubicBezTo>
                  <a:cubicBezTo>
                    <a:pt x="7" y="26"/>
                    <a:pt x="16" y="14"/>
                    <a:pt x="29" y="7"/>
                  </a:cubicBezTo>
                  <a:cubicBezTo>
                    <a:pt x="37" y="2"/>
                    <a:pt x="46" y="0"/>
                    <a:pt x="56" y="0"/>
                  </a:cubicBezTo>
                  <a:cubicBezTo>
                    <a:pt x="75" y="0"/>
                    <a:pt x="93" y="10"/>
                    <a:pt x="103" y="27"/>
                  </a:cubicBezTo>
                  <a:cubicBezTo>
                    <a:pt x="110" y="39"/>
                    <a:pt x="112" y="54"/>
                    <a:pt x="108" y="68"/>
                  </a:cubicBezTo>
                  <a:cubicBezTo>
                    <a:pt x="104" y="82"/>
                    <a:pt x="95" y="94"/>
                    <a:pt x="83" y="101"/>
                  </a:cubicBezTo>
                  <a:cubicBezTo>
                    <a:pt x="75" y="106"/>
                    <a:pt x="65"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8" name="Freeform 54"/>
            <p:cNvSpPr>
              <a:spLocks/>
            </p:cNvSpPr>
            <p:nvPr/>
          </p:nvSpPr>
          <p:spPr bwMode="auto">
            <a:xfrm>
              <a:off x="1740651" y="4907915"/>
              <a:ext cx="204876" cy="198122"/>
            </a:xfrm>
            <a:custGeom>
              <a:avLst/>
              <a:gdLst>
                <a:gd name="T0" fmla="*/ 56 w 112"/>
                <a:gd name="T1" fmla="*/ 108 h 108"/>
                <a:gd name="T2" fmla="*/ 9 w 112"/>
                <a:gd name="T3" fmla="*/ 81 h 108"/>
                <a:gd name="T4" fmla="*/ 3 w 112"/>
                <a:gd name="T5" fmla="*/ 40 h 108"/>
                <a:gd name="T6" fmla="*/ 29 w 112"/>
                <a:gd name="T7" fmla="*/ 7 h 108"/>
                <a:gd name="T8" fmla="*/ 56 w 112"/>
                <a:gd name="T9" fmla="*/ 0 h 108"/>
                <a:gd name="T10" fmla="*/ 103 w 112"/>
                <a:gd name="T11" fmla="*/ 27 h 108"/>
                <a:gd name="T12" fmla="*/ 108 w 112"/>
                <a:gd name="T13" fmla="*/ 68 h 108"/>
                <a:gd name="T14" fmla="*/ 83 w 112"/>
                <a:gd name="T15" fmla="*/ 101 h 108"/>
                <a:gd name="T16" fmla="*/ 56 w 11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56" y="108"/>
                  </a:moveTo>
                  <a:cubicBezTo>
                    <a:pt x="36" y="108"/>
                    <a:pt x="18" y="98"/>
                    <a:pt x="9" y="81"/>
                  </a:cubicBezTo>
                  <a:cubicBezTo>
                    <a:pt x="2" y="69"/>
                    <a:pt x="0" y="54"/>
                    <a:pt x="3" y="40"/>
                  </a:cubicBezTo>
                  <a:cubicBezTo>
                    <a:pt x="7" y="26"/>
                    <a:pt x="16" y="14"/>
                    <a:pt x="29" y="7"/>
                  </a:cubicBezTo>
                  <a:cubicBezTo>
                    <a:pt x="37" y="2"/>
                    <a:pt x="46" y="0"/>
                    <a:pt x="56" y="0"/>
                  </a:cubicBezTo>
                  <a:cubicBezTo>
                    <a:pt x="75" y="0"/>
                    <a:pt x="93" y="10"/>
                    <a:pt x="103" y="27"/>
                  </a:cubicBezTo>
                  <a:cubicBezTo>
                    <a:pt x="110" y="39"/>
                    <a:pt x="112" y="54"/>
                    <a:pt x="108" y="68"/>
                  </a:cubicBezTo>
                  <a:cubicBezTo>
                    <a:pt x="104" y="82"/>
                    <a:pt x="95" y="94"/>
                    <a:pt x="83" y="101"/>
                  </a:cubicBezTo>
                  <a:cubicBezTo>
                    <a:pt x="75" y="106"/>
                    <a:pt x="65"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1" name="Group 250"/>
          <p:cNvGrpSpPr/>
          <p:nvPr/>
        </p:nvGrpSpPr>
        <p:grpSpPr>
          <a:xfrm>
            <a:off x="7345583" y="2145505"/>
            <a:ext cx="339806" cy="298822"/>
            <a:chOff x="7202912" y="1926196"/>
            <a:chExt cx="502392" cy="441798"/>
          </a:xfrm>
        </p:grpSpPr>
        <p:sp>
          <p:nvSpPr>
            <p:cNvPr id="125" name="Freeform 55"/>
            <p:cNvSpPr>
              <a:spLocks/>
            </p:cNvSpPr>
            <p:nvPr/>
          </p:nvSpPr>
          <p:spPr bwMode="auto">
            <a:xfrm>
              <a:off x="7202912" y="1926196"/>
              <a:ext cx="502392" cy="441798"/>
            </a:xfrm>
            <a:custGeom>
              <a:avLst/>
              <a:gdLst>
                <a:gd name="T0" fmla="*/ 62 w 123"/>
                <a:gd name="T1" fmla="*/ 108 h 108"/>
                <a:gd name="T2" fmla="*/ 12 w 123"/>
                <a:gd name="T3" fmla="*/ 76 h 108"/>
                <a:gd name="T4" fmla="*/ 39 w 123"/>
                <a:gd name="T5" fmla="*/ 4 h 108"/>
                <a:gd name="T6" fmla="*/ 61 w 123"/>
                <a:gd name="T7" fmla="*/ 0 h 108"/>
                <a:gd name="T8" fmla="*/ 111 w 123"/>
                <a:gd name="T9" fmla="*/ 32 h 108"/>
                <a:gd name="T10" fmla="*/ 84 w 123"/>
                <a:gd name="T11" fmla="*/ 103 h 108"/>
                <a:gd name="T12" fmla="*/ 62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2" y="108"/>
                  </a:moveTo>
                  <a:cubicBezTo>
                    <a:pt x="40" y="108"/>
                    <a:pt x="21" y="95"/>
                    <a:pt x="12" y="76"/>
                  </a:cubicBezTo>
                  <a:cubicBezTo>
                    <a:pt x="0" y="49"/>
                    <a:pt x="12" y="16"/>
                    <a:pt x="39" y="4"/>
                  </a:cubicBezTo>
                  <a:cubicBezTo>
                    <a:pt x="46" y="1"/>
                    <a:pt x="54" y="0"/>
                    <a:pt x="61" y="0"/>
                  </a:cubicBezTo>
                  <a:cubicBezTo>
                    <a:pt x="83" y="0"/>
                    <a:pt x="102" y="12"/>
                    <a:pt x="111" y="32"/>
                  </a:cubicBezTo>
                  <a:cubicBezTo>
                    <a:pt x="123" y="59"/>
                    <a:pt x="111" y="91"/>
                    <a:pt x="84" y="103"/>
                  </a:cubicBezTo>
                  <a:cubicBezTo>
                    <a:pt x="77" y="106"/>
                    <a:pt x="69"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9" name="Freeform 55"/>
            <p:cNvSpPr>
              <a:spLocks/>
            </p:cNvSpPr>
            <p:nvPr/>
          </p:nvSpPr>
          <p:spPr bwMode="auto">
            <a:xfrm>
              <a:off x="7342101" y="2048597"/>
              <a:ext cx="224014" cy="196996"/>
            </a:xfrm>
            <a:custGeom>
              <a:avLst/>
              <a:gdLst>
                <a:gd name="T0" fmla="*/ 62 w 123"/>
                <a:gd name="T1" fmla="*/ 108 h 108"/>
                <a:gd name="T2" fmla="*/ 12 w 123"/>
                <a:gd name="T3" fmla="*/ 76 h 108"/>
                <a:gd name="T4" fmla="*/ 39 w 123"/>
                <a:gd name="T5" fmla="*/ 4 h 108"/>
                <a:gd name="T6" fmla="*/ 61 w 123"/>
                <a:gd name="T7" fmla="*/ 0 h 108"/>
                <a:gd name="T8" fmla="*/ 111 w 123"/>
                <a:gd name="T9" fmla="*/ 32 h 108"/>
                <a:gd name="T10" fmla="*/ 84 w 123"/>
                <a:gd name="T11" fmla="*/ 103 h 108"/>
                <a:gd name="T12" fmla="*/ 62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2" y="108"/>
                  </a:moveTo>
                  <a:cubicBezTo>
                    <a:pt x="40" y="108"/>
                    <a:pt x="21" y="95"/>
                    <a:pt x="12" y="76"/>
                  </a:cubicBezTo>
                  <a:cubicBezTo>
                    <a:pt x="0" y="49"/>
                    <a:pt x="12" y="16"/>
                    <a:pt x="39" y="4"/>
                  </a:cubicBezTo>
                  <a:cubicBezTo>
                    <a:pt x="46" y="1"/>
                    <a:pt x="54" y="0"/>
                    <a:pt x="61" y="0"/>
                  </a:cubicBezTo>
                  <a:cubicBezTo>
                    <a:pt x="83" y="0"/>
                    <a:pt x="102" y="12"/>
                    <a:pt x="111" y="32"/>
                  </a:cubicBezTo>
                  <a:cubicBezTo>
                    <a:pt x="123" y="59"/>
                    <a:pt x="111" y="91"/>
                    <a:pt x="84" y="103"/>
                  </a:cubicBezTo>
                  <a:cubicBezTo>
                    <a:pt x="77" y="106"/>
                    <a:pt x="69"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1" name="Group 220"/>
          <p:cNvGrpSpPr/>
          <p:nvPr/>
        </p:nvGrpSpPr>
        <p:grpSpPr>
          <a:xfrm>
            <a:off x="1476528" y="4417212"/>
            <a:ext cx="324436" cy="298822"/>
            <a:chOff x="1460380" y="4493183"/>
            <a:chExt cx="479668" cy="441800"/>
          </a:xfrm>
        </p:grpSpPr>
        <p:sp>
          <p:nvSpPr>
            <p:cNvPr id="126" name="Freeform 56"/>
            <p:cNvSpPr>
              <a:spLocks/>
            </p:cNvSpPr>
            <p:nvPr/>
          </p:nvSpPr>
          <p:spPr bwMode="auto">
            <a:xfrm>
              <a:off x="1460380" y="4493183"/>
              <a:ext cx="479668" cy="441800"/>
            </a:xfrm>
            <a:custGeom>
              <a:avLst/>
              <a:gdLst>
                <a:gd name="T0" fmla="*/ 56 w 117"/>
                <a:gd name="T1" fmla="*/ 108 h 108"/>
                <a:gd name="T2" fmla="*/ 6 w 117"/>
                <a:gd name="T3" fmla="*/ 76 h 108"/>
                <a:gd name="T4" fmla="*/ 5 w 117"/>
                <a:gd name="T5" fmla="*/ 34 h 108"/>
                <a:gd name="T6" fmla="*/ 33 w 117"/>
                <a:gd name="T7" fmla="*/ 4 h 108"/>
                <a:gd name="T8" fmla="*/ 55 w 117"/>
                <a:gd name="T9" fmla="*/ 0 h 108"/>
                <a:gd name="T10" fmla="*/ 105 w 117"/>
                <a:gd name="T11" fmla="*/ 32 h 108"/>
                <a:gd name="T12" fmla="*/ 77 w 117"/>
                <a:gd name="T13" fmla="*/ 103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34" y="108"/>
                    <a:pt x="15" y="95"/>
                    <a:pt x="6" y="76"/>
                  </a:cubicBezTo>
                  <a:cubicBezTo>
                    <a:pt x="0" y="63"/>
                    <a:pt x="0" y="48"/>
                    <a:pt x="5" y="34"/>
                  </a:cubicBezTo>
                  <a:cubicBezTo>
                    <a:pt x="10" y="21"/>
                    <a:pt x="20" y="10"/>
                    <a:pt x="33" y="4"/>
                  </a:cubicBezTo>
                  <a:cubicBezTo>
                    <a:pt x="40" y="1"/>
                    <a:pt x="48" y="0"/>
                    <a:pt x="55" y="0"/>
                  </a:cubicBezTo>
                  <a:cubicBezTo>
                    <a:pt x="77" y="0"/>
                    <a:pt x="96" y="12"/>
                    <a:pt x="105" y="32"/>
                  </a:cubicBezTo>
                  <a:cubicBezTo>
                    <a:pt x="117" y="59"/>
                    <a:pt x="105" y="91"/>
                    <a:pt x="77" y="103"/>
                  </a:cubicBezTo>
                  <a:cubicBezTo>
                    <a:pt x="70" y="106"/>
                    <a:pt x="63"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0" name="Freeform 56"/>
            <p:cNvSpPr>
              <a:spLocks/>
            </p:cNvSpPr>
            <p:nvPr/>
          </p:nvSpPr>
          <p:spPr bwMode="auto">
            <a:xfrm>
              <a:off x="1593273" y="4615585"/>
              <a:ext cx="213882" cy="196996"/>
            </a:xfrm>
            <a:custGeom>
              <a:avLst/>
              <a:gdLst>
                <a:gd name="T0" fmla="*/ 56 w 117"/>
                <a:gd name="T1" fmla="*/ 108 h 108"/>
                <a:gd name="T2" fmla="*/ 6 w 117"/>
                <a:gd name="T3" fmla="*/ 76 h 108"/>
                <a:gd name="T4" fmla="*/ 5 w 117"/>
                <a:gd name="T5" fmla="*/ 34 h 108"/>
                <a:gd name="T6" fmla="*/ 33 w 117"/>
                <a:gd name="T7" fmla="*/ 4 h 108"/>
                <a:gd name="T8" fmla="*/ 55 w 117"/>
                <a:gd name="T9" fmla="*/ 0 h 108"/>
                <a:gd name="T10" fmla="*/ 105 w 117"/>
                <a:gd name="T11" fmla="*/ 32 h 108"/>
                <a:gd name="T12" fmla="*/ 77 w 117"/>
                <a:gd name="T13" fmla="*/ 103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34" y="108"/>
                    <a:pt x="15" y="95"/>
                    <a:pt x="6" y="76"/>
                  </a:cubicBezTo>
                  <a:cubicBezTo>
                    <a:pt x="0" y="63"/>
                    <a:pt x="0" y="48"/>
                    <a:pt x="5" y="34"/>
                  </a:cubicBezTo>
                  <a:cubicBezTo>
                    <a:pt x="10" y="21"/>
                    <a:pt x="20" y="10"/>
                    <a:pt x="33" y="4"/>
                  </a:cubicBezTo>
                  <a:cubicBezTo>
                    <a:pt x="40" y="1"/>
                    <a:pt x="48" y="0"/>
                    <a:pt x="55" y="0"/>
                  </a:cubicBezTo>
                  <a:cubicBezTo>
                    <a:pt x="77" y="0"/>
                    <a:pt x="96" y="12"/>
                    <a:pt x="105" y="32"/>
                  </a:cubicBezTo>
                  <a:cubicBezTo>
                    <a:pt x="117" y="59"/>
                    <a:pt x="105" y="91"/>
                    <a:pt x="77" y="103"/>
                  </a:cubicBezTo>
                  <a:cubicBezTo>
                    <a:pt x="70" y="106"/>
                    <a:pt x="63"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50" name="Group 249"/>
          <p:cNvGrpSpPr/>
          <p:nvPr/>
        </p:nvGrpSpPr>
        <p:grpSpPr>
          <a:xfrm>
            <a:off x="7450633" y="2457376"/>
            <a:ext cx="334682" cy="302238"/>
            <a:chOff x="7324968" y="2231645"/>
            <a:chExt cx="494816" cy="446850"/>
          </a:xfrm>
        </p:grpSpPr>
        <p:sp>
          <p:nvSpPr>
            <p:cNvPr id="127" name="Freeform 57"/>
            <p:cNvSpPr>
              <a:spLocks/>
            </p:cNvSpPr>
            <p:nvPr/>
          </p:nvSpPr>
          <p:spPr bwMode="auto">
            <a:xfrm>
              <a:off x="7324968" y="2231645"/>
              <a:ext cx="494816" cy="446850"/>
            </a:xfrm>
            <a:custGeom>
              <a:avLst/>
              <a:gdLst>
                <a:gd name="T0" fmla="*/ 61 w 121"/>
                <a:gd name="T1" fmla="*/ 109 h 109"/>
                <a:gd name="T2" fmla="*/ 9 w 121"/>
                <a:gd name="T3" fmla="*/ 71 h 109"/>
                <a:gd name="T4" fmla="*/ 44 w 121"/>
                <a:gd name="T5" fmla="*/ 3 h 109"/>
                <a:gd name="T6" fmla="*/ 60 w 121"/>
                <a:gd name="T7" fmla="*/ 0 h 109"/>
                <a:gd name="T8" fmla="*/ 112 w 121"/>
                <a:gd name="T9" fmla="*/ 38 h 109"/>
                <a:gd name="T10" fmla="*/ 77 w 121"/>
                <a:gd name="T11" fmla="*/ 106 h 109"/>
                <a:gd name="T12" fmla="*/ 61 w 121"/>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21" h="109">
                  <a:moveTo>
                    <a:pt x="61" y="109"/>
                  </a:moveTo>
                  <a:cubicBezTo>
                    <a:pt x="37" y="109"/>
                    <a:pt x="16" y="94"/>
                    <a:pt x="9" y="71"/>
                  </a:cubicBezTo>
                  <a:cubicBezTo>
                    <a:pt x="0" y="43"/>
                    <a:pt x="15" y="12"/>
                    <a:pt x="44" y="3"/>
                  </a:cubicBezTo>
                  <a:cubicBezTo>
                    <a:pt x="49" y="1"/>
                    <a:pt x="55" y="0"/>
                    <a:pt x="60" y="0"/>
                  </a:cubicBezTo>
                  <a:cubicBezTo>
                    <a:pt x="84" y="0"/>
                    <a:pt x="105" y="15"/>
                    <a:pt x="112" y="38"/>
                  </a:cubicBezTo>
                  <a:cubicBezTo>
                    <a:pt x="121" y="66"/>
                    <a:pt x="106" y="97"/>
                    <a:pt x="77" y="106"/>
                  </a:cubicBezTo>
                  <a:cubicBezTo>
                    <a:pt x="72" y="108"/>
                    <a:pt x="66" y="109"/>
                    <a:pt x="61"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1" name="Freeform 57"/>
            <p:cNvSpPr>
              <a:spLocks/>
            </p:cNvSpPr>
            <p:nvPr/>
          </p:nvSpPr>
          <p:spPr bwMode="auto">
            <a:xfrm>
              <a:off x="7462058" y="2355446"/>
              <a:ext cx="220636" cy="199248"/>
            </a:xfrm>
            <a:custGeom>
              <a:avLst/>
              <a:gdLst>
                <a:gd name="T0" fmla="*/ 61 w 121"/>
                <a:gd name="T1" fmla="*/ 109 h 109"/>
                <a:gd name="T2" fmla="*/ 9 w 121"/>
                <a:gd name="T3" fmla="*/ 71 h 109"/>
                <a:gd name="T4" fmla="*/ 44 w 121"/>
                <a:gd name="T5" fmla="*/ 3 h 109"/>
                <a:gd name="T6" fmla="*/ 60 w 121"/>
                <a:gd name="T7" fmla="*/ 0 h 109"/>
                <a:gd name="T8" fmla="*/ 112 w 121"/>
                <a:gd name="T9" fmla="*/ 38 h 109"/>
                <a:gd name="T10" fmla="*/ 77 w 121"/>
                <a:gd name="T11" fmla="*/ 106 h 109"/>
                <a:gd name="T12" fmla="*/ 61 w 121"/>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21" h="109">
                  <a:moveTo>
                    <a:pt x="61" y="109"/>
                  </a:moveTo>
                  <a:cubicBezTo>
                    <a:pt x="37" y="109"/>
                    <a:pt x="16" y="94"/>
                    <a:pt x="9" y="71"/>
                  </a:cubicBezTo>
                  <a:cubicBezTo>
                    <a:pt x="0" y="43"/>
                    <a:pt x="15" y="12"/>
                    <a:pt x="44" y="3"/>
                  </a:cubicBezTo>
                  <a:cubicBezTo>
                    <a:pt x="49" y="1"/>
                    <a:pt x="55" y="0"/>
                    <a:pt x="60" y="0"/>
                  </a:cubicBezTo>
                  <a:cubicBezTo>
                    <a:pt x="84" y="0"/>
                    <a:pt x="105" y="15"/>
                    <a:pt x="112" y="38"/>
                  </a:cubicBezTo>
                  <a:cubicBezTo>
                    <a:pt x="121" y="66"/>
                    <a:pt x="106" y="97"/>
                    <a:pt x="77" y="106"/>
                  </a:cubicBezTo>
                  <a:cubicBezTo>
                    <a:pt x="72" y="108"/>
                    <a:pt x="66" y="109"/>
                    <a:pt x="61"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20" name="Group 219"/>
          <p:cNvGrpSpPr/>
          <p:nvPr/>
        </p:nvGrpSpPr>
        <p:grpSpPr>
          <a:xfrm>
            <a:off x="1371742" y="4101925"/>
            <a:ext cx="324436" cy="298822"/>
            <a:chOff x="1339730" y="4183620"/>
            <a:chExt cx="479668" cy="441800"/>
          </a:xfrm>
        </p:grpSpPr>
        <p:sp>
          <p:nvSpPr>
            <p:cNvPr id="128" name="Freeform 58"/>
            <p:cNvSpPr>
              <a:spLocks/>
            </p:cNvSpPr>
            <p:nvPr/>
          </p:nvSpPr>
          <p:spPr bwMode="auto">
            <a:xfrm>
              <a:off x="1339730" y="4183620"/>
              <a:ext cx="479668" cy="441800"/>
            </a:xfrm>
            <a:custGeom>
              <a:avLst/>
              <a:gdLst>
                <a:gd name="T0" fmla="*/ 57 w 117"/>
                <a:gd name="T1" fmla="*/ 108 h 108"/>
                <a:gd name="T2" fmla="*/ 56 w 117"/>
                <a:gd name="T3" fmla="*/ 108 h 108"/>
                <a:gd name="T4" fmla="*/ 5 w 117"/>
                <a:gd name="T5" fmla="*/ 71 h 108"/>
                <a:gd name="T6" fmla="*/ 8 w 117"/>
                <a:gd name="T7" fmla="*/ 29 h 108"/>
                <a:gd name="T8" fmla="*/ 40 w 117"/>
                <a:gd name="T9" fmla="*/ 2 h 108"/>
                <a:gd name="T10" fmla="*/ 56 w 117"/>
                <a:gd name="T11" fmla="*/ 0 h 108"/>
                <a:gd name="T12" fmla="*/ 108 w 117"/>
                <a:gd name="T13" fmla="*/ 37 h 108"/>
                <a:gd name="T14" fmla="*/ 73 w 117"/>
                <a:gd name="T15" fmla="*/ 105 h 108"/>
                <a:gd name="T16" fmla="*/ 57 w 117"/>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08">
                  <a:moveTo>
                    <a:pt x="57" y="108"/>
                  </a:moveTo>
                  <a:cubicBezTo>
                    <a:pt x="57" y="108"/>
                    <a:pt x="57" y="108"/>
                    <a:pt x="56" y="108"/>
                  </a:cubicBezTo>
                  <a:cubicBezTo>
                    <a:pt x="33" y="108"/>
                    <a:pt x="12" y="93"/>
                    <a:pt x="5" y="71"/>
                  </a:cubicBezTo>
                  <a:cubicBezTo>
                    <a:pt x="0" y="57"/>
                    <a:pt x="2" y="42"/>
                    <a:pt x="8" y="29"/>
                  </a:cubicBezTo>
                  <a:cubicBezTo>
                    <a:pt x="15" y="16"/>
                    <a:pt x="26" y="7"/>
                    <a:pt x="40" y="2"/>
                  </a:cubicBezTo>
                  <a:cubicBezTo>
                    <a:pt x="45" y="1"/>
                    <a:pt x="51" y="0"/>
                    <a:pt x="56" y="0"/>
                  </a:cubicBezTo>
                  <a:cubicBezTo>
                    <a:pt x="80" y="0"/>
                    <a:pt x="101" y="15"/>
                    <a:pt x="108" y="37"/>
                  </a:cubicBezTo>
                  <a:cubicBezTo>
                    <a:pt x="117" y="66"/>
                    <a:pt x="102" y="96"/>
                    <a:pt x="73" y="105"/>
                  </a:cubicBezTo>
                  <a:cubicBezTo>
                    <a:pt x="68" y="107"/>
                    <a:pt x="62" y="108"/>
                    <a:pt x="57"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2" name="Freeform 58"/>
            <p:cNvSpPr>
              <a:spLocks/>
            </p:cNvSpPr>
            <p:nvPr/>
          </p:nvSpPr>
          <p:spPr bwMode="auto">
            <a:xfrm>
              <a:off x="1472623" y="4306022"/>
              <a:ext cx="213882" cy="196996"/>
            </a:xfrm>
            <a:custGeom>
              <a:avLst/>
              <a:gdLst>
                <a:gd name="T0" fmla="*/ 57 w 117"/>
                <a:gd name="T1" fmla="*/ 108 h 108"/>
                <a:gd name="T2" fmla="*/ 56 w 117"/>
                <a:gd name="T3" fmla="*/ 108 h 108"/>
                <a:gd name="T4" fmla="*/ 5 w 117"/>
                <a:gd name="T5" fmla="*/ 71 h 108"/>
                <a:gd name="T6" fmla="*/ 8 w 117"/>
                <a:gd name="T7" fmla="*/ 29 h 108"/>
                <a:gd name="T8" fmla="*/ 40 w 117"/>
                <a:gd name="T9" fmla="*/ 2 h 108"/>
                <a:gd name="T10" fmla="*/ 56 w 117"/>
                <a:gd name="T11" fmla="*/ 0 h 108"/>
                <a:gd name="T12" fmla="*/ 108 w 117"/>
                <a:gd name="T13" fmla="*/ 37 h 108"/>
                <a:gd name="T14" fmla="*/ 73 w 117"/>
                <a:gd name="T15" fmla="*/ 105 h 108"/>
                <a:gd name="T16" fmla="*/ 57 w 117"/>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08">
                  <a:moveTo>
                    <a:pt x="57" y="108"/>
                  </a:moveTo>
                  <a:cubicBezTo>
                    <a:pt x="57" y="108"/>
                    <a:pt x="57" y="108"/>
                    <a:pt x="56" y="108"/>
                  </a:cubicBezTo>
                  <a:cubicBezTo>
                    <a:pt x="33" y="108"/>
                    <a:pt x="12" y="93"/>
                    <a:pt x="5" y="71"/>
                  </a:cubicBezTo>
                  <a:cubicBezTo>
                    <a:pt x="0" y="57"/>
                    <a:pt x="2" y="42"/>
                    <a:pt x="8" y="29"/>
                  </a:cubicBezTo>
                  <a:cubicBezTo>
                    <a:pt x="15" y="16"/>
                    <a:pt x="26" y="7"/>
                    <a:pt x="40" y="2"/>
                  </a:cubicBezTo>
                  <a:cubicBezTo>
                    <a:pt x="45" y="1"/>
                    <a:pt x="51" y="0"/>
                    <a:pt x="56" y="0"/>
                  </a:cubicBezTo>
                  <a:cubicBezTo>
                    <a:pt x="80" y="0"/>
                    <a:pt x="101" y="15"/>
                    <a:pt x="108" y="37"/>
                  </a:cubicBezTo>
                  <a:cubicBezTo>
                    <a:pt x="117" y="66"/>
                    <a:pt x="102" y="96"/>
                    <a:pt x="73" y="105"/>
                  </a:cubicBezTo>
                  <a:cubicBezTo>
                    <a:pt x="68" y="107"/>
                    <a:pt x="62" y="108"/>
                    <a:pt x="57"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9" name="Group 248"/>
          <p:cNvGrpSpPr/>
          <p:nvPr/>
        </p:nvGrpSpPr>
        <p:grpSpPr>
          <a:xfrm>
            <a:off x="7521824" y="2780362"/>
            <a:ext cx="329560" cy="302238"/>
            <a:chOff x="7413685" y="2550732"/>
            <a:chExt cx="487244" cy="446850"/>
          </a:xfrm>
        </p:grpSpPr>
        <p:sp>
          <p:nvSpPr>
            <p:cNvPr id="129" name="Freeform 59"/>
            <p:cNvSpPr>
              <a:spLocks/>
            </p:cNvSpPr>
            <p:nvPr/>
          </p:nvSpPr>
          <p:spPr bwMode="auto">
            <a:xfrm>
              <a:off x="7413685" y="2550732"/>
              <a:ext cx="487244" cy="446850"/>
            </a:xfrm>
            <a:custGeom>
              <a:avLst/>
              <a:gdLst>
                <a:gd name="T0" fmla="*/ 60 w 119"/>
                <a:gd name="T1" fmla="*/ 109 h 109"/>
                <a:gd name="T2" fmla="*/ 7 w 119"/>
                <a:gd name="T3" fmla="*/ 66 h 109"/>
                <a:gd name="T4" fmla="*/ 48 w 119"/>
                <a:gd name="T5" fmla="*/ 1 h 109"/>
                <a:gd name="T6" fmla="*/ 60 w 119"/>
                <a:gd name="T7" fmla="*/ 0 h 109"/>
                <a:gd name="T8" fmla="*/ 113 w 119"/>
                <a:gd name="T9" fmla="*/ 43 h 109"/>
                <a:gd name="T10" fmla="*/ 71 w 119"/>
                <a:gd name="T11" fmla="*/ 107 h 109"/>
                <a:gd name="T12" fmla="*/ 60 w 119"/>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19" h="109">
                  <a:moveTo>
                    <a:pt x="60" y="109"/>
                  </a:moveTo>
                  <a:cubicBezTo>
                    <a:pt x="34" y="109"/>
                    <a:pt x="12" y="91"/>
                    <a:pt x="7" y="66"/>
                  </a:cubicBezTo>
                  <a:cubicBezTo>
                    <a:pt x="0" y="37"/>
                    <a:pt x="19" y="8"/>
                    <a:pt x="48" y="1"/>
                  </a:cubicBezTo>
                  <a:cubicBezTo>
                    <a:pt x="52" y="1"/>
                    <a:pt x="56" y="0"/>
                    <a:pt x="60" y="0"/>
                  </a:cubicBezTo>
                  <a:cubicBezTo>
                    <a:pt x="85" y="0"/>
                    <a:pt x="107" y="18"/>
                    <a:pt x="113" y="43"/>
                  </a:cubicBezTo>
                  <a:cubicBezTo>
                    <a:pt x="119" y="72"/>
                    <a:pt x="100" y="101"/>
                    <a:pt x="71" y="107"/>
                  </a:cubicBezTo>
                  <a:cubicBezTo>
                    <a:pt x="67" y="108"/>
                    <a:pt x="63" y="109"/>
                    <a:pt x="60"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3" name="Freeform 59"/>
            <p:cNvSpPr>
              <a:spLocks/>
            </p:cNvSpPr>
            <p:nvPr/>
          </p:nvSpPr>
          <p:spPr bwMode="auto">
            <a:xfrm>
              <a:off x="7548677" y="2674533"/>
              <a:ext cx="217260" cy="199248"/>
            </a:xfrm>
            <a:custGeom>
              <a:avLst/>
              <a:gdLst>
                <a:gd name="T0" fmla="*/ 60 w 119"/>
                <a:gd name="T1" fmla="*/ 109 h 109"/>
                <a:gd name="T2" fmla="*/ 7 w 119"/>
                <a:gd name="T3" fmla="*/ 66 h 109"/>
                <a:gd name="T4" fmla="*/ 48 w 119"/>
                <a:gd name="T5" fmla="*/ 1 h 109"/>
                <a:gd name="T6" fmla="*/ 60 w 119"/>
                <a:gd name="T7" fmla="*/ 0 h 109"/>
                <a:gd name="T8" fmla="*/ 113 w 119"/>
                <a:gd name="T9" fmla="*/ 43 h 109"/>
                <a:gd name="T10" fmla="*/ 71 w 119"/>
                <a:gd name="T11" fmla="*/ 107 h 109"/>
                <a:gd name="T12" fmla="*/ 60 w 119"/>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19" h="109">
                  <a:moveTo>
                    <a:pt x="60" y="109"/>
                  </a:moveTo>
                  <a:cubicBezTo>
                    <a:pt x="34" y="109"/>
                    <a:pt x="12" y="91"/>
                    <a:pt x="7" y="66"/>
                  </a:cubicBezTo>
                  <a:cubicBezTo>
                    <a:pt x="0" y="37"/>
                    <a:pt x="19" y="8"/>
                    <a:pt x="48" y="1"/>
                  </a:cubicBezTo>
                  <a:cubicBezTo>
                    <a:pt x="52" y="1"/>
                    <a:pt x="56" y="0"/>
                    <a:pt x="60" y="0"/>
                  </a:cubicBezTo>
                  <a:cubicBezTo>
                    <a:pt x="85" y="0"/>
                    <a:pt x="107" y="18"/>
                    <a:pt x="113" y="43"/>
                  </a:cubicBezTo>
                  <a:cubicBezTo>
                    <a:pt x="119" y="72"/>
                    <a:pt x="100" y="101"/>
                    <a:pt x="71" y="107"/>
                  </a:cubicBezTo>
                  <a:cubicBezTo>
                    <a:pt x="67" y="108"/>
                    <a:pt x="63" y="109"/>
                    <a:pt x="60"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9" name="Group 218"/>
          <p:cNvGrpSpPr/>
          <p:nvPr/>
        </p:nvGrpSpPr>
        <p:grpSpPr>
          <a:xfrm>
            <a:off x="1302805" y="3778577"/>
            <a:ext cx="310780" cy="298822"/>
            <a:chOff x="1257751" y="3864534"/>
            <a:chExt cx="459476" cy="441798"/>
          </a:xfrm>
        </p:grpSpPr>
        <p:sp>
          <p:nvSpPr>
            <p:cNvPr id="130" name="Freeform 60"/>
            <p:cNvSpPr>
              <a:spLocks/>
            </p:cNvSpPr>
            <p:nvPr/>
          </p:nvSpPr>
          <p:spPr bwMode="auto">
            <a:xfrm>
              <a:off x="1257751" y="3864534"/>
              <a:ext cx="459476" cy="441798"/>
            </a:xfrm>
            <a:custGeom>
              <a:avLst/>
              <a:gdLst>
                <a:gd name="T0" fmla="*/ 56 w 112"/>
                <a:gd name="T1" fmla="*/ 108 h 108"/>
                <a:gd name="T2" fmla="*/ 3 w 112"/>
                <a:gd name="T3" fmla="*/ 65 h 108"/>
                <a:gd name="T4" fmla="*/ 11 w 112"/>
                <a:gd name="T5" fmla="*/ 25 h 108"/>
                <a:gd name="T6" fmla="*/ 45 w 112"/>
                <a:gd name="T7" fmla="*/ 1 h 108"/>
                <a:gd name="T8" fmla="*/ 56 w 112"/>
                <a:gd name="T9" fmla="*/ 0 h 108"/>
                <a:gd name="T10" fmla="*/ 109 w 112"/>
                <a:gd name="T11" fmla="*/ 43 h 108"/>
                <a:gd name="T12" fmla="*/ 102 w 112"/>
                <a:gd name="T13" fmla="*/ 84 h 108"/>
                <a:gd name="T14" fmla="*/ 68 w 112"/>
                <a:gd name="T15" fmla="*/ 107 h 108"/>
                <a:gd name="T16" fmla="*/ 56 w 11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56" y="108"/>
                  </a:moveTo>
                  <a:cubicBezTo>
                    <a:pt x="31" y="108"/>
                    <a:pt x="9" y="90"/>
                    <a:pt x="3" y="65"/>
                  </a:cubicBezTo>
                  <a:cubicBezTo>
                    <a:pt x="0" y="51"/>
                    <a:pt x="3" y="37"/>
                    <a:pt x="11" y="25"/>
                  </a:cubicBezTo>
                  <a:cubicBezTo>
                    <a:pt x="19" y="12"/>
                    <a:pt x="31" y="4"/>
                    <a:pt x="45" y="1"/>
                  </a:cubicBezTo>
                  <a:cubicBezTo>
                    <a:pt x="49" y="0"/>
                    <a:pt x="52" y="0"/>
                    <a:pt x="56" y="0"/>
                  </a:cubicBezTo>
                  <a:cubicBezTo>
                    <a:pt x="82" y="0"/>
                    <a:pt x="104" y="18"/>
                    <a:pt x="109" y="43"/>
                  </a:cubicBezTo>
                  <a:cubicBezTo>
                    <a:pt x="112" y="57"/>
                    <a:pt x="110" y="71"/>
                    <a:pt x="102" y="84"/>
                  </a:cubicBezTo>
                  <a:cubicBezTo>
                    <a:pt x="94" y="96"/>
                    <a:pt x="82" y="104"/>
                    <a:pt x="68" y="107"/>
                  </a:cubicBezTo>
                  <a:cubicBezTo>
                    <a:pt x="64" y="108"/>
                    <a:pt x="60"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4" name="Freeform 60"/>
            <p:cNvSpPr>
              <a:spLocks/>
            </p:cNvSpPr>
            <p:nvPr/>
          </p:nvSpPr>
          <p:spPr bwMode="auto">
            <a:xfrm>
              <a:off x="1385050" y="3986935"/>
              <a:ext cx="204878" cy="196996"/>
            </a:xfrm>
            <a:custGeom>
              <a:avLst/>
              <a:gdLst>
                <a:gd name="T0" fmla="*/ 56 w 112"/>
                <a:gd name="T1" fmla="*/ 108 h 108"/>
                <a:gd name="T2" fmla="*/ 3 w 112"/>
                <a:gd name="T3" fmla="*/ 65 h 108"/>
                <a:gd name="T4" fmla="*/ 11 w 112"/>
                <a:gd name="T5" fmla="*/ 25 h 108"/>
                <a:gd name="T6" fmla="*/ 45 w 112"/>
                <a:gd name="T7" fmla="*/ 1 h 108"/>
                <a:gd name="T8" fmla="*/ 56 w 112"/>
                <a:gd name="T9" fmla="*/ 0 h 108"/>
                <a:gd name="T10" fmla="*/ 109 w 112"/>
                <a:gd name="T11" fmla="*/ 43 h 108"/>
                <a:gd name="T12" fmla="*/ 102 w 112"/>
                <a:gd name="T13" fmla="*/ 84 h 108"/>
                <a:gd name="T14" fmla="*/ 68 w 112"/>
                <a:gd name="T15" fmla="*/ 107 h 108"/>
                <a:gd name="T16" fmla="*/ 56 w 11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56" y="108"/>
                  </a:moveTo>
                  <a:cubicBezTo>
                    <a:pt x="31" y="108"/>
                    <a:pt x="9" y="90"/>
                    <a:pt x="3" y="65"/>
                  </a:cubicBezTo>
                  <a:cubicBezTo>
                    <a:pt x="0" y="51"/>
                    <a:pt x="3" y="37"/>
                    <a:pt x="11" y="25"/>
                  </a:cubicBezTo>
                  <a:cubicBezTo>
                    <a:pt x="19" y="12"/>
                    <a:pt x="31" y="4"/>
                    <a:pt x="45" y="1"/>
                  </a:cubicBezTo>
                  <a:cubicBezTo>
                    <a:pt x="49" y="0"/>
                    <a:pt x="52" y="0"/>
                    <a:pt x="56" y="0"/>
                  </a:cubicBezTo>
                  <a:cubicBezTo>
                    <a:pt x="82" y="0"/>
                    <a:pt x="104" y="18"/>
                    <a:pt x="109" y="43"/>
                  </a:cubicBezTo>
                  <a:cubicBezTo>
                    <a:pt x="112" y="57"/>
                    <a:pt x="110" y="71"/>
                    <a:pt x="102" y="84"/>
                  </a:cubicBezTo>
                  <a:cubicBezTo>
                    <a:pt x="94" y="96"/>
                    <a:pt x="82" y="104"/>
                    <a:pt x="68" y="107"/>
                  </a:cubicBezTo>
                  <a:cubicBezTo>
                    <a:pt x="64" y="108"/>
                    <a:pt x="60"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8" name="Group 247"/>
          <p:cNvGrpSpPr/>
          <p:nvPr/>
        </p:nvGrpSpPr>
        <p:grpSpPr>
          <a:xfrm>
            <a:off x="7564460" y="3109747"/>
            <a:ext cx="315900" cy="298822"/>
            <a:chOff x="7476172" y="2878696"/>
            <a:chExt cx="467046" cy="441798"/>
          </a:xfrm>
        </p:grpSpPr>
        <p:sp>
          <p:nvSpPr>
            <p:cNvPr id="131" name="Freeform 61"/>
            <p:cNvSpPr>
              <a:spLocks/>
            </p:cNvSpPr>
            <p:nvPr/>
          </p:nvSpPr>
          <p:spPr bwMode="auto">
            <a:xfrm>
              <a:off x="7476172" y="2878696"/>
              <a:ext cx="467046" cy="441798"/>
            </a:xfrm>
            <a:custGeom>
              <a:avLst/>
              <a:gdLst>
                <a:gd name="T0" fmla="*/ 57 w 114"/>
                <a:gd name="T1" fmla="*/ 108 h 108"/>
                <a:gd name="T2" fmla="*/ 3 w 114"/>
                <a:gd name="T3" fmla="*/ 60 h 108"/>
                <a:gd name="T4" fmla="*/ 51 w 114"/>
                <a:gd name="T5" fmla="*/ 0 h 108"/>
                <a:gd name="T6" fmla="*/ 57 w 114"/>
                <a:gd name="T7" fmla="*/ 0 h 108"/>
                <a:gd name="T8" fmla="*/ 111 w 114"/>
                <a:gd name="T9" fmla="*/ 48 h 108"/>
                <a:gd name="T10" fmla="*/ 62 w 114"/>
                <a:gd name="T11" fmla="*/ 108 h 108"/>
                <a:gd name="T12" fmla="*/ 57 w 114"/>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14" h="108">
                  <a:moveTo>
                    <a:pt x="57" y="108"/>
                  </a:moveTo>
                  <a:cubicBezTo>
                    <a:pt x="29" y="108"/>
                    <a:pt x="6" y="87"/>
                    <a:pt x="3" y="60"/>
                  </a:cubicBezTo>
                  <a:cubicBezTo>
                    <a:pt x="0" y="30"/>
                    <a:pt x="21" y="3"/>
                    <a:pt x="51" y="0"/>
                  </a:cubicBezTo>
                  <a:cubicBezTo>
                    <a:pt x="53" y="0"/>
                    <a:pt x="55" y="0"/>
                    <a:pt x="57" y="0"/>
                  </a:cubicBezTo>
                  <a:cubicBezTo>
                    <a:pt x="85" y="0"/>
                    <a:pt x="108" y="21"/>
                    <a:pt x="111" y="48"/>
                  </a:cubicBezTo>
                  <a:cubicBezTo>
                    <a:pt x="114" y="78"/>
                    <a:pt x="92" y="105"/>
                    <a:pt x="62" y="108"/>
                  </a:cubicBezTo>
                  <a:cubicBezTo>
                    <a:pt x="61" y="108"/>
                    <a:pt x="59" y="108"/>
                    <a:pt x="57"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5" name="Freeform 61"/>
            <p:cNvSpPr>
              <a:spLocks/>
            </p:cNvSpPr>
            <p:nvPr/>
          </p:nvSpPr>
          <p:spPr bwMode="auto">
            <a:xfrm>
              <a:off x="7605568" y="3001097"/>
              <a:ext cx="208254" cy="196996"/>
            </a:xfrm>
            <a:custGeom>
              <a:avLst/>
              <a:gdLst>
                <a:gd name="T0" fmla="*/ 57 w 114"/>
                <a:gd name="T1" fmla="*/ 108 h 108"/>
                <a:gd name="T2" fmla="*/ 3 w 114"/>
                <a:gd name="T3" fmla="*/ 60 h 108"/>
                <a:gd name="T4" fmla="*/ 51 w 114"/>
                <a:gd name="T5" fmla="*/ 0 h 108"/>
                <a:gd name="T6" fmla="*/ 57 w 114"/>
                <a:gd name="T7" fmla="*/ 0 h 108"/>
                <a:gd name="T8" fmla="*/ 111 w 114"/>
                <a:gd name="T9" fmla="*/ 48 h 108"/>
                <a:gd name="T10" fmla="*/ 62 w 114"/>
                <a:gd name="T11" fmla="*/ 108 h 108"/>
                <a:gd name="T12" fmla="*/ 57 w 114"/>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14" h="108">
                  <a:moveTo>
                    <a:pt x="57" y="108"/>
                  </a:moveTo>
                  <a:cubicBezTo>
                    <a:pt x="29" y="108"/>
                    <a:pt x="6" y="87"/>
                    <a:pt x="3" y="60"/>
                  </a:cubicBezTo>
                  <a:cubicBezTo>
                    <a:pt x="0" y="30"/>
                    <a:pt x="21" y="3"/>
                    <a:pt x="51" y="0"/>
                  </a:cubicBezTo>
                  <a:cubicBezTo>
                    <a:pt x="53" y="0"/>
                    <a:pt x="55" y="0"/>
                    <a:pt x="57" y="0"/>
                  </a:cubicBezTo>
                  <a:cubicBezTo>
                    <a:pt x="85" y="0"/>
                    <a:pt x="108" y="21"/>
                    <a:pt x="111" y="48"/>
                  </a:cubicBezTo>
                  <a:cubicBezTo>
                    <a:pt x="114" y="78"/>
                    <a:pt x="92" y="105"/>
                    <a:pt x="62" y="108"/>
                  </a:cubicBezTo>
                  <a:cubicBezTo>
                    <a:pt x="61" y="108"/>
                    <a:pt x="59" y="108"/>
                    <a:pt x="57"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18" name="Group 217"/>
          <p:cNvGrpSpPr/>
          <p:nvPr/>
        </p:nvGrpSpPr>
        <p:grpSpPr>
          <a:xfrm>
            <a:off x="1271818" y="3449393"/>
            <a:ext cx="309070" cy="302238"/>
            <a:chOff x="1210594" y="3536570"/>
            <a:chExt cx="456952" cy="446850"/>
          </a:xfrm>
        </p:grpSpPr>
        <p:sp>
          <p:nvSpPr>
            <p:cNvPr id="132" name="Freeform 62"/>
            <p:cNvSpPr>
              <a:spLocks/>
            </p:cNvSpPr>
            <p:nvPr/>
          </p:nvSpPr>
          <p:spPr bwMode="auto">
            <a:xfrm>
              <a:off x="1210594" y="3536570"/>
              <a:ext cx="456952" cy="446850"/>
            </a:xfrm>
            <a:custGeom>
              <a:avLst/>
              <a:gdLst>
                <a:gd name="T0" fmla="*/ 55 w 112"/>
                <a:gd name="T1" fmla="*/ 109 h 109"/>
                <a:gd name="T2" fmla="*/ 1 w 112"/>
                <a:gd name="T3" fmla="*/ 60 h 109"/>
                <a:gd name="T4" fmla="*/ 13 w 112"/>
                <a:gd name="T5" fmla="*/ 20 h 109"/>
                <a:gd name="T6" fmla="*/ 50 w 112"/>
                <a:gd name="T7" fmla="*/ 0 h 109"/>
                <a:gd name="T8" fmla="*/ 55 w 112"/>
                <a:gd name="T9" fmla="*/ 0 h 109"/>
                <a:gd name="T10" fmla="*/ 109 w 112"/>
                <a:gd name="T11" fmla="*/ 49 h 109"/>
                <a:gd name="T12" fmla="*/ 61 w 112"/>
                <a:gd name="T13" fmla="*/ 108 h 109"/>
                <a:gd name="T14" fmla="*/ 55 w 112"/>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9">
                  <a:moveTo>
                    <a:pt x="55" y="109"/>
                  </a:moveTo>
                  <a:cubicBezTo>
                    <a:pt x="27" y="109"/>
                    <a:pt x="4" y="88"/>
                    <a:pt x="1" y="60"/>
                  </a:cubicBezTo>
                  <a:cubicBezTo>
                    <a:pt x="0" y="46"/>
                    <a:pt x="4" y="32"/>
                    <a:pt x="13" y="20"/>
                  </a:cubicBezTo>
                  <a:cubicBezTo>
                    <a:pt x="22" y="9"/>
                    <a:pt x="35" y="2"/>
                    <a:pt x="50" y="0"/>
                  </a:cubicBezTo>
                  <a:cubicBezTo>
                    <a:pt x="51" y="0"/>
                    <a:pt x="53" y="0"/>
                    <a:pt x="55" y="0"/>
                  </a:cubicBezTo>
                  <a:cubicBezTo>
                    <a:pt x="83" y="0"/>
                    <a:pt x="106" y="21"/>
                    <a:pt x="109" y="49"/>
                  </a:cubicBezTo>
                  <a:cubicBezTo>
                    <a:pt x="112" y="78"/>
                    <a:pt x="91" y="105"/>
                    <a:pt x="61" y="108"/>
                  </a:cubicBezTo>
                  <a:cubicBezTo>
                    <a:pt x="59" y="108"/>
                    <a:pt x="57" y="109"/>
                    <a:pt x="55"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6" name="Freeform 62"/>
            <p:cNvSpPr>
              <a:spLocks/>
            </p:cNvSpPr>
            <p:nvPr/>
          </p:nvSpPr>
          <p:spPr bwMode="auto">
            <a:xfrm>
              <a:off x="1337194" y="3660371"/>
              <a:ext cx="203752" cy="199248"/>
            </a:xfrm>
            <a:custGeom>
              <a:avLst/>
              <a:gdLst>
                <a:gd name="T0" fmla="*/ 55 w 112"/>
                <a:gd name="T1" fmla="*/ 109 h 109"/>
                <a:gd name="T2" fmla="*/ 1 w 112"/>
                <a:gd name="T3" fmla="*/ 60 h 109"/>
                <a:gd name="T4" fmla="*/ 13 w 112"/>
                <a:gd name="T5" fmla="*/ 20 h 109"/>
                <a:gd name="T6" fmla="*/ 50 w 112"/>
                <a:gd name="T7" fmla="*/ 0 h 109"/>
                <a:gd name="T8" fmla="*/ 55 w 112"/>
                <a:gd name="T9" fmla="*/ 0 h 109"/>
                <a:gd name="T10" fmla="*/ 109 w 112"/>
                <a:gd name="T11" fmla="*/ 49 h 109"/>
                <a:gd name="T12" fmla="*/ 61 w 112"/>
                <a:gd name="T13" fmla="*/ 108 h 109"/>
                <a:gd name="T14" fmla="*/ 55 w 112"/>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9">
                  <a:moveTo>
                    <a:pt x="55" y="109"/>
                  </a:moveTo>
                  <a:cubicBezTo>
                    <a:pt x="27" y="109"/>
                    <a:pt x="4" y="88"/>
                    <a:pt x="1" y="60"/>
                  </a:cubicBezTo>
                  <a:cubicBezTo>
                    <a:pt x="0" y="46"/>
                    <a:pt x="4" y="32"/>
                    <a:pt x="13" y="20"/>
                  </a:cubicBezTo>
                  <a:cubicBezTo>
                    <a:pt x="22" y="9"/>
                    <a:pt x="35" y="2"/>
                    <a:pt x="50" y="0"/>
                  </a:cubicBezTo>
                  <a:cubicBezTo>
                    <a:pt x="51" y="0"/>
                    <a:pt x="53" y="0"/>
                    <a:pt x="55" y="0"/>
                  </a:cubicBezTo>
                  <a:cubicBezTo>
                    <a:pt x="83" y="0"/>
                    <a:pt x="106" y="21"/>
                    <a:pt x="109" y="49"/>
                  </a:cubicBezTo>
                  <a:cubicBezTo>
                    <a:pt x="112" y="78"/>
                    <a:pt x="91" y="105"/>
                    <a:pt x="61" y="108"/>
                  </a:cubicBezTo>
                  <a:cubicBezTo>
                    <a:pt x="59" y="108"/>
                    <a:pt x="57" y="109"/>
                    <a:pt x="55"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47" name="Group 246"/>
          <p:cNvGrpSpPr/>
          <p:nvPr/>
        </p:nvGrpSpPr>
        <p:grpSpPr>
          <a:xfrm>
            <a:off x="7572016" y="3438761"/>
            <a:ext cx="302238" cy="300530"/>
            <a:chOff x="7503732" y="3206839"/>
            <a:chExt cx="446850" cy="444324"/>
          </a:xfrm>
        </p:grpSpPr>
        <p:sp>
          <p:nvSpPr>
            <p:cNvPr id="133" name="Oval 63"/>
            <p:cNvSpPr>
              <a:spLocks noChangeArrowheads="1"/>
            </p:cNvSpPr>
            <p:nvPr/>
          </p:nvSpPr>
          <p:spPr bwMode="auto">
            <a:xfrm>
              <a:off x="7503732" y="3206839"/>
              <a:ext cx="446850" cy="444324"/>
            </a:xfrm>
            <a:prstGeom prst="ellipse">
              <a:avLst/>
            </a:pr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7" name="Oval 63"/>
            <p:cNvSpPr>
              <a:spLocks noChangeArrowheads="1"/>
            </p:cNvSpPr>
            <p:nvPr/>
          </p:nvSpPr>
          <p:spPr bwMode="auto">
            <a:xfrm>
              <a:off x="7627533" y="3329940"/>
              <a:ext cx="199248" cy="198122"/>
            </a:xfrm>
            <a:prstGeom prst="ellipse">
              <a:avLst/>
            </a:pr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203" name="Group 202"/>
          <p:cNvGrpSpPr/>
          <p:nvPr/>
        </p:nvGrpSpPr>
        <p:grpSpPr>
          <a:xfrm>
            <a:off x="1273004" y="3118713"/>
            <a:ext cx="302238" cy="300530"/>
            <a:chOff x="1196595" y="3206839"/>
            <a:chExt cx="446850" cy="444324"/>
          </a:xfrm>
        </p:grpSpPr>
        <p:sp>
          <p:nvSpPr>
            <p:cNvPr id="134" name="Freeform 64"/>
            <p:cNvSpPr>
              <a:spLocks/>
            </p:cNvSpPr>
            <p:nvPr/>
          </p:nvSpPr>
          <p:spPr bwMode="auto">
            <a:xfrm>
              <a:off x="1196595" y="3206839"/>
              <a:ext cx="446850" cy="444324"/>
            </a:xfrm>
            <a:custGeom>
              <a:avLst/>
              <a:gdLst>
                <a:gd name="T0" fmla="*/ 54 w 109"/>
                <a:gd name="T1" fmla="*/ 108 h 108"/>
                <a:gd name="T2" fmla="*/ 54 w 109"/>
                <a:gd name="T3" fmla="*/ 108 h 108"/>
                <a:gd name="T4" fmla="*/ 0 w 109"/>
                <a:gd name="T5" fmla="*/ 54 h 108"/>
                <a:gd name="T6" fmla="*/ 16 w 109"/>
                <a:gd name="T7" fmla="*/ 16 h 108"/>
                <a:gd name="T8" fmla="*/ 54 w 109"/>
                <a:gd name="T9" fmla="*/ 0 h 108"/>
                <a:gd name="T10" fmla="*/ 109 w 109"/>
                <a:gd name="T11" fmla="*/ 54 h 108"/>
                <a:gd name="T12" fmla="*/ 54 w 109"/>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09" h="108">
                  <a:moveTo>
                    <a:pt x="54" y="108"/>
                  </a:moveTo>
                  <a:cubicBezTo>
                    <a:pt x="54" y="108"/>
                    <a:pt x="54" y="108"/>
                    <a:pt x="54" y="108"/>
                  </a:cubicBezTo>
                  <a:cubicBezTo>
                    <a:pt x="25" y="108"/>
                    <a:pt x="0" y="84"/>
                    <a:pt x="0" y="54"/>
                  </a:cubicBezTo>
                  <a:cubicBezTo>
                    <a:pt x="0" y="40"/>
                    <a:pt x="6" y="26"/>
                    <a:pt x="16" y="16"/>
                  </a:cubicBezTo>
                  <a:cubicBezTo>
                    <a:pt x="26" y="6"/>
                    <a:pt x="40" y="0"/>
                    <a:pt x="54" y="0"/>
                  </a:cubicBezTo>
                  <a:cubicBezTo>
                    <a:pt x="84" y="0"/>
                    <a:pt x="109" y="24"/>
                    <a:pt x="109" y="54"/>
                  </a:cubicBezTo>
                  <a:cubicBezTo>
                    <a:pt x="109" y="84"/>
                    <a:pt x="84" y="108"/>
                    <a:pt x="54"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8" name="Freeform 64"/>
            <p:cNvSpPr>
              <a:spLocks/>
            </p:cNvSpPr>
            <p:nvPr/>
          </p:nvSpPr>
          <p:spPr bwMode="auto">
            <a:xfrm>
              <a:off x="1320396" y="3329940"/>
              <a:ext cx="199248" cy="198122"/>
            </a:xfrm>
            <a:custGeom>
              <a:avLst/>
              <a:gdLst>
                <a:gd name="T0" fmla="*/ 54 w 109"/>
                <a:gd name="T1" fmla="*/ 108 h 108"/>
                <a:gd name="T2" fmla="*/ 54 w 109"/>
                <a:gd name="T3" fmla="*/ 108 h 108"/>
                <a:gd name="T4" fmla="*/ 0 w 109"/>
                <a:gd name="T5" fmla="*/ 54 h 108"/>
                <a:gd name="T6" fmla="*/ 16 w 109"/>
                <a:gd name="T7" fmla="*/ 16 h 108"/>
                <a:gd name="T8" fmla="*/ 54 w 109"/>
                <a:gd name="T9" fmla="*/ 0 h 108"/>
                <a:gd name="T10" fmla="*/ 109 w 109"/>
                <a:gd name="T11" fmla="*/ 54 h 108"/>
                <a:gd name="T12" fmla="*/ 54 w 109"/>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09" h="108">
                  <a:moveTo>
                    <a:pt x="54" y="108"/>
                  </a:moveTo>
                  <a:cubicBezTo>
                    <a:pt x="54" y="108"/>
                    <a:pt x="54" y="108"/>
                    <a:pt x="54" y="108"/>
                  </a:cubicBezTo>
                  <a:cubicBezTo>
                    <a:pt x="25" y="108"/>
                    <a:pt x="0" y="84"/>
                    <a:pt x="0" y="54"/>
                  </a:cubicBezTo>
                  <a:cubicBezTo>
                    <a:pt x="0" y="40"/>
                    <a:pt x="6" y="26"/>
                    <a:pt x="16" y="16"/>
                  </a:cubicBezTo>
                  <a:cubicBezTo>
                    <a:pt x="26" y="6"/>
                    <a:pt x="40" y="0"/>
                    <a:pt x="54" y="0"/>
                  </a:cubicBezTo>
                  <a:cubicBezTo>
                    <a:pt x="84" y="0"/>
                    <a:pt x="109" y="24"/>
                    <a:pt x="109" y="54"/>
                  </a:cubicBezTo>
                  <a:cubicBezTo>
                    <a:pt x="109" y="84"/>
                    <a:pt x="84" y="108"/>
                    <a:pt x="54"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380" name="Group 379"/>
          <p:cNvGrpSpPr/>
          <p:nvPr/>
        </p:nvGrpSpPr>
        <p:grpSpPr>
          <a:xfrm>
            <a:off x="4001521" y="3030129"/>
            <a:ext cx="544172" cy="797743"/>
            <a:chOff x="3448473" y="7460894"/>
            <a:chExt cx="769939" cy="1128713"/>
          </a:xfrm>
        </p:grpSpPr>
        <p:sp>
          <p:nvSpPr>
            <p:cNvPr id="381"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82"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72" name="Group 571"/>
          <p:cNvGrpSpPr/>
          <p:nvPr/>
        </p:nvGrpSpPr>
        <p:grpSpPr>
          <a:xfrm>
            <a:off x="5217553" y="3163647"/>
            <a:ext cx="144739" cy="664225"/>
            <a:chOff x="6981958" y="7022624"/>
            <a:chExt cx="144739" cy="664225"/>
          </a:xfrm>
        </p:grpSpPr>
        <p:sp>
          <p:nvSpPr>
            <p:cNvPr id="560" name="Freeform 142"/>
            <p:cNvSpPr>
              <a:spLocks noEditPoints="1"/>
            </p:cNvSpPr>
            <p:nvPr/>
          </p:nvSpPr>
          <p:spPr bwMode="auto">
            <a:xfrm>
              <a:off x="6981958" y="7022624"/>
              <a:ext cx="144739" cy="664225"/>
            </a:xfrm>
            <a:custGeom>
              <a:avLst/>
              <a:gdLst>
                <a:gd name="T0" fmla="*/ 0 w 129"/>
                <a:gd name="T1" fmla="*/ 592 h 592"/>
                <a:gd name="T2" fmla="*/ 7 w 129"/>
                <a:gd name="T3" fmla="*/ 516 h 592"/>
                <a:gd name="T4" fmla="*/ 84 w 129"/>
                <a:gd name="T5" fmla="*/ 516 h 592"/>
                <a:gd name="T6" fmla="*/ 77 w 129"/>
                <a:gd name="T7" fmla="*/ 592 h 592"/>
                <a:gd name="T8" fmla="*/ 0 w 129"/>
                <a:gd name="T9" fmla="*/ 592 h 592"/>
                <a:gd name="T10" fmla="*/ 45 w 129"/>
                <a:gd name="T11" fmla="*/ 77 h 592"/>
                <a:gd name="T12" fmla="*/ 52 w 129"/>
                <a:gd name="T13" fmla="*/ 0 h 592"/>
                <a:gd name="T14" fmla="*/ 129 w 129"/>
                <a:gd name="T15" fmla="*/ 0 h 592"/>
                <a:gd name="T16" fmla="*/ 122 w 129"/>
                <a:gd name="T17" fmla="*/ 77 h 592"/>
                <a:gd name="T18" fmla="*/ 45 w 129"/>
                <a:gd name="T19" fmla="*/ 77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592">
                  <a:moveTo>
                    <a:pt x="0" y="592"/>
                  </a:moveTo>
                  <a:lnTo>
                    <a:pt x="7" y="516"/>
                  </a:lnTo>
                  <a:lnTo>
                    <a:pt x="84" y="516"/>
                  </a:lnTo>
                  <a:lnTo>
                    <a:pt x="77" y="592"/>
                  </a:lnTo>
                  <a:lnTo>
                    <a:pt x="0" y="592"/>
                  </a:lnTo>
                  <a:close/>
                  <a:moveTo>
                    <a:pt x="45" y="77"/>
                  </a:moveTo>
                  <a:lnTo>
                    <a:pt x="52" y="0"/>
                  </a:lnTo>
                  <a:lnTo>
                    <a:pt x="129" y="0"/>
                  </a:lnTo>
                  <a:lnTo>
                    <a:pt x="122" y="77"/>
                  </a:lnTo>
                  <a:lnTo>
                    <a:pt x="45" y="77"/>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86" name="Freeform 142"/>
            <p:cNvSpPr>
              <a:spLocks noEditPoints="1"/>
            </p:cNvSpPr>
            <p:nvPr/>
          </p:nvSpPr>
          <p:spPr bwMode="auto">
            <a:xfrm>
              <a:off x="6981958" y="7022624"/>
              <a:ext cx="144739" cy="664225"/>
            </a:xfrm>
            <a:custGeom>
              <a:avLst/>
              <a:gdLst>
                <a:gd name="T0" fmla="*/ 0 w 129"/>
                <a:gd name="T1" fmla="*/ 592 h 592"/>
                <a:gd name="T2" fmla="*/ 7 w 129"/>
                <a:gd name="T3" fmla="*/ 516 h 592"/>
                <a:gd name="T4" fmla="*/ 84 w 129"/>
                <a:gd name="T5" fmla="*/ 516 h 592"/>
                <a:gd name="T6" fmla="*/ 77 w 129"/>
                <a:gd name="T7" fmla="*/ 592 h 592"/>
                <a:gd name="T8" fmla="*/ 0 w 129"/>
                <a:gd name="T9" fmla="*/ 592 h 592"/>
                <a:gd name="T10" fmla="*/ 45 w 129"/>
                <a:gd name="T11" fmla="*/ 77 h 592"/>
                <a:gd name="T12" fmla="*/ 52 w 129"/>
                <a:gd name="T13" fmla="*/ 0 h 592"/>
                <a:gd name="T14" fmla="*/ 129 w 129"/>
                <a:gd name="T15" fmla="*/ 0 h 592"/>
                <a:gd name="T16" fmla="*/ 122 w 129"/>
                <a:gd name="T17" fmla="*/ 77 h 592"/>
                <a:gd name="T18" fmla="*/ 45 w 129"/>
                <a:gd name="T19" fmla="*/ 77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592">
                  <a:moveTo>
                    <a:pt x="0" y="592"/>
                  </a:moveTo>
                  <a:lnTo>
                    <a:pt x="7" y="516"/>
                  </a:lnTo>
                  <a:lnTo>
                    <a:pt x="84" y="516"/>
                  </a:lnTo>
                  <a:lnTo>
                    <a:pt x="77" y="592"/>
                  </a:lnTo>
                  <a:lnTo>
                    <a:pt x="0" y="592"/>
                  </a:lnTo>
                  <a:close/>
                  <a:moveTo>
                    <a:pt x="45" y="77"/>
                  </a:moveTo>
                  <a:lnTo>
                    <a:pt x="52" y="0"/>
                  </a:lnTo>
                  <a:lnTo>
                    <a:pt x="129" y="0"/>
                  </a:lnTo>
                  <a:lnTo>
                    <a:pt x="122" y="77"/>
                  </a:lnTo>
                  <a:lnTo>
                    <a:pt x="45" y="77"/>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391" name="Group 390"/>
          <p:cNvGrpSpPr/>
          <p:nvPr/>
        </p:nvGrpSpPr>
        <p:grpSpPr>
          <a:xfrm>
            <a:off x="6034712" y="3030690"/>
            <a:ext cx="544172" cy="797743"/>
            <a:chOff x="3448473" y="7460894"/>
            <a:chExt cx="769939" cy="1128713"/>
          </a:xfrm>
        </p:grpSpPr>
        <p:sp>
          <p:nvSpPr>
            <p:cNvPr id="392"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93"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397" name="Group 396"/>
          <p:cNvGrpSpPr/>
          <p:nvPr/>
        </p:nvGrpSpPr>
        <p:grpSpPr>
          <a:xfrm>
            <a:off x="2565676" y="3030129"/>
            <a:ext cx="544172" cy="797743"/>
            <a:chOff x="3448473" y="7460894"/>
            <a:chExt cx="769939" cy="1128713"/>
          </a:xfrm>
        </p:grpSpPr>
        <p:sp>
          <p:nvSpPr>
            <p:cNvPr id="401"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02"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398" name="Group 397"/>
          <p:cNvGrpSpPr/>
          <p:nvPr/>
        </p:nvGrpSpPr>
        <p:grpSpPr>
          <a:xfrm>
            <a:off x="3162462" y="3030129"/>
            <a:ext cx="544172" cy="797743"/>
            <a:chOff x="3448473" y="7460894"/>
            <a:chExt cx="769939" cy="1128713"/>
          </a:xfrm>
        </p:grpSpPr>
        <p:sp>
          <p:nvSpPr>
            <p:cNvPr id="399"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00"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03" name="Group 402"/>
          <p:cNvGrpSpPr/>
          <p:nvPr/>
        </p:nvGrpSpPr>
        <p:grpSpPr>
          <a:xfrm>
            <a:off x="3781708" y="3163647"/>
            <a:ext cx="144739" cy="664225"/>
            <a:chOff x="6981958" y="7022624"/>
            <a:chExt cx="144739" cy="664225"/>
          </a:xfrm>
        </p:grpSpPr>
        <p:sp>
          <p:nvSpPr>
            <p:cNvPr id="404" name="Freeform 142"/>
            <p:cNvSpPr>
              <a:spLocks noEditPoints="1"/>
            </p:cNvSpPr>
            <p:nvPr/>
          </p:nvSpPr>
          <p:spPr bwMode="auto">
            <a:xfrm>
              <a:off x="6981958" y="7022624"/>
              <a:ext cx="144739" cy="664225"/>
            </a:xfrm>
            <a:custGeom>
              <a:avLst/>
              <a:gdLst>
                <a:gd name="T0" fmla="*/ 0 w 129"/>
                <a:gd name="T1" fmla="*/ 592 h 592"/>
                <a:gd name="T2" fmla="*/ 7 w 129"/>
                <a:gd name="T3" fmla="*/ 516 h 592"/>
                <a:gd name="T4" fmla="*/ 84 w 129"/>
                <a:gd name="T5" fmla="*/ 516 h 592"/>
                <a:gd name="T6" fmla="*/ 77 w 129"/>
                <a:gd name="T7" fmla="*/ 592 h 592"/>
                <a:gd name="T8" fmla="*/ 0 w 129"/>
                <a:gd name="T9" fmla="*/ 592 h 592"/>
                <a:gd name="T10" fmla="*/ 45 w 129"/>
                <a:gd name="T11" fmla="*/ 77 h 592"/>
                <a:gd name="T12" fmla="*/ 52 w 129"/>
                <a:gd name="T13" fmla="*/ 0 h 592"/>
                <a:gd name="T14" fmla="*/ 129 w 129"/>
                <a:gd name="T15" fmla="*/ 0 h 592"/>
                <a:gd name="T16" fmla="*/ 122 w 129"/>
                <a:gd name="T17" fmla="*/ 77 h 592"/>
                <a:gd name="T18" fmla="*/ 45 w 129"/>
                <a:gd name="T19" fmla="*/ 77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592">
                  <a:moveTo>
                    <a:pt x="0" y="592"/>
                  </a:moveTo>
                  <a:lnTo>
                    <a:pt x="7" y="516"/>
                  </a:lnTo>
                  <a:lnTo>
                    <a:pt x="84" y="516"/>
                  </a:lnTo>
                  <a:lnTo>
                    <a:pt x="77" y="592"/>
                  </a:lnTo>
                  <a:lnTo>
                    <a:pt x="0" y="592"/>
                  </a:lnTo>
                  <a:close/>
                  <a:moveTo>
                    <a:pt x="45" y="77"/>
                  </a:moveTo>
                  <a:lnTo>
                    <a:pt x="52" y="0"/>
                  </a:lnTo>
                  <a:lnTo>
                    <a:pt x="129" y="0"/>
                  </a:lnTo>
                  <a:lnTo>
                    <a:pt x="122" y="77"/>
                  </a:lnTo>
                  <a:lnTo>
                    <a:pt x="45" y="77"/>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05" name="Freeform 142"/>
            <p:cNvSpPr>
              <a:spLocks noEditPoints="1"/>
            </p:cNvSpPr>
            <p:nvPr/>
          </p:nvSpPr>
          <p:spPr bwMode="auto">
            <a:xfrm>
              <a:off x="6981958" y="7022624"/>
              <a:ext cx="144739" cy="664225"/>
            </a:xfrm>
            <a:custGeom>
              <a:avLst/>
              <a:gdLst>
                <a:gd name="T0" fmla="*/ 0 w 129"/>
                <a:gd name="T1" fmla="*/ 592 h 592"/>
                <a:gd name="T2" fmla="*/ 7 w 129"/>
                <a:gd name="T3" fmla="*/ 516 h 592"/>
                <a:gd name="T4" fmla="*/ 84 w 129"/>
                <a:gd name="T5" fmla="*/ 516 h 592"/>
                <a:gd name="T6" fmla="*/ 77 w 129"/>
                <a:gd name="T7" fmla="*/ 592 h 592"/>
                <a:gd name="T8" fmla="*/ 0 w 129"/>
                <a:gd name="T9" fmla="*/ 592 h 592"/>
                <a:gd name="T10" fmla="*/ 45 w 129"/>
                <a:gd name="T11" fmla="*/ 77 h 592"/>
                <a:gd name="T12" fmla="*/ 52 w 129"/>
                <a:gd name="T13" fmla="*/ 0 h 592"/>
                <a:gd name="T14" fmla="*/ 129 w 129"/>
                <a:gd name="T15" fmla="*/ 0 h 592"/>
                <a:gd name="T16" fmla="*/ 122 w 129"/>
                <a:gd name="T17" fmla="*/ 77 h 592"/>
                <a:gd name="T18" fmla="*/ 45 w 129"/>
                <a:gd name="T19" fmla="*/ 77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592">
                  <a:moveTo>
                    <a:pt x="0" y="592"/>
                  </a:moveTo>
                  <a:lnTo>
                    <a:pt x="7" y="516"/>
                  </a:lnTo>
                  <a:lnTo>
                    <a:pt x="84" y="516"/>
                  </a:lnTo>
                  <a:lnTo>
                    <a:pt x="77" y="592"/>
                  </a:lnTo>
                  <a:lnTo>
                    <a:pt x="0" y="592"/>
                  </a:lnTo>
                  <a:close/>
                  <a:moveTo>
                    <a:pt x="45" y="77"/>
                  </a:moveTo>
                  <a:lnTo>
                    <a:pt x="52" y="0"/>
                  </a:lnTo>
                  <a:lnTo>
                    <a:pt x="129" y="0"/>
                  </a:lnTo>
                  <a:lnTo>
                    <a:pt x="122" y="77"/>
                  </a:lnTo>
                  <a:lnTo>
                    <a:pt x="45" y="77"/>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2" name="Group 561"/>
          <p:cNvGrpSpPr/>
          <p:nvPr/>
        </p:nvGrpSpPr>
        <p:grpSpPr>
          <a:xfrm>
            <a:off x="6034712" y="3030690"/>
            <a:ext cx="544172" cy="797743"/>
            <a:chOff x="3448473" y="7460894"/>
            <a:chExt cx="769939" cy="1128713"/>
          </a:xfrm>
        </p:grpSpPr>
        <p:sp>
          <p:nvSpPr>
            <p:cNvPr id="262"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67"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3" name="Group 562"/>
          <p:cNvGrpSpPr/>
          <p:nvPr/>
        </p:nvGrpSpPr>
        <p:grpSpPr>
          <a:xfrm>
            <a:off x="6034152" y="3030690"/>
            <a:ext cx="545292" cy="797743"/>
            <a:chOff x="4215237" y="7470420"/>
            <a:chExt cx="771525" cy="1128713"/>
          </a:xfrm>
        </p:grpSpPr>
        <p:sp>
          <p:nvSpPr>
            <p:cNvPr id="276"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280"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4" name="Group 563"/>
          <p:cNvGrpSpPr/>
          <p:nvPr/>
        </p:nvGrpSpPr>
        <p:grpSpPr>
          <a:xfrm>
            <a:off x="6034152" y="3030690"/>
            <a:ext cx="545292" cy="797742"/>
            <a:chOff x="4967712" y="7460895"/>
            <a:chExt cx="771525" cy="1128712"/>
          </a:xfrm>
        </p:grpSpPr>
        <p:sp>
          <p:nvSpPr>
            <p:cNvPr id="285"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85"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5" name="Group 564"/>
          <p:cNvGrpSpPr/>
          <p:nvPr/>
        </p:nvGrpSpPr>
        <p:grpSpPr>
          <a:xfrm>
            <a:off x="6034152" y="3030690"/>
            <a:ext cx="545292" cy="797743"/>
            <a:chOff x="5736062" y="7470420"/>
            <a:chExt cx="771525" cy="1128713"/>
          </a:xfrm>
        </p:grpSpPr>
        <p:sp>
          <p:nvSpPr>
            <p:cNvPr id="514"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24"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6" name="Group 565"/>
          <p:cNvGrpSpPr/>
          <p:nvPr/>
        </p:nvGrpSpPr>
        <p:grpSpPr>
          <a:xfrm>
            <a:off x="6034152" y="3030129"/>
            <a:ext cx="545292" cy="798865"/>
            <a:chOff x="6510762" y="7500582"/>
            <a:chExt cx="771525" cy="1130301"/>
          </a:xfrm>
        </p:grpSpPr>
        <p:sp>
          <p:nvSpPr>
            <p:cNvPr id="535"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34"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7" name="Group 566"/>
          <p:cNvGrpSpPr/>
          <p:nvPr/>
        </p:nvGrpSpPr>
        <p:grpSpPr>
          <a:xfrm>
            <a:off x="6034152" y="3030690"/>
            <a:ext cx="545292" cy="797743"/>
            <a:chOff x="7277524" y="7510107"/>
            <a:chExt cx="771525" cy="1128713"/>
          </a:xfrm>
        </p:grpSpPr>
        <p:sp>
          <p:nvSpPr>
            <p:cNvPr id="542" name="Freeform 84"/>
            <p:cNvSpPr>
              <a:spLocks/>
            </p:cNvSpPr>
            <p:nvPr/>
          </p:nvSpPr>
          <p:spPr bwMode="auto">
            <a:xfrm>
              <a:off x="7277524" y="7510107"/>
              <a:ext cx="771525" cy="1128713"/>
            </a:xfrm>
            <a:custGeom>
              <a:avLst/>
              <a:gdLst/>
              <a:ahLst/>
              <a:cxnLst/>
              <a:rect l="l" t="t" r="r" b="b"/>
              <a:pathLst>
                <a:path w="771525" h="1128713">
                  <a:moveTo>
                    <a:pt x="150813" y="1006475"/>
                  </a:moveTo>
                  <a:lnTo>
                    <a:pt x="544513" y="1006475"/>
                  </a:lnTo>
                  <a:lnTo>
                    <a:pt x="652463" y="1128713"/>
                  </a:lnTo>
                  <a:lnTo>
                    <a:pt x="20638" y="1128713"/>
                  </a:lnTo>
                  <a:close/>
                  <a:moveTo>
                    <a:pt x="679451" y="585788"/>
                  </a:moveTo>
                  <a:lnTo>
                    <a:pt x="719138" y="631826"/>
                  </a:lnTo>
                  <a:lnTo>
                    <a:pt x="676276" y="1106488"/>
                  </a:lnTo>
                  <a:lnTo>
                    <a:pt x="568325" y="984251"/>
                  </a:lnTo>
                  <a:lnTo>
                    <a:pt x="595313" y="663576"/>
                  </a:lnTo>
                  <a:close/>
                  <a:moveTo>
                    <a:pt x="92075" y="585788"/>
                  </a:moveTo>
                  <a:lnTo>
                    <a:pt x="160338" y="663576"/>
                  </a:lnTo>
                  <a:lnTo>
                    <a:pt x="133351" y="984251"/>
                  </a:lnTo>
                  <a:lnTo>
                    <a:pt x="0" y="1106488"/>
                  </a:lnTo>
                  <a:lnTo>
                    <a:pt x="42862" y="631826"/>
                  </a:lnTo>
                  <a:close/>
                  <a:moveTo>
                    <a:pt x="182563" y="503238"/>
                  </a:moveTo>
                  <a:lnTo>
                    <a:pt x="603251" y="503238"/>
                  </a:lnTo>
                  <a:lnTo>
                    <a:pt x="658813" y="565151"/>
                  </a:lnTo>
                  <a:lnTo>
                    <a:pt x="592138" y="625476"/>
                  </a:lnTo>
                  <a:lnTo>
                    <a:pt x="169863" y="625476"/>
                  </a:lnTo>
                  <a:lnTo>
                    <a:pt x="117475" y="565151"/>
                  </a:lnTo>
                  <a:close/>
                  <a:moveTo>
                    <a:pt x="771525" y="22225"/>
                  </a:moveTo>
                  <a:lnTo>
                    <a:pt x="730250" y="496888"/>
                  </a:lnTo>
                  <a:lnTo>
                    <a:pt x="684213" y="541338"/>
                  </a:lnTo>
                  <a:lnTo>
                    <a:pt x="612775" y="465138"/>
                  </a:lnTo>
                  <a:lnTo>
                    <a:pt x="641350" y="141288"/>
                  </a:lnTo>
                  <a:close/>
                  <a:moveTo>
                    <a:pt x="96837" y="22225"/>
                  </a:moveTo>
                  <a:lnTo>
                    <a:pt x="204788" y="141288"/>
                  </a:lnTo>
                  <a:lnTo>
                    <a:pt x="177801" y="465138"/>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73" name="Freeform 90"/>
            <p:cNvSpPr>
              <a:spLocks/>
            </p:cNvSpPr>
            <p:nvPr/>
          </p:nvSpPr>
          <p:spPr bwMode="auto">
            <a:xfrm>
              <a:off x="7298162" y="7510107"/>
              <a:ext cx="728662" cy="1128713"/>
            </a:xfrm>
            <a:custGeom>
              <a:avLst/>
              <a:gdLst/>
              <a:ahLst/>
              <a:cxnLst/>
              <a:rect l="l" t="t" r="r" b="b"/>
              <a:pathLst>
                <a:path w="728662" h="1128713">
                  <a:moveTo>
                    <a:pt x="130175" y="1006475"/>
                  </a:moveTo>
                  <a:lnTo>
                    <a:pt x="523875" y="1006475"/>
                  </a:lnTo>
                  <a:lnTo>
                    <a:pt x="631825" y="1128713"/>
                  </a:lnTo>
                  <a:lnTo>
                    <a:pt x="0" y="1128713"/>
                  </a:lnTo>
                  <a:close/>
                  <a:moveTo>
                    <a:pt x="658813" y="585788"/>
                  </a:moveTo>
                  <a:lnTo>
                    <a:pt x="698500" y="631826"/>
                  </a:lnTo>
                  <a:lnTo>
                    <a:pt x="655638" y="1106488"/>
                  </a:lnTo>
                  <a:lnTo>
                    <a:pt x="547687" y="984251"/>
                  </a:lnTo>
                  <a:lnTo>
                    <a:pt x="574675" y="663576"/>
                  </a:lnTo>
                  <a:close/>
                  <a:moveTo>
                    <a:pt x="161925" y="503238"/>
                  </a:moveTo>
                  <a:lnTo>
                    <a:pt x="582613" y="503238"/>
                  </a:lnTo>
                  <a:lnTo>
                    <a:pt x="638175" y="565151"/>
                  </a:lnTo>
                  <a:lnTo>
                    <a:pt x="571500" y="625476"/>
                  </a:lnTo>
                  <a:lnTo>
                    <a:pt x="149225" y="625476"/>
                  </a:lnTo>
                  <a:lnTo>
                    <a:pt x="96837" y="565151"/>
                  </a:lnTo>
                  <a:close/>
                  <a:moveTo>
                    <a:pt x="76199" y="22225"/>
                  </a:moveTo>
                  <a:lnTo>
                    <a:pt x="184150" y="141288"/>
                  </a:lnTo>
                  <a:lnTo>
                    <a:pt x="157163" y="465138"/>
                  </a:lnTo>
                  <a:lnTo>
                    <a:pt x="76199" y="541338"/>
                  </a:lnTo>
                  <a:lnTo>
                    <a:pt x="33337" y="496888"/>
                  </a:lnTo>
                  <a:close/>
                  <a:moveTo>
                    <a:pt x="100012" y="0"/>
                  </a:moveTo>
                  <a:lnTo>
                    <a:pt x="728662" y="0"/>
                  </a:lnTo>
                  <a:lnTo>
                    <a:pt x="600075" y="122238"/>
                  </a:lnTo>
                  <a:lnTo>
                    <a:pt x="211137"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8" name="Group 567"/>
          <p:cNvGrpSpPr/>
          <p:nvPr/>
        </p:nvGrpSpPr>
        <p:grpSpPr>
          <a:xfrm>
            <a:off x="6034152" y="3030129"/>
            <a:ext cx="545292" cy="798865"/>
            <a:chOff x="3350049" y="8684857"/>
            <a:chExt cx="771525" cy="1130301"/>
          </a:xfrm>
        </p:grpSpPr>
        <p:sp>
          <p:nvSpPr>
            <p:cNvPr id="141" name="Freeform 98"/>
            <p:cNvSpPr>
              <a:spLocks/>
            </p:cNvSpPr>
            <p:nvPr/>
          </p:nvSpPr>
          <p:spPr bwMode="auto">
            <a:xfrm>
              <a:off x="3350049"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0" y="985838"/>
                  </a:lnTo>
                  <a:lnTo>
                    <a:pt x="0" y="1108076"/>
                  </a:lnTo>
                  <a:lnTo>
                    <a:pt x="42863" y="633413"/>
                  </a:lnTo>
                  <a:close/>
                  <a:moveTo>
                    <a:pt x="182562" y="504825"/>
                  </a:moveTo>
                  <a:lnTo>
                    <a:pt x="603250" y="504825"/>
                  </a:lnTo>
                  <a:lnTo>
                    <a:pt x="658813" y="566738"/>
                  </a:lnTo>
                  <a:lnTo>
                    <a:pt x="592138" y="627063"/>
                  </a:lnTo>
                  <a:lnTo>
                    <a:pt x="168275" y="627063"/>
                  </a:lnTo>
                  <a:lnTo>
                    <a:pt x="117475" y="566738"/>
                  </a:lnTo>
                  <a:close/>
                  <a:moveTo>
                    <a:pt x="771525" y="22225"/>
                  </a:moveTo>
                  <a:lnTo>
                    <a:pt x="730250" y="498475"/>
                  </a:lnTo>
                  <a:lnTo>
                    <a:pt x="682625" y="542925"/>
                  </a:lnTo>
                  <a:lnTo>
                    <a:pt x="612775" y="466725"/>
                  </a:lnTo>
                  <a:lnTo>
                    <a:pt x="641350" y="142875"/>
                  </a:lnTo>
                  <a:close/>
                  <a:moveTo>
                    <a:pt x="95250" y="22225"/>
                  </a:moveTo>
                  <a:lnTo>
                    <a:pt x="204788" y="142875"/>
                  </a:lnTo>
                  <a:lnTo>
                    <a:pt x="177800" y="466725"/>
                  </a:lnTo>
                  <a:lnTo>
                    <a:pt x="95250" y="542925"/>
                  </a:lnTo>
                  <a:lnTo>
                    <a:pt x="53975" y="498475"/>
                  </a:lnTo>
                  <a:close/>
                  <a:moveTo>
                    <a:pt x="120650"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46" name="Freeform 103"/>
            <p:cNvSpPr>
              <a:spLocks/>
            </p:cNvSpPr>
            <p:nvPr/>
          </p:nvSpPr>
          <p:spPr bwMode="auto">
            <a:xfrm>
              <a:off x="3350049" y="8684857"/>
              <a:ext cx="749300" cy="1130301"/>
            </a:xfrm>
            <a:custGeom>
              <a:avLst/>
              <a:gdLst/>
              <a:ahLst/>
              <a:cxnLst/>
              <a:rect l="l" t="t" r="r" b="b"/>
              <a:pathLst>
                <a:path w="749300" h="1130301">
                  <a:moveTo>
                    <a:pt x="150812" y="1008063"/>
                  </a:moveTo>
                  <a:lnTo>
                    <a:pt x="542925"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1" y="985838"/>
                  </a:lnTo>
                  <a:lnTo>
                    <a:pt x="0" y="1108076"/>
                  </a:lnTo>
                  <a:lnTo>
                    <a:pt x="42863" y="633413"/>
                  </a:lnTo>
                  <a:close/>
                  <a:moveTo>
                    <a:pt x="182563" y="504825"/>
                  </a:moveTo>
                  <a:lnTo>
                    <a:pt x="603251" y="504825"/>
                  </a:lnTo>
                  <a:lnTo>
                    <a:pt x="658813" y="566738"/>
                  </a:lnTo>
                  <a:lnTo>
                    <a:pt x="592138" y="627063"/>
                  </a:lnTo>
                  <a:lnTo>
                    <a:pt x="168275" y="627063"/>
                  </a:lnTo>
                  <a:lnTo>
                    <a:pt x="117475" y="566738"/>
                  </a:lnTo>
                  <a:close/>
                  <a:moveTo>
                    <a:pt x="95250" y="22225"/>
                  </a:moveTo>
                  <a:lnTo>
                    <a:pt x="204788" y="142875"/>
                  </a:lnTo>
                  <a:lnTo>
                    <a:pt x="177801" y="466725"/>
                  </a:lnTo>
                  <a:lnTo>
                    <a:pt x="95250" y="542925"/>
                  </a:lnTo>
                  <a:lnTo>
                    <a:pt x="53975" y="498475"/>
                  </a:lnTo>
                  <a:close/>
                  <a:moveTo>
                    <a:pt x="120650" y="0"/>
                  </a:moveTo>
                  <a:lnTo>
                    <a:pt x="749300" y="0"/>
                  </a:lnTo>
                  <a:lnTo>
                    <a:pt x="620713"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69" name="Group 568"/>
          <p:cNvGrpSpPr/>
          <p:nvPr/>
        </p:nvGrpSpPr>
        <p:grpSpPr>
          <a:xfrm>
            <a:off x="6034152" y="3030690"/>
            <a:ext cx="545292" cy="797743"/>
            <a:chOff x="4116812" y="8694382"/>
            <a:chExt cx="771525" cy="1128713"/>
          </a:xfrm>
        </p:grpSpPr>
        <p:sp>
          <p:nvSpPr>
            <p:cNvPr id="152" name="Freeform 109"/>
            <p:cNvSpPr>
              <a:spLocks/>
            </p:cNvSpPr>
            <p:nvPr/>
          </p:nvSpPr>
          <p:spPr bwMode="auto">
            <a:xfrm>
              <a:off x="4116812" y="8694382"/>
              <a:ext cx="771525" cy="1128713"/>
            </a:xfrm>
            <a:custGeom>
              <a:avLst/>
              <a:gdLst/>
              <a:ahLst/>
              <a:cxnLst/>
              <a:rect l="l" t="t" r="r" b="b"/>
              <a:pathLst>
                <a:path w="771525" h="1128713">
                  <a:moveTo>
                    <a:pt x="150812" y="1008063"/>
                  </a:moveTo>
                  <a:lnTo>
                    <a:pt x="542925" y="1008063"/>
                  </a:lnTo>
                  <a:lnTo>
                    <a:pt x="652462" y="1128713"/>
                  </a:lnTo>
                  <a:lnTo>
                    <a:pt x="20637" y="1128713"/>
                  </a:lnTo>
                  <a:close/>
                  <a:moveTo>
                    <a:pt x="679451" y="585788"/>
                  </a:moveTo>
                  <a:lnTo>
                    <a:pt x="719138" y="631826"/>
                  </a:lnTo>
                  <a:lnTo>
                    <a:pt x="676276" y="1106488"/>
                  </a:lnTo>
                  <a:lnTo>
                    <a:pt x="568325" y="985838"/>
                  </a:lnTo>
                  <a:lnTo>
                    <a:pt x="593725" y="663576"/>
                  </a:lnTo>
                  <a:close/>
                  <a:moveTo>
                    <a:pt x="92075" y="585788"/>
                  </a:moveTo>
                  <a:lnTo>
                    <a:pt x="160338" y="663576"/>
                  </a:lnTo>
                  <a:lnTo>
                    <a:pt x="133351" y="985838"/>
                  </a:lnTo>
                  <a:lnTo>
                    <a:pt x="0" y="1106488"/>
                  </a:lnTo>
                  <a:lnTo>
                    <a:pt x="42863" y="631826"/>
                  </a:lnTo>
                  <a:close/>
                  <a:moveTo>
                    <a:pt x="182563" y="503238"/>
                  </a:moveTo>
                  <a:lnTo>
                    <a:pt x="603251" y="503238"/>
                  </a:lnTo>
                  <a:lnTo>
                    <a:pt x="658813" y="565151"/>
                  </a:lnTo>
                  <a:lnTo>
                    <a:pt x="592138" y="625476"/>
                  </a:lnTo>
                  <a:lnTo>
                    <a:pt x="168275" y="625476"/>
                  </a:lnTo>
                  <a:lnTo>
                    <a:pt x="117475" y="565151"/>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55" name="Freeform 112"/>
            <p:cNvSpPr>
              <a:spLocks/>
            </p:cNvSpPr>
            <p:nvPr/>
          </p:nvSpPr>
          <p:spPr bwMode="auto">
            <a:xfrm>
              <a:off x="4237462" y="8694382"/>
              <a:ext cx="650875" cy="1106488"/>
            </a:xfrm>
            <a:custGeom>
              <a:avLst/>
              <a:gdLst/>
              <a:ahLst/>
              <a:cxnLst/>
              <a:rect l="l" t="t" r="r" b="b"/>
              <a:pathLst>
                <a:path w="650875" h="1106488">
                  <a:moveTo>
                    <a:pt x="558801" y="585788"/>
                  </a:moveTo>
                  <a:lnTo>
                    <a:pt x="598488" y="631826"/>
                  </a:lnTo>
                  <a:lnTo>
                    <a:pt x="555626" y="1106488"/>
                  </a:lnTo>
                  <a:lnTo>
                    <a:pt x="447675" y="985838"/>
                  </a:lnTo>
                  <a:lnTo>
                    <a:pt x="473075" y="663576"/>
                  </a:lnTo>
                  <a:close/>
                  <a:moveTo>
                    <a:pt x="650875" y="22225"/>
                  </a:moveTo>
                  <a:lnTo>
                    <a:pt x="609600" y="496888"/>
                  </a:lnTo>
                  <a:lnTo>
                    <a:pt x="561975" y="541338"/>
                  </a:lnTo>
                  <a:lnTo>
                    <a:pt x="492125" y="466725"/>
                  </a:lnTo>
                  <a:lnTo>
                    <a:pt x="520700" y="142875"/>
                  </a:lnTo>
                  <a:close/>
                  <a:moveTo>
                    <a:pt x="0" y="0"/>
                  </a:moveTo>
                  <a:lnTo>
                    <a:pt x="628650" y="0"/>
                  </a:lnTo>
                  <a:lnTo>
                    <a:pt x="500063" y="122238"/>
                  </a:lnTo>
                  <a:lnTo>
                    <a:pt x="10953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70" name="Group 569"/>
          <p:cNvGrpSpPr/>
          <p:nvPr/>
        </p:nvGrpSpPr>
        <p:grpSpPr>
          <a:xfrm>
            <a:off x="6034152" y="3030690"/>
            <a:ext cx="545293" cy="797743"/>
            <a:chOff x="4937549" y="8676920"/>
            <a:chExt cx="771526" cy="1128713"/>
          </a:xfrm>
        </p:grpSpPr>
        <p:sp>
          <p:nvSpPr>
            <p:cNvPr id="194" name="Freeform 119"/>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44" name="Freeform 126"/>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71" name="Group 570"/>
          <p:cNvGrpSpPr/>
          <p:nvPr/>
        </p:nvGrpSpPr>
        <p:grpSpPr>
          <a:xfrm>
            <a:off x="6034152" y="3030129"/>
            <a:ext cx="545292" cy="798865"/>
            <a:chOff x="5704312" y="8684857"/>
            <a:chExt cx="771525" cy="1130301"/>
          </a:xfrm>
        </p:grpSpPr>
        <p:sp>
          <p:nvSpPr>
            <p:cNvPr id="553" name="Freeform 135"/>
            <p:cNvSpPr>
              <a:spLocks/>
            </p:cNvSpPr>
            <p:nvPr/>
          </p:nvSpPr>
          <p:spPr bwMode="auto">
            <a:xfrm>
              <a:off x="5704312"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7550" y="633413"/>
                  </a:lnTo>
                  <a:lnTo>
                    <a:pt x="676275" y="1108076"/>
                  </a:lnTo>
                  <a:lnTo>
                    <a:pt x="568325" y="985838"/>
                  </a:lnTo>
                  <a:lnTo>
                    <a:pt x="593725" y="663576"/>
                  </a:lnTo>
                  <a:close/>
                  <a:moveTo>
                    <a:pt x="90488" y="585788"/>
                  </a:moveTo>
                  <a:lnTo>
                    <a:pt x="160338" y="663576"/>
                  </a:lnTo>
                  <a:lnTo>
                    <a:pt x="133350" y="985838"/>
                  </a:lnTo>
                  <a:lnTo>
                    <a:pt x="0" y="1108076"/>
                  </a:lnTo>
                  <a:lnTo>
                    <a:pt x="42862" y="633413"/>
                  </a:lnTo>
                  <a:close/>
                  <a:moveTo>
                    <a:pt x="182562" y="504825"/>
                  </a:moveTo>
                  <a:lnTo>
                    <a:pt x="603250" y="504825"/>
                  </a:lnTo>
                  <a:lnTo>
                    <a:pt x="658813" y="566738"/>
                  </a:lnTo>
                  <a:lnTo>
                    <a:pt x="592138" y="627063"/>
                  </a:lnTo>
                  <a:lnTo>
                    <a:pt x="168275" y="627063"/>
                  </a:lnTo>
                  <a:lnTo>
                    <a:pt x="117475" y="566738"/>
                  </a:lnTo>
                  <a:close/>
                  <a:moveTo>
                    <a:pt x="771525" y="22225"/>
                  </a:moveTo>
                  <a:lnTo>
                    <a:pt x="728663" y="498475"/>
                  </a:lnTo>
                  <a:lnTo>
                    <a:pt x="682625" y="542925"/>
                  </a:lnTo>
                  <a:lnTo>
                    <a:pt x="611187" y="466725"/>
                  </a:lnTo>
                  <a:lnTo>
                    <a:pt x="641350" y="142875"/>
                  </a:lnTo>
                  <a:close/>
                  <a:moveTo>
                    <a:pt x="95250" y="22225"/>
                  </a:moveTo>
                  <a:lnTo>
                    <a:pt x="204788" y="142875"/>
                  </a:lnTo>
                  <a:lnTo>
                    <a:pt x="177800" y="466725"/>
                  </a:lnTo>
                  <a:lnTo>
                    <a:pt x="95250" y="542925"/>
                  </a:lnTo>
                  <a:lnTo>
                    <a:pt x="53975" y="498475"/>
                  </a:lnTo>
                  <a:close/>
                  <a:moveTo>
                    <a:pt x="119062"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57" name="Freeform 139"/>
            <p:cNvSpPr>
              <a:spLocks/>
            </p:cNvSpPr>
            <p:nvPr/>
          </p:nvSpPr>
          <p:spPr bwMode="auto">
            <a:xfrm>
              <a:off x="5724949" y="8684857"/>
              <a:ext cx="750888" cy="1130301"/>
            </a:xfrm>
            <a:custGeom>
              <a:avLst/>
              <a:gdLst/>
              <a:ahLst/>
              <a:cxnLst/>
              <a:rect l="l" t="t" r="r" b="b"/>
              <a:pathLst>
                <a:path w="750888" h="1130301">
                  <a:moveTo>
                    <a:pt x="130175" y="1008063"/>
                  </a:moveTo>
                  <a:lnTo>
                    <a:pt x="522288" y="1008063"/>
                  </a:lnTo>
                  <a:lnTo>
                    <a:pt x="631825" y="1130301"/>
                  </a:lnTo>
                  <a:lnTo>
                    <a:pt x="0" y="1130301"/>
                  </a:lnTo>
                  <a:close/>
                  <a:moveTo>
                    <a:pt x="657226" y="585788"/>
                  </a:moveTo>
                  <a:lnTo>
                    <a:pt x="696913" y="633413"/>
                  </a:lnTo>
                  <a:lnTo>
                    <a:pt x="655638" y="1108076"/>
                  </a:lnTo>
                  <a:lnTo>
                    <a:pt x="547688" y="985838"/>
                  </a:lnTo>
                  <a:lnTo>
                    <a:pt x="573088" y="663576"/>
                  </a:lnTo>
                  <a:close/>
                  <a:moveTo>
                    <a:pt x="161926" y="504825"/>
                  </a:moveTo>
                  <a:lnTo>
                    <a:pt x="582614" y="504825"/>
                  </a:lnTo>
                  <a:lnTo>
                    <a:pt x="638176" y="566738"/>
                  </a:lnTo>
                  <a:lnTo>
                    <a:pt x="571501" y="627063"/>
                  </a:lnTo>
                  <a:lnTo>
                    <a:pt x="147638" y="627063"/>
                  </a:lnTo>
                  <a:lnTo>
                    <a:pt x="96838" y="566738"/>
                  </a:lnTo>
                  <a:close/>
                  <a:moveTo>
                    <a:pt x="750888" y="22225"/>
                  </a:moveTo>
                  <a:lnTo>
                    <a:pt x="708026" y="498475"/>
                  </a:lnTo>
                  <a:lnTo>
                    <a:pt x="661988" y="542925"/>
                  </a:lnTo>
                  <a:lnTo>
                    <a:pt x="590550" y="466725"/>
                  </a:lnTo>
                  <a:lnTo>
                    <a:pt x="620713" y="142875"/>
                  </a:lnTo>
                  <a:close/>
                  <a:moveTo>
                    <a:pt x="74613" y="22225"/>
                  </a:moveTo>
                  <a:lnTo>
                    <a:pt x="184151" y="142875"/>
                  </a:lnTo>
                  <a:lnTo>
                    <a:pt x="157164" y="466725"/>
                  </a:lnTo>
                  <a:lnTo>
                    <a:pt x="74613" y="542925"/>
                  </a:lnTo>
                  <a:lnTo>
                    <a:pt x="33338" y="498475"/>
                  </a:lnTo>
                  <a:close/>
                  <a:moveTo>
                    <a:pt x="98425" y="0"/>
                  </a:moveTo>
                  <a:lnTo>
                    <a:pt x="728663" y="0"/>
                  </a:lnTo>
                  <a:lnTo>
                    <a:pt x="600076" y="122238"/>
                  </a:lnTo>
                  <a:lnTo>
                    <a:pt x="209550"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07" name="Group 406"/>
          <p:cNvGrpSpPr/>
          <p:nvPr/>
        </p:nvGrpSpPr>
        <p:grpSpPr>
          <a:xfrm>
            <a:off x="6034712" y="3030690"/>
            <a:ext cx="544172" cy="797743"/>
            <a:chOff x="3448473" y="7460894"/>
            <a:chExt cx="769939" cy="1128713"/>
          </a:xfrm>
        </p:grpSpPr>
        <p:sp>
          <p:nvSpPr>
            <p:cNvPr id="408"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09"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10" name="Group 409"/>
          <p:cNvGrpSpPr/>
          <p:nvPr/>
        </p:nvGrpSpPr>
        <p:grpSpPr>
          <a:xfrm>
            <a:off x="6034152" y="3030690"/>
            <a:ext cx="545292" cy="797743"/>
            <a:chOff x="4215237" y="7470420"/>
            <a:chExt cx="771525" cy="1128713"/>
          </a:xfrm>
        </p:grpSpPr>
        <p:sp>
          <p:nvSpPr>
            <p:cNvPr id="411"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12"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13" name="Group 412"/>
          <p:cNvGrpSpPr/>
          <p:nvPr/>
        </p:nvGrpSpPr>
        <p:grpSpPr>
          <a:xfrm>
            <a:off x="6034152" y="3030690"/>
            <a:ext cx="545292" cy="797742"/>
            <a:chOff x="4967712" y="7460895"/>
            <a:chExt cx="771525" cy="1128712"/>
          </a:xfrm>
        </p:grpSpPr>
        <p:sp>
          <p:nvSpPr>
            <p:cNvPr id="414"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15"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16" name="Group 415"/>
          <p:cNvGrpSpPr/>
          <p:nvPr/>
        </p:nvGrpSpPr>
        <p:grpSpPr>
          <a:xfrm>
            <a:off x="6034152" y="3030690"/>
            <a:ext cx="545292" cy="797743"/>
            <a:chOff x="5736062" y="7470420"/>
            <a:chExt cx="771525" cy="1128713"/>
          </a:xfrm>
        </p:grpSpPr>
        <p:sp>
          <p:nvSpPr>
            <p:cNvPr id="417"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18"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19" name="Group 418"/>
          <p:cNvGrpSpPr/>
          <p:nvPr/>
        </p:nvGrpSpPr>
        <p:grpSpPr>
          <a:xfrm>
            <a:off x="6034152" y="3030129"/>
            <a:ext cx="545292" cy="798865"/>
            <a:chOff x="6510762" y="7500582"/>
            <a:chExt cx="771525" cy="1130301"/>
          </a:xfrm>
        </p:grpSpPr>
        <p:sp>
          <p:nvSpPr>
            <p:cNvPr id="420"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21"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22" name="Group 421"/>
          <p:cNvGrpSpPr/>
          <p:nvPr/>
        </p:nvGrpSpPr>
        <p:grpSpPr>
          <a:xfrm>
            <a:off x="6034152" y="3030690"/>
            <a:ext cx="545292" cy="797743"/>
            <a:chOff x="7277524" y="7510107"/>
            <a:chExt cx="771525" cy="1128713"/>
          </a:xfrm>
        </p:grpSpPr>
        <p:sp>
          <p:nvSpPr>
            <p:cNvPr id="423" name="Freeform 84"/>
            <p:cNvSpPr>
              <a:spLocks/>
            </p:cNvSpPr>
            <p:nvPr/>
          </p:nvSpPr>
          <p:spPr bwMode="auto">
            <a:xfrm>
              <a:off x="7277524" y="7510107"/>
              <a:ext cx="771525" cy="1128713"/>
            </a:xfrm>
            <a:custGeom>
              <a:avLst/>
              <a:gdLst/>
              <a:ahLst/>
              <a:cxnLst/>
              <a:rect l="l" t="t" r="r" b="b"/>
              <a:pathLst>
                <a:path w="771525" h="1128713">
                  <a:moveTo>
                    <a:pt x="150813" y="1006475"/>
                  </a:moveTo>
                  <a:lnTo>
                    <a:pt x="544513" y="1006475"/>
                  </a:lnTo>
                  <a:lnTo>
                    <a:pt x="652463" y="1128713"/>
                  </a:lnTo>
                  <a:lnTo>
                    <a:pt x="20638" y="1128713"/>
                  </a:lnTo>
                  <a:close/>
                  <a:moveTo>
                    <a:pt x="679451" y="585788"/>
                  </a:moveTo>
                  <a:lnTo>
                    <a:pt x="719138" y="631826"/>
                  </a:lnTo>
                  <a:lnTo>
                    <a:pt x="676276" y="1106488"/>
                  </a:lnTo>
                  <a:lnTo>
                    <a:pt x="568325" y="984251"/>
                  </a:lnTo>
                  <a:lnTo>
                    <a:pt x="595313" y="663576"/>
                  </a:lnTo>
                  <a:close/>
                  <a:moveTo>
                    <a:pt x="92075" y="585788"/>
                  </a:moveTo>
                  <a:lnTo>
                    <a:pt x="160338" y="663576"/>
                  </a:lnTo>
                  <a:lnTo>
                    <a:pt x="133351" y="984251"/>
                  </a:lnTo>
                  <a:lnTo>
                    <a:pt x="0" y="1106488"/>
                  </a:lnTo>
                  <a:lnTo>
                    <a:pt x="42862" y="631826"/>
                  </a:lnTo>
                  <a:close/>
                  <a:moveTo>
                    <a:pt x="182563" y="503238"/>
                  </a:moveTo>
                  <a:lnTo>
                    <a:pt x="603251" y="503238"/>
                  </a:lnTo>
                  <a:lnTo>
                    <a:pt x="658813" y="565151"/>
                  </a:lnTo>
                  <a:lnTo>
                    <a:pt x="592138" y="625476"/>
                  </a:lnTo>
                  <a:lnTo>
                    <a:pt x="169863" y="625476"/>
                  </a:lnTo>
                  <a:lnTo>
                    <a:pt x="117475" y="565151"/>
                  </a:lnTo>
                  <a:close/>
                  <a:moveTo>
                    <a:pt x="771525" y="22225"/>
                  </a:moveTo>
                  <a:lnTo>
                    <a:pt x="730250" y="496888"/>
                  </a:lnTo>
                  <a:lnTo>
                    <a:pt x="684213" y="541338"/>
                  </a:lnTo>
                  <a:lnTo>
                    <a:pt x="612775" y="465138"/>
                  </a:lnTo>
                  <a:lnTo>
                    <a:pt x="641350" y="141288"/>
                  </a:lnTo>
                  <a:close/>
                  <a:moveTo>
                    <a:pt x="96837" y="22225"/>
                  </a:moveTo>
                  <a:lnTo>
                    <a:pt x="204788" y="141288"/>
                  </a:lnTo>
                  <a:lnTo>
                    <a:pt x="177801" y="465138"/>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24" name="Freeform 90"/>
            <p:cNvSpPr>
              <a:spLocks/>
            </p:cNvSpPr>
            <p:nvPr/>
          </p:nvSpPr>
          <p:spPr bwMode="auto">
            <a:xfrm>
              <a:off x="7298162" y="7510107"/>
              <a:ext cx="728662" cy="1128713"/>
            </a:xfrm>
            <a:custGeom>
              <a:avLst/>
              <a:gdLst/>
              <a:ahLst/>
              <a:cxnLst/>
              <a:rect l="l" t="t" r="r" b="b"/>
              <a:pathLst>
                <a:path w="728662" h="1128713">
                  <a:moveTo>
                    <a:pt x="130175" y="1006475"/>
                  </a:moveTo>
                  <a:lnTo>
                    <a:pt x="523875" y="1006475"/>
                  </a:lnTo>
                  <a:lnTo>
                    <a:pt x="631825" y="1128713"/>
                  </a:lnTo>
                  <a:lnTo>
                    <a:pt x="0" y="1128713"/>
                  </a:lnTo>
                  <a:close/>
                  <a:moveTo>
                    <a:pt x="658813" y="585788"/>
                  </a:moveTo>
                  <a:lnTo>
                    <a:pt x="698500" y="631826"/>
                  </a:lnTo>
                  <a:lnTo>
                    <a:pt x="655638" y="1106488"/>
                  </a:lnTo>
                  <a:lnTo>
                    <a:pt x="547687" y="984251"/>
                  </a:lnTo>
                  <a:lnTo>
                    <a:pt x="574675" y="663576"/>
                  </a:lnTo>
                  <a:close/>
                  <a:moveTo>
                    <a:pt x="161925" y="503238"/>
                  </a:moveTo>
                  <a:lnTo>
                    <a:pt x="582613" y="503238"/>
                  </a:lnTo>
                  <a:lnTo>
                    <a:pt x="638175" y="565151"/>
                  </a:lnTo>
                  <a:lnTo>
                    <a:pt x="571500" y="625476"/>
                  </a:lnTo>
                  <a:lnTo>
                    <a:pt x="149225" y="625476"/>
                  </a:lnTo>
                  <a:lnTo>
                    <a:pt x="96837" y="565151"/>
                  </a:lnTo>
                  <a:close/>
                  <a:moveTo>
                    <a:pt x="76199" y="22225"/>
                  </a:moveTo>
                  <a:lnTo>
                    <a:pt x="184150" y="141288"/>
                  </a:lnTo>
                  <a:lnTo>
                    <a:pt x="157163" y="465138"/>
                  </a:lnTo>
                  <a:lnTo>
                    <a:pt x="76199" y="541338"/>
                  </a:lnTo>
                  <a:lnTo>
                    <a:pt x="33337" y="496888"/>
                  </a:lnTo>
                  <a:close/>
                  <a:moveTo>
                    <a:pt x="100012" y="0"/>
                  </a:moveTo>
                  <a:lnTo>
                    <a:pt x="728662" y="0"/>
                  </a:lnTo>
                  <a:lnTo>
                    <a:pt x="600075" y="122238"/>
                  </a:lnTo>
                  <a:lnTo>
                    <a:pt x="211137"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25" name="Group 424"/>
          <p:cNvGrpSpPr/>
          <p:nvPr/>
        </p:nvGrpSpPr>
        <p:grpSpPr>
          <a:xfrm>
            <a:off x="6034152" y="3030129"/>
            <a:ext cx="545292" cy="798865"/>
            <a:chOff x="3350049" y="8684857"/>
            <a:chExt cx="771525" cy="1130301"/>
          </a:xfrm>
        </p:grpSpPr>
        <p:sp>
          <p:nvSpPr>
            <p:cNvPr id="426" name="Freeform 98"/>
            <p:cNvSpPr>
              <a:spLocks/>
            </p:cNvSpPr>
            <p:nvPr/>
          </p:nvSpPr>
          <p:spPr bwMode="auto">
            <a:xfrm>
              <a:off x="3350049"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0" y="985838"/>
                  </a:lnTo>
                  <a:lnTo>
                    <a:pt x="0" y="1108076"/>
                  </a:lnTo>
                  <a:lnTo>
                    <a:pt x="42863" y="633413"/>
                  </a:lnTo>
                  <a:close/>
                  <a:moveTo>
                    <a:pt x="182562" y="504825"/>
                  </a:moveTo>
                  <a:lnTo>
                    <a:pt x="603250" y="504825"/>
                  </a:lnTo>
                  <a:lnTo>
                    <a:pt x="658813" y="566738"/>
                  </a:lnTo>
                  <a:lnTo>
                    <a:pt x="592138" y="627063"/>
                  </a:lnTo>
                  <a:lnTo>
                    <a:pt x="168275" y="627063"/>
                  </a:lnTo>
                  <a:lnTo>
                    <a:pt x="117475" y="566738"/>
                  </a:lnTo>
                  <a:close/>
                  <a:moveTo>
                    <a:pt x="771525" y="22225"/>
                  </a:moveTo>
                  <a:lnTo>
                    <a:pt x="730250" y="498475"/>
                  </a:lnTo>
                  <a:lnTo>
                    <a:pt x="682625" y="542925"/>
                  </a:lnTo>
                  <a:lnTo>
                    <a:pt x="612775" y="466725"/>
                  </a:lnTo>
                  <a:lnTo>
                    <a:pt x="641350" y="142875"/>
                  </a:lnTo>
                  <a:close/>
                  <a:moveTo>
                    <a:pt x="95250" y="22225"/>
                  </a:moveTo>
                  <a:lnTo>
                    <a:pt x="204788" y="142875"/>
                  </a:lnTo>
                  <a:lnTo>
                    <a:pt x="177800" y="466725"/>
                  </a:lnTo>
                  <a:lnTo>
                    <a:pt x="95250" y="542925"/>
                  </a:lnTo>
                  <a:lnTo>
                    <a:pt x="53975" y="498475"/>
                  </a:lnTo>
                  <a:close/>
                  <a:moveTo>
                    <a:pt x="120650"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27" name="Freeform 103"/>
            <p:cNvSpPr>
              <a:spLocks/>
            </p:cNvSpPr>
            <p:nvPr/>
          </p:nvSpPr>
          <p:spPr bwMode="auto">
            <a:xfrm>
              <a:off x="3350049" y="8684857"/>
              <a:ext cx="749300" cy="1130301"/>
            </a:xfrm>
            <a:custGeom>
              <a:avLst/>
              <a:gdLst/>
              <a:ahLst/>
              <a:cxnLst/>
              <a:rect l="l" t="t" r="r" b="b"/>
              <a:pathLst>
                <a:path w="749300" h="1130301">
                  <a:moveTo>
                    <a:pt x="150812" y="1008063"/>
                  </a:moveTo>
                  <a:lnTo>
                    <a:pt x="542925"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1" y="985838"/>
                  </a:lnTo>
                  <a:lnTo>
                    <a:pt x="0" y="1108076"/>
                  </a:lnTo>
                  <a:lnTo>
                    <a:pt x="42863" y="633413"/>
                  </a:lnTo>
                  <a:close/>
                  <a:moveTo>
                    <a:pt x="182563" y="504825"/>
                  </a:moveTo>
                  <a:lnTo>
                    <a:pt x="603251" y="504825"/>
                  </a:lnTo>
                  <a:lnTo>
                    <a:pt x="658813" y="566738"/>
                  </a:lnTo>
                  <a:lnTo>
                    <a:pt x="592138" y="627063"/>
                  </a:lnTo>
                  <a:lnTo>
                    <a:pt x="168275" y="627063"/>
                  </a:lnTo>
                  <a:lnTo>
                    <a:pt x="117475" y="566738"/>
                  </a:lnTo>
                  <a:close/>
                  <a:moveTo>
                    <a:pt x="95250" y="22225"/>
                  </a:moveTo>
                  <a:lnTo>
                    <a:pt x="204788" y="142875"/>
                  </a:lnTo>
                  <a:lnTo>
                    <a:pt x="177801" y="466725"/>
                  </a:lnTo>
                  <a:lnTo>
                    <a:pt x="95250" y="542925"/>
                  </a:lnTo>
                  <a:lnTo>
                    <a:pt x="53975" y="498475"/>
                  </a:lnTo>
                  <a:close/>
                  <a:moveTo>
                    <a:pt x="120650" y="0"/>
                  </a:moveTo>
                  <a:lnTo>
                    <a:pt x="749300" y="0"/>
                  </a:lnTo>
                  <a:lnTo>
                    <a:pt x="620713"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28" name="Group 427"/>
          <p:cNvGrpSpPr/>
          <p:nvPr/>
        </p:nvGrpSpPr>
        <p:grpSpPr>
          <a:xfrm>
            <a:off x="6034152" y="3030690"/>
            <a:ext cx="545292" cy="797743"/>
            <a:chOff x="4116812" y="8694382"/>
            <a:chExt cx="771525" cy="1128713"/>
          </a:xfrm>
        </p:grpSpPr>
        <p:sp>
          <p:nvSpPr>
            <p:cNvPr id="429" name="Freeform 109"/>
            <p:cNvSpPr>
              <a:spLocks/>
            </p:cNvSpPr>
            <p:nvPr/>
          </p:nvSpPr>
          <p:spPr bwMode="auto">
            <a:xfrm>
              <a:off x="4116812" y="8694382"/>
              <a:ext cx="771525" cy="1128713"/>
            </a:xfrm>
            <a:custGeom>
              <a:avLst/>
              <a:gdLst/>
              <a:ahLst/>
              <a:cxnLst/>
              <a:rect l="l" t="t" r="r" b="b"/>
              <a:pathLst>
                <a:path w="771525" h="1128713">
                  <a:moveTo>
                    <a:pt x="150812" y="1008063"/>
                  </a:moveTo>
                  <a:lnTo>
                    <a:pt x="542925" y="1008063"/>
                  </a:lnTo>
                  <a:lnTo>
                    <a:pt x="652462" y="1128713"/>
                  </a:lnTo>
                  <a:lnTo>
                    <a:pt x="20637" y="1128713"/>
                  </a:lnTo>
                  <a:close/>
                  <a:moveTo>
                    <a:pt x="679451" y="585788"/>
                  </a:moveTo>
                  <a:lnTo>
                    <a:pt x="719138" y="631826"/>
                  </a:lnTo>
                  <a:lnTo>
                    <a:pt x="676276" y="1106488"/>
                  </a:lnTo>
                  <a:lnTo>
                    <a:pt x="568325" y="985838"/>
                  </a:lnTo>
                  <a:lnTo>
                    <a:pt x="593725" y="663576"/>
                  </a:lnTo>
                  <a:close/>
                  <a:moveTo>
                    <a:pt x="92075" y="585788"/>
                  </a:moveTo>
                  <a:lnTo>
                    <a:pt x="160338" y="663576"/>
                  </a:lnTo>
                  <a:lnTo>
                    <a:pt x="133351" y="985838"/>
                  </a:lnTo>
                  <a:lnTo>
                    <a:pt x="0" y="1106488"/>
                  </a:lnTo>
                  <a:lnTo>
                    <a:pt x="42863" y="631826"/>
                  </a:lnTo>
                  <a:close/>
                  <a:moveTo>
                    <a:pt x="182563" y="503238"/>
                  </a:moveTo>
                  <a:lnTo>
                    <a:pt x="603251" y="503238"/>
                  </a:lnTo>
                  <a:lnTo>
                    <a:pt x="658813" y="565151"/>
                  </a:lnTo>
                  <a:lnTo>
                    <a:pt x="592138" y="625476"/>
                  </a:lnTo>
                  <a:lnTo>
                    <a:pt x="168275" y="625476"/>
                  </a:lnTo>
                  <a:lnTo>
                    <a:pt x="117475" y="565151"/>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30" name="Freeform 112"/>
            <p:cNvSpPr>
              <a:spLocks/>
            </p:cNvSpPr>
            <p:nvPr/>
          </p:nvSpPr>
          <p:spPr bwMode="auto">
            <a:xfrm>
              <a:off x="4237462" y="8694382"/>
              <a:ext cx="650875" cy="1106488"/>
            </a:xfrm>
            <a:custGeom>
              <a:avLst/>
              <a:gdLst/>
              <a:ahLst/>
              <a:cxnLst/>
              <a:rect l="l" t="t" r="r" b="b"/>
              <a:pathLst>
                <a:path w="650875" h="1106488">
                  <a:moveTo>
                    <a:pt x="558801" y="585788"/>
                  </a:moveTo>
                  <a:lnTo>
                    <a:pt x="598488" y="631826"/>
                  </a:lnTo>
                  <a:lnTo>
                    <a:pt x="555626" y="1106488"/>
                  </a:lnTo>
                  <a:lnTo>
                    <a:pt x="447675" y="985838"/>
                  </a:lnTo>
                  <a:lnTo>
                    <a:pt x="473075" y="663576"/>
                  </a:lnTo>
                  <a:close/>
                  <a:moveTo>
                    <a:pt x="650875" y="22225"/>
                  </a:moveTo>
                  <a:lnTo>
                    <a:pt x="609600" y="496888"/>
                  </a:lnTo>
                  <a:lnTo>
                    <a:pt x="561975" y="541338"/>
                  </a:lnTo>
                  <a:lnTo>
                    <a:pt x="492125" y="466725"/>
                  </a:lnTo>
                  <a:lnTo>
                    <a:pt x="520700" y="142875"/>
                  </a:lnTo>
                  <a:close/>
                  <a:moveTo>
                    <a:pt x="0" y="0"/>
                  </a:moveTo>
                  <a:lnTo>
                    <a:pt x="628650" y="0"/>
                  </a:lnTo>
                  <a:lnTo>
                    <a:pt x="500063" y="122238"/>
                  </a:lnTo>
                  <a:lnTo>
                    <a:pt x="10953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31" name="Group 430"/>
          <p:cNvGrpSpPr/>
          <p:nvPr/>
        </p:nvGrpSpPr>
        <p:grpSpPr>
          <a:xfrm>
            <a:off x="6034152" y="3030690"/>
            <a:ext cx="545293" cy="797743"/>
            <a:chOff x="4937549" y="8676920"/>
            <a:chExt cx="771526" cy="1128713"/>
          </a:xfrm>
        </p:grpSpPr>
        <p:sp>
          <p:nvSpPr>
            <p:cNvPr id="432" name="Freeform 119"/>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33" name="Freeform 126"/>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34" name="Group 433"/>
          <p:cNvGrpSpPr/>
          <p:nvPr/>
        </p:nvGrpSpPr>
        <p:grpSpPr>
          <a:xfrm>
            <a:off x="6034152" y="3030129"/>
            <a:ext cx="545292" cy="798865"/>
            <a:chOff x="5704312" y="8684857"/>
            <a:chExt cx="771525" cy="1130301"/>
          </a:xfrm>
        </p:grpSpPr>
        <p:sp>
          <p:nvSpPr>
            <p:cNvPr id="435" name="Freeform 135"/>
            <p:cNvSpPr>
              <a:spLocks/>
            </p:cNvSpPr>
            <p:nvPr/>
          </p:nvSpPr>
          <p:spPr bwMode="auto">
            <a:xfrm>
              <a:off x="5704312"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7550" y="633413"/>
                  </a:lnTo>
                  <a:lnTo>
                    <a:pt x="676275" y="1108076"/>
                  </a:lnTo>
                  <a:lnTo>
                    <a:pt x="568325" y="985838"/>
                  </a:lnTo>
                  <a:lnTo>
                    <a:pt x="593725" y="663576"/>
                  </a:lnTo>
                  <a:close/>
                  <a:moveTo>
                    <a:pt x="90488" y="585788"/>
                  </a:moveTo>
                  <a:lnTo>
                    <a:pt x="160338" y="663576"/>
                  </a:lnTo>
                  <a:lnTo>
                    <a:pt x="133350" y="985838"/>
                  </a:lnTo>
                  <a:lnTo>
                    <a:pt x="0" y="1108076"/>
                  </a:lnTo>
                  <a:lnTo>
                    <a:pt x="42862" y="633413"/>
                  </a:lnTo>
                  <a:close/>
                  <a:moveTo>
                    <a:pt x="182562" y="504825"/>
                  </a:moveTo>
                  <a:lnTo>
                    <a:pt x="603250" y="504825"/>
                  </a:lnTo>
                  <a:lnTo>
                    <a:pt x="658813" y="566738"/>
                  </a:lnTo>
                  <a:lnTo>
                    <a:pt x="592138" y="627063"/>
                  </a:lnTo>
                  <a:lnTo>
                    <a:pt x="168275" y="627063"/>
                  </a:lnTo>
                  <a:lnTo>
                    <a:pt x="117475" y="566738"/>
                  </a:lnTo>
                  <a:close/>
                  <a:moveTo>
                    <a:pt x="771525" y="22225"/>
                  </a:moveTo>
                  <a:lnTo>
                    <a:pt x="728663" y="498475"/>
                  </a:lnTo>
                  <a:lnTo>
                    <a:pt x="682625" y="542925"/>
                  </a:lnTo>
                  <a:lnTo>
                    <a:pt x="611187" y="466725"/>
                  </a:lnTo>
                  <a:lnTo>
                    <a:pt x="641350" y="142875"/>
                  </a:lnTo>
                  <a:close/>
                  <a:moveTo>
                    <a:pt x="95250" y="22225"/>
                  </a:moveTo>
                  <a:lnTo>
                    <a:pt x="204788" y="142875"/>
                  </a:lnTo>
                  <a:lnTo>
                    <a:pt x="177800" y="466725"/>
                  </a:lnTo>
                  <a:lnTo>
                    <a:pt x="95250" y="542925"/>
                  </a:lnTo>
                  <a:lnTo>
                    <a:pt x="53975" y="498475"/>
                  </a:lnTo>
                  <a:close/>
                  <a:moveTo>
                    <a:pt x="119062"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36" name="Freeform 139"/>
            <p:cNvSpPr>
              <a:spLocks/>
            </p:cNvSpPr>
            <p:nvPr/>
          </p:nvSpPr>
          <p:spPr bwMode="auto">
            <a:xfrm>
              <a:off x="5724949" y="8684857"/>
              <a:ext cx="750888" cy="1130301"/>
            </a:xfrm>
            <a:custGeom>
              <a:avLst/>
              <a:gdLst/>
              <a:ahLst/>
              <a:cxnLst/>
              <a:rect l="l" t="t" r="r" b="b"/>
              <a:pathLst>
                <a:path w="750888" h="1130301">
                  <a:moveTo>
                    <a:pt x="130175" y="1008063"/>
                  </a:moveTo>
                  <a:lnTo>
                    <a:pt x="522288" y="1008063"/>
                  </a:lnTo>
                  <a:lnTo>
                    <a:pt x="631825" y="1130301"/>
                  </a:lnTo>
                  <a:lnTo>
                    <a:pt x="0" y="1130301"/>
                  </a:lnTo>
                  <a:close/>
                  <a:moveTo>
                    <a:pt x="657226" y="585788"/>
                  </a:moveTo>
                  <a:lnTo>
                    <a:pt x="696913" y="633413"/>
                  </a:lnTo>
                  <a:lnTo>
                    <a:pt x="655638" y="1108076"/>
                  </a:lnTo>
                  <a:lnTo>
                    <a:pt x="547688" y="985838"/>
                  </a:lnTo>
                  <a:lnTo>
                    <a:pt x="573088" y="663576"/>
                  </a:lnTo>
                  <a:close/>
                  <a:moveTo>
                    <a:pt x="161926" y="504825"/>
                  </a:moveTo>
                  <a:lnTo>
                    <a:pt x="582614" y="504825"/>
                  </a:lnTo>
                  <a:lnTo>
                    <a:pt x="638176" y="566738"/>
                  </a:lnTo>
                  <a:lnTo>
                    <a:pt x="571501" y="627063"/>
                  </a:lnTo>
                  <a:lnTo>
                    <a:pt x="147638" y="627063"/>
                  </a:lnTo>
                  <a:lnTo>
                    <a:pt x="96838" y="566738"/>
                  </a:lnTo>
                  <a:close/>
                  <a:moveTo>
                    <a:pt x="750888" y="22225"/>
                  </a:moveTo>
                  <a:lnTo>
                    <a:pt x="708026" y="498475"/>
                  </a:lnTo>
                  <a:lnTo>
                    <a:pt x="661988" y="542925"/>
                  </a:lnTo>
                  <a:lnTo>
                    <a:pt x="590550" y="466725"/>
                  </a:lnTo>
                  <a:lnTo>
                    <a:pt x="620713" y="142875"/>
                  </a:lnTo>
                  <a:close/>
                  <a:moveTo>
                    <a:pt x="74613" y="22225"/>
                  </a:moveTo>
                  <a:lnTo>
                    <a:pt x="184151" y="142875"/>
                  </a:lnTo>
                  <a:lnTo>
                    <a:pt x="157164" y="466725"/>
                  </a:lnTo>
                  <a:lnTo>
                    <a:pt x="74613" y="542925"/>
                  </a:lnTo>
                  <a:lnTo>
                    <a:pt x="33338" y="498475"/>
                  </a:lnTo>
                  <a:close/>
                  <a:moveTo>
                    <a:pt x="98425" y="0"/>
                  </a:moveTo>
                  <a:lnTo>
                    <a:pt x="728663" y="0"/>
                  </a:lnTo>
                  <a:lnTo>
                    <a:pt x="600076" y="122238"/>
                  </a:lnTo>
                  <a:lnTo>
                    <a:pt x="209550"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37" name="Group 436"/>
          <p:cNvGrpSpPr/>
          <p:nvPr/>
        </p:nvGrpSpPr>
        <p:grpSpPr>
          <a:xfrm>
            <a:off x="6034712" y="3030690"/>
            <a:ext cx="544172" cy="797743"/>
            <a:chOff x="3448473" y="7460894"/>
            <a:chExt cx="769939" cy="1128713"/>
          </a:xfrm>
        </p:grpSpPr>
        <p:sp>
          <p:nvSpPr>
            <p:cNvPr id="438"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39"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40" name="Group 439"/>
          <p:cNvGrpSpPr/>
          <p:nvPr/>
        </p:nvGrpSpPr>
        <p:grpSpPr>
          <a:xfrm>
            <a:off x="6034152" y="3030690"/>
            <a:ext cx="545292" cy="797743"/>
            <a:chOff x="4215237" y="7470420"/>
            <a:chExt cx="771525" cy="1128713"/>
          </a:xfrm>
        </p:grpSpPr>
        <p:sp>
          <p:nvSpPr>
            <p:cNvPr id="441"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42"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43" name="Group 442"/>
          <p:cNvGrpSpPr/>
          <p:nvPr/>
        </p:nvGrpSpPr>
        <p:grpSpPr>
          <a:xfrm>
            <a:off x="6034152" y="3030690"/>
            <a:ext cx="545292" cy="797742"/>
            <a:chOff x="4967712" y="7460895"/>
            <a:chExt cx="771525" cy="1128712"/>
          </a:xfrm>
        </p:grpSpPr>
        <p:sp>
          <p:nvSpPr>
            <p:cNvPr id="444"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45"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46" name="Group 445"/>
          <p:cNvGrpSpPr/>
          <p:nvPr/>
        </p:nvGrpSpPr>
        <p:grpSpPr>
          <a:xfrm>
            <a:off x="6034152" y="3030690"/>
            <a:ext cx="545292" cy="797743"/>
            <a:chOff x="5736062" y="7470420"/>
            <a:chExt cx="771525" cy="1128713"/>
          </a:xfrm>
        </p:grpSpPr>
        <p:sp>
          <p:nvSpPr>
            <p:cNvPr id="447"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75"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76" name="Group 575"/>
          <p:cNvGrpSpPr/>
          <p:nvPr/>
        </p:nvGrpSpPr>
        <p:grpSpPr>
          <a:xfrm>
            <a:off x="6034152" y="3030129"/>
            <a:ext cx="545292" cy="798865"/>
            <a:chOff x="6510762" y="7500582"/>
            <a:chExt cx="771525" cy="1130301"/>
          </a:xfrm>
        </p:grpSpPr>
        <p:sp>
          <p:nvSpPr>
            <p:cNvPr id="577"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78"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79" name="Group 578"/>
          <p:cNvGrpSpPr/>
          <p:nvPr/>
        </p:nvGrpSpPr>
        <p:grpSpPr>
          <a:xfrm>
            <a:off x="6034152" y="3030690"/>
            <a:ext cx="545292" cy="797743"/>
            <a:chOff x="7277524" y="7510107"/>
            <a:chExt cx="771525" cy="1128713"/>
          </a:xfrm>
        </p:grpSpPr>
        <p:sp>
          <p:nvSpPr>
            <p:cNvPr id="580" name="Freeform 84"/>
            <p:cNvSpPr>
              <a:spLocks/>
            </p:cNvSpPr>
            <p:nvPr/>
          </p:nvSpPr>
          <p:spPr bwMode="auto">
            <a:xfrm>
              <a:off x="7277524" y="7510107"/>
              <a:ext cx="771525" cy="1128713"/>
            </a:xfrm>
            <a:custGeom>
              <a:avLst/>
              <a:gdLst/>
              <a:ahLst/>
              <a:cxnLst/>
              <a:rect l="l" t="t" r="r" b="b"/>
              <a:pathLst>
                <a:path w="771525" h="1128713">
                  <a:moveTo>
                    <a:pt x="150813" y="1006475"/>
                  </a:moveTo>
                  <a:lnTo>
                    <a:pt x="544513" y="1006475"/>
                  </a:lnTo>
                  <a:lnTo>
                    <a:pt x="652463" y="1128713"/>
                  </a:lnTo>
                  <a:lnTo>
                    <a:pt x="20638" y="1128713"/>
                  </a:lnTo>
                  <a:close/>
                  <a:moveTo>
                    <a:pt x="679451" y="585788"/>
                  </a:moveTo>
                  <a:lnTo>
                    <a:pt x="719138" y="631826"/>
                  </a:lnTo>
                  <a:lnTo>
                    <a:pt x="676276" y="1106488"/>
                  </a:lnTo>
                  <a:lnTo>
                    <a:pt x="568325" y="984251"/>
                  </a:lnTo>
                  <a:lnTo>
                    <a:pt x="595313" y="663576"/>
                  </a:lnTo>
                  <a:close/>
                  <a:moveTo>
                    <a:pt x="92075" y="585788"/>
                  </a:moveTo>
                  <a:lnTo>
                    <a:pt x="160338" y="663576"/>
                  </a:lnTo>
                  <a:lnTo>
                    <a:pt x="133351" y="984251"/>
                  </a:lnTo>
                  <a:lnTo>
                    <a:pt x="0" y="1106488"/>
                  </a:lnTo>
                  <a:lnTo>
                    <a:pt x="42862" y="631826"/>
                  </a:lnTo>
                  <a:close/>
                  <a:moveTo>
                    <a:pt x="182563" y="503238"/>
                  </a:moveTo>
                  <a:lnTo>
                    <a:pt x="603251" y="503238"/>
                  </a:lnTo>
                  <a:lnTo>
                    <a:pt x="658813" y="565151"/>
                  </a:lnTo>
                  <a:lnTo>
                    <a:pt x="592138" y="625476"/>
                  </a:lnTo>
                  <a:lnTo>
                    <a:pt x="169863" y="625476"/>
                  </a:lnTo>
                  <a:lnTo>
                    <a:pt x="117475" y="565151"/>
                  </a:lnTo>
                  <a:close/>
                  <a:moveTo>
                    <a:pt x="771525" y="22225"/>
                  </a:moveTo>
                  <a:lnTo>
                    <a:pt x="730250" y="496888"/>
                  </a:lnTo>
                  <a:lnTo>
                    <a:pt x="684213" y="541338"/>
                  </a:lnTo>
                  <a:lnTo>
                    <a:pt x="612775" y="465138"/>
                  </a:lnTo>
                  <a:lnTo>
                    <a:pt x="641350" y="141288"/>
                  </a:lnTo>
                  <a:close/>
                  <a:moveTo>
                    <a:pt x="96837" y="22225"/>
                  </a:moveTo>
                  <a:lnTo>
                    <a:pt x="204788" y="141288"/>
                  </a:lnTo>
                  <a:lnTo>
                    <a:pt x="177801" y="465138"/>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81" name="Freeform 90"/>
            <p:cNvSpPr>
              <a:spLocks/>
            </p:cNvSpPr>
            <p:nvPr/>
          </p:nvSpPr>
          <p:spPr bwMode="auto">
            <a:xfrm>
              <a:off x="7298162" y="7510107"/>
              <a:ext cx="728662" cy="1128713"/>
            </a:xfrm>
            <a:custGeom>
              <a:avLst/>
              <a:gdLst/>
              <a:ahLst/>
              <a:cxnLst/>
              <a:rect l="l" t="t" r="r" b="b"/>
              <a:pathLst>
                <a:path w="728662" h="1128713">
                  <a:moveTo>
                    <a:pt x="130175" y="1006475"/>
                  </a:moveTo>
                  <a:lnTo>
                    <a:pt x="523875" y="1006475"/>
                  </a:lnTo>
                  <a:lnTo>
                    <a:pt x="631825" y="1128713"/>
                  </a:lnTo>
                  <a:lnTo>
                    <a:pt x="0" y="1128713"/>
                  </a:lnTo>
                  <a:close/>
                  <a:moveTo>
                    <a:pt x="658813" y="585788"/>
                  </a:moveTo>
                  <a:lnTo>
                    <a:pt x="698500" y="631826"/>
                  </a:lnTo>
                  <a:lnTo>
                    <a:pt x="655638" y="1106488"/>
                  </a:lnTo>
                  <a:lnTo>
                    <a:pt x="547687" y="984251"/>
                  </a:lnTo>
                  <a:lnTo>
                    <a:pt x="574675" y="663576"/>
                  </a:lnTo>
                  <a:close/>
                  <a:moveTo>
                    <a:pt x="161925" y="503238"/>
                  </a:moveTo>
                  <a:lnTo>
                    <a:pt x="582613" y="503238"/>
                  </a:lnTo>
                  <a:lnTo>
                    <a:pt x="638175" y="565151"/>
                  </a:lnTo>
                  <a:lnTo>
                    <a:pt x="571500" y="625476"/>
                  </a:lnTo>
                  <a:lnTo>
                    <a:pt x="149225" y="625476"/>
                  </a:lnTo>
                  <a:lnTo>
                    <a:pt x="96837" y="565151"/>
                  </a:lnTo>
                  <a:close/>
                  <a:moveTo>
                    <a:pt x="76199" y="22225"/>
                  </a:moveTo>
                  <a:lnTo>
                    <a:pt x="184150" y="141288"/>
                  </a:lnTo>
                  <a:lnTo>
                    <a:pt x="157163" y="465138"/>
                  </a:lnTo>
                  <a:lnTo>
                    <a:pt x="76199" y="541338"/>
                  </a:lnTo>
                  <a:lnTo>
                    <a:pt x="33337" y="496888"/>
                  </a:lnTo>
                  <a:close/>
                  <a:moveTo>
                    <a:pt x="100012" y="0"/>
                  </a:moveTo>
                  <a:lnTo>
                    <a:pt x="728662" y="0"/>
                  </a:lnTo>
                  <a:lnTo>
                    <a:pt x="600075" y="122238"/>
                  </a:lnTo>
                  <a:lnTo>
                    <a:pt x="211137"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82" name="Group 581"/>
          <p:cNvGrpSpPr/>
          <p:nvPr/>
        </p:nvGrpSpPr>
        <p:grpSpPr>
          <a:xfrm>
            <a:off x="6034152" y="3030129"/>
            <a:ext cx="545292" cy="798865"/>
            <a:chOff x="3350049" y="8684857"/>
            <a:chExt cx="771525" cy="1130301"/>
          </a:xfrm>
        </p:grpSpPr>
        <p:sp>
          <p:nvSpPr>
            <p:cNvPr id="583" name="Freeform 98"/>
            <p:cNvSpPr>
              <a:spLocks/>
            </p:cNvSpPr>
            <p:nvPr/>
          </p:nvSpPr>
          <p:spPr bwMode="auto">
            <a:xfrm>
              <a:off x="3350049"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0" y="985838"/>
                  </a:lnTo>
                  <a:lnTo>
                    <a:pt x="0" y="1108076"/>
                  </a:lnTo>
                  <a:lnTo>
                    <a:pt x="42863" y="633413"/>
                  </a:lnTo>
                  <a:close/>
                  <a:moveTo>
                    <a:pt x="182562" y="504825"/>
                  </a:moveTo>
                  <a:lnTo>
                    <a:pt x="603250" y="504825"/>
                  </a:lnTo>
                  <a:lnTo>
                    <a:pt x="658813" y="566738"/>
                  </a:lnTo>
                  <a:lnTo>
                    <a:pt x="592138" y="627063"/>
                  </a:lnTo>
                  <a:lnTo>
                    <a:pt x="168275" y="627063"/>
                  </a:lnTo>
                  <a:lnTo>
                    <a:pt x="117475" y="566738"/>
                  </a:lnTo>
                  <a:close/>
                  <a:moveTo>
                    <a:pt x="771525" y="22225"/>
                  </a:moveTo>
                  <a:lnTo>
                    <a:pt x="730250" y="498475"/>
                  </a:lnTo>
                  <a:lnTo>
                    <a:pt x="682625" y="542925"/>
                  </a:lnTo>
                  <a:lnTo>
                    <a:pt x="612775" y="466725"/>
                  </a:lnTo>
                  <a:lnTo>
                    <a:pt x="641350" y="142875"/>
                  </a:lnTo>
                  <a:close/>
                  <a:moveTo>
                    <a:pt x="95250" y="22225"/>
                  </a:moveTo>
                  <a:lnTo>
                    <a:pt x="204788" y="142875"/>
                  </a:lnTo>
                  <a:lnTo>
                    <a:pt x="177800" y="466725"/>
                  </a:lnTo>
                  <a:lnTo>
                    <a:pt x="95250" y="542925"/>
                  </a:lnTo>
                  <a:lnTo>
                    <a:pt x="53975" y="498475"/>
                  </a:lnTo>
                  <a:close/>
                  <a:moveTo>
                    <a:pt x="120650"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84" name="Freeform 103"/>
            <p:cNvSpPr>
              <a:spLocks/>
            </p:cNvSpPr>
            <p:nvPr/>
          </p:nvSpPr>
          <p:spPr bwMode="auto">
            <a:xfrm>
              <a:off x="3350049" y="8684857"/>
              <a:ext cx="749300" cy="1130301"/>
            </a:xfrm>
            <a:custGeom>
              <a:avLst/>
              <a:gdLst/>
              <a:ahLst/>
              <a:cxnLst/>
              <a:rect l="l" t="t" r="r" b="b"/>
              <a:pathLst>
                <a:path w="749300" h="1130301">
                  <a:moveTo>
                    <a:pt x="150812" y="1008063"/>
                  </a:moveTo>
                  <a:lnTo>
                    <a:pt x="542925"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1" y="985838"/>
                  </a:lnTo>
                  <a:lnTo>
                    <a:pt x="0" y="1108076"/>
                  </a:lnTo>
                  <a:lnTo>
                    <a:pt x="42863" y="633413"/>
                  </a:lnTo>
                  <a:close/>
                  <a:moveTo>
                    <a:pt x="182563" y="504825"/>
                  </a:moveTo>
                  <a:lnTo>
                    <a:pt x="603251" y="504825"/>
                  </a:lnTo>
                  <a:lnTo>
                    <a:pt x="658813" y="566738"/>
                  </a:lnTo>
                  <a:lnTo>
                    <a:pt x="592138" y="627063"/>
                  </a:lnTo>
                  <a:lnTo>
                    <a:pt x="168275" y="627063"/>
                  </a:lnTo>
                  <a:lnTo>
                    <a:pt x="117475" y="566738"/>
                  </a:lnTo>
                  <a:close/>
                  <a:moveTo>
                    <a:pt x="95250" y="22225"/>
                  </a:moveTo>
                  <a:lnTo>
                    <a:pt x="204788" y="142875"/>
                  </a:lnTo>
                  <a:lnTo>
                    <a:pt x="177801" y="466725"/>
                  </a:lnTo>
                  <a:lnTo>
                    <a:pt x="95250" y="542925"/>
                  </a:lnTo>
                  <a:lnTo>
                    <a:pt x="53975" y="498475"/>
                  </a:lnTo>
                  <a:close/>
                  <a:moveTo>
                    <a:pt x="120650" y="0"/>
                  </a:moveTo>
                  <a:lnTo>
                    <a:pt x="749300" y="0"/>
                  </a:lnTo>
                  <a:lnTo>
                    <a:pt x="620713"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85" name="Group 584"/>
          <p:cNvGrpSpPr/>
          <p:nvPr/>
        </p:nvGrpSpPr>
        <p:grpSpPr>
          <a:xfrm>
            <a:off x="6034152" y="3030690"/>
            <a:ext cx="545292" cy="797743"/>
            <a:chOff x="4116812" y="8694382"/>
            <a:chExt cx="771525" cy="1128713"/>
          </a:xfrm>
        </p:grpSpPr>
        <p:sp>
          <p:nvSpPr>
            <p:cNvPr id="586" name="Freeform 109"/>
            <p:cNvSpPr>
              <a:spLocks/>
            </p:cNvSpPr>
            <p:nvPr/>
          </p:nvSpPr>
          <p:spPr bwMode="auto">
            <a:xfrm>
              <a:off x="4116812" y="8694382"/>
              <a:ext cx="771525" cy="1128713"/>
            </a:xfrm>
            <a:custGeom>
              <a:avLst/>
              <a:gdLst/>
              <a:ahLst/>
              <a:cxnLst/>
              <a:rect l="l" t="t" r="r" b="b"/>
              <a:pathLst>
                <a:path w="771525" h="1128713">
                  <a:moveTo>
                    <a:pt x="150812" y="1008063"/>
                  </a:moveTo>
                  <a:lnTo>
                    <a:pt x="542925" y="1008063"/>
                  </a:lnTo>
                  <a:lnTo>
                    <a:pt x="652462" y="1128713"/>
                  </a:lnTo>
                  <a:lnTo>
                    <a:pt x="20637" y="1128713"/>
                  </a:lnTo>
                  <a:close/>
                  <a:moveTo>
                    <a:pt x="679451" y="585788"/>
                  </a:moveTo>
                  <a:lnTo>
                    <a:pt x="719138" y="631826"/>
                  </a:lnTo>
                  <a:lnTo>
                    <a:pt x="676276" y="1106488"/>
                  </a:lnTo>
                  <a:lnTo>
                    <a:pt x="568325" y="985838"/>
                  </a:lnTo>
                  <a:lnTo>
                    <a:pt x="593725" y="663576"/>
                  </a:lnTo>
                  <a:close/>
                  <a:moveTo>
                    <a:pt x="92075" y="585788"/>
                  </a:moveTo>
                  <a:lnTo>
                    <a:pt x="160338" y="663576"/>
                  </a:lnTo>
                  <a:lnTo>
                    <a:pt x="133351" y="985838"/>
                  </a:lnTo>
                  <a:lnTo>
                    <a:pt x="0" y="1106488"/>
                  </a:lnTo>
                  <a:lnTo>
                    <a:pt x="42863" y="631826"/>
                  </a:lnTo>
                  <a:close/>
                  <a:moveTo>
                    <a:pt x="182563" y="503238"/>
                  </a:moveTo>
                  <a:lnTo>
                    <a:pt x="603251" y="503238"/>
                  </a:lnTo>
                  <a:lnTo>
                    <a:pt x="658813" y="565151"/>
                  </a:lnTo>
                  <a:lnTo>
                    <a:pt x="592138" y="625476"/>
                  </a:lnTo>
                  <a:lnTo>
                    <a:pt x="168275" y="625476"/>
                  </a:lnTo>
                  <a:lnTo>
                    <a:pt x="117475" y="565151"/>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87" name="Freeform 112"/>
            <p:cNvSpPr>
              <a:spLocks/>
            </p:cNvSpPr>
            <p:nvPr/>
          </p:nvSpPr>
          <p:spPr bwMode="auto">
            <a:xfrm>
              <a:off x="4237462" y="8694382"/>
              <a:ext cx="650875" cy="1106488"/>
            </a:xfrm>
            <a:custGeom>
              <a:avLst/>
              <a:gdLst/>
              <a:ahLst/>
              <a:cxnLst/>
              <a:rect l="l" t="t" r="r" b="b"/>
              <a:pathLst>
                <a:path w="650875" h="1106488">
                  <a:moveTo>
                    <a:pt x="558801" y="585788"/>
                  </a:moveTo>
                  <a:lnTo>
                    <a:pt x="598488" y="631826"/>
                  </a:lnTo>
                  <a:lnTo>
                    <a:pt x="555626" y="1106488"/>
                  </a:lnTo>
                  <a:lnTo>
                    <a:pt x="447675" y="985838"/>
                  </a:lnTo>
                  <a:lnTo>
                    <a:pt x="473075" y="663576"/>
                  </a:lnTo>
                  <a:close/>
                  <a:moveTo>
                    <a:pt x="650875" y="22225"/>
                  </a:moveTo>
                  <a:lnTo>
                    <a:pt x="609600" y="496888"/>
                  </a:lnTo>
                  <a:lnTo>
                    <a:pt x="561975" y="541338"/>
                  </a:lnTo>
                  <a:lnTo>
                    <a:pt x="492125" y="466725"/>
                  </a:lnTo>
                  <a:lnTo>
                    <a:pt x="520700" y="142875"/>
                  </a:lnTo>
                  <a:close/>
                  <a:moveTo>
                    <a:pt x="0" y="0"/>
                  </a:moveTo>
                  <a:lnTo>
                    <a:pt x="628650" y="0"/>
                  </a:lnTo>
                  <a:lnTo>
                    <a:pt x="500063" y="122238"/>
                  </a:lnTo>
                  <a:lnTo>
                    <a:pt x="10953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88" name="Group 587"/>
          <p:cNvGrpSpPr/>
          <p:nvPr/>
        </p:nvGrpSpPr>
        <p:grpSpPr>
          <a:xfrm>
            <a:off x="6034152" y="3030690"/>
            <a:ext cx="545293" cy="797743"/>
            <a:chOff x="4937549" y="8676920"/>
            <a:chExt cx="771526" cy="1128713"/>
          </a:xfrm>
        </p:grpSpPr>
        <p:sp>
          <p:nvSpPr>
            <p:cNvPr id="589" name="Freeform 119"/>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90" name="Freeform 126"/>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91" name="Group 590"/>
          <p:cNvGrpSpPr/>
          <p:nvPr/>
        </p:nvGrpSpPr>
        <p:grpSpPr>
          <a:xfrm>
            <a:off x="6034152" y="3030129"/>
            <a:ext cx="545292" cy="798865"/>
            <a:chOff x="5704312" y="8684857"/>
            <a:chExt cx="771525" cy="1130301"/>
          </a:xfrm>
        </p:grpSpPr>
        <p:sp>
          <p:nvSpPr>
            <p:cNvPr id="592" name="Freeform 135"/>
            <p:cNvSpPr>
              <a:spLocks/>
            </p:cNvSpPr>
            <p:nvPr/>
          </p:nvSpPr>
          <p:spPr bwMode="auto">
            <a:xfrm>
              <a:off x="5704312"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7550" y="633413"/>
                  </a:lnTo>
                  <a:lnTo>
                    <a:pt x="676275" y="1108076"/>
                  </a:lnTo>
                  <a:lnTo>
                    <a:pt x="568325" y="985838"/>
                  </a:lnTo>
                  <a:lnTo>
                    <a:pt x="593725" y="663576"/>
                  </a:lnTo>
                  <a:close/>
                  <a:moveTo>
                    <a:pt x="90488" y="585788"/>
                  </a:moveTo>
                  <a:lnTo>
                    <a:pt x="160338" y="663576"/>
                  </a:lnTo>
                  <a:lnTo>
                    <a:pt x="133350" y="985838"/>
                  </a:lnTo>
                  <a:lnTo>
                    <a:pt x="0" y="1108076"/>
                  </a:lnTo>
                  <a:lnTo>
                    <a:pt x="42862" y="633413"/>
                  </a:lnTo>
                  <a:close/>
                  <a:moveTo>
                    <a:pt x="182562" y="504825"/>
                  </a:moveTo>
                  <a:lnTo>
                    <a:pt x="603250" y="504825"/>
                  </a:lnTo>
                  <a:lnTo>
                    <a:pt x="658813" y="566738"/>
                  </a:lnTo>
                  <a:lnTo>
                    <a:pt x="592138" y="627063"/>
                  </a:lnTo>
                  <a:lnTo>
                    <a:pt x="168275" y="627063"/>
                  </a:lnTo>
                  <a:lnTo>
                    <a:pt x="117475" y="566738"/>
                  </a:lnTo>
                  <a:close/>
                  <a:moveTo>
                    <a:pt x="771525" y="22225"/>
                  </a:moveTo>
                  <a:lnTo>
                    <a:pt x="728663" y="498475"/>
                  </a:lnTo>
                  <a:lnTo>
                    <a:pt x="682625" y="542925"/>
                  </a:lnTo>
                  <a:lnTo>
                    <a:pt x="611187" y="466725"/>
                  </a:lnTo>
                  <a:lnTo>
                    <a:pt x="641350" y="142875"/>
                  </a:lnTo>
                  <a:close/>
                  <a:moveTo>
                    <a:pt x="95250" y="22225"/>
                  </a:moveTo>
                  <a:lnTo>
                    <a:pt x="204788" y="142875"/>
                  </a:lnTo>
                  <a:lnTo>
                    <a:pt x="177800" y="466725"/>
                  </a:lnTo>
                  <a:lnTo>
                    <a:pt x="95250" y="542925"/>
                  </a:lnTo>
                  <a:lnTo>
                    <a:pt x="53975" y="498475"/>
                  </a:lnTo>
                  <a:close/>
                  <a:moveTo>
                    <a:pt x="119062"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93" name="Freeform 139"/>
            <p:cNvSpPr>
              <a:spLocks/>
            </p:cNvSpPr>
            <p:nvPr/>
          </p:nvSpPr>
          <p:spPr bwMode="auto">
            <a:xfrm>
              <a:off x="5724949" y="8684857"/>
              <a:ext cx="750888" cy="1130301"/>
            </a:xfrm>
            <a:custGeom>
              <a:avLst/>
              <a:gdLst/>
              <a:ahLst/>
              <a:cxnLst/>
              <a:rect l="l" t="t" r="r" b="b"/>
              <a:pathLst>
                <a:path w="750888" h="1130301">
                  <a:moveTo>
                    <a:pt x="130175" y="1008063"/>
                  </a:moveTo>
                  <a:lnTo>
                    <a:pt x="522288" y="1008063"/>
                  </a:lnTo>
                  <a:lnTo>
                    <a:pt x="631825" y="1130301"/>
                  </a:lnTo>
                  <a:lnTo>
                    <a:pt x="0" y="1130301"/>
                  </a:lnTo>
                  <a:close/>
                  <a:moveTo>
                    <a:pt x="657226" y="585788"/>
                  </a:moveTo>
                  <a:lnTo>
                    <a:pt x="696913" y="633413"/>
                  </a:lnTo>
                  <a:lnTo>
                    <a:pt x="655638" y="1108076"/>
                  </a:lnTo>
                  <a:lnTo>
                    <a:pt x="547688" y="985838"/>
                  </a:lnTo>
                  <a:lnTo>
                    <a:pt x="573088" y="663576"/>
                  </a:lnTo>
                  <a:close/>
                  <a:moveTo>
                    <a:pt x="161926" y="504825"/>
                  </a:moveTo>
                  <a:lnTo>
                    <a:pt x="582614" y="504825"/>
                  </a:lnTo>
                  <a:lnTo>
                    <a:pt x="638176" y="566738"/>
                  </a:lnTo>
                  <a:lnTo>
                    <a:pt x="571501" y="627063"/>
                  </a:lnTo>
                  <a:lnTo>
                    <a:pt x="147638" y="627063"/>
                  </a:lnTo>
                  <a:lnTo>
                    <a:pt x="96838" y="566738"/>
                  </a:lnTo>
                  <a:close/>
                  <a:moveTo>
                    <a:pt x="750888" y="22225"/>
                  </a:moveTo>
                  <a:lnTo>
                    <a:pt x="708026" y="498475"/>
                  </a:lnTo>
                  <a:lnTo>
                    <a:pt x="661988" y="542925"/>
                  </a:lnTo>
                  <a:lnTo>
                    <a:pt x="590550" y="466725"/>
                  </a:lnTo>
                  <a:lnTo>
                    <a:pt x="620713" y="142875"/>
                  </a:lnTo>
                  <a:close/>
                  <a:moveTo>
                    <a:pt x="74613" y="22225"/>
                  </a:moveTo>
                  <a:lnTo>
                    <a:pt x="184151" y="142875"/>
                  </a:lnTo>
                  <a:lnTo>
                    <a:pt x="157164" y="466725"/>
                  </a:lnTo>
                  <a:lnTo>
                    <a:pt x="74613" y="542925"/>
                  </a:lnTo>
                  <a:lnTo>
                    <a:pt x="33338" y="498475"/>
                  </a:lnTo>
                  <a:close/>
                  <a:moveTo>
                    <a:pt x="98425" y="0"/>
                  </a:moveTo>
                  <a:lnTo>
                    <a:pt x="728663" y="0"/>
                  </a:lnTo>
                  <a:lnTo>
                    <a:pt x="600076" y="122238"/>
                  </a:lnTo>
                  <a:lnTo>
                    <a:pt x="209550"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94" name="Group 593"/>
          <p:cNvGrpSpPr/>
          <p:nvPr/>
        </p:nvGrpSpPr>
        <p:grpSpPr>
          <a:xfrm>
            <a:off x="6034712" y="3030690"/>
            <a:ext cx="544172" cy="797743"/>
            <a:chOff x="3448473" y="7460894"/>
            <a:chExt cx="769939" cy="1128713"/>
          </a:xfrm>
        </p:grpSpPr>
        <p:sp>
          <p:nvSpPr>
            <p:cNvPr id="595"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96"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597" name="Group 596"/>
          <p:cNvGrpSpPr/>
          <p:nvPr/>
        </p:nvGrpSpPr>
        <p:grpSpPr>
          <a:xfrm>
            <a:off x="6034152" y="3030690"/>
            <a:ext cx="545292" cy="797743"/>
            <a:chOff x="4215237" y="7470420"/>
            <a:chExt cx="771525" cy="1128713"/>
          </a:xfrm>
        </p:grpSpPr>
        <p:sp>
          <p:nvSpPr>
            <p:cNvPr id="598"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599"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00" name="Group 599"/>
          <p:cNvGrpSpPr/>
          <p:nvPr/>
        </p:nvGrpSpPr>
        <p:grpSpPr>
          <a:xfrm>
            <a:off x="6034152" y="3030690"/>
            <a:ext cx="545292" cy="797742"/>
            <a:chOff x="4967712" y="7460895"/>
            <a:chExt cx="771525" cy="1128712"/>
          </a:xfrm>
        </p:grpSpPr>
        <p:sp>
          <p:nvSpPr>
            <p:cNvPr id="601"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02"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03" name="Group 602"/>
          <p:cNvGrpSpPr/>
          <p:nvPr/>
        </p:nvGrpSpPr>
        <p:grpSpPr>
          <a:xfrm>
            <a:off x="6034152" y="3030690"/>
            <a:ext cx="545292" cy="797743"/>
            <a:chOff x="5736062" y="7470420"/>
            <a:chExt cx="771525" cy="1128713"/>
          </a:xfrm>
        </p:grpSpPr>
        <p:sp>
          <p:nvSpPr>
            <p:cNvPr id="604"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05"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06" name="Group 605"/>
          <p:cNvGrpSpPr/>
          <p:nvPr/>
        </p:nvGrpSpPr>
        <p:grpSpPr>
          <a:xfrm>
            <a:off x="6034152" y="3030129"/>
            <a:ext cx="545292" cy="798865"/>
            <a:chOff x="6510762" y="7500582"/>
            <a:chExt cx="771525" cy="1130301"/>
          </a:xfrm>
        </p:grpSpPr>
        <p:sp>
          <p:nvSpPr>
            <p:cNvPr id="607"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08"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09" name="Group 608"/>
          <p:cNvGrpSpPr/>
          <p:nvPr/>
        </p:nvGrpSpPr>
        <p:grpSpPr>
          <a:xfrm>
            <a:off x="6034152" y="3030690"/>
            <a:ext cx="545292" cy="797743"/>
            <a:chOff x="7277524" y="7510107"/>
            <a:chExt cx="771525" cy="1128713"/>
          </a:xfrm>
        </p:grpSpPr>
        <p:sp>
          <p:nvSpPr>
            <p:cNvPr id="610" name="Freeform 84"/>
            <p:cNvSpPr>
              <a:spLocks/>
            </p:cNvSpPr>
            <p:nvPr/>
          </p:nvSpPr>
          <p:spPr bwMode="auto">
            <a:xfrm>
              <a:off x="7277524" y="7510107"/>
              <a:ext cx="771525" cy="1128713"/>
            </a:xfrm>
            <a:custGeom>
              <a:avLst/>
              <a:gdLst/>
              <a:ahLst/>
              <a:cxnLst/>
              <a:rect l="l" t="t" r="r" b="b"/>
              <a:pathLst>
                <a:path w="771525" h="1128713">
                  <a:moveTo>
                    <a:pt x="150813" y="1006475"/>
                  </a:moveTo>
                  <a:lnTo>
                    <a:pt x="544513" y="1006475"/>
                  </a:lnTo>
                  <a:lnTo>
                    <a:pt x="652463" y="1128713"/>
                  </a:lnTo>
                  <a:lnTo>
                    <a:pt x="20638" y="1128713"/>
                  </a:lnTo>
                  <a:close/>
                  <a:moveTo>
                    <a:pt x="679451" y="585788"/>
                  </a:moveTo>
                  <a:lnTo>
                    <a:pt x="719138" y="631826"/>
                  </a:lnTo>
                  <a:lnTo>
                    <a:pt x="676276" y="1106488"/>
                  </a:lnTo>
                  <a:lnTo>
                    <a:pt x="568325" y="984251"/>
                  </a:lnTo>
                  <a:lnTo>
                    <a:pt x="595313" y="663576"/>
                  </a:lnTo>
                  <a:close/>
                  <a:moveTo>
                    <a:pt x="92075" y="585788"/>
                  </a:moveTo>
                  <a:lnTo>
                    <a:pt x="160338" y="663576"/>
                  </a:lnTo>
                  <a:lnTo>
                    <a:pt x="133351" y="984251"/>
                  </a:lnTo>
                  <a:lnTo>
                    <a:pt x="0" y="1106488"/>
                  </a:lnTo>
                  <a:lnTo>
                    <a:pt x="42862" y="631826"/>
                  </a:lnTo>
                  <a:close/>
                  <a:moveTo>
                    <a:pt x="182563" y="503238"/>
                  </a:moveTo>
                  <a:lnTo>
                    <a:pt x="603251" y="503238"/>
                  </a:lnTo>
                  <a:lnTo>
                    <a:pt x="658813" y="565151"/>
                  </a:lnTo>
                  <a:lnTo>
                    <a:pt x="592138" y="625476"/>
                  </a:lnTo>
                  <a:lnTo>
                    <a:pt x="169863" y="625476"/>
                  </a:lnTo>
                  <a:lnTo>
                    <a:pt x="117475" y="565151"/>
                  </a:lnTo>
                  <a:close/>
                  <a:moveTo>
                    <a:pt x="771525" y="22225"/>
                  </a:moveTo>
                  <a:lnTo>
                    <a:pt x="730250" y="496888"/>
                  </a:lnTo>
                  <a:lnTo>
                    <a:pt x="684213" y="541338"/>
                  </a:lnTo>
                  <a:lnTo>
                    <a:pt x="612775" y="465138"/>
                  </a:lnTo>
                  <a:lnTo>
                    <a:pt x="641350" y="141288"/>
                  </a:lnTo>
                  <a:close/>
                  <a:moveTo>
                    <a:pt x="96837" y="22225"/>
                  </a:moveTo>
                  <a:lnTo>
                    <a:pt x="204788" y="141288"/>
                  </a:lnTo>
                  <a:lnTo>
                    <a:pt x="177801" y="465138"/>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11" name="Freeform 90"/>
            <p:cNvSpPr>
              <a:spLocks/>
            </p:cNvSpPr>
            <p:nvPr/>
          </p:nvSpPr>
          <p:spPr bwMode="auto">
            <a:xfrm>
              <a:off x="7298162" y="7510107"/>
              <a:ext cx="728662" cy="1128713"/>
            </a:xfrm>
            <a:custGeom>
              <a:avLst/>
              <a:gdLst/>
              <a:ahLst/>
              <a:cxnLst/>
              <a:rect l="l" t="t" r="r" b="b"/>
              <a:pathLst>
                <a:path w="728662" h="1128713">
                  <a:moveTo>
                    <a:pt x="130175" y="1006475"/>
                  </a:moveTo>
                  <a:lnTo>
                    <a:pt x="523875" y="1006475"/>
                  </a:lnTo>
                  <a:lnTo>
                    <a:pt x="631825" y="1128713"/>
                  </a:lnTo>
                  <a:lnTo>
                    <a:pt x="0" y="1128713"/>
                  </a:lnTo>
                  <a:close/>
                  <a:moveTo>
                    <a:pt x="658813" y="585788"/>
                  </a:moveTo>
                  <a:lnTo>
                    <a:pt x="698500" y="631826"/>
                  </a:lnTo>
                  <a:lnTo>
                    <a:pt x="655638" y="1106488"/>
                  </a:lnTo>
                  <a:lnTo>
                    <a:pt x="547687" y="984251"/>
                  </a:lnTo>
                  <a:lnTo>
                    <a:pt x="574675" y="663576"/>
                  </a:lnTo>
                  <a:close/>
                  <a:moveTo>
                    <a:pt x="161925" y="503238"/>
                  </a:moveTo>
                  <a:lnTo>
                    <a:pt x="582613" y="503238"/>
                  </a:lnTo>
                  <a:lnTo>
                    <a:pt x="638175" y="565151"/>
                  </a:lnTo>
                  <a:lnTo>
                    <a:pt x="571500" y="625476"/>
                  </a:lnTo>
                  <a:lnTo>
                    <a:pt x="149225" y="625476"/>
                  </a:lnTo>
                  <a:lnTo>
                    <a:pt x="96837" y="565151"/>
                  </a:lnTo>
                  <a:close/>
                  <a:moveTo>
                    <a:pt x="76199" y="22225"/>
                  </a:moveTo>
                  <a:lnTo>
                    <a:pt x="184150" y="141288"/>
                  </a:lnTo>
                  <a:lnTo>
                    <a:pt x="157163" y="465138"/>
                  </a:lnTo>
                  <a:lnTo>
                    <a:pt x="76199" y="541338"/>
                  </a:lnTo>
                  <a:lnTo>
                    <a:pt x="33337" y="496888"/>
                  </a:lnTo>
                  <a:close/>
                  <a:moveTo>
                    <a:pt x="100012" y="0"/>
                  </a:moveTo>
                  <a:lnTo>
                    <a:pt x="728662" y="0"/>
                  </a:lnTo>
                  <a:lnTo>
                    <a:pt x="600075" y="122238"/>
                  </a:lnTo>
                  <a:lnTo>
                    <a:pt x="211137"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12" name="Group 611"/>
          <p:cNvGrpSpPr/>
          <p:nvPr/>
        </p:nvGrpSpPr>
        <p:grpSpPr>
          <a:xfrm>
            <a:off x="6034152" y="3030129"/>
            <a:ext cx="545292" cy="798865"/>
            <a:chOff x="3350049" y="8684857"/>
            <a:chExt cx="771525" cy="1130301"/>
          </a:xfrm>
        </p:grpSpPr>
        <p:sp>
          <p:nvSpPr>
            <p:cNvPr id="613" name="Freeform 98"/>
            <p:cNvSpPr>
              <a:spLocks/>
            </p:cNvSpPr>
            <p:nvPr/>
          </p:nvSpPr>
          <p:spPr bwMode="auto">
            <a:xfrm>
              <a:off x="3350049"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0" y="985838"/>
                  </a:lnTo>
                  <a:lnTo>
                    <a:pt x="0" y="1108076"/>
                  </a:lnTo>
                  <a:lnTo>
                    <a:pt x="42863" y="633413"/>
                  </a:lnTo>
                  <a:close/>
                  <a:moveTo>
                    <a:pt x="182562" y="504825"/>
                  </a:moveTo>
                  <a:lnTo>
                    <a:pt x="603250" y="504825"/>
                  </a:lnTo>
                  <a:lnTo>
                    <a:pt x="658813" y="566738"/>
                  </a:lnTo>
                  <a:lnTo>
                    <a:pt x="592138" y="627063"/>
                  </a:lnTo>
                  <a:lnTo>
                    <a:pt x="168275" y="627063"/>
                  </a:lnTo>
                  <a:lnTo>
                    <a:pt x="117475" y="566738"/>
                  </a:lnTo>
                  <a:close/>
                  <a:moveTo>
                    <a:pt x="771525" y="22225"/>
                  </a:moveTo>
                  <a:lnTo>
                    <a:pt x="730250" y="498475"/>
                  </a:lnTo>
                  <a:lnTo>
                    <a:pt x="682625" y="542925"/>
                  </a:lnTo>
                  <a:lnTo>
                    <a:pt x="612775" y="466725"/>
                  </a:lnTo>
                  <a:lnTo>
                    <a:pt x="641350" y="142875"/>
                  </a:lnTo>
                  <a:close/>
                  <a:moveTo>
                    <a:pt x="95250" y="22225"/>
                  </a:moveTo>
                  <a:lnTo>
                    <a:pt x="204788" y="142875"/>
                  </a:lnTo>
                  <a:lnTo>
                    <a:pt x="177800" y="466725"/>
                  </a:lnTo>
                  <a:lnTo>
                    <a:pt x="95250" y="542925"/>
                  </a:lnTo>
                  <a:lnTo>
                    <a:pt x="53975" y="498475"/>
                  </a:lnTo>
                  <a:close/>
                  <a:moveTo>
                    <a:pt x="120650"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14" name="Freeform 103"/>
            <p:cNvSpPr>
              <a:spLocks/>
            </p:cNvSpPr>
            <p:nvPr/>
          </p:nvSpPr>
          <p:spPr bwMode="auto">
            <a:xfrm>
              <a:off x="3350049" y="8684857"/>
              <a:ext cx="749300" cy="1130301"/>
            </a:xfrm>
            <a:custGeom>
              <a:avLst/>
              <a:gdLst/>
              <a:ahLst/>
              <a:cxnLst/>
              <a:rect l="l" t="t" r="r" b="b"/>
              <a:pathLst>
                <a:path w="749300" h="1130301">
                  <a:moveTo>
                    <a:pt x="150812" y="1008063"/>
                  </a:moveTo>
                  <a:lnTo>
                    <a:pt x="542925"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1" y="985838"/>
                  </a:lnTo>
                  <a:lnTo>
                    <a:pt x="0" y="1108076"/>
                  </a:lnTo>
                  <a:lnTo>
                    <a:pt x="42863" y="633413"/>
                  </a:lnTo>
                  <a:close/>
                  <a:moveTo>
                    <a:pt x="182563" y="504825"/>
                  </a:moveTo>
                  <a:lnTo>
                    <a:pt x="603251" y="504825"/>
                  </a:lnTo>
                  <a:lnTo>
                    <a:pt x="658813" y="566738"/>
                  </a:lnTo>
                  <a:lnTo>
                    <a:pt x="592138" y="627063"/>
                  </a:lnTo>
                  <a:lnTo>
                    <a:pt x="168275" y="627063"/>
                  </a:lnTo>
                  <a:lnTo>
                    <a:pt x="117475" y="566738"/>
                  </a:lnTo>
                  <a:close/>
                  <a:moveTo>
                    <a:pt x="95250" y="22225"/>
                  </a:moveTo>
                  <a:lnTo>
                    <a:pt x="204788" y="142875"/>
                  </a:lnTo>
                  <a:lnTo>
                    <a:pt x="177801" y="466725"/>
                  </a:lnTo>
                  <a:lnTo>
                    <a:pt x="95250" y="542925"/>
                  </a:lnTo>
                  <a:lnTo>
                    <a:pt x="53975" y="498475"/>
                  </a:lnTo>
                  <a:close/>
                  <a:moveTo>
                    <a:pt x="120650" y="0"/>
                  </a:moveTo>
                  <a:lnTo>
                    <a:pt x="749300" y="0"/>
                  </a:lnTo>
                  <a:lnTo>
                    <a:pt x="620713"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15" name="Group 614"/>
          <p:cNvGrpSpPr/>
          <p:nvPr/>
        </p:nvGrpSpPr>
        <p:grpSpPr>
          <a:xfrm>
            <a:off x="6034152" y="3030690"/>
            <a:ext cx="545292" cy="797743"/>
            <a:chOff x="4116812" y="8694382"/>
            <a:chExt cx="771525" cy="1128713"/>
          </a:xfrm>
        </p:grpSpPr>
        <p:sp>
          <p:nvSpPr>
            <p:cNvPr id="616" name="Freeform 109"/>
            <p:cNvSpPr>
              <a:spLocks/>
            </p:cNvSpPr>
            <p:nvPr/>
          </p:nvSpPr>
          <p:spPr bwMode="auto">
            <a:xfrm>
              <a:off x="4116812" y="8694382"/>
              <a:ext cx="771525" cy="1128713"/>
            </a:xfrm>
            <a:custGeom>
              <a:avLst/>
              <a:gdLst/>
              <a:ahLst/>
              <a:cxnLst/>
              <a:rect l="l" t="t" r="r" b="b"/>
              <a:pathLst>
                <a:path w="771525" h="1128713">
                  <a:moveTo>
                    <a:pt x="150812" y="1008063"/>
                  </a:moveTo>
                  <a:lnTo>
                    <a:pt x="542925" y="1008063"/>
                  </a:lnTo>
                  <a:lnTo>
                    <a:pt x="652462" y="1128713"/>
                  </a:lnTo>
                  <a:lnTo>
                    <a:pt x="20637" y="1128713"/>
                  </a:lnTo>
                  <a:close/>
                  <a:moveTo>
                    <a:pt x="679451" y="585788"/>
                  </a:moveTo>
                  <a:lnTo>
                    <a:pt x="719138" y="631826"/>
                  </a:lnTo>
                  <a:lnTo>
                    <a:pt x="676276" y="1106488"/>
                  </a:lnTo>
                  <a:lnTo>
                    <a:pt x="568325" y="985838"/>
                  </a:lnTo>
                  <a:lnTo>
                    <a:pt x="593725" y="663576"/>
                  </a:lnTo>
                  <a:close/>
                  <a:moveTo>
                    <a:pt x="92075" y="585788"/>
                  </a:moveTo>
                  <a:lnTo>
                    <a:pt x="160338" y="663576"/>
                  </a:lnTo>
                  <a:lnTo>
                    <a:pt x="133351" y="985838"/>
                  </a:lnTo>
                  <a:lnTo>
                    <a:pt x="0" y="1106488"/>
                  </a:lnTo>
                  <a:lnTo>
                    <a:pt x="42863" y="631826"/>
                  </a:lnTo>
                  <a:close/>
                  <a:moveTo>
                    <a:pt x="182563" y="503238"/>
                  </a:moveTo>
                  <a:lnTo>
                    <a:pt x="603251" y="503238"/>
                  </a:lnTo>
                  <a:lnTo>
                    <a:pt x="658813" y="565151"/>
                  </a:lnTo>
                  <a:lnTo>
                    <a:pt x="592138" y="625476"/>
                  </a:lnTo>
                  <a:lnTo>
                    <a:pt x="168275" y="625476"/>
                  </a:lnTo>
                  <a:lnTo>
                    <a:pt x="117475" y="565151"/>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17" name="Freeform 112"/>
            <p:cNvSpPr>
              <a:spLocks/>
            </p:cNvSpPr>
            <p:nvPr/>
          </p:nvSpPr>
          <p:spPr bwMode="auto">
            <a:xfrm>
              <a:off x="4237462" y="8694382"/>
              <a:ext cx="650875" cy="1106488"/>
            </a:xfrm>
            <a:custGeom>
              <a:avLst/>
              <a:gdLst/>
              <a:ahLst/>
              <a:cxnLst/>
              <a:rect l="l" t="t" r="r" b="b"/>
              <a:pathLst>
                <a:path w="650875" h="1106488">
                  <a:moveTo>
                    <a:pt x="558801" y="585788"/>
                  </a:moveTo>
                  <a:lnTo>
                    <a:pt x="598488" y="631826"/>
                  </a:lnTo>
                  <a:lnTo>
                    <a:pt x="555626" y="1106488"/>
                  </a:lnTo>
                  <a:lnTo>
                    <a:pt x="447675" y="985838"/>
                  </a:lnTo>
                  <a:lnTo>
                    <a:pt x="473075" y="663576"/>
                  </a:lnTo>
                  <a:close/>
                  <a:moveTo>
                    <a:pt x="650875" y="22225"/>
                  </a:moveTo>
                  <a:lnTo>
                    <a:pt x="609600" y="496888"/>
                  </a:lnTo>
                  <a:lnTo>
                    <a:pt x="561975" y="541338"/>
                  </a:lnTo>
                  <a:lnTo>
                    <a:pt x="492125" y="466725"/>
                  </a:lnTo>
                  <a:lnTo>
                    <a:pt x="520700" y="142875"/>
                  </a:lnTo>
                  <a:close/>
                  <a:moveTo>
                    <a:pt x="0" y="0"/>
                  </a:moveTo>
                  <a:lnTo>
                    <a:pt x="628650" y="0"/>
                  </a:lnTo>
                  <a:lnTo>
                    <a:pt x="500063" y="122238"/>
                  </a:lnTo>
                  <a:lnTo>
                    <a:pt x="10953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18" name="Group 617"/>
          <p:cNvGrpSpPr/>
          <p:nvPr/>
        </p:nvGrpSpPr>
        <p:grpSpPr>
          <a:xfrm>
            <a:off x="6034152" y="3030690"/>
            <a:ext cx="545293" cy="797743"/>
            <a:chOff x="4937549" y="8676920"/>
            <a:chExt cx="771526" cy="1128713"/>
          </a:xfrm>
        </p:grpSpPr>
        <p:sp>
          <p:nvSpPr>
            <p:cNvPr id="619" name="Freeform 119"/>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20" name="Freeform 126"/>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21" name="Group 620"/>
          <p:cNvGrpSpPr/>
          <p:nvPr/>
        </p:nvGrpSpPr>
        <p:grpSpPr>
          <a:xfrm>
            <a:off x="6034152" y="3030129"/>
            <a:ext cx="545292" cy="798865"/>
            <a:chOff x="5704312" y="8684857"/>
            <a:chExt cx="771525" cy="1130301"/>
          </a:xfrm>
        </p:grpSpPr>
        <p:sp>
          <p:nvSpPr>
            <p:cNvPr id="622" name="Freeform 135"/>
            <p:cNvSpPr>
              <a:spLocks/>
            </p:cNvSpPr>
            <p:nvPr/>
          </p:nvSpPr>
          <p:spPr bwMode="auto">
            <a:xfrm>
              <a:off x="5704312"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7550" y="633413"/>
                  </a:lnTo>
                  <a:lnTo>
                    <a:pt x="676275" y="1108076"/>
                  </a:lnTo>
                  <a:lnTo>
                    <a:pt x="568325" y="985838"/>
                  </a:lnTo>
                  <a:lnTo>
                    <a:pt x="593725" y="663576"/>
                  </a:lnTo>
                  <a:close/>
                  <a:moveTo>
                    <a:pt x="90488" y="585788"/>
                  </a:moveTo>
                  <a:lnTo>
                    <a:pt x="160338" y="663576"/>
                  </a:lnTo>
                  <a:lnTo>
                    <a:pt x="133350" y="985838"/>
                  </a:lnTo>
                  <a:lnTo>
                    <a:pt x="0" y="1108076"/>
                  </a:lnTo>
                  <a:lnTo>
                    <a:pt x="42862" y="633413"/>
                  </a:lnTo>
                  <a:close/>
                  <a:moveTo>
                    <a:pt x="182562" y="504825"/>
                  </a:moveTo>
                  <a:lnTo>
                    <a:pt x="603250" y="504825"/>
                  </a:lnTo>
                  <a:lnTo>
                    <a:pt x="658813" y="566738"/>
                  </a:lnTo>
                  <a:lnTo>
                    <a:pt x="592138" y="627063"/>
                  </a:lnTo>
                  <a:lnTo>
                    <a:pt x="168275" y="627063"/>
                  </a:lnTo>
                  <a:lnTo>
                    <a:pt x="117475" y="566738"/>
                  </a:lnTo>
                  <a:close/>
                  <a:moveTo>
                    <a:pt x="771525" y="22225"/>
                  </a:moveTo>
                  <a:lnTo>
                    <a:pt x="728663" y="498475"/>
                  </a:lnTo>
                  <a:lnTo>
                    <a:pt x="682625" y="542925"/>
                  </a:lnTo>
                  <a:lnTo>
                    <a:pt x="611187" y="466725"/>
                  </a:lnTo>
                  <a:lnTo>
                    <a:pt x="641350" y="142875"/>
                  </a:lnTo>
                  <a:close/>
                  <a:moveTo>
                    <a:pt x="95250" y="22225"/>
                  </a:moveTo>
                  <a:lnTo>
                    <a:pt x="204788" y="142875"/>
                  </a:lnTo>
                  <a:lnTo>
                    <a:pt x="177800" y="466725"/>
                  </a:lnTo>
                  <a:lnTo>
                    <a:pt x="95250" y="542925"/>
                  </a:lnTo>
                  <a:lnTo>
                    <a:pt x="53975" y="498475"/>
                  </a:lnTo>
                  <a:close/>
                  <a:moveTo>
                    <a:pt x="119062"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23" name="Freeform 139"/>
            <p:cNvSpPr>
              <a:spLocks/>
            </p:cNvSpPr>
            <p:nvPr/>
          </p:nvSpPr>
          <p:spPr bwMode="auto">
            <a:xfrm>
              <a:off x="5724949" y="8684857"/>
              <a:ext cx="750888" cy="1130301"/>
            </a:xfrm>
            <a:custGeom>
              <a:avLst/>
              <a:gdLst/>
              <a:ahLst/>
              <a:cxnLst/>
              <a:rect l="l" t="t" r="r" b="b"/>
              <a:pathLst>
                <a:path w="750888" h="1130301">
                  <a:moveTo>
                    <a:pt x="130175" y="1008063"/>
                  </a:moveTo>
                  <a:lnTo>
                    <a:pt x="522288" y="1008063"/>
                  </a:lnTo>
                  <a:lnTo>
                    <a:pt x="631825" y="1130301"/>
                  </a:lnTo>
                  <a:lnTo>
                    <a:pt x="0" y="1130301"/>
                  </a:lnTo>
                  <a:close/>
                  <a:moveTo>
                    <a:pt x="657226" y="585788"/>
                  </a:moveTo>
                  <a:lnTo>
                    <a:pt x="696913" y="633413"/>
                  </a:lnTo>
                  <a:lnTo>
                    <a:pt x="655638" y="1108076"/>
                  </a:lnTo>
                  <a:lnTo>
                    <a:pt x="547688" y="985838"/>
                  </a:lnTo>
                  <a:lnTo>
                    <a:pt x="573088" y="663576"/>
                  </a:lnTo>
                  <a:close/>
                  <a:moveTo>
                    <a:pt x="161926" y="504825"/>
                  </a:moveTo>
                  <a:lnTo>
                    <a:pt x="582614" y="504825"/>
                  </a:lnTo>
                  <a:lnTo>
                    <a:pt x="638176" y="566738"/>
                  </a:lnTo>
                  <a:lnTo>
                    <a:pt x="571501" y="627063"/>
                  </a:lnTo>
                  <a:lnTo>
                    <a:pt x="147638" y="627063"/>
                  </a:lnTo>
                  <a:lnTo>
                    <a:pt x="96838" y="566738"/>
                  </a:lnTo>
                  <a:close/>
                  <a:moveTo>
                    <a:pt x="750888" y="22225"/>
                  </a:moveTo>
                  <a:lnTo>
                    <a:pt x="708026" y="498475"/>
                  </a:lnTo>
                  <a:lnTo>
                    <a:pt x="661988" y="542925"/>
                  </a:lnTo>
                  <a:lnTo>
                    <a:pt x="590550" y="466725"/>
                  </a:lnTo>
                  <a:lnTo>
                    <a:pt x="620713" y="142875"/>
                  </a:lnTo>
                  <a:close/>
                  <a:moveTo>
                    <a:pt x="74613" y="22225"/>
                  </a:moveTo>
                  <a:lnTo>
                    <a:pt x="184151" y="142875"/>
                  </a:lnTo>
                  <a:lnTo>
                    <a:pt x="157164" y="466725"/>
                  </a:lnTo>
                  <a:lnTo>
                    <a:pt x="74613" y="542925"/>
                  </a:lnTo>
                  <a:lnTo>
                    <a:pt x="33338" y="498475"/>
                  </a:lnTo>
                  <a:close/>
                  <a:moveTo>
                    <a:pt x="98425" y="0"/>
                  </a:moveTo>
                  <a:lnTo>
                    <a:pt x="728663" y="0"/>
                  </a:lnTo>
                  <a:lnTo>
                    <a:pt x="600076" y="122238"/>
                  </a:lnTo>
                  <a:lnTo>
                    <a:pt x="209550"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24" name="Group 623"/>
          <p:cNvGrpSpPr/>
          <p:nvPr/>
        </p:nvGrpSpPr>
        <p:grpSpPr>
          <a:xfrm>
            <a:off x="6034712" y="3030690"/>
            <a:ext cx="544172" cy="797743"/>
            <a:chOff x="3448473" y="7460894"/>
            <a:chExt cx="769939" cy="1128713"/>
          </a:xfrm>
        </p:grpSpPr>
        <p:sp>
          <p:nvSpPr>
            <p:cNvPr id="625"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26"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27" name="Group 626"/>
          <p:cNvGrpSpPr/>
          <p:nvPr/>
        </p:nvGrpSpPr>
        <p:grpSpPr>
          <a:xfrm>
            <a:off x="6034152" y="3030690"/>
            <a:ext cx="545292" cy="797743"/>
            <a:chOff x="4215237" y="7470420"/>
            <a:chExt cx="771525" cy="1128713"/>
          </a:xfrm>
        </p:grpSpPr>
        <p:sp>
          <p:nvSpPr>
            <p:cNvPr id="628"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29"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30" name="Group 629"/>
          <p:cNvGrpSpPr/>
          <p:nvPr/>
        </p:nvGrpSpPr>
        <p:grpSpPr>
          <a:xfrm>
            <a:off x="6034152" y="3030690"/>
            <a:ext cx="545292" cy="797742"/>
            <a:chOff x="4967712" y="7460895"/>
            <a:chExt cx="771525" cy="1128712"/>
          </a:xfrm>
        </p:grpSpPr>
        <p:sp>
          <p:nvSpPr>
            <p:cNvPr id="631"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32"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33" name="Group 632"/>
          <p:cNvGrpSpPr/>
          <p:nvPr/>
        </p:nvGrpSpPr>
        <p:grpSpPr>
          <a:xfrm>
            <a:off x="6034152" y="3030690"/>
            <a:ext cx="545292" cy="797743"/>
            <a:chOff x="5736062" y="7470420"/>
            <a:chExt cx="771525" cy="1128713"/>
          </a:xfrm>
        </p:grpSpPr>
        <p:sp>
          <p:nvSpPr>
            <p:cNvPr id="634"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35"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36" name="Group 635"/>
          <p:cNvGrpSpPr/>
          <p:nvPr/>
        </p:nvGrpSpPr>
        <p:grpSpPr>
          <a:xfrm>
            <a:off x="6034152" y="3030129"/>
            <a:ext cx="545292" cy="798865"/>
            <a:chOff x="6510762" y="7500582"/>
            <a:chExt cx="771525" cy="1130301"/>
          </a:xfrm>
        </p:grpSpPr>
        <p:sp>
          <p:nvSpPr>
            <p:cNvPr id="637"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38"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39" name="Group 638"/>
          <p:cNvGrpSpPr/>
          <p:nvPr/>
        </p:nvGrpSpPr>
        <p:grpSpPr>
          <a:xfrm>
            <a:off x="6034152" y="3030690"/>
            <a:ext cx="545292" cy="797743"/>
            <a:chOff x="7277524" y="7510107"/>
            <a:chExt cx="771525" cy="1128713"/>
          </a:xfrm>
        </p:grpSpPr>
        <p:sp>
          <p:nvSpPr>
            <p:cNvPr id="640" name="Freeform 84"/>
            <p:cNvSpPr>
              <a:spLocks/>
            </p:cNvSpPr>
            <p:nvPr/>
          </p:nvSpPr>
          <p:spPr bwMode="auto">
            <a:xfrm>
              <a:off x="7277524" y="7510107"/>
              <a:ext cx="771525" cy="1128713"/>
            </a:xfrm>
            <a:custGeom>
              <a:avLst/>
              <a:gdLst/>
              <a:ahLst/>
              <a:cxnLst/>
              <a:rect l="l" t="t" r="r" b="b"/>
              <a:pathLst>
                <a:path w="771525" h="1128713">
                  <a:moveTo>
                    <a:pt x="150813" y="1006475"/>
                  </a:moveTo>
                  <a:lnTo>
                    <a:pt x="544513" y="1006475"/>
                  </a:lnTo>
                  <a:lnTo>
                    <a:pt x="652463" y="1128713"/>
                  </a:lnTo>
                  <a:lnTo>
                    <a:pt x="20638" y="1128713"/>
                  </a:lnTo>
                  <a:close/>
                  <a:moveTo>
                    <a:pt x="679451" y="585788"/>
                  </a:moveTo>
                  <a:lnTo>
                    <a:pt x="719138" y="631826"/>
                  </a:lnTo>
                  <a:lnTo>
                    <a:pt x="676276" y="1106488"/>
                  </a:lnTo>
                  <a:lnTo>
                    <a:pt x="568325" y="984251"/>
                  </a:lnTo>
                  <a:lnTo>
                    <a:pt x="595313" y="663576"/>
                  </a:lnTo>
                  <a:close/>
                  <a:moveTo>
                    <a:pt x="92075" y="585788"/>
                  </a:moveTo>
                  <a:lnTo>
                    <a:pt x="160338" y="663576"/>
                  </a:lnTo>
                  <a:lnTo>
                    <a:pt x="133351" y="984251"/>
                  </a:lnTo>
                  <a:lnTo>
                    <a:pt x="0" y="1106488"/>
                  </a:lnTo>
                  <a:lnTo>
                    <a:pt x="42862" y="631826"/>
                  </a:lnTo>
                  <a:close/>
                  <a:moveTo>
                    <a:pt x="182563" y="503238"/>
                  </a:moveTo>
                  <a:lnTo>
                    <a:pt x="603251" y="503238"/>
                  </a:lnTo>
                  <a:lnTo>
                    <a:pt x="658813" y="565151"/>
                  </a:lnTo>
                  <a:lnTo>
                    <a:pt x="592138" y="625476"/>
                  </a:lnTo>
                  <a:lnTo>
                    <a:pt x="169863" y="625476"/>
                  </a:lnTo>
                  <a:lnTo>
                    <a:pt x="117475" y="565151"/>
                  </a:lnTo>
                  <a:close/>
                  <a:moveTo>
                    <a:pt x="771525" y="22225"/>
                  </a:moveTo>
                  <a:lnTo>
                    <a:pt x="730250" y="496888"/>
                  </a:lnTo>
                  <a:lnTo>
                    <a:pt x="684213" y="541338"/>
                  </a:lnTo>
                  <a:lnTo>
                    <a:pt x="612775" y="465138"/>
                  </a:lnTo>
                  <a:lnTo>
                    <a:pt x="641350" y="141288"/>
                  </a:lnTo>
                  <a:close/>
                  <a:moveTo>
                    <a:pt x="96837" y="22225"/>
                  </a:moveTo>
                  <a:lnTo>
                    <a:pt x="204788" y="141288"/>
                  </a:lnTo>
                  <a:lnTo>
                    <a:pt x="177801" y="465138"/>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41" name="Freeform 90"/>
            <p:cNvSpPr>
              <a:spLocks/>
            </p:cNvSpPr>
            <p:nvPr/>
          </p:nvSpPr>
          <p:spPr bwMode="auto">
            <a:xfrm>
              <a:off x="7298162" y="7510107"/>
              <a:ext cx="728662" cy="1128713"/>
            </a:xfrm>
            <a:custGeom>
              <a:avLst/>
              <a:gdLst/>
              <a:ahLst/>
              <a:cxnLst/>
              <a:rect l="l" t="t" r="r" b="b"/>
              <a:pathLst>
                <a:path w="728662" h="1128713">
                  <a:moveTo>
                    <a:pt x="130175" y="1006475"/>
                  </a:moveTo>
                  <a:lnTo>
                    <a:pt x="523875" y="1006475"/>
                  </a:lnTo>
                  <a:lnTo>
                    <a:pt x="631825" y="1128713"/>
                  </a:lnTo>
                  <a:lnTo>
                    <a:pt x="0" y="1128713"/>
                  </a:lnTo>
                  <a:close/>
                  <a:moveTo>
                    <a:pt x="658813" y="585788"/>
                  </a:moveTo>
                  <a:lnTo>
                    <a:pt x="698500" y="631826"/>
                  </a:lnTo>
                  <a:lnTo>
                    <a:pt x="655638" y="1106488"/>
                  </a:lnTo>
                  <a:lnTo>
                    <a:pt x="547687" y="984251"/>
                  </a:lnTo>
                  <a:lnTo>
                    <a:pt x="574675" y="663576"/>
                  </a:lnTo>
                  <a:close/>
                  <a:moveTo>
                    <a:pt x="161925" y="503238"/>
                  </a:moveTo>
                  <a:lnTo>
                    <a:pt x="582613" y="503238"/>
                  </a:lnTo>
                  <a:lnTo>
                    <a:pt x="638175" y="565151"/>
                  </a:lnTo>
                  <a:lnTo>
                    <a:pt x="571500" y="625476"/>
                  </a:lnTo>
                  <a:lnTo>
                    <a:pt x="149225" y="625476"/>
                  </a:lnTo>
                  <a:lnTo>
                    <a:pt x="96837" y="565151"/>
                  </a:lnTo>
                  <a:close/>
                  <a:moveTo>
                    <a:pt x="76199" y="22225"/>
                  </a:moveTo>
                  <a:lnTo>
                    <a:pt x="184150" y="141288"/>
                  </a:lnTo>
                  <a:lnTo>
                    <a:pt x="157163" y="465138"/>
                  </a:lnTo>
                  <a:lnTo>
                    <a:pt x="76199" y="541338"/>
                  </a:lnTo>
                  <a:lnTo>
                    <a:pt x="33337" y="496888"/>
                  </a:lnTo>
                  <a:close/>
                  <a:moveTo>
                    <a:pt x="100012" y="0"/>
                  </a:moveTo>
                  <a:lnTo>
                    <a:pt x="728662" y="0"/>
                  </a:lnTo>
                  <a:lnTo>
                    <a:pt x="600075" y="122238"/>
                  </a:lnTo>
                  <a:lnTo>
                    <a:pt x="211137"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42" name="Group 641"/>
          <p:cNvGrpSpPr/>
          <p:nvPr/>
        </p:nvGrpSpPr>
        <p:grpSpPr>
          <a:xfrm>
            <a:off x="6034152" y="3030129"/>
            <a:ext cx="545292" cy="798865"/>
            <a:chOff x="3350049" y="8684857"/>
            <a:chExt cx="771525" cy="1130301"/>
          </a:xfrm>
        </p:grpSpPr>
        <p:sp>
          <p:nvSpPr>
            <p:cNvPr id="643" name="Freeform 98"/>
            <p:cNvSpPr>
              <a:spLocks/>
            </p:cNvSpPr>
            <p:nvPr/>
          </p:nvSpPr>
          <p:spPr bwMode="auto">
            <a:xfrm>
              <a:off x="3350049"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0" y="985838"/>
                  </a:lnTo>
                  <a:lnTo>
                    <a:pt x="0" y="1108076"/>
                  </a:lnTo>
                  <a:lnTo>
                    <a:pt x="42863" y="633413"/>
                  </a:lnTo>
                  <a:close/>
                  <a:moveTo>
                    <a:pt x="182562" y="504825"/>
                  </a:moveTo>
                  <a:lnTo>
                    <a:pt x="603250" y="504825"/>
                  </a:lnTo>
                  <a:lnTo>
                    <a:pt x="658813" y="566738"/>
                  </a:lnTo>
                  <a:lnTo>
                    <a:pt x="592138" y="627063"/>
                  </a:lnTo>
                  <a:lnTo>
                    <a:pt x="168275" y="627063"/>
                  </a:lnTo>
                  <a:lnTo>
                    <a:pt x="117475" y="566738"/>
                  </a:lnTo>
                  <a:close/>
                  <a:moveTo>
                    <a:pt x="771525" y="22225"/>
                  </a:moveTo>
                  <a:lnTo>
                    <a:pt x="730250" y="498475"/>
                  </a:lnTo>
                  <a:lnTo>
                    <a:pt x="682625" y="542925"/>
                  </a:lnTo>
                  <a:lnTo>
                    <a:pt x="612775" y="466725"/>
                  </a:lnTo>
                  <a:lnTo>
                    <a:pt x="641350" y="142875"/>
                  </a:lnTo>
                  <a:close/>
                  <a:moveTo>
                    <a:pt x="95250" y="22225"/>
                  </a:moveTo>
                  <a:lnTo>
                    <a:pt x="204788" y="142875"/>
                  </a:lnTo>
                  <a:lnTo>
                    <a:pt x="177800" y="466725"/>
                  </a:lnTo>
                  <a:lnTo>
                    <a:pt x="95250" y="542925"/>
                  </a:lnTo>
                  <a:lnTo>
                    <a:pt x="53975" y="498475"/>
                  </a:lnTo>
                  <a:close/>
                  <a:moveTo>
                    <a:pt x="120650"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44" name="Freeform 103"/>
            <p:cNvSpPr>
              <a:spLocks/>
            </p:cNvSpPr>
            <p:nvPr/>
          </p:nvSpPr>
          <p:spPr bwMode="auto">
            <a:xfrm>
              <a:off x="3350049" y="8684857"/>
              <a:ext cx="749300" cy="1130301"/>
            </a:xfrm>
            <a:custGeom>
              <a:avLst/>
              <a:gdLst/>
              <a:ahLst/>
              <a:cxnLst/>
              <a:rect l="l" t="t" r="r" b="b"/>
              <a:pathLst>
                <a:path w="749300" h="1130301">
                  <a:moveTo>
                    <a:pt x="150812" y="1008063"/>
                  </a:moveTo>
                  <a:lnTo>
                    <a:pt x="542925"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1" y="985838"/>
                  </a:lnTo>
                  <a:lnTo>
                    <a:pt x="0" y="1108076"/>
                  </a:lnTo>
                  <a:lnTo>
                    <a:pt x="42863" y="633413"/>
                  </a:lnTo>
                  <a:close/>
                  <a:moveTo>
                    <a:pt x="182563" y="504825"/>
                  </a:moveTo>
                  <a:lnTo>
                    <a:pt x="603251" y="504825"/>
                  </a:lnTo>
                  <a:lnTo>
                    <a:pt x="658813" y="566738"/>
                  </a:lnTo>
                  <a:lnTo>
                    <a:pt x="592138" y="627063"/>
                  </a:lnTo>
                  <a:lnTo>
                    <a:pt x="168275" y="627063"/>
                  </a:lnTo>
                  <a:lnTo>
                    <a:pt x="117475" y="566738"/>
                  </a:lnTo>
                  <a:close/>
                  <a:moveTo>
                    <a:pt x="95250" y="22225"/>
                  </a:moveTo>
                  <a:lnTo>
                    <a:pt x="204788" y="142875"/>
                  </a:lnTo>
                  <a:lnTo>
                    <a:pt x="177801" y="466725"/>
                  </a:lnTo>
                  <a:lnTo>
                    <a:pt x="95250" y="542925"/>
                  </a:lnTo>
                  <a:lnTo>
                    <a:pt x="53975" y="498475"/>
                  </a:lnTo>
                  <a:close/>
                  <a:moveTo>
                    <a:pt x="120650" y="0"/>
                  </a:moveTo>
                  <a:lnTo>
                    <a:pt x="749300" y="0"/>
                  </a:lnTo>
                  <a:lnTo>
                    <a:pt x="620713"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45" name="Group 644"/>
          <p:cNvGrpSpPr/>
          <p:nvPr/>
        </p:nvGrpSpPr>
        <p:grpSpPr>
          <a:xfrm>
            <a:off x="6034152" y="3030690"/>
            <a:ext cx="545292" cy="797743"/>
            <a:chOff x="4116812" y="8694382"/>
            <a:chExt cx="771525" cy="1128713"/>
          </a:xfrm>
        </p:grpSpPr>
        <p:sp>
          <p:nvSpPr>
            <p:cNvPr id="646" name="Freeform 109"/>
            <p:cNvSpPr>
              <a:spLocks/>
            </p:cNvSpPr>
            <p:nvPr/>
          </p:nvSpPr>
          <p:spPr bwMode="auto">
            <a:xfrm>
              <a:off x="4116812" y="8694382"/>
              <a:ext cx="771525" cy="1128713"/>
            </a:xfrm>
            <a:custGeom>
              <a:avLst/>
              <a:gdLst/>
              <a:ahLst/>
              <a:cxnLst/>
              <a:rect l="l" t="t" r="r" b="b"/>
              <a:pathLst>
                <a:path w="771525" h="1128713">
                  <a:moveTo>
                    <a:pt x="150812" y="1008063"/>
                  </a:moveTo>
                  <a:lnTo>
                    <a:pt x="542925" y="1008063"/>
                  </a:lnTo>
                  <a:lnTo>
                    <a:pt x="652462" y="1128713"/>
                  </a:lnTo>
                  <a:lnTo>
                    <a:pt x="20637" y="1128713"/>
                  </a:lnTo>
                  <a:close/>
                  <a:moveTo>
                    <a:pt x="679451" y="585788"/>
                  </a:moveTo>
                  <a:lnTo>
                    <a:pt x="719138" y="631826"/>
                  </a:lnTo>
                  <a:lnTo>
                    <a:pt x="676276" y="1106488"/>
                  </a:lnTo>
                  <a:lnTo>
                    <a:pt x="568325" y="985838"/>
                  </a:lnTo>
                  <a:lnTo>
                    <a:pt x="593725" y="663576"/>
                  </a:lnTo>
                  <a:close/>
                  <a:moveTo>
                    <a:pt x="92075" y="585788"/>
                  </a:moveTo>
                  <a:lnTo>
                    <a:pt x="160338" y="663576"/>
                  </a:lnTo>
                  <a:lnTo>
                    <a:pt x="133351" y="985838"/>
                  </a:lnTo>
                  <a:lnTo>
                    <a:pt x="0" y="1106488"/>
                  </a:lnTo>
                  <a:lnTo>
                    <a:pt x="42863" y="631826"/>
                  </a:lnTo>
                  <a:close/>
                  <a:moveTo>
                    <a:pt x="182563" y="503238"/>
                  </a:moveTo>
                  <a:lnTo>
                    <a:pt x="603251" y="503238"/>
                  </a:lnTo>
                  <a:lnTo>
                    <a:pt x="658813" y="565151"/>
                  </a:lnTo>
                  <a:lnTo>
                    <a:pt x="592138" y="625476"/>
                  </a:lnTo>
                  <a:lnTo>
                    <a:pt x="168275" y="625476"/>
                  </a:lnTo>
                  <a:lnTo>
                    <a:pt x="117475" y="565151"/>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47" name="Freeform 112"/>
            <p:cNvSpPr>
              <a:spLocks/>
            </p:cNvSpPr>
            <p:nvPr/>
          </p:nvSpPr>
          <p:spPr bwMode="auto">
            <a:xfrm>
              <a:off x="4237462" y="8694382"/>
              <a:ext cx="650875" cy="1106488"/>
            </a:xfrm>
            <a:custGeom>
              <a:avLst/>
              <a:gdLst/>
              <a:ahLst/>
              <a:cxnLst/>
              <a:rect l="l" t="t" r="r" b="b"/>
              <a:pathLst>
                <a:path w="650875" h="1106488">
                  <a:moveTo>
                    <a:pt x="558801" y="585788"/>
                  </a:moveTo>
                  <a:lnTo>
                    <a:pt x="598488" y="631826"/>
                  </a:lnTo>
                  <a:lnTo>
                    <a:pt x="555626" y="1106488"/>
                  </a:lnTo>
                  <a:lnTo>
                    <a:pt x="447675" y="985838"/>
                  </a:lnTo>
                  <a:lnTo>
                    <a:pt x="473075" y="663576"/>
                  </a:lnTo>
                  <a:close/>
                  <a:moveTo>
                    <a:pt x="650875" y="22225"/>
                  </a:moveTo>
                  <a:lnTo>
                    <a:pt x="609600" y="496888"/>
                  </a:lnTo>
                  <a:lnTo>
                    <a:pt x="561975" y="541338"/>
                  </a:lnTo>
                  <a:lnTo>
                    <a:pt x="492125" y="466725"/>
                  </a:lnTo>
                  <a:lnTo>
                    <a:pt x="520700" y="142875"/>
                  </a:lnTo>
                  <a:close/>
                  <a:moveTo>
                    <a:pt x="0" y="0"/>
                  </a:moveTo>
                  <a:lnTo>
                    <a:pt x="628650" y="0"/>
                  </a:lnTo>
                  <a:lnTo>
                    <a:pt x="500063" y="122238"/>
                  </a:lnTo>
                  <a:lnTo>
                    <a:pt x="10953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48" name="Group 647"/>
          <p:cNvGrpSpPr/>
          <p:nvPr/>
        </p:nvGrpSpPr>
        <p:grpSpPr>
          <a:xfrm>
            <a:off x="6034152" y="3030690"/>
            <a:ext cx="545293" cy="797743"/>
            <a:chOff x="4937549" y="8676920"/>
            <a:chExt cx="771526" cy="1128713"/>
          </a:xfrm>
        </p:grpSpPr>
        <p:sp>
          <p:nvSpPr>
            <p:cNvPr id="649" name="Freeform 119"/>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50" name="Freeform 126"/>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51" name="Group 650"/>
          <p:cNvGrpSpPr/>
          <p:nvPr/>
        </p:nvGrpSpPr>
        <p:grpSpPr>
          <a:xfrm>
            <a:off x="6034152" y="3030129"/>
            <a:ext cx="545292" cy="798865"/>
            <a:chOff x="5704312" y="8684857"/>
            <a:chExt cx="771525" cy="1130301"/>
          </a:xfrm>
        </p:grpSpPr>
        <p:sp>
          <p:nvSpPr>
            <p:cNvPr id="652" name="Freeform 135"/>
            <p:cNvSpPr>
              <a:spLocks/>
            </p:cNvSpPr>
            <p:nvPr/>
          </p:nvSpPr>
          <p:spPr bwMode="auto">
            <a:xfrm>
              <a:off x="5704312"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7550" y="633413"/>
                  </a:lnTo>
                  <a:lnTo>
                    <a:pt x="676275" y="1108076"/>
                  </a:lnTo>
                  <a:lnTo>
                    <a:pt x="568325" y="985838"/>
                  </a:lnTo>
                  <a:lnTo>
                    <a:pt x="593725" y="663576"/>
                  </a:lnTo>
                  <a:close/>
                  <a:moveTo>
                    <a:pt x="90488" y="585788"/>
                  </a:moveTo>
                  <a:lnTo>
                    <a:pt x="160338" y="663576"/>
                  </a:lnTo>
                  <a:lnTo>
                    <a:pt x="133350" y="985838"/>
                  </a:lnTo>
                  <a:lnTo>
                    <a:pt x="0" y="1108076"/>
                  </a:lnTo>
                  <a:lnTo>
                    <a:pt x="42862" y="633413"/>
                  </a:lnTo>
                  <a:close/>
                  <a:moveTo>
                    <a:pt x="182562" y="504825"/>
                  </a:moveTo>
                  <a:lnTo>
                    <a:pt x="603250" y="504825"/>
                  </a:lnTo>
                  <a:lnTo>
                    <a:pt x="658813" y="566738"/>
                  </a:lnTo>
                  <a:lnTo>
                    <a:pt x="592138" y="627063"/>
                  </a:lnTo>
                  <a:lnTo>
                    <a:pt x="168275" y="627063"/>
                  </a:lnTo>
                  <a:lnTo>
                    <a:pt x="117475" y="566738"/>
                  </a:lnTo>
                  <a:close/>
                  <a:moveTo>
                    <a:pt x="771525" y="22225"/>
                  </a:moveTo>
                  <a:lnTo>
                    <a:pt x="728663" y="498475"/>
                  </a:lnTo>
                  <a:lnTo>
                    <a:pt x="682625" y="542925"/>
                  </a:lnTo>
                  <a:lnTo>
                    <a:pt x="611187" y="466725"/>
                  </a:lnTo>
                  <a:lnTo>
                    <a:pt x="641350" y="142875"/>
                  </a:lnTo>
                  <a:close/>
                  <a:moveTo>
                    <a:pt x="95250" y="22225"/>
                  </a:moveTo>
                  <a:lnTo>
                    <a:pt x="204788" y="142875"/>
                  </a:lnTo>
                  <a:lnTo>
                    <a:pt x="177800" y="466725"/>
                  </a:lnTo>
                  <a:lnTo>
                    <a:pt x="95250" y="542925"/>
                  </a:lnTo>
                  <a:lnTo>
                    <a:pt x="53975" y="498475"/>
                  </a:lnTo>
                  <a:close/>
                  <a:moveTo>
                    <a:pt x="119062"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53" name="Freeform 139"/>
            <p:cNvSpPr>
              <a:spLocks/>
            </p:cNvSpPr>
            <p:nvPr/>
          </p:nvSpPr>
          <p:spPr bwMode="auto">
            <a:xfrm>
              <a:off x="5724949" y="8684857"/>
              <a:ext cx="750888" cy="1130301"/>
            </a:xfrm>
            <a:custGeom>
              <a:avLst/>
              <a:gdLst/>
              <a:ahLst/>
              <a:cxnLst/>
              <a:rect l="l" t="t" r="r" b="b"/>
              <a:pathLst>
                <a:path w="750888" h="1130301">
                  <a:moveTo>
                    <a:pt x="130175" y="1008063"/>
                  </a:moveTo>
                  <a:lnTo>
                    <a:pt x="522288" y="1008063"/>
                  </a:lnTo>
                  <a:lnTo>
                    <a:pt x="631825" y="1130301"/>
                  </a:lnTo>
                  <a:lnTo>
                    <a:pt x="0" y="1130301"/>
                  </a:lnTo>
                  <a:close/>
                  <a:moveTo>
                    <a:pt x="657226" y="585788"/>
                  </a:moveTo>
                  <a:lnTo>
                    <a:pt x="696913" y="633413"/>
                  </a:lnTo>
                  <a:lnTo>
                    <a:pt x="655638" y="1108076"/>
                  </a:lnTo>
                  <a:lnTo>
                    <a:pt x="547688" y="985838"/>
                  </a:lnTo>
                  <a:lnTo>
                    <a:pt x="573088" y="663576"/>
                  </a:lnTo>
                  <a:close/>
                  <a:moveTo>
                    <a:pt x="161926" y="504825"/>
                  </a:moveTo>
                  <a:lnTo>
                    <a:pt x="582614" y="504825"/>
                  </a:lnTo>
                  <a:lnTo>
                    <a:pt x="638176" y="566738"/>
                  </a:lnTo>
                  <a:lnTo>
                    <a:pt x="571501" y="627063"/>
                  </a:lnTo>
                  <a:lnTo>
                    <a:pt x="147638" y="627063"/>
                  </a:lnTo>
                  <a:lnTo>
                    <a:pt x="96838" y="566738"/>
                  </a:lnTo>
                  <a:close/>
                  <a:moveTo>
                    <a:pt x="750888" y="22225"/>
                  </a:moveTo>
                  <a:lnTo>
                    <a:pt x="708026" y="498475"/>
                  </a:lnTo>
                  <a:lnTo>
                    <a:pt x="661988" y="542925"/>
                  </a:lnTo>
                  <a:lnTo>
                    <a:pt x="590550" y="466725"/>
                  </a:lnTo>
                  <a:lnTo>
                    <a:pt x="620713" y="142875"/>
                  </a:lnTo>
                  <a:close/>
                  <a:moveTo>
                    <a:pt x="74613" y="22225"/>
                  </a:moveTo>
                  <a:lnTo>
                    <a:pt x="184151" y="142875"/>
                  </a:lnTo>
                  <a:lnTo>
                    <a:pt x="157164" y="466725"/>
                  </a:lnTo>
                  <a:lnTo>
                    <a:pt x="74613" y="542925"/>
                  </a:lnTo>
                  <a:lnTo>
                    <a:pt x="33338" y="498475"/>
                  </a:lnTo>
                  <a:close/>
                  <a:moveTo>
                    <a:pt x="98425" y="0"/>
                  </a:moveTo>
                  <a:lnTo>
                    <a:pt x="728663" y="0"/>
                  </a:lnTo>
                  <a:lnTo>
                    <a:pt x="600076" y="122238"/>
                  </a:lnTo>
                  <a:lnTo>
                    <a:pt x="209550"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54" name="Group 653"/>
          <p:cNvGrpSpPr/>
          <p:nvPr/>
        </p:nvGrpSpPr>
        <p:grpSpPr>
          <a:xfrm>
            <a:off x="6034712" y="3030690"/>
            <a:ext cx="544172" cy="797743"/>
            <a:chOff x="3448473" y="7460894"/>
            <a:chExt cx="769939" cy="1128713"/>
          </a:xfrm>
        </p:grpSpPr>
        <p:sp>
          <p:nvSpPr>
            <p:cNvPr id="655"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56"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57" name="Group 656"/>
          <p:cNvGrpSpPr/>
          <p:nvPr/>
        </p:nvGrpSpPr>
        <p:grpSpPr>
          <a:xfrm>
            <a:off x="6034152" y="3030690"/>
            <a:ext cx="545292" cy="797743"/>
            <a:chOff x="4215237" y="7470420"/>
            <a:chExt cx="771525" cy="1128713"/>
          </a:xfrm>
        </p:grpSpPr>
        <p:sp>
          <p:nvSpPr>
            <p:cNvPr id="658"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59"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60" name="Group 659"/>
          <p:cNvGrpSpPr/>
          <p:nvPr/>
        </p:nvGrpSpPr>
        <p:grpSpPr>
          <a:xfrm>
            <a:off x="6034152" y="3030690"/>
            <a:ext cx="545292" cy="797742"/>
            <a:chOff x="4967712" y="7460895"/>
            <a:chExt cx="771525" cy="1128712"/>
          </a:xfrm>
        </p:grpSpPr>
        <p:sp>
          <p:nvSpPr>
            <p:cNvPr id="661"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62"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63" name="Group 662"/>
          <p:cNvGrpSpPr/>
          <p:nvPr/>
        </p:nvGrpSpPr>
        <p:grpSpPr>
          <a:xfrm>
            <a:off x="6034152" y="3030690"/>
            <a:ext cx="545292" cy="797743"/>
            <a:chOff x="5736062" y="7470420"/>
            <a:chExt cx="771525" cy="1128713"/>
          </a:xfrm>
        </p:grpSpPr>
        <p:sp>
          <p:nvSpPr>
            <p:cNvPr id="664"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65"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66" name="Group 665"/>
          <p:cNvGrpSpPr/>
          <p:nvPr/>
        </p:nvGrpSpPr>
        <p:grpSpPr>
          <a:xfrm>
            <a:off x="6034152" y="3030129"/>
            <a:ext cx="545292" cy="798865"/>
            <a:chOff x="6510762" y="7500582"/>
            <a:chExt cx="771525" cy="1130301"/>
          </a:xfrm>
        </p:grpSpPr>
        <p:sp>
          <p:nvSpPr>
            <p:cNvPr id="667"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68"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69" name="Group 668"/>
          <p:cNvGrpSpPr/>
          <p:nvPr/>
        </p:nvGrpSpPr>
        <p:grpSpPr>
          <a:xfrm>
            <a:off x="6034152" y="3030690"/>
            <a:ext cx="545292" cy="797743"/>
            <a:chOff x="7277524" y="7510107"/>
            <a:chExt cx="771525" cy="1128713"/>
          </a:xfrm>
        </p:grpSpPr>
        <p:sp>
          <p:nvSpPr>
            <p:cNvPr id="670" name="Freeform 84"/>
            <p:cNvSpPr>
              <a:spLocks/>
            </p:cNvSpPr>
            <p:nvPr/>
          </p:nvSpPr>
          <p:spPr bwMode="auto">
            <a:xfrm>
              <a:off x="7277524" y="7510107"/>
              <a:ext cx="771525" cy="1128713"/>
            </a:xfrm>
            <a:custGeom>
              <a:avLst/>
              <a:gdLst/>
              <a:ahLst/>
              <a:cxnLst/>
              <a:rect l="l" t="t" r="r" b="b"/>
              <a:pathLst>
                <a:path w="771525" h="1128713">
                  <a:moveTo>
                    <a:pt x="150813" y="1006475"/>
                  </a:moveTo>
                  <a:lnTo>
                    <a:pt x="544513" y="1006475"/>
                  </a:lnTo>
                  <a:lnTo>
                    <a:pt x="652463" y="1128713"/>
                  </a:lnTo>
                  <a:lnTo>
                    <a:pt x="20638" y="1128713"/>
                  </a:lnTo>
                  <a:close/>
                  <a:moveTo>
                    <a:pt x="679451" y="585788"/>
                  </a:moveTo>
                  <a:lnTo>
                    <a:pt x="719138" y="631826"/>
                  </a:lnTo>
                  <a:lnTo>
                    <a:pt x="676276" y="1106488"/>
                  </a:lnTo>
                  <a:lnTo>
                    <a:pt x="568325" y="984251"/>
                  </a:lnTo>
                  <a:lnTo>
                    <a:pt x="595313" y="663576"/>
                  </a:lnTo>
                  <a:close/>
                  <a:moveTo>
                    <a:pt x="92075" y="585788"/>
                  </a:moveTo>
                  <a:lnTo>
                    <a:pt x="160338" y="663576"/>
                  </a:lnTo>
                  <a:lnTo>
                    <a:pt x="133351" y="984251"/>
                  </a:lnTo>
                  <a:lnTo>
                    <a:pt x="0" y="1106488"/>
                  </a:lnTo>
                  <a:lnTo>
                    <a:pt x="42862" y="631826"/>
                  </a:lnTo>
                  <a:close/>
                  <a:moveTo>
                    <a:pt x="182563" y="503238"/>
                  </a:moveTo>
                  <a:lnTo>
                    <a:pt x="603251" y="503238"/>
                  </a:lnTo>
                  <a:lnTo>
                    <a:pt x="658813" y="565151"/>
                  </a:lnTo>
                  <a:lnTo>
                    <a:pt x="592138" y="625476"/>
                  </a:lnTo>
                  <a:lnTo>
                    <a:pt x="169863" y="625476"/>
                  </a:lnTo>
                  <a:lnTo>
                    <a:pt x="117475" y="565151"/>
                  </a:lnTo>
                  <a:close/>
                  <a:moveTo>
                    <a:pt x="771525" y="22225"/>
                  </a:moveTo>
                  <a:lnTo>
                    <a:pt x="730250" y="496888"/>
                  </a:lnTo>
                  <a:lnTo>
                    <a:pt x="684213" y="541338"/>
                  </a:lnTo>
                  <a:lnTo>
                    <a:pt x="612775" y="465138"/>
                  </a:lnTo>
                  <a:lnTo>
                    <a:pt x="641350" y="141288"/>
                  </a:lnTo>
                  <a:close/>
                  <a:moveTo>
                    <a:pt x="96837" y="22225"/>
                  </a:moveTo>
                  <a:lnTo>
                    <a:pt x="204788" y="141288"/>
                  </a:lnTo>
                  <a:lnTo>
                    <a:pt x="177801" y="465138"/>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71" name="Freeform 90"/>
            <p:cNvSpPr>
              <a:spLocks/>
            </p:cNvSpPr>
            <p:nvPr/>
          </p:nvSpPr>
          <p:spPr bwMode="auto">
            <a:xfrm>
              <a:off x="7298162" y="7510107"/>
              <a:ext cx="728662" cy="1128713"/>
            </a:xfrm>
            <a:custGeom>
              <a:avLst/>
              <a:gdLst/>
              <a:ahLst/>
              <a:cxnLst/>
              <a:rect l="l" t="t" r="r" b="b"/>
              <a:pathLst>
                <a:path w="728662" h="1128713">
                  <a:moveTo>
                    <a:pt x="130175" y="1006475"/>
                  </a:moveTo>
                  <a:lnTo>
                    <a:pt x="523875" y="1006475"/>
                  </a:lnTo>
                  <a:lnTo>
                    <a:pt x="631825" y="1128713"/>
                  </a:lnTo>
                  <a:lnTo>
                    <a:pt x="0" y="1128713"/>
                  </a:lnTo>
                  <a:close/>
                  <a:moveTo>
                    <a:pt x="658813" y="585788"/>
                  </a:moveTo>
                  <a:lnTo>
                    <a:pt x="698500" y="631826"/>
                  </a:lnTo>
                  <a:lnTo>
                    <a:pt x="655638" y="1106488"/>
                  </a:lnTo>
                  <a:lnTo>
                    <a:pt x="547687" y="984251"/>
                  </a:lnTo>
                  <a:lnTo>
                    <a:pt x="574675" y="663576"/>
                  </a:lnTo>
                  <a:close/>
                  <a:moveTo>
                    <a:pt x="161925" y="503238"/>
                  </a:moveTo>
                  <a:lnTo>
                    <a:pt x="582613" y="503238"/>
                  </a:lnTo>
                  <a:lnTo>
                    <a:pt x="638175" y="565151"/>
                  </a:lnTo>
                  <a:lnTo>
                    <a:pt x="571500" y="625476"/>
                  </a:lnTo>
                  <a:lnTo>
                    <a:pt x="149225" y="625476"/>
                  </a:lnTo>
                  <a:lnTo>
                    <a:pt x="96837" y="565151"/>
                  </a:lnTo>
                  <a:close/>
                  <a:moveTo>
                    <a:pt x="76199" y="22225"/>
                  </a:moveTo>
                  <a:lnTo>
                    <a:pt x="184150" y="141288"/>
                  </a:lnTo>
                  <a:lnTo>
                    <a:pt x="157163" y="465138"/>
                  </a:lnTo>
                  <a:lnTo>
                    <a:pt x="76199" y="541338"/>
                  </a:lnTo>
                  <a:lnTo>
                    <a:pt x="33337" y="496888"/>
                  </a:lnTo>
                  <a:close/>
                  <a:moveTo>
                    <a:pt x="100012" y="0"/>
                  </a:moveTo>
                  <a:lnTo>
                    <a:pt x="728662" y="0"/>
                  </a:lnTo>
                  <a:lnTo>
                    <a:pt x="600075" y="122238"/>
                  </a:lnTo>
                  <a:lnTo>
                    <a:pt x="211137"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72" name="Group 671"/>
          <p:cNvGrpSpPr/>
          <p:nvPr/>
        </p:nvGrpSpPr>
        <p:grpSpPr>
          <a:xfrm>
            <a:off x="6034152" y="3030129"/>
            <a:ext cx="545292" cy="798865"/>
            <a:chOff x="3350049" y="8684857"/>
            <a:chExt cx="771525" cy="1130301"/>
          </a:xfrm>
        </p:grpSpPr>
        <p:sp>
          <p:nvSpPr>
            <p:cNvPr id="673" name="Freeform 98"/>
            <p:cNvSpPr>
              <a:spLocks/>
            </p:cNvSpPr>
            <p:nvPr/>
          </p:nvSpPr>
          <p:spPr bwMode="auto">
            <a:xfrm>
              <a:off x="3350049"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0" y="985838"/>
                  </a:lnTo>
                  <a:lnTo>
                    <a:pt x="0" y="1108076"/>
                  </a:lnTo>
                  <a:lnTo>
                    <a:pt x="42863" y="633413"/>
                  </a:lnTo>
                  <a:close/>
                  <a:moveTo>
                    <a:pt x="182562" y="504825"/>
                  </a:moveTo>
                  <a:lnTo>
                    <a:pt x="603250" y="504825"/>
                  </a:lnTo>
                  <a:lnTo>
                    <a:pt x="658813" y="566738"/>
                  </a:lnTo>
                  <a:lnTo>
                    <a:pt x="592138" y="627063"/>
                  </a:lnTo>
                  <a:lnTo>
                    <a:pt x="168275" y="627063"/>
                  </a:lnTo>
                  <a:lnTo>
                    <a:pt x="117475" y="566738"/>
                  </a:lnTo>
                  <a:close/>
                  <a:moveTo>
                    <a:pt x="771525" y="22225"/>
                  </a:moveTo>
                  <a:lnTo>
                    <a:pt x="730250" y="498475"/>
                  </a:lnTo>
                  <a:lnTo>
                    <a:pt x="682625" y="542925"/>
                  </a:lnTo>
                  <a:lnTo>
                    <a:pt x="612775" y="466725"/>
                  </a:lnTo>
                  <a:lnTo>
                    <a:pt x="641350" y="142875"/>
                  </a:lnTo>
                  <a:close/>
                  <a:moveTo>
                    <a:pt x="95250" y="22225"/>
                  </a:moveTo>
                  <a:lnTo>
                    <a:pt x="204788" y="142875"/>
                  </a:lnTo>
                  <a:lnTo>
                    <a:pt x="177800" y="466725"/>
                  </a:lnTo>
                  <a:lnTo>
                    <a:pt x="95250" y="542925"/>
                  </a:lnTo>
                  <a:lnTo>
                    <a:pt x="53975" y="498475"/>
                  </a:lnTo>
                  <a:close/>
                  <a:moveTo>
                    <a:pt x="120650"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74" name="Freeform 103"/>
            <p:cNvSpPr>
              <a:spLocks/>
            </p:cNvSpPr>
            <p:nvPr/>
          </p:nvSpPr>
          <p:spPr bwMode="auto">
            <a:xfrm>
              <a:off x="3350049" y="8684857"/>
              <a:ext cx="749300" cy="1130301"/>
            </a:xfrm>
            <a:custGeom>
              <a:avLst/>
              <a:gdLst/>
              <a:ahLst/>
              <a:cxnLst/>
              <a:rect l="l" t="t" r="r" b="b"/>
              <a:pathLst>
                <a:path w="749300" h="1130301">
                  <a:moveTo>
                    <a:pt x="150812" y="1008063"/>
                  </a:moveTo>
                  <a:lnTo>
                    <a:pt x="542925" y="1008063"/>
                  </a:lnTo>
                  <a:lnTo>
                    <a:pt x="652462" y="1130301"/>
                  </a:lnTo>
                  <a:lnTo>
                    <a:pt x="20637" y="1130301"/>
                  </a:lnTo>
                  <a:close/>
                  <a:moveTo>
                    <a:pt x="677863" y="585788"/>
                  </a:moveTo>
                  <a:lnTo>
                    <a:pt x="719138" y="633413"/>
                  </a:lnTo>
                  <a:lnTo>
                    <a:pt x="676275" y="1108076"/>
                  </a:lnTo>
                  <a:lnTo>
                    <a:pt x="568325" y="985838"/>
                  </a:lnTo>
                  <a:lnTo>
                    <a:pt x="593725" y="663576"/>
                  </a:lnTo>
                  <a:close/>
                  <a:moveTo>
                    <a:pt x="90488" y="585788"/>
                  </a:moveTo>
                  <a:lnTo>
                    <a:pt x="160338" y="663576"/>
                  </a:lnTo>
                  <a:lnTo>
                    <a:pt x="133351" y="985838"/>
                  </a:lnTo>
                  <a:lnTo>
                    <a:pt x="0" y="1108076"/>
                  </a:lnTo>
                  <a:lnTo>
                    <a:pt x="42863" y="633413"/>
                  </a:lnTo>
                  <a:close/>
                  <a:moveTo>
                    <a:pt x="182563" y="504825"/>
                  </a:moveTo>
                  <a:lnTo>
                    <a:pt x="603251" y="504825"/>
                  </a:lnTo>
                  <a:lnTo>
                    <a:pt x="658813" y="566738"/>
                  </a:lnTo>
                  <a:lnTo>
                    <a:pt x="592138" y="627063"/>
                  </a:lnTo>
                  <a:lnTo>
                    <a:pt x="168275" y="627063"/>
                  </a:lnTo>
                  <a:lnTo>
                    <a:pt x="117475" y="566738"/>
                  </a:lnTo>
                  <a:close/>
                  <a:moveTo>
                    <a:pt x="95250" y="22225"/>
                  </a:moveTo>
                  <a:lnTo>
                    <a:pt x="204788" y="142875"/>
                  </a:lnTo>
                  <a:lnTo>
                    <a:pt x="177801" y="466725"/>
                  </a:lnTo>
                  <a:lnTo>
                    <a:pt x="95250" y="542925"/>
                  </a:lnTo>
                  <a:lnTo>
                    <a:pt x="53975" y="498475"/>
                  </a:lnTo>
                  <a:close/>
                  <a:moveTo>
                    <a:pt x="120650" y="0"/>
                  </a:moveTo>
                  <a:lnTo>
                    <a:pt x="749300" y="0"/>
                  </a:lnTo>
                  <a:lnTo>
                    <a:pt x="620713"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75" name="Group 674"/>
          <p:cNvGrpSpPr/>
          <p:nvPr/>
        </p:nvGrpSpPr>
        <p:grpSpPr>
          <a:xfrm>
            <a:off x="6034152" y="3030690"/>
            <a:ext cx="545292" cy="797743"/>
            <a:chOff x="4116812" y="8694382"/>
            <a:chExt cx="771525" cy="1128713"/>
          </a:xfrm>
        </p:grpSpPr>
        <p:sp>
          <p:nvSpPr>
            <p:cNvPr id="676" name="Freeform 109"/>
            <p:cNvSpPr>
              <a:spLocks/>
            </p:cNvSpPr>
            <p:nvPr/>
          </p:nvSpPr>
          <p:spPr bwMode="auto">
            <a:xfrm>
              <a:off x="4116812" y="8694382"/>
              <a:ext cx="771525" cy="1128713"/>
            </a:xfrm>
            <a:custGeom>
              <a:avLst/>
              <a:gdLst/>
              <a:ahLst/>
              <a:cxnLst/>
              <a:rect l="l" t="t" r="r" b="b"/>
              <a:pathLst>
                <a:path w="771525" h="1128713">
                  <a:moveTo>
                    <a:pt x="150812" y="1008063"/>
                  </a:moveTo>
                  <a:lnTo>
                    <a:pt x="542925" y="1008063"/>
                  </a:lnTo>
                  <a:lnTo>
                    <a:pt x="652462" y="1128713"/>
                  </a:lnTo>
                  <a:lnTo>
                    <a:pt x="20637" y="1128713"/>
                  </a:lnTo>
                  <a:close/>
                  <a:moveTo>
                    <a:pt x="679451" y="585788"/>
                  </a:moveTo>
                  <a:lnTo>
                    <a:pt x="719138" y="631826"/>
                  </a:lnTo>
                  <a:lnTo>
                    <a:pt x="676276" y="1106488"/>
                  </a:lnTo>
                  <a:lnTo>
                    <a:pt x="568325" y="985838"/>
                  </a:lnTo>
                  <a:lnTo>
                    <a:pt x="593725" y="663576"/>
                  </a:lnTo>
                  <a:close/>
                  <a:moveTo>
                    <a:pt x="92075" y="585788"/>
                  </a:moveTo>
                  <a:lnTo>
                    <a:pt x="160338" y="663576"/>
                  </a:lnTo>
                  <a:lnTo>
                    <a:pt x="133351" y="985838"/>
                  </a:lnTo>
                  <a:lnTo>
                    <a:pt x="0" y="1106488"/>
                  </a:lnTo>
                  <a:lnTo>
                    <a:pt x="42863" y="631826"/>
                  </a:lnTo>
                  <a:close/>
                  <a:moveTo>
                    <a:pt x="182563" y="503238"/>
                  </a:moveTo>
                  <a:lnTo>
                    <a:pt x="603251" y="503238"/>
                  </a:lnTo>
                  <a:lnTo>
                    <a:pt x="658813" y="565151"/>
                  </a:lnTo>
                  <a:lnTo>
                    <a:pt x="592138" y="625476"/>
                  </a:lnTo>
                  <a:lnTo>
                    <a:pt x="168275" y="625476"/>
                  </a:lnTo>
                  <a:lnTo>
                    <a:pt x="117475" y="565151"/>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77" name="Freeform 112"/>
            <p:cNvSpPr>
              <a:spLocks/>
            </p:cNvSpPr>
            <p:nvPr/>
          </p:nvSpPr>
          <p:spPr bwMode="auto">
            <a:xfrm>
              <a:off x="4237462" y="8694382"/>
              <a:ext cx="650875" cy="1106488"/>
            </a:xfrm>
            <a:custGeom>
              <a:avLst/>
              <a:gdLst/>
              <a:ahLst/>
              <a:cxnLst/>
              <a:rect l="l" t="t" r="r" b="b"/>
              <a:pathLst>
                <a:path w="650875" h="1106488">
                  <a:moveTo>
                    <a:pt x="558801" y="585788"/>
                  </a:moveTo>
                  <a:lnTo>
                    <a:pt x="598488" y="631826"/>
                  </a:lnTo>
                  <a:lnTo>
                    <a:pt x="555626" y="1106488"/>
                  </a:lnTo>
                  <a:lnTo>
                    <a:pt x="447675" y="985838"/>
                  </a:lnTo>
                  <a:lnTo>
                    <a:pt x="473075" y="663576"/>
                  </a:lnTo>
                  <a:close/>
                  <a:moveTo>
                    <a:pt x="650875" y="22225"/>
                  </a:moveTo>
                  <a:lnTo>
                    <a:pt x="609600" y="496888"/>
                  </a:lnTo>
                  <a:lnTo>
                    <a:pt x="561975" y="541338"/>
                  </a:lnTo>
                  <a:lnTo>
                    <a:pt x="492125" y="466725"/>
                  </a:lnTo>
                  <a:lnTo>
                    <a:pt x="520700" y="142875"/>
                  </a:lnTo>
                  <a:close/>
                  <a:moveTo>
                    <a:pt x="0" y="0"/>
                  </a:moveTo>
                  <a:lnTo>
                    <a:pt x="628650" y="0"/>
                  </a:lnTo>
                  <a:lnTo>
                    <a:pt x="500063" y="122238"/>
                  </a:lnTo>
                  <a:lnTo>
                    <a:pt x="10953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78" name="Group 677"/>
          <p:cNvGrpSpPr/>
          <p:nvPr/>
        </p:nvGrpSpPr>
        <p:grpSpPr>
          <a:xfrm>
            <a:off x="6034152" y="3030690"/>
            <a:ext cx="545293" cy="797743"/>
            <a:chOff x="4937549" y="8676920"/>
            <a:chExt cx="771526" cy="1128713"/>
          </a:xfrm>
        </p:grpSpPr>
        <p:sp>
          <p:nvSpPr>
            <p:cNvPr id="679" name="Freeform 119"/>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80" name="Freeform 126"/>
            <p:cNvSpPr>
              <a:spLocks/>
            </p:cNvSpPr>
            <p:nvPr/>
          </p:nvSpPr>
          <p:spPr bwMode="auto">
            <a:xfrm>
              <a:off x="4937549" y="8676920"/>
              <a:ext cx="771526" cy="1128713"/>
            </a:xfrm>
            <a:custGeom>
              <a:avLst/>
              <a:gdLst/>
              <a:ahLst/>
              <a:cxnLst/>
              <a:rect l="l" t="t" r="r" b="b"/>
              <a:pathLst>
                <a:path w="771526" h="1128713">
                  <a:moveTo>
                    <a:pt x="150813" y="1006475"/>
                  </a:moveTo>
                  <a:lnTo>
                    <a:pt x="542925" y="1006475"/>
                  </a:lnTo>
                  <a:lnTo>
                    <a:pt x="650875" y="1128713"/>
                  </a:lnTo>
                  <a:lnTo>
                    <a:pt x="19050" y="1128713"/>
                  </a:lnTo>
                  <a:close/>
                  <a:moveTo>
                    <a:pt x="677864" y="585787"/>
                  </a:moveTo>
                  <a:lnTo>
                    <a:pt x="717551" y="631824"/>
                  </a:lnTo>
                  <a:lnTo>
                    <a:pt x="676276" y="1106487"/>
                  </a:lnTo>
                  <a:lnTo>
                    <a:pt x="566738" y="984250"/>
                  </a:lnTo>
                  <a:lnTo>
                    <a:pt x="593726" y="663574"/>
                  </a:lnTo>
                  <a:close/>
                  <a:moveTo>
                    <a:pt x="90487" y="585787"/>
                  </a:moveTo>
                  <a:lnTo>
                    <a:pt x="158750" y="663574"/>
                  </a:lnTo>
                  <a:lnTo>
                    <a:pt x="133350" y="984250"/>
                  </a:lnTo>
                  <a:lnTo>
                    <a:pt x="0" y="1106487"/>
                  </a:lnTo>
                  <a:lnTo>
                    <a:pt x="41275" y="631824"/>
                  </a:lnTo>
                  <a:close/>
                  <a:moveTo>
                    <a:pt x="180975" y="503237"/>
                  </a:moveTo>
                  <a:lnTo>
                    <a:pt x="603251" y="503237"/>
                  </a:lnTo>
                  <a:lnTo>
                    <a:pt x="658813" y="565150"/>
                  </a:lnTo>
                  <a:lnTo>
                    <a:pt x="592138" y="625475"/>
                  </a:lnTo>
                  <a:lnTo>
                    <a:pt x="168275" y="625475"/>
                  </a:lnTo>
                  <a:lnTo>
                    <a:pt x="117475" y="565150"/>
                  </a:lnTo>
                  <a:close/>
                  <a:moveTo>
                    <a:pt x="771526" y="22225"/>
                  </a:moveTo>
                  <a:lnTo>
                    <a:pt x="728664" y="496888"/>
                  </a:lnTo>
                  <a:lnTo>
                    <a:pt x="682626" y="541338"/>
                  </a:lnTo>
                  <a:lnTo>
                    <a:pt x="611188" y="465138"/>
                  </a:lnTo>
                  <a:lnTo>
                    <a:pt x="639763" y="141288"/>
                  </a:lnTo>
                  <a:close/>
                  <a:moveTo>
                    <a:pt x="95250" y="22225"/>
                  </a:moveTo>
                  <a:lnTo>
                    <a:pt x="203201" y="141288"/>
                  </a:lnTo>
                  <a:lnTo>
                    <a:pt x="177801" y="465138"/>
                  </a:lnTo>
                  <a:lnTo>
                    <a:pt x="95250"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681" name="Group 680"/>
          <p:cNvGrpSpPr/>
          <p:nvPr/>
        </p:nvGrpSpPr>
        <p:grpSpPr>
          <a:xfrm>
            <a:off x="6034152" y="3030129"/>
            <a:ext cx="545292" cy="798865"/>
            <a:chOff x="5704312" y="8684857"/>
            <a:chExt cx="771525" cy="1130301"/>
          </a:xfrm>
        </p:grpSpPr>
        <p:sp>
          <p:nvSpPr>
            <p:cNvPr id="682" name="Freeform 135"/>
            <p:cNvSpPr>
              <a:spLocks/>
            </p:cNvSpPr>
            <p:nvPr/>
          </p:nvSpPr>
          <p:spPr bwMode="auto">
            <a:xfrm>
              <a:off x="5704312" y="8684857"/>
              <a:ext cx="771525" cy="1130301"/>
            </a:xfrm>
            <a:custGeom>
              <a:avLst/>
              <a:gdLst/>
              <a:ahLst/>
              <a:cxnLst/>
              <a:rect l="l" t="t" r="r" b="b"/>
              <a:pathLst>
                <a:path w="771525" h="1130301">
                  <a:moveTo>
                    <a:pt x="150812" y="1008063"/>
                  </a:moveTo>
                  <a:lnTo>
                    <a:pt x="542924" y="1008063"/>
                  </a:lnTo>
                  <a:lnTo>
                    <a:pt x="652462" y="1130301"/>
                  </a:lnTo>
                  <a:lnTo>
                    <a:pt x="20637" y="1130301"/>
                  </a:lnTo>
                  <a:close/>
                  <a:moveTo>
                    <a:pt x="677863" y="585788"/>
                  </a:moveTo>
                  <a:lnTo>
                    <a:pt x="717550" y="633413"/>
                  </a:lnTo>
                  <a:lnTo>
                    <a:pt x="676275" y="1108076"/>
                  </a:lnTo>
                  <a:lnTo>
                    <a:pt x="568325" y="985838"/>
                  </a:lnTo>
                  <a:lnTo>
                    <a:pt x="593725" y="663576"/>
                  </a:lnTo>
                  <a:close/>
                  <a:moveTo>
                    <a:pt x="90488" y="585788"/>
                  </a:moveTo>
                  <a:lnTo>
                    <a:pt x="160338" y="663576"/>
                  </a:lnTo>
                  <a:lnTo>
                    <a:pt x="133350" y="985838"/>
                  </a:lnTo>
                  <a:lnTo>
                    <a:pt x="0" y="1108076"/>
                  </a:lnTo>
                  <a:lnTo>
                    <a:pt x="42862" y="633413"/>
                  </a:lnTo>
                  <a:close/>
                  <a:moveTo>
                    <a:pt x="182562" y="504825"/>
                  </a:moveTo>
                  <a:lnTo>
                    <a:pt x="603250" y="504825"/>
                  </a:lnTo>
                  <a:lnTo>
                    <a:pt x="658813" y="566738"/>
                  </a:lnTo>
                  <a:lnTo>
                    <a:pt x="592138" y="627063"/>
                  </a:lnTo>
                  <a:lnTo>
                    <a:pt x="168275" y="627063"/>
                  </a:lnTo>
                  <a:lnTo>
                    <a:pt x="117475" y="566738"/>
                  </a:lnTo>
                  <a:close/>
                  <a:moveTo>
                    <a:pt x="771525" y="22225"/>
                  </a:moveTo>
                  <a:lnTo>
                    <a:pt x="728663" y="498475"/>
                  </a:lnTo>
                  <a:lnTo>
                    <a:pt x="682625" y="542925"/>
                  </a:lnTo>
                  <a:lnTo>
                    <a:pt x="611187" y="466725"/>
                  </a:lnTo>
                  <a:lnTo>
                    <a:pt x="641350" y="142875"/>
                  </a:lnTo>
                  <a:close/>
                  <a:moveTo>
                    <a:pt x="95250" y="22225"/>
                  </a:moveTo>
                  <a:lnTo>
                    <a:pt x="204788" y="142875"/>
                  </a:lnTo>
                  <a:lnTo>
                    <a:pt x="177800" y="466725"/>
                  </a:lnTo>
                  <a:lnTo>
                    <a:pt x="95250" y="542925"/>
                  </a:lnTo>
                  <a:lnTo>
                    <a:pt x="53975" y="498475"/>
                  </a:lnTo>
                  <a:close/>
                  <a:moveTo>
                    <a:pt x="119062" y="0"/>
                  </a:moveTo>
                  <a:lnTo>
                    <a:pt x="749300" y="0"/>
                  </a:lnTo>
                  <a:lnTo>
                    <a:pt x="620713" y="122238"/>
                  </a:lnTo>
                  <a:lnTo>
                    <a:pt x="230187"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683" name="Freeform 139"/>
            <p:cNvSpPr>
              <a:spLocks/>
            </p:cNvSpPr>
            <p:nvPr/>
          </p:nvSpPr>
          <p:spPr bwMode="auto">
            <a:xfrm>
              <a:off x="5724949" y="8684857"/>
              <a:ext cx="750888" cy="1130301"/>
            </a:xfrm>
            <a:custGeom>
              <a:avLst/>
              <a:gdLst/>
              <a:ahLst/>
              <a:cxnLst/>
              <a:rect l="l" t="t" r="r" b="b"/>
              <a:pathLst>
                <a:path w="750888" h="1130301">
                  <a:moveTo>
                    <a:pt x="130175" y="1008063"/>
                  </a:moveTo>
                  <a:lnTo>
                    <a:pt x="522288" y="1008063"/>
                  </a:lnTo>
                  <a:lnTo>
                    <a:pt x="631825" y="1130301"/>
                  </a:lnTo>
                  <a:lnTo>
                    <a:pt x="0" y="1130301"/>
                  </a:lnTo>
                  <a:close/>
                  <a:moveTo>
                    <a:pt x="657226" y="585788"/>
                  </a:moveTo>
                  <a:lnTo>
                    <a:pt x="696913" y="633413"/>
                  </a:lnTo>
                  <a:lnTo>
                    <a:pt x="655638" y="1108076"/>
                  </a:lnTo>
                  <a:lnTo>
                    <a:pt x="547688" y="985838"/>
                  </a:lnTo>
                  <a:lnTo>
                    <a:pt x="573088" y="663576"/>
                  </a:lnTo>
                  <a:close/>
                  <a:moveTo>
                    <a:pt x="161926" y="504825"/>
                  </a:moveTo>
                  <a:lnTo>
                    <a:pt x="582614" y="504825"/>
                  </a:lnTo>
                  <a:lnTo>
                    <a:pt x="638176" y="566738"/>
                  </a:lnTo>
                  <a:lnTo>
                    <a:pt x="571501" y="627063"/>
                  </a:lnTo>
                  <a:lnTo>
                    <a:pt x="147638" y="627063"/>
                  </a:lnTo>
                  <a:lnTo>
                    <a:pt x="96838" y="566738"/>
                  </a:lnTo>
                  <a:close/>
                  <a:moveTo>
                    <a:pt x="750888" y="22225"/>
                  </a:moveTo>
                  <a:lnTo>
                    <a:pt x="708026" y="498475"/>
                  </a:lnTo>
                  <a:lnTo>
                    <a:pt x="661988" y="542925"/>
                  </a:lnTo>
                  <a:lnTo>
                    <a:pt x="590550" y="466725"/>
                  </a:lnTo>
                  <a:lnTo>
                    <a:pt x="620713" y="142875"/>
                  </a:lnTo>
                  <a:close/>
                  <a:moveTo>
                    <a:pt x="74613" y="22225"/>
                  </a:moveTo>
                  <a:lnTo>
                    <a:pt x="184151" y="142875"/>
                  </a:lnTo>
                  <a:lnTo>
                    <a:pt x="157164" y="466725"/>
                  </a:lnTo>
                  <a:lnTo>
                    <a:pt x="74613" y="542925"/>
                  </a:lnTo>
                  <a:lnTo>
                    <a:pt x="33338" y="498475"/>
                  </a:lnTo>
                  <a:close/>
                  <a:moveTo>
                    <a:pt x="98425" y="0"/>
                  </a:moveTo>
                  <a:lnTo>
                    <a:pt x="728663" y="0"/>
                  </a:lnTo>
                  <a:lnTo>
                    <a:pt x="600076" y="122238"/>
                  </a:lnTo>
                  <a:lnTo>
                    <a:pt x="209550"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390" name="Group 389"/>
          <p:cNvGrpSpPr/>
          <p:nvPr/>
        </p:nvGrpSpPr>
        <p:grpSpPr>
          <a:xfrm>
            <a:off x="5437926" y="3030690"/>
            <a:ext cx="544172" cy="797743"/>
            <a:chOff x="3448473" y="7460894"/>
            <a:chExt cx="769939" cy="1128713"/>
          </a:xfrm>
        </p:grpSpPr>
        <p:sp>
          <p:nvSpPr>
            <p:cNvPr id="394"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395"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1029" name="Group 1028"/>
          <p:cNvGrpSpPr/>
          <p:nvPr/>
        </p:nvGrpSpPr>
        <p:grpSpPr>
          <a:xfrm>
            <a:off x="5437366" y="3030690"/>
            <a:ext cx="545292" cy="797743"/>
            <a:chOff x="7277524" y="7510107"/>
            <a:chExt cx="771525" cy="1128713"/>
          </a:xfrm>
        </p:grpSpPr>
        <p:sp>
          <p:nvSpPr>
            <p:cNvPr id="1030" name="Freeform 84"/>
            <p:cNvSpPr>
              <a:spLocks/>
            </p:cNvSpPr>
            <p:nvPr/>
          </p:nvSpPr>
          <p:spPr bwMode="auto">
            <a:xfrm>
              <a:off x="7277524" y="7510107"/>
              <a:ext cx="771525" cy="1128713"/>
            </a:xfrm>
            <a:custGeom>
              <a:avLst/>
              <a:gdLst/>
              <a:ahLst/>
              <a:cxnLst/>
              <a:rect l="l" t="t" r="r" b="b"/>
              <a:pathLst>
                <a:path w="771525" h="1128713">
                  <a:moveTo>
                    <a:pt x="150813" y="1006475"/>
                  </a:moveTo>
                  <a:lnTo>
                    <a:pt x="544513" y="1006475"/>
                  </a:lnTo>
                  <a:lnTo>
                    <a:pt x="652463" y="1128713"/>
                  </a:lnTo>
                  <a:lnTo>
                    <a:pt x="20638" y="1128713"/>
                  </a:lnTo>
                  <a:close/>
                  <a:moveTo>
                    <a:pt x="679451" y="585788"/>
                  </a:moveTo>
                  <a:lnTo>
                    <a:pt x="719138" y="631826"/>
                  </a:lnTo>
                  <a:lnTo>
                    <a:pt x="676276" y="1106488"/>
                  </a:lnTo>
                  <a:lnTo>
                    <a:pt x="568325" y="984251"/>
                  </a:lnTo>
                  <a:lnTo>
                    <a:pt x="595313" y="663576"/>
                  </a:lnTo>
                  <a:close/>
                  <a:moveTo>
                    <a:pt x="92075" y="585788"/>
                  </a:moveTo>
                  <a:lnTo>
                    <a:pt x="160338" y="663576"/>
                  </a:lnTo>
                  <a:lnTo>
                    <a:pt x="133351" y="984251"/>
                  </a:lnTo>
                  <a:lnTo>
                    <a:pt x="0" y="1106488"/>
                  </a:lnTo>
                  <a:lnTo>
                    <a:pt x="42862" y="631826"/>
                  </a:lnTo>
                  <a:close/>
                  <a:moveTo>
                    <a:pt x="182563" y="503238"/>
                  </a:moveTo>
                  <a:lnTo>
                    <a:pt x="603251" y="503238"/>
                  </a:lnTo>
                  <a:lnTo>
                    <a:pt x="658813" y="565151"/>
                  </a:lnTo>
                  <a:lnTo>
                    <a:pt x="592138" y="625476"/>
                  </a:lnTo>
                  <a:lnTo>
                    <a:pt x="169863" y="625476"/>
                  </a:lnTo>
                  <a:lnTo>
                    <a:pt x="117475" y="565151"/>
                  </a:lnTo>
                  <a:close/>
                  <a:moveTo>
                    <a:pt x="771525" y="22225"/>
                  </a:moveTo>
                  <a:lnTo>
                    <a:pt x="730250" y="496888"/>
                  </a:lnTo>
                  <a:lnTo>
                    <a:pt x="684213" y="541338"/>
                  </a:lnTo>
                  <a:lnTo>
                    <a:pt x="612775" y="465138"/>
                  </a:lnTo>
                  <a:lnTo>
                    <a:pt x="641350" y="141288"/>
                  </a:lnTo>
                  <a:close/>
                  <a:moveTo>
                    <a:pt x="96837" y="22225"/>
                  </a:moveTo>
                  <a:lnTo>
                    <a:pt x="204788" y="141288"/>
                  </a:lnTo>
                  <a:lnTo>
                    <a:pt x="177801" y="465138"/>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031" name="Freeform 90"/>
            <p:cNvSpPr>
              <a:spLocks/>
            </p:cNvSpPr>
            <p:nvPr/>
          </p:nvSpPr>
          <p:spPr bwMode="auto">
            <a:xfrm>
              <a:off x="7298162" y="7510107"/>
              <a:ext cx="728662" cy="1128713"/>
            </a:xfrm>
            <a:custGeom>
              <a:avLst/>
              <a:gdLst/>
              <a:ahLst/>
              <a:cxnLst/>
              <a:rect l="l" t="t" r="r" b="b"/>
              <a:pathLst>
                <a:path w="728662" h="1128713">
                  <a:moveTo>
                    <a:pt x="130175" y="1006475"/>
                  </a:moveTo>
                  <a:lnTo>
                    <a:pt x="523875" y="1006475"/>
                  </a:lnTo>
                  <a:lnTo>
                    <a:pt x="631825" y="1128713"/>
                  </a:lnTo>
                  <a:lnTo>
                    <a:pt x="0" y="1128713"/>
                  </a:lnTo>
                  <a:close/>
                  <a:moveTo>
                    <a:pt x="658813" y="585788"/>
                  </a:moveTo>
                  <a:lnTo>
                    <a:pt x="698500" y="631826"/>
                  </a:lnTo>
                  <a:lnTo>
                    <a:pt x="655638" y="1106488"/>
                  </a:lnTo>
                  <a:lnTo>
                    <a:pt x="547687" y="984251"/>
                  </a:lnTo>
                  <a:lnTo>
                    <a:pt x="574675" y="663576"/>
                  </a:lnTo>
                  <a:close/>
                  <a:moveTo>
                    <a:pt x="161925" y="503238"/>
                  </a:moveTo>
                  <a:lnTo>
                    <a:pt x="582613" y="503238"/>
                  </a:lnTo>
                  <a:lnTo>
                    <a:pt x="638175" y="565151"/>
                  </a:lnTo>
                  <a:lnTo>
                    <a:pt x="571500" y="625476"/>
                  </a:lnTo>
                  <a:lnTo>
                    <a:pt x="149225" y="625476"/>
                  </a:lnTo>
                  <a:lnTo>
                    <a:pt x="96837" y="565151"/>
                  </a:lnTo>
                  <a:close/>
                  <a:moveTo>
                    <a:pt x="76199" y="22225"/>
                  </a:moveTo>
                  <a:lnTo>
                    <a:pt x="184150" y="141288"/>
                  </a:lnTo>
                  <a:lnTo>
                    <a:pt x="157163" y="465138"/>
                  </a:lnTo>
                  <a:lnTo>
                    <a:pt x="76199" y="541338"/>
                  </a:lnTo>
                  <a:lnTo>
                    <a:pt x="33337" y="496888"/>
                  </a:lnTo>
                  <a:close/>
                  <a:moveTo>
                    <a:pt x="100012" y="0"/>
                  </a:moveTo>
                  <a:lnTo>
                    <a:pt x="728662" y="0"/>
                  </a:lnTo>
                  <a:lnTo>
                    <a:pt x="600075" y="122238"/>
                  </a:lnTo>
                  <a:lnTo>
                    <a:pt x="211137"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1026" name="Group 1025"/>
          <p:cNvGrpSpPr/>
          <p:nvPr/>
        </p:nvGrpSpPr>
        <p:grpSpPr>
          <a:xfrm>
            <a:off x="5437366" y="3030129"/>
            <a:ext cx="545292" cy="798865"/>
            <a:chOff x="6510762" y="7500582"/>
            <a:chExt cx="771525" cy="1130301"/>
          </a:xfrm>
        </p:grpSpPr>
        <p:sp>
          <p:nvSpPr>
            <p:cNvPr id="1027" name="Freeform 77"/>
            <p:cNvSpPr>
              <a:spLocks/>
            </p:cNvSpPr>
            <p:nvPr/>
          </p:nvSpPr>
          <p:spPr bwMode="auto">
            <a:xfrm>
              <a:off x="6510762" y="7500582"/>
              <a:ext cx="771525" cy="1130301"/>
            </a:xfrm>
            <a:custGeom>
              <a:avLst/>
              <a:gdLst/>
              <a:ahLst/>
              <a:cxnLst/>
              <a:rect l="l" t="t" r="r" b="b"/>
              <a:pathLst>
                <a:path w="771525" h="1130301">
                  <a:moveTo>
                    <a:pt x="150812" y="1008063"/>
                  </a:moveTo>
                  <a:lnTo>
                    <a:pt x="542925" y="1008063"/>
                  </a:lnTo>
                  <a:lnTo>
                    <a:pt x="652462" y="1130301"/>
                  </a:lnTo>
                  <a:lnTo>
                    <a:pt x="20637" y="1130301"/>
                  </a:lnTo>
                  <a:close/>
                  <a:moveTo>
                    <a:pt x="679451" y="585788"/>
                  </a:moveTo>
                  <a:lnTo>
                    <a:pt x="719138" y="631826"/>
                  </a:lnTo>
                  <a:lnTo>
                    <a:pt x="676276" y="1108076"/>
                  </a:lnTo>
                  <a:lnTo>
                    <a:pt x="568325" y="985838"/>
                  </a:lnTo>
                  <a:lnTo>
                    <a:pt x="595313" y="663576"/>
                  </a:lnTo>
                  <a:close/>
                  <a:moveTo>
                    <a:pt x="92075" y="585788"/>
                  </a:moveTo>
                  <a:lnTo>
                    <a:pt x="160338" y="663576"/>
                  </a:lnTo>
                  <a:lnTo>
                    <a:pt x="133351" y="985838"/>
                  </a:lnTo>
                  <a:lnTo>
                    <a:pt x="0" y="1108076"/>
                  </a:lnTo>
                  <a:lnTo>
                    <a:pt x="42862" y="631826"/>
                  </a:lnTo>
                  <a:close/>
                  <a:moveTo>
                    <a:pt x="182563" y="503238"/>
                  </a:moveTo>
                  <a:lnTo>
                    <a:pt x="603251" y="503238"/>
                  </a:lnTo>
                  <a:lnTo>
                    <a:pt x="658813" y="566739"/>
                  </a:lnTo>
                  <a:lnTo>
                    <a:pt x="592138" y="625476"/>
                  </a:lnTo>
                  <a:lnTo>
                    <a:pt x="168275" y="625476"/>
                  </a:lnTo>
                  <a:lnTo>
                    <a:pt x="117475" y="566739"/>
                  </a:lnTo>
                  <a:close/>
                  <a:moveTo>
                    <a:pt x="771525" y="22225"/>
                  </a:moveTo>
                  <a:lnTo>
                    <a:pt x="730250" y="496888"/>
                  </a:lnTo>
                  <a:lnTo>
                    <a:pt x="682625" y="541338"/>
                  </a:lnTo>
                  <a:lnTo>
                    <a:pt x="612775" y="466725"/>
                  </a:lnTo>
                  <a:lnTo>
                    <a:pt x="641350" y="142875"/>
                  </a:lnTo>
                  <a:close/>
                  <a:moveTo>
                    <a:pt x="95250" y="22225"/>
                  </a:moveTo>
                  <a:lnTo>
                    <a:pt x="204788" y="142875"/>
                  </a:lnTo>
                  <a:lnTo>
                    <a:pt x="177801" y="466725"/>
                  </a:lnTo>
                  <a:lnTo>
                    <a:pt x="95250"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028" name="Freeform 76"/>
            <p:cNvSpPr>
              <a:spLocks/>
            </p:cNvSpPr>
            <p:nvPr/>
          </p:nvSpPr>
          <p:spPr bwMode="auto">
            <a:xfrm>
              <a:off x="6564736" y="7522807"/>
              <a:ext cx="717550" cy="1085851"/>
            </a:xfrm>
            <a:custGeom>
              <a:avLst/>
              <a:gdLst/>
              <a:ahLst/>
              <a:cxnLst/>
              <a:rect l="l" t="t" r="r" b="b"/>
              <a:pathLst>
                <a:path w="717550" h="1085851">
                  <a:moveTo>
                    <a:pt x="625476" y="563563"/>
                  </a:moveTo>
                  <a:lnTo>
                    <a:pt x="665163" y="609601"/>
                  </a:lnTo>
                  <a:lnTo>
                    <a:pt x="622301" y="1085851"/>
                  </a:lnTo>
                  <a:lnTo>
                    <a:pt x="514350" y="963613"/>
                  </a:lnTo>
                  <a:lnTo>
                    <a:pt x="541338" y="641351"/>
                  </a:lnTo>
                  <a:close/>
                  <a:moveTo>
                    <a:pt x="128588" y="481013"/>
                  </a:moveTo>
                  <a:lnTo>
                    <a:pt x="549276" y="481013"/>
                  </a:lnTo>
                  <a:lnTo>
                    <a:pt x="604838" y="544514"/>
                  </a:lnTo>
                  <a:lnTo>
                    <a:pt x="538163" y="603251"/>
                  </a:lnTo>
                  <a:lnTo>
                    <a:pt x="114300" y="603251"/>
                  </a:lnTo>
                  <a:lnTo>
                    <a:pt x="63500" y="544514"/>
                  </a:lnTo>
                  <a:close/>
                  <a:moveTo>
                    <a:pt x="717550" y="0"/>
                  </a:moveTo>
                  <a:lnTo>
                    <a:pt x="676275" y="474663"/>
                  </a:lnTo>
                  <a:lnTo>
                    <a:pt x="628650" y="519113"/>
                  </a:lnTo>
                  <a:lnTo>
                    <a:pt x="558800" y="444501"/>
                  </a:lnTo>
                  <a:lnTo>
                    <a:pt x="587375" y="120650"/>
                  </a:lnTo>
                  <a:close/>
                  <a:moveTo>
                    <a:pt x="41275" y="0"/>
                  </a:moveTo>
                  <a:lnTo>
                    <a:pt x="150813" y="120650"/>
                  </a:lnTo>
                  <a:lnTo>
                    <a:pt x="123826" y="444501"/>
                  </a:lnTo>
                  <a:lnTo>
                    <a:pt x="41275" y="519113"/>
                  </a:lnTo>
                  <a:lnTo>
                    <a:pt x="0" y="4746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1023" name="Group 1022"/>
          <p:cNvGrpSpPr/>
          <p:nvPr/>
        </p:nvGrpSpPr>
        <p:grpSpPr>
          <a:xfrm>
            <a:off x="5437366" y="3030690"/>
            <a:ext cx="545292" cy="797743"/>
            <a:chOff x="5736062" y="7470420"/>
            <a:chExt cx="771525" cy="1128713"/>
          </a:xfrm>
        </p:grpSpPr>
        <p:sp>
          <p:nvSpPr>
            <p:cNvPr id="1024" name="Freeform 61"/>
            <p:cNvSpPr>
              <a:spLocks/>
            </p:cNvSpPr>
            <p:nvPr/>
          </p:nvSpPr>
          <p:spPr bwMode="auto">
            <a:xfrm>
              <a:off x="5736062"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4688"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025" name="Freeform 66"/>
            <p:cNvSpPr>
              <a:spLocks/>
            </p:cNvSpPr>
            <p:nvPr/>
          </p:nvSpPr>
          <p:spPr bwMode="auto">
            <a:xfrm>
              <a:off x="5755112" y="7470420"/>
              <a:ext cx="752475" cy="1128713"/>
            </a:xfrm>
            <a:custGeom>
              <a:avLst/>
              <a:gdLst/>
              <a:ahLst/>
              <a:cxnLst/>
              <a:rect l="l" t="t" r="r" b="b"/>
              <a:pathLst>
                <a:path w="752475" h="1128713">
                  <a:moveTo>
                    <a:pt x="131763" y="1006475"/>
                  </a:moveTo>
                  <a:lnTo>
                    <a:pt x="523875" y="1006475"/>
                  </a:lnTo>
                  <a:lnTo>
                    <a:pt x="631825" y="1128713"/>
                  </a:lnTo>
                  <a:lnTo>
                    <a:pt x="0" y="1128713"/>
                  </a:lnTo>
                  <a:close/>
                  <a:moveTo>
                    <a:pt x="658813" y="585787"/>
                  </a:moveTo>
                  <a:lnTo>
                    <a:pt x="698500" y="631825"/>
                  </a:lnTo>
                  <a:lnTo>
                    <a:pt x="655638" y="1106487"/>
                  </a:lnTo>
                  <a:lnTo>
                    <a:pt x="547687" y="984250"/>
                  </a:lnTo>
                  <a:lnTo>
                    <a:pt x="574675" y="661987"/>
                  </a:lnTo>
                  <a:close/>
                  <a:moveTo>
                    <a:pt x="161925" y="503237"/>
                  </a:moveTo>
                  <a:lnTo>
                    <a:pt x="582613" y="503237"/>
                  </a:lnTo>
                  <a:lnTo>
                    <a:pt x="638175" y="565150"/>
                  </a:lnTo>
                  <a:lnTo>
                    <a:pt x="571500" y="625475"/>
                  </a:lnTo>
                  <a:lnTo>
                    <a:pt x="149225" y="625475"/>
                  </a:lnTo>
                  <a:lnTo>
                    <a:pt x="98425" y="565150"/>
                  </a:lnTo>
                  <a:close/>
                  <a:moveTo>
                    <a:pt x="752475" y="22225"/>
                  </a:moveTo>
                  <a:lnTo>
                    <a:pt x="709613" y="496888"/>
                  </a:lnTo>
                  <a:lnTo>
                    <a:pt x="663575" y="541338"/>
                  </a:lnTo>
                  <a:lnTo>
                    <a:pt x="592137" y="465138"/>
                  </a:lnTo>
                  <a:lnTo>
                    <a:pt x="620712" y="141288"/>
                  </a:lnTo>
                  <a:close/>
                  <a:moveTo>
                    <a:pt x="100012" y="0"/>
                  </a:moveTo>
                  <a:lnTo>
                    <a:pt x="730250" y="0"/>
                  </a:lnTo>
                  <a:lnTo>
                    <a:pt x="601663" y="120650"/>
                  </a:lnTo>
                  <a:lnTo>
                    <a:pt x="211137" y="120650"/>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1017" name="Group 1016"/>
          <p:cNvGrpSpPr/>
          <p:nvPr/>
        </p:nvGrpSpPr>
        <p:grpSpPr>
          <a:xfrm>
            <a:off x="5437366" y="3030690"/>
            <a:ext cx="545292" cy="797743"/>
            <a:chOff x="4215237" y="7470420"/>
            <a:chExt cx="771525" cy="1128713"/>
          </a:xfrm>
        </p:grpSpPr>
        <p:sp>
          <p:nvSpPr>
            <p:cNvPr id="1018"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019"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1020" name="Group 1019"/>
          <p:cNvGrpSpPr/>
          <p:nvPr/>
        </p:nvGrpSpPr>
        <p:grpSpPr>
          <a:xfrm>
            <a:off x="5437366" y="3030690"/>
            <a:ext cx="545292" cy="797742"/>
            <a:chOff x="4967712" y="7460895"/>
            <a:chExt cx="771525" cy="1128712"/>
          </a:xfrm>
        </p:grpSpPr>
        <p:sp>
          <p:nvSpPr>
            <p:cNvPr id="1021" name="Freeform 49"/>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679451" y="585787"/>
                  </a:moveTo>
                  <a:lnTo>
                    <a:pt x="719138" y="631825"/>
                  </a:lnTo>
                  <a:lnTo>
                    <a:pt x="676276" y="1106487"/>
                  </a:lnTo>
                  <a:lnTo>
                    <a:pt x="568325" y="985837"/>
                  </a:lnTo>
                  <a:lnTo>
                    <a:pt x="595313" y="663575"/>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96837" y="22225"/>
                  </a:moveTo>
                  <a:lnTo>
                    <a:pt x="204788" y="141288"/>
                  </a:lnTo>
                  <a:lnTo>
                    <a:pt x="177801" y="466726"/>
                  </a:lnTo>
                  <a:lnTo>
                    <a:pt x="96837" y="541338"/>
                  </a:lnTo>
                  <a:lnTo>
                    <a:pt x="53975" y="496888"/>
                  </a:lnTo>
                  <a:close/>
                  <a:moveTo>
                    <a:pt x="120650" y="0"/>
                  </a:moveTo>
                  <a:lnTo>
                    <a:pt x="749300" y="0"/>
                  </a:lnTo>
                  <a:lnTo>
                    <a:pt x="620713" y="122238"/>
                  </a:lnTo>
                  <a:lnTo>
                    <a:pt x="231775"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022" name="Freeform 55"/>
            <p:cNvSpPr>
              <a:spLocks/>
            </p:cNvSpPr>
            <p:nvPr/>
          </p:nvSpPr>
          <p:spPr bwMode="auto">
            <a:xfrm>
              <a:off x="4967712" y="7460895"/>
              <a:ext cx="771525" cy="1128712"/>
            </a:xfrm>
            <a:custGeom>
              <a:avLst/>
              <a:gdLst/>
              <a:ahLst/>
              <a:cxnLst/>
              <a:rect l="l" t="t" r="r" b="b"/>
              <a:pathLst>
                <a:path w="771525" h="1128712">
                  <a:moveTo>
                    <a:pt x="150812" y="1008062"/>
                  </a:moveTo>
                  <a:lnTo>
                    <a:pt x="544512" y="1008062"/>
                  </a:lnTo>
                  <a:lnTo>
                    <a:pt x="652462" y="1128712"/>
                  </a:lnTo>
                  <a:lnTo>
                    <a:pt x="20637" y="1128712"/>
                  </a:lnTo>
                  <a:close/>
                  <a:moveTo>
                    <a:pt x="92075" y="585787"/>
                  </a:moveTo>
                  <a:lnTo>
                    <a:pt x="160338" y="663575"/>
                  </a:lnTo>
                  <a:lnTo>
                    <a:pt x="133351" y="985837"/>
                  </a:lnTo>
                  <a:lnTo>
                    <a:pt x="0" y="1106487"/>
                  </a:lnTo>
                  <a:lnTo>
                    <a:pt x="42862" y="631825"/>
                  </a:lnTo>
                  <a:close/>
                  <a:moveTo>
                    <a:pt x="182563" y="503237"/>
                  </a:moveTo>
                  <a:lnTo>
                    <a:pt x="603251" y="503237"/>
                  </a:lnTo>
                  <a:lnTo>
                    <a:pt x="658813" y="565150"/>
                  </a:lnTo>
                  <a:lnTo>
                    <a:pt x="592138" y="625475"/>
                  </a:lnTo>
                  <a:lnTo>
                    <a:pt x="169863" y="625475"/>
                  </a:lnTo>
                  <a:lnTo>
                    <a:pt x="117475" y="565150"/>
                  </a:lnTo>
                  <a:close/>
                  <a:moveTo>
                    <a:pt x="771525" y="22225"/>
                  </a:moveTo>
                  <a:lnTo>
                    <a:pt x="730250" y="496888"/>
                  </a:lnTo>
                  <a:lnTo>
                    <a:pt x="684213" y="541338"/>
                  </a:lnTo>
                  <a:lnTo>
                    <a:pt x="612775" y="466726"/>
                  </a:lnTo>
                  <a:lnTo>
                    <a:pt x="641350" y="141288"/>
                  </a:lnTo>
                  <a:close/>
                  <a:moveTo>
                    <a:pt x="120650" y="0"/>
                  </a:moveTo>
                  <a:lnTo>
                    <a:pt x="749300" y="0"/>
                  </a:lnTo>
                  <a:lnTo>
                    <a:pt x="620713" y="122238"/>
                  </a:lnTo>
                  <a:lnTo>
                    <a:pt x="231775"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1014" name="Group 1013"/>
          <p:cNvGrpSpPr/>
          <p:nvPr/>
        </p:nvGrpSpPr>
        <p:grpSpPr>
          <a:xfrm>
            <a:off x="5437926" y="3030690"/>
            <a:ext cx="544172" cy="797743"/>
            <a:chOff x="3448473" y="7460894"/>
            <a:chExt cx="769939" cy="1128713"/>
          </a:xfrm>
        </p:grpSpPr>
        <p:sp>
          <p:nvSpPr>
            <p:cNvPr id="1015"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1016"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58" name="Group 457"/>
          <p:cNvGrpSpPr/>
          <p:nvPr/>
        </p:nvGrpSpPr>
        <p:grpSpPr>
          <a:xfrm>
            <a:off x="4597187" y="3030129"/>
            <a:ext cx="545292" cy="797743"/>
            <a:chOff x="4215237" y="7470420"/>
            <a:chExt cx="771525" cy="1128713"/>
          </a:xfrm>
        </p:grpSpPr>
        <p:sp>
          <p:nvSpPr>
            <p:cNvPr id="459" name="Freeform 40"/>
            <p:cNvSpPr>
              <a:spLocks/>
            </p:cNvSpPr>
            <p:nvPr/>
          </p:nvSpPr>
          <p:spPr bwMode="auto">
            <a:xfrm>
              <a:off x="4215237" y="7470420"/>
              <a:ext cx="771525" cy="1128713"/>
            </a:xfrm>
            <a:custGeom>
              <a:avLst/>
              <a:gdLst/>
              <a:ahLst/>
              <a:cxnLst/>
              <a:rect l="l" t="t" r="r" b="b"/>
              <a:pathLst>
                <a:path w="771525" h="1128713">
                  <a:moveTo>
                    <a:pt x="150813" y="1006475"/>
                  </a:moveTo>
                  <a:lnTo>
                    <a:pt x="542925" y="1006475"/>
                  </a:lnTo>
                  <a:lnTo>
                    <a:pt x="650875" y="1128713"/>
                  </a:lnTo>
                  <a:lnTo>
                    <a:pt x="19050" y="1128713"/>
                  </a:lnTo>
                  <a:close/>
                  <a:moveTo>
                    <a:pt x="677863" y="585787"/>
                  </a:moveTo>
                  <a:lnTo>
                    <a:pt x="717550" y="631825"/>
                  </a:lnTo>
                  <a:lnTo>
                    <a:pt x="676275" y="1106487"/>
                  </a:lnTo>
                  <a:lnTo>
                    <a:pt x="566737" y="984250"/>
                  </a:lnTo>
                  <a:lnTo>
                    <a:pt x="593725" y="661987"/>
                  </a:lnTo>
                  <a:close/>
                  <a:moveTo>
                    <a:pt x="90487" y="585787"/>
                  </a:moveTo>
                  <a:lnTo>
                    <a:pt x="158750" y="661987"/>
                  </a:lnTo>
                  <a:lnTo>
                    <a:pt x="131763" y="984250"/>
                  </a:lnTo>
                  <a:lnTo>
                    <a:pt x="0" y="1106487"/>
                  </a:lnTo>
                  <a:lnTo>
                    <a:pt x="41275" y="631825"/>
                  </a:lnTo>
                  <a:close/>
                  <a:moveTo>
                    <a:pt x="180975" y="503237"/>
                  </a:moveTo>
                  <a:lnTo>
                    <a:pt x="603250" y="503237"/>
                  </a:lnTo>
                  <a:lnTo>
                    <a:pt x="657225" y="565150"/>
                  </a:lnTo>
                  <a:lnTo>
                    <a:pt x="592138" y="625475"/>
                  </a:lnTo>
                  <a:lnTo>
                    <a:pt x="168275" y="625475"/>
                  </a:lnTo>
                  <a:lnTo>
                    <a:pt x="117475" y="565150"/>
                  </a:lnTo>
                  <a:close/>
                  <a:moveTo>
                    <a:pt x="771525" y="22225"/>
                  </a:moveTo>
                  <a:lnTo>
                    <a:pt x="728663" y="496888"/>
                  </a:lnTo>
                  <a:lnTo>
                    <a:pt x="682625" y="541338"/>
                  </a:lnTo>
                  <a:lnTo>
                    <a:pt x="611187" y="465138"/>
                  </a:lnTo>
                  <a:lnTo>
                    <a:pt x="639762" y="141288"/>
                  </a:lnTo>
                  <a:close/>
                  <a:moveTo>
                    <a:pt x="95249" y="22225"/>
                  </a:moveTo>
                  <a:lnTo>
                    <a:pt x="203200" y="141288"/>
                  </a:lnTo>
                  <a:lnTo>
                    <a:pt x="176213" y="465138"/>
                  </a:lnTo>
                  <a:lnTo>
                    <a:pt x="95249" y="541338"/>
                  </a:lnTo>
                  <a:lnTo>
                    <a:pt x="52387" y="496888"/>
                  </a:lnTo>
                  <a:close/>
                  <a:moveTo>
                    <a:pt x="119062" y="0"/>
                  </a:moveTo>
                  <a:lnTo>
                    <a:pt x="749300" y="0"/>
                  </a:lnTo>
                  <a:lnTo>
                    <a:pt x="620713" y="120650"/>
                  </a:lnTo>
                  <a:lnTo>
                    <a:pt x="230187" y="120650"/>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60" name="Freeform 44"/>
            <p:cNvSpPr>
              <a:spLocks/>
            </p:cNvSpPr>
            <p:nvPr/>
          </p:nvSpPr>
          <p:spPr bwMode="auto">
            <a:xfrm>
              <a:off x="4781974" y="7492644"/>
              <a:ext cx="204788" cy="1084262"/>
            </a:xfrm>
            <a:custGeom>
              <a:avLst/>
              <a:gdLst/>
              <a:ahLst/>
              <a:cxnLst/>
              <a:rect l="l" t="t" r="r" b="b"/>
              <a:pathLst>
                <a:path w="204788" h="1084262">
                  <a:moveTo>
                    <a:pt x="111126" y="563562"/>
                  </a:moveTo>
                  <a:lnTo>
                    <a:pt x="150813" y="609600"/>
                  </a:lnTo>
                  <a:lnTo>
                    <a:pt x="109538" y="1084262"/>
                  </a:lnTo>
                  <a:lnTo>
                    <a:pt x="0" y="962025"/>
                  </a:lnTo>
                  <a:lnTo>
                    <a:pt x="26987" y="639762"/>
                  </a:lnTo>
                  <a:close/>
                  <a:moveTo>
                    <a:pt x="204788" y="0"/>
                  </a:moveTo>
                  <a:lnTo>
                    <a:pt x="161926" y="474663"/>
                  </a:lnTo>
                  <a:lnTo>
                    <a:pt x="115888" y="519113"/>
                  </a:lnTo>
                  <a:lnTo>
                    <a:pt x="44450" y="442913"/>
                  </a:lnTo>
                  <a:lnTo>
                    <a:pt x="73025" y="119063"/>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grpSp>
        <p:nvGrpSpPr>
          <p:cNvPr id="455" name="Group 454"/>
          <p:cNvGrpSpPr/>
          <p:nvPr/>
        </p:nvGrpSpPr>
        <p:grpSpPr>
          <a:xfrm>
            <a:off x="4597747" y="3030129"/>
            <a:ext cx="544172" cy="797743"/>
            <a:chOff x="3448473" y="7460894"/>
            <a:chExt cx="769939" cy="1128713"/>
          </a:xfrm>
        </p:grpSpPr>
        <p:sp>
          <p:nvSpPr>
            <p:cNvPr id="456" name="Freeform 26"/>
            <p:cNvSpPr>
              <a:spLocks/>
            </p:cNvSpPr>
            <p:nvPr/>
          </p:nvSpPr>
          <p:spPr bwMode="auto">
            <a:xfrm>
              <a:off x="3448474" y="7460895"/>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7" y="585787"/>
                  </a:moveTo>
                  <a:lnTo>
                    <a:pt x="158750" y="663575"/>
                  </a:lnTo>
                  <a:lnTo>
                    <a:pt x="131763" y="985837"/>
                  </a:lnTo>
                  <a:lnTo>
                    <a:pt x="0" y="1106487"/>
                  </a:lnTo>
                  <a:lnTo>
                    <a:pt x="41275" y="631825"/>
                  </a:lnTo>
                  <a:close/>
                  <a:moveTo>
                    <a:pt x="180975" y="503237"/>
                  </a:moveTo>
                  <a:lnTo>
                    <a:pt x="601663" y="503237"/>
                  </a:lnTo>
                  <a:lnTo>
                    <a:pt x="657225" y="565150"/>
                  </a:lnTo>
                  <a:lnTo>
                    <a:pt x="590550" y="625475"/>
                  </a:lnTo>
                  <a:lnTo>
                    <a:pt x="168275" y="625475"/>
                  </a:lnTo>
                  <a:lnTo>
                    <a:pt x="117475" y="565150"/>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solidFill>
              <a:srgbClr val="303030"/>
            </a:solidFill>
            <a:ln w="6" cap="flat">
              <a:noFill/>
              <a:prstDash val="solid"/>
              <a:miter lim="800000"/>
              <a:headEnd/>
              <a:tailEnd/>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sp>
          <p:nvSpPr>
            <p:cNvPr id="457" name="Freeform 31"/>
            <p:cNvSpPr>
              <a:spLocks/>
            </p:cNvSpPr>
            <p:nvPr/>
          </p:nvSpPr>
          <p:spPr bwMode="auto">
            <a:xfrm>
              <a:off x="3448473" y="7460894"/>
              <a:ext cx="769938" cy="1128712"/>
            </a:xfrm>
            <a:custGeom>
              <a:avLst/>
              <a:gdLst/>
              <a:ahLst/>
              <a:cxnLst/>
              <a:rect l="l" t="t" r="r" b="b"/>
              <a:pathLst>
                <a:path w="769938" h="1128712">
                  <a:moveTo>
                    <a:pt x="150813" y="1008062"/>
                  </a:moveTo>
                  <a:lnTo>
                    <a:pt x="542925" y="1008062"/>
                  </a:lnTo>
                  <a:lnTo>
                    <a:pt x="650875" y="1128712"/>
                  </a:lnTo>
                  <a:lnTo>
                    <a:pt x="19050" y="1128712"/>
                  </a:lnTo>
                  <a:close/>
                  <a:moveTo>
                    <a:pt x="677863" y="585787"/>
                  </a:moveTo>
                  <a:lnTo>
                    <a:pt x="717551" y="631825"/>
                  </a:lnTo>
                  <a:lnTo>
                    <a:pt x="674688" y="1106487"/>
                  </a:lnTo>
                  <a:lnTo>
                    <a:pt x="566738" y="985837"/>
                  </a:lnTo>
                  <a:lnTo>
                    <a:pt x="593726" y="663575"/>
                  </a:lnTo>
                  <a:close/>
                  <a:moveTo>
                    <a:pt x="90488" y="585787"/>
                  </a:moveTo>
                  <a:lnTo>
                    <a:pt x="158750" y="663575"/>
                  </a:lnTo>
                  <a:lnTo>
                    <a:pt x="131763" y="985837"/>
                  </a:lnTo>
                  <a:lnTo>
                    <a:pt x="0" y="1106487"/>
                  </a:lnTo>
                  <a:lnTo>
                    <a:pt x="41275" y="631825"/>
                  </a:lnTo>
                  <a:close/>
                  <a:moveTo>
                    <a:pt x="769938" y="22225"/>
                  </a:moveTo>
                  <a:lnTo>
                    <a:pt x="728663" y="496888"/>
                  </a:lnTo>
                  <a:lnTo>
                    <a:pt x="682626" y="541338"/>
                  </a:lnTo>
                  <a:lnTo>
                    <a:pt x="611188" y="466726"/>
                  </a:lnTo>
                  <a:lnTo>
                    <a:pt x="639763" y="141288"/>
                  </a:lnTo>
                  <a:close/>
                  <a:moveTo>
                    <a:pt x="95251" y="22225"/>
                  </a:moveTo>
                  <a:lnTo>
                    <a:pt x="203201" y="141288"/>
                  </a:lnTo>
                  <a:lnTo>
                    <a:pt x="176214" y="466726"/>
                  </a:lnTo>
                  <a:lnTo>
                    <a:pt x="95251" y="541338"/>
                  </a:lnTo>
                  <a:lnTo>
                    <a:pt x="52388" y="496888"/>
                  </a:lnTo>
                  <a:close/>
                  <a:moveTo>
                    <a:pt x="119063" y="0"/>
                  </a:moveTo>
                  <a:lnTo>
                    <a:pt x="749301" y="0"/>
                  </a:lnTo>
                  <a:lnTo>
                    <a:pt x="620714" y="122238"/>
                  </a:lnTo>
                  <a:lnTo>
                    <a:pt x="230188" y="122238"/>
                  </a:ln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a:solidFill>
                  <a:prstClr val="black"/>
                </a:solidFill>
                <a:latin typeface="Calibri"/>
                <a:cs typeface="+mn-cs"/>
              </a:endParaRPr>
            </a:p>
          </p:txBody>
        </p:sp>
      </p:grpSp>
    </p:spTree>
    <p:extLst>
      <p:ext uri="{BB962C8B-B14F-4D97-AF65-F5344CB8AC3E}">
        <p14:creationId xmlns:p14="http://schemas.microsoft.com/office/powerpoint/2010/main" val="3723983743"/>
      </p:ext>
    </p:extLst>
  </p:cSld>
  <p:clrMapOvr>
    <a:masterClrMapping/>
  </p:clrMapOvr>
  <mc:AlternateContent xmlns:mc="http://schemas.openxmlformats.org/markup-compatibility/2006" xmlns:p14="http://schemas.microsoft.com/office/powerpoint/2010/main">
    <mc:Choice Requires="p14">
      <p:transition spd="slow" p14:dur="2000" advClick="0" advTm="70000"/>
    </mc:Choice>
    <mc:Fallback xmlns="">
      <p:transition spd="slow" advClick="0" advTm="7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45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55"/>
                                        </p:tgtEl>
                                        <p:attrNameLst>
                                          <p:attrName>style.visibility</p:attrName>
                                        </p:attrNameLst>
                                      </p:cBhvr>
                                      <p:to>
                                        <p:strVal val="visible"/>
                                      </p:to>
                                    </p:set>
                                  </p:childTnLst>
                                </p:cTn>
                              </p:par>
                            </p:childTnLst>
                          </p:cTn>
                        </p:par>
                        <p:par>
                          <p:cTn id="9" fill="hold">
                            <p:stCondLst>
                              <p:cond delay="0"/>
                            </p:stCondLst>
                            <p:childTnLst>
                              <p:par>
                                <p:cTn id="10" presetID="1" presetClass="exit" presetSubtype="0" fill="hold" nodeType="afterEffect">
                                  <p:stCondLst>
                                    <p:cond delay="0"/>
                                  </p:stCondLst>
                                  <p:childTnLst>
                                    <p:set>
                                      <p:cBhvr>
                                        <p:cTn id="11" dur="1" fill="hold">
                                          <p:stCondLst>
                                            <p:cond delay="0"/>
                                          </p:stCondLst>
                                        </p:cTn>
                                        <p:tgtEl>
                                          <p:spTgt spid="391"/>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390"/>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102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7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98"/>
                                        </p:tgtEl>
                                        <p:attrNameLst>
                                          <p:attrName>style.visibility</p:attrName>
                                        </p:attrNameLst>
                                      </p:cBhvr>
                                      <p:to>
                                        <p:strVal val="visible"/>
                                      </p:to>
                                    </p:set>
                                  </p:childTnLst>
                                </p:cTn>
                              </p:par>
                            </p:childTnLst>
                          </p:cTn>
                        </p:par>
                        <p:par>
                          <p:cTn id="20" fill="hold">
                            <p:stCondLst>
                              <p:cond delay="0"/>
                            </p:stCondLst>
                            <p:childTnLst>
                              <p:par>
                                <p:cTn id="21" presetID="1" presetClass="exit" presetSubtype="0" fill="hold" nodeType="afterEffect">
                                  <p:stCondLst>
                                    <p:cond delay="1000"/>
                                  </p:stCondLst>
                                  <p:childTnLst>
                                    <p:set>
                                      <p:cBhvr>
                                        <p:cTn id="22" dur="1" fill="hold">
                                          <p:stCondLst>
                                            <p:cond delay="0"/>
                                          </p:stCondLst>
                                        </p:cTn>
                                        <p:tgtEl>
                                          <p:spTgt spid="571"/>
                                        </p:tgtEl>
                                        <p:attrNameLst>
                                          <p:attrName>style.visibility</p:attrName>
                                        </p:attrNameLst>
                                      </p:cBhvr>
                                      <p:to>
                                        <p:strVal val="hidden"/>
                                      </p:to>
                                    </p:set>
                                  </p:childTnLst>
                                </p:cTn>
                              </p:par>
                              <p:par>
                                <p:cTn id="23" presetID="1" presetClass="entr" presetSubtype="0" fill="hold" nodeType="withEffect">
                                  <p:stCondLst>
                                    <p:cond delay="1000"/>
                                  </p:stCondLst>
                                  <p:childTnLst>
                                    <p:set>
                                      <p:cBhvr>
                                        <p:cTn id="24" dur="1" fill="hold">
                                          <p:stCondLst>
                                            <p:cond delay="0"/>
                                          </p:stCondLst>
                                        </p:cTn>
                                        <p:tgtEl>
                                          <p:spTgt spid="570"/>
                                        </p:tgtEl>
                                        <p:attrNameLst>
                                          <p:attrName>style.visibility</p:attrName>
                                        </p:attrNameLst>
                                      </p:cBhvr>
                                      <p:to>
                                        <p:strVal val="visible"/>
                                      </p:to>
                                    </p:set>
                                  </p:childTnLst>
                                </p:cTn>
                              </p:par>
                              <p:par>
                                <p:cTn id="25" presetID="1" presetClass="entr" presetSubtype="0" fill="hold" nodeType="withEffect">
                                  <p:stCondLst>
                                    <p:cond delay="1000"/>
                                  </p:stCondLst>
                                  <p:childTnLst>
                                    <p:set>
                                      <p:cBhvr>
                                        <p:cTn id="26" dur="1" fill="hold">
                                          <p:stCondLst>
                                            <p:cond delay="0"/>
                                          </p:stCondLst>
                                        </p:cTn>
                                        <p:tgtEl>
                                          <p:spTgt spid="201"/>
                                        </p:tgtEl>
                                        <p:attrNameLst>
                                          <p:attrName>style.visibility</p:attrName>
                                        </p:attrNameLst>
                                      </p:cBhvr>
                                      <p:to>
                                        <p:strVal val="visible"/>
                                      </p:to>
                                    </p:set>
                                  </p:childTnLst>
                                </p:cTn>
                              </p:par>
                            </p:childTnLst>
                          </p:cTn>
                        </p:par>
                        <p:par>
                          <p:cTn id="27" fill="hold">
                            <p:stCondLst>
                              <p:cond delay="1000"/>
                            </p:stCondLst>
                            <p:childTnLst>
                              <p:par>
                                <p:cTn id="28" presetID="1" presetClass="exit" presetSubtype="0" fill="hold" nodeType="afterEffect">
                                  <p:stCondLst>
                                    <p:cond delay="1000"/>
                                  </p:stCondLst>
                                  <p:childTnLst>
                                    <p:set>
                                      <p:cBhvr>
                                        <p:cTn id="29" dur="1" fill="hold">
                                          <p:stCondLst>
                                            <p:cond delay="0"/>
                                          </p:stCondLst>
                                        </p:cTn>
                                        <p:tgtEl>
                                          <p:spTgt spid="570"/>
                                        </p:tgtEl>
                                        <p:attrNameLst>
                                          <p:attrName>style.visibility</p:attrName>
                                        </p:attrNameLst>
                                      </p:cBhvr>
                                      <p:to>
                                        <p:strVal val="hidden"/>
                                      </p:to>
                                    </p:set>
                                  </p:childTnLst>
                                </p:cTn>
                              </p:par>
                              <p:par>
                                <p:cTn id="30" presetID="1" presetClass="entr" presetSubtype="0" fill="hold" nodeType="withEffect">
                                  <p:stCondLst>
                                    <p:cond delay="1000"/>
                                  </p:stCondLst>
                                  <p:childTnLst>
                                    <p:set>
                                      <p:cBhvr>
                                        <p:cTn id="31" dur="1" fill="hold">
                                          <p:stCondLst>
                                            <p:cond delay="0"/>
                                          </p:stCondLst>
                                        </p:cTn>
                                        <p:tgtEl>
                                          <p:spTgt spid="569"/>
                                        </p:tgtEl>
                                        <p:attrNameLst>
                                          <p:attrName>style.visibility</p:attrName>
                                        </p:attrNameLst>
                                      </p:cBhvr>
                                      <p:to>
                                        <p:strVal val="visible"/>
                                      </p:to>
                                    </p:set>
                                  </p:childTnLst>
                                </p:cTn>
                              </p:par>
                              <p:par>
                                <p:cTn id="32" presetID="1" presetClass="entr" presetSubtype="0" fill="hold" nodeType="withEffect">
                                  <p:stCondLst>
                                    <p:cond delay="1000"/>
                                  </p:stCondLst>
                                  <p:childTnLst>
                                    <p:set>
                                      <p:cBhvr>
                                        <p:cTn id="33" dur="1" fill="hold">
                                          <p:stCondLst>
                                            <p:cond delay="0"/>
                                          </p:stCondLst>
                                        </p:cTn>
                                        <p:tgtEl>
                                          <p:spTgt spid="254"/>
                                        </p:tgtEl>
                                        <p:attrNameLst>
                                          <p:attrName>style.visibility</p:attrName>
                                        </p:attrNameLst>
                                      </p:cBhvr>
                                      <p:to>
                                        <p:strVal val="visible"/>
                                      </p:to>
                                    </p:set>
                                  </p:childTnLst>
                                </p:cTn>
                              </p:par>
                            </p:childTnLst>
                          </p:cTn>
                        </p:par>
                        <p:par>
                          <p:cTn id="34" fill="hold">
                            <p:stCondLst>
                              <p:cond delay="2000"/>
                            </p:stCondLst>
                            <p:childTnLst>
                              <p:par>
                                <p:cTn id="35" presetID="1" presetClass="exit" presetSubtype="0" fill="hold" nodeType="afterEffect">
                                  <p:stCondLst>
                                    <p:cond delay="1000"/>
                                  </p:stCondLst>
                                  <p:childTnLst>
                                    <p:set>
                                      <p:cBhvr>
                                        <p:cTn id="36" dur="1" fill="hold">
                                          <p:stCondLst>
                                            <p:cond delay="0"/>
                                          </p:stCondLst>
                                        </p:cTn>
                                        <p:tgtEl>
                                          <p:spTgt spid="569"/>
                                        </p:tgtEl>
                                        <p:attrNameLst>
                                          <p:attrName>style.visibility</p:attrName>
                                        </p:attrNameLst>
                                      </p:cBhvr>
                                      <p:to>
                                        <p:strVal val="hidden"/>
                                      </p:to>
                                    </p:set>
                                  </p:childTnLst>
                                </p:cTn>
                              </p:par>
                              <p:par>
                                <p:cTn id="37" presetID="1" presetClass="entr" presetSubtype="0" fill="hold" nodeType="withEffect">
                                  <p:stCondLst>
                                    <p:cond delay="1000"/>
                                  </p:stCondLst>
                                  <p:childTnLst>
                                    <p:set>
                                      <p:cBhvr>
                                        <p:cTn id="38" dur="1" fill="hold">
                                          <p:stCondLst>
                                            <p:cond delay="0"/>
                                          </p:stCondLst>
                                        </p:cTn>
                                        <p:tgtEl>
                                          <p:spTgt spid="568"/>
                                        </p:tgtEl>
                                        <p:attrNameLst>
                                          <p:attrName>style.visibility</p:attrName>
                                        </p:attrNameLst>
                                      </p:cBhvr>
                                      <p:to>
                                        <p:strVal val="visible"/>
                                      </p:to>
                                    </p:set>
                                  </p:childTnLst>
                                </p:cTn>
                              </p:par>
                              <p:par>
                                <p:cTn id="39" presetID="1" presetClass="entr" presetSubtype="0" fill="hold" nodeType="withEffect">
                                  <p:stCondLst>
                                    <p:cond delay="1000"/>
                                  </p:stCondLst>
                                  <p:childTnLst>
                                    <p:set>
                                      <p:cBhvr>
                                        <p:cTn id="40" dur="1" fill="hold">
                                          <p:stCondLst>
                                            <p:cond delay="0"/>
                                          </p:stCondLst>
                                        </p:cTn>
                                        <p:tgtEl>
                                          <p:spTgt spid="255"/>
                                        </p:tgtEl>
                                        <p:attrNameLst>
                                          <p:attrName>style.visibility</p:attrName>
                                        </p:attrNameLst>
                                      </p:cBhvr>
                                      <p:to>
                                        <p:strVal val="visible"/>
                                      </p:to>
                                    </p:set>
                                  </p:childTnLst>
                                </p:cTn>
                              </p:par>
                            </p:childTnLst>
                          </p:cTn>
                        </p:par>
                        <p:par>
                          <p:cTn id="41" fill="hold">
                            <p:stCondLst>
                              <p:cond delay="3000"/>
                            </p:stCondLst>
                            <p:childTnLst>
                              <p:par>
                                <p:cTn id="42" presetID="1" presetClass="exit" presetSubtype="0" fill="hold" nodeType="afterEffect">
                                  <p:stCondLst>
                                    <p:cond delay="1000"/>
                                  </p:stCondLst>
                                  <p:childTnLst>
                                    <p:set>
                                      <p:cBhvr>
                                        <p:cTn id="43" dur="1" fill="hold">
                                          <p:stCondLst>
                                            <p:cond delay="0"/>
                                          </p:stCondLst>
                                        </p:cTn>
                                        <p:tgtEl>
                                          <p:spTgt spid="568"/>
                                        </p:tgtEl>
                                        <p:attrNameLst>
                                          <p:attrName>style.visibility</p:attrName>
                                        </p:attrNameLst>
                                      </p:cBhvr>
                                      <p:to>
                                        <p:strVal val="hidden"/>
                                      </p:to>
                                    </p:set>
                                  </p:childTnLst>
                                </p:cTn>
                              </p:par>
                              <p:par>
                                <p:cTn id="44" presetID="1" presetClass="entr" presetSubtype="0" fill="hold" nodeType="withEffect">
                                  <p:stCondLst>
                                    <p:cond delay="1000"/>
                                  </p:stCondLst>
                                  <p:childTnLst>
                                    <p:set>
                                      <p:cBhvr>
                                        <p:cTn id="45" dur="1" fill="hold">
                                          <p:stCondLst>
                                            <p:cond delay="0"/>
                                          </p:stCondLst>
                                        </p:cTn>
                                        <p:tgtEl>
                                          <p:spTgt spid="567"/>
                                        </p:tgtEl>
                                        <p:attrNameLst>
                                          <p:attrName>style.visibility</p:attrName>
                                        </p:attrNameLst>
                                      </p:cBhvr>
                                      <p:to>
                                        <p:strVal val="visible"/>
                                      </p:to>
                                    </p:set>
                                  </p:childTnLst>
                                </p:cTn>
                              </p:par>
                              <p:par>
                                <p:cTn id="46" presetID="1" presetClass="entr" presetSubtype="0" fill="hold" nodeType="withEffect">
                                  <p:stCondLst>
                                    <p:cond delay="1000"/>
                                  </p:stCondLst>
                                  <p:childTnLst>
                                    <p:set>
                                      <p:cBhvr>
                                        <p:cTn id="47" dur="1" fill="hold">
                                          <p:stCondLst>
                                            <p:cond delay="0"/>
                                          </p:stCondLst>
                                        </p:cTn>
                                        <p:tgtEl>
                                          <p:spTgt spid="256"/>
                                        </p:tgtEl>
                                        <p:attrNameLst>
                                          <p:attrName>style.visibility</p:attrName>
                                        </p:attrNameLst>
                                      </p:cBhvr>
                                      <p:to>
                                        <p:strVal val="visible"/>
                                      </p:to>
                                    </p:set>
                                  </p:childTnLst>
                                </p:cTn>
                              </p:par>
                              <p:par>
                                <p:cTn id="48" presetID="1" presetClass="exit" presetSubtype="0" fill="hold" nodeType="withEffect">
                                  <p:stCondLst>
                                    <p:cond delay="2000"/>
                                  </p:stCondLst>
                                  <p:childTnLst>
                                    <p:set>
                                      <p:cBhvr>
                                        <p:cTn id="49" dur="1" fill="hold">
                                          <p:stCondLst>
                                            <p:cond delay="0"/>
                                          </p:stCondLst>
                                        </p:cTn>
                                        <p:tgtEl>
                                          <p:spTgt spid="567"/>
                                        </p:tgtEl>
                                        <p:attrNameLst>
                                          <p:attrName>style.visibility</p:attrName>
                                        </p:attrNameLst>
                                      </p:cBhvr>
                                      <p:to>
                                        <p:strVal val="hidden"/>
                                      </p:to>
                                    </p:set>
                                  </p:childTnLst>
                                </p:cTn>
                              </p:par>
                              <p:par>
                                <p:cTn id="50" presetID="1" presetClass="entr" presetSubtype="0" fill="hold" nodeType="withEffect">
                                  <p:stCondLst>
                                    <p:cond delay="2000"/>
                                  </p:stCondLst>
                                  <p:childTnLst>
                                    <p:set>
                                      <p:cBhvr>
                                        <p:cTn id="51" dur="1" fill="hold">
                                          <p:stCondLst>
                                            <p:cond delay="0"/>
                                          </p:stCondLst>
                                        </p:cTn>
                                        <p:tgtEl>
                                          <p:spTgt spid="566"/>
                                        </p:tgtEl>
                                        <p:attrNameLst>
                                          <p:attrName>style.visibility</p:attrName>
                                        </p:attrNameLst>
                                      </p:cBhvr>
                                      <p:to>
                                        <p:strVal val="visible"/>
                                      </p:to>
                                    </p:set>
                                  </p:childTnLst>
                                </p:cTn>
                              </p:par>
                              <p:par>
                                <p:cTn id="52" presetID="1" presetClass="entr" presetSubtype="0" fill="hold" nodeType="withEffect">
                                  <p:stCondLst>
                                    <p:cond delay="2000"/>
                                  </p:stCondLst>
                                  <p:childTnLst>
                                    <p:set>
                                      <p:cBhvr>
                                        <p:cTn id="53" dur="1" fill="hold">
                                          <p:stCondLst>
                                            <p:cond delay="0"/>
                                          </p:stCondLst>
                                        </p:cTn>
                                        <p:tgtEl>
                                          <p:spTgt spid="257"/>
                                        </p:tgtEl>
                                        <p:attrNameLst>
                                          <p:attrName>style.visibility</p:attrName>
                                        </p:attrNameLst>
                                      </p:cBhvr>
                                      <p:to>
                                        <p:strVal val="visible"/>
                                      </p:to>
                                    </p:set>
                                  </p:childTnLst>
                                </p:cTn>
                              </p:par>
                              <p:par>
                                <p:cTn id="54" presetID="1" presetClass="exit" presetSubtype="0" fill="hold" nodeType="withEffect">
                                  <p:stCondLst>
                                    <p:cond delay="3000"/>
                                  </p:stCondLst>
                                  <p:childTnLst>
                                    <p:set>
                                      <p:cBhvr>
                                        <p:cTn id="55" dur="1" fill="hold">
                                          <p:stCondLst>
                                            <p:cond delay="0"/>
                                          </p:stCondLst>
                                        </p:cTn>
                                        <p:tgtEl>
                                          <p:spTgt spid="566"/>
                                        </p:tgtEl>
                                        <p:attrNameLst>
                                          <p:attrName>style.visibility</p:attrName>
                                        </p:attrNameLst>
                                      </p:cBhvr>
                                      <p:to>
                                        <p:strVal val="hidden"/>
                                      </p:to>
                                    </p:set>
                                  </p:childTnLst>
                                </p:cTn>
                              </p:par>
                              <p:par>
                                <p:cTn id="56" presetID="1" presetClass="entr" presetSubtype="0" fill="hold" nodeType="withEffect">
                                  <p:stCondLst>
                                    <p:cond delay="3000"/>
                                  </p:stCondLst>
                                  <p:childTnLst>
                                    <p:set>
                                      <p:cBhvr>
                                        <p:cTn id="57" dur="1" fill="hold">
                                          <p:stCondLst>
                                            <p:cond delay="0"/>
                                          </p:stCondLst>
                                        </p:cTn>
                                        <p:tgtEl>
                                          <p:spTgt spid="565"/>
                                        </p:tgtEl>
                                        <p:attrNameLst>
                                          <p:attrName>style.visibility</p:attrName>
                                        </p:attrNameLst>
                                      </p:cBhvr>
                                      <p:to>
                                        <p:strVal val="visible"/>
                                      </p:to>
                                    </p:set>
                                  </p:childTnLst>
                                </p:cTn>
                              </p:par>
                              <p:par>
                                <p:cTn id="58" presetID="1" presetClass="entr" presetSubtype="0" fill="hold" nodeType="withEffect">
                                  <p:stCondLst>
                                    <p:cond delay="3000"/>
                                  </p:stCondLst>
                                  <p:childTnLst>
                                    <p:set>
                                      <p:cBhvr>
                                        <p:cTn id="59" dur="1" fill="hold">
                                          <p:stCondLst>
                                            <p:cond delay="0"/>
                                          </p:stCondLst>
                                        </p:cTn>
                                        <p:tgtEl>
                                          <p:spTgt spid="258"/>
                                        </p:tgtEl>
                                        <p:attrNameLst>
                                          <p:attrName>style.visibility</p:attrName>
                                        </p:attrNameLst>
                                      </p:cBhvr>
                                      <p:to>
                                        <p:strVal val="visible"/>
                                      </p:to>
                                    </p:set>
                                  </p:childTnLst>
                                </p:cTn>
                              </p:par>
                              <p:par>
                                <p:cTn id="60" presetID="1" presetClass="exit" presetSubtype="0" fill="hold" nodeType="withEffect">
                                  <p:stCondLst>
                                    <p:cond delay="4000"/>
                                  </p:stCondLst>
                                  <p:childTnLst>
                                    <p:set>
                                      <p:cBhvr>
                                        <p:cTn id="61" dur="1" fill="hold">
                                          <p:stCondLst>
                                            <p:cond delay="0"/>
                                          </p:stCondLst>
                                        </p:cTn>
                                        <p:tgtEl>
                                          <p:spTgt spid="565"/>
                                        </p:tgtEl>
                                        <p:attrNameLst>
                                          <p:attrName>style.visibility</p:attrName>
                                        </p:attrNameLst>
                                      </p:cBhvr>
                                      <p:to>
                                        <p:strVal val="hidden"/>
                                      </p:to>
                                    </p:set>
                                  </p:childTnLst>
                                </p:cTn>
                              </p:par>
                              <p:par>
                                <p:cTn id="62" presetID="1" presetClass="entr" presetSubtype="0" fill="hold" nodeType="withEffect">
                                  <p:stCondLst>
                                    <p:cond delay="4000"/>
                                  </p:stCondLst>
                                  <p:childTnLst>
                                    <p:set>
                                      <p:cBhvr>
                                        <p:cTn id="63" dur="1" fill="hold">
                                          <p:stCondLst>
                                            <p:cond delay="0"/>
                                          </p:stCondLst>
                                        </p:cTn>
                                        <p:tgtEl>
                                          <p:spTgt spid="564"/>
                                        </p:tgtEl>
                                        <p:attrNameLst>
                                          <p:attrName>style.visibility</p:attrName>
                                        </p:attrNameLst>
                                      </p:cBhvr>
                                      <p:to>
                                        <p:strVal val="visible"/>
                                      </p:to>
                                    </p:set>
                                  </p:childTnLst>
                                </p:cTn>
                              </p:par>
                              <p:par>
                                <p:cTn id="64" presetID="1" presetClass="entr" presetSubtype="0" fill="hold" nodeType="withEffect">
                                  <p:stCondLst>
                                    <p:cond delay="4000"/>
                                  </p:stCondLst>
                                  <p:childTnLst>
                                    <p:set>
                                      <p:cBhvr>
                                        <p:cTn id="65" dur="1" fill="hold">
                                          <p:stCondLst>
                                            <p:cond delay="0"/>
                                          </p:stCondLst>
                                        </p:cTn>
                                        <p:tgtEl>
                                          <p:spTgt spid="259"/>
                                        </p:tgtEl>
                                        <p:attrNameLst>
                                          <p:attrName>style.visibility</p:attrName>
                                        </p:attrNameLst>
                                      </p:cBhvr>
                                      <p:to>
                                        <p:strVal val="visible"/>
                                      </p:to>
                                    </p:set>
                                  </p:childTnLst>
                                </p:cTn>
                              </p:par>
                              <p:par>
                                <p:cTn id="66" presetID="1" presetClass="exit" presetSubtype="0" fill="hold" nodeType="withEffect">
                                  <p:stCondLst>
                                    <p:cond delay="5000"/>
                                  </p:stCondLst>
                                  <p:childTnLst>
                                    <p:set>
                                      <p:cBhvr>
                                        <p:cTn id="67" dur="1" fill="hold">
                                          <p:stCondLst>
                                            <p:cond delay="0"/>
                                          </p:stCondLst>
                                        </p:cTn>
                                        <p:tgtEl>
                                          <p:spTgt spid="564"/>
                                        </p:tgtEl>
                                        <p:attrNameLst>
                                          <p:attrName>style.visibility</p:attrName>
                                        </p:attrNameLst>
                                      </p:cBhvr>
                                      <p:to>
                                        <p:strVal val="hidden"/>
                                      </p:to>
                                    </p:set>
                                  </p:childTnLst>
                                </p:cTn>
                              </p:par>
                              <p:par>
                                <p:cTn id="68" presetID="1" presetClass="entr" presetSubtype="0" fill="hold" nodeType="withEffect">
                                  <p:stCondLst>
                                    <p:cond delay="5000"/>
                                  </p:stCondLst>
                                  <p:childTnLst>
                                    <p:set>
                                      <p:cBhvr>
                                        <p:cTn id="69" dur="1" fill="hold">
                                          <p:stCondLst>
                                            <p:cond delay="0"/>
                                          </p:stCondLst>
                                        </p:cTn>
                                        <p:tgtEl>
                                          <p:spTgt spid="260"/>
                                        </p:tgtEl>
                                        <p:attrNameLst>
                                          <p:attrName>style.visibility</p:attrName>
                                        </p:attrNameLst>
                                      </p:cBhvr>
                                      <p:to>
                                        <p:strVal val="visible"/>
                                      </p:to>
                                    </p:set>
                                  </p:childTnLst>
                                </p:cTn>
                              </p:par>
                              <p:par>
                                <p:cTn id="70" presetID="1" presetClass="entr" presetSubtype="0" fill="hold" nodeType="withEffect">
                                  <p:stCondLst>
                                    <p:cond delay="5000"/>
                                  </p:stCondLst>
                                  <p:childTnLst>
                                    <p:set>
                                      <p:cBhvr>
                                        <p:cTn id="71" dur="1" fill="hold">
                                          <p:stCondLst>
                                            <p:cond delay="0"/>
                                          </p:stCondLst>
                                        </p:cTn>
                                        <p:tgtEl>
                                          <p:spTgt spid="563"/>
                                        </p:tgtEl>
                                        <p:attrNameLst>
                                          <p:attrName>style.visibility</p:attrName>
                                        </p:attrNameLst>
                                      </p:cBhvr>
                                      <p:to>
                                        <p:strVal val="visible"/>
                                      </p:to>
                                    </p:set>
                                  </p:childTnLst>
                                </p:cTn>
                              </p:par>
                              <p:par>
                                <p:cTn id="72" presetID="1" presetClass="exit" presetSubtype="0" fill="hold" nodeType="withEffect">
                                  <p:stCondLst>
                                    <p:cond delay="6000"/>
                                  </p:stCondLst>
                                  <p:childTnLst>
                                    <p:set>
                                      <p:cBhvr>
                                        <p:cTn id="73" dur="1" fill="hold">
                                          <p:stCondLst>
                                            <p:cond delay="0"/>
                                          </p:stCondLst>
                                        </p:cTn>
                                        <p:tgtEl>
                                          <p:spTgt spid="563"/>
                                        </p:tgtEl>
                                        <p:attrNameLst>
                                          <p:attrName>style.visibility</p:attrName>
                                        </p:attrNameLst>
                                      </p:cBhvr>
                                      <p:to>
                                        <p:strVal val="hidden"/>
                                      </p:to>
                                    </p:set>
                                  </p:childTnLst>
                                </p:cTn>
                              </p:par>
                              <p:par>
                                <p:cTn id="74" presetID="1" presetClass="entr" presetSubtype="0" fill="hold" nodeType="withEffect">
                                  <p:stCondLst>
                                    <p:cond delay="6000"/>
                                  </p:stCondLst>
                                  <p:childTnLst>
                                    <p:set>
                                      <p:cBhvr>
                                        <p:cTn id="75" dur="1" fill="hold">
                                          <p:stCondLst>
                                            <p:cond delay="0"/>
                                          </p:stCondLst>
                                        </p:cTn>
                                        <p:tgtEl>
                                          <p:spTgt spid="562"/>
                                        </p:tgtEl>
                                        <p:attrNameLst>
                                          <p:attrName>style.visibility</p:attrName>
                                        </p:attrNameLst>
                                      </p:cBhvr>
                                      <p:to>
                                        <p:strVal val="visible"/>
                                      </p:to>
                                    </p:set>
                                  </p:childTnLst>
                                </p:cTn>
                              </p:par>
                              <p:par>
                                <p:cTn id="76" presetID="1" presetClass="entr" presetSubtype="0" fill="hold" nodeType="withEffect">
                                  <p:stCondLst>
                                    <p:cond delay="6000"/>
                                  </p:stCondLst>
                                  <p:childTnLst>
                                    <p:set>
                                      <p:cBhvr>
                                        <p:cTn id="77" dur="1" fill="hold">
                                          <p:stCondLst>
                                            <p:cond delay="0"/>
                                          </p:stCondLst>
                                        </p:cTn>
                                        <p:tgtEl>
                                          <p:spTgt spid="253"/>
                                        </p:tgtEl>
                                        <p:attrNameLst>
                                          <p:attrName>style.visibility</p:attrName>
                                        </p:attrNameLst>
                                      </p:cBhvr>
                                      <p:to>
                                        <p:strVal val="visible"/>
                                      </p:to>
                                    </p:set>
                                  </p:childTnLst>
                                </p:cTn>
                              </p:par>
                              <p:par>
                                <p:cTn id="78" presetID="1" presetClass="exit" presetSubtype="0" fill="hold" nodeType="withEffect">
                                  <p:stCondLst>
                                    <p:cond delay="7000"/>
                                  </p:stCondLst>
                                  <p:childTnLst>
                                    <p:set>
                                      <p:cBhvr>
                                        <p:cTn id="79" dur="1" fill="hold">
                                          <p:stCondLst>
                                            <p:cond delay="0"/>
                                          </p:stCondLst>
                                        </p:cTn>
                                        <p:tgtEl>
                                          <p:spTgt spid="562"/>
                                        </p:tgtEl>
                                        <p:attrNameLst>
                                          <p:attrName>style.visibility</p:attrName>
                                        </p:attrNameLst>
                                      </p:cBhvr>
                                      <p:to>
                                        <p:strVal val="hidden"/>
                                      </p:to>
                                    </p:set>
                                  </p:childTnLst>
                                </p:cTn>
                              </p:par>
                              <p:par>
                                <p:cTn id="80" presetID="1" presetClass="exit" presetSubtype="0" fill="hold" nodeType="withEffect">
                                  <p:stCondLst>
                                    <p:cond delay="7000"/>
                                  </p:stCondLst>
                                  <p:childTnLst>
                                    <p:set>
                                      <p:cBhvr>
                                        <p:cTn id="81" dur="1" fill="hold">
                                          <p:stCondLst>
                                            <p:cond delay="0"/>
                                          </p:stCondLst>
                                        </p:cTn>
                                        <p:tgtEl>
                                          <p:spTgt spid="1029"/>
                                        </p:tgtEl>
                                        <p:attrNameLst>
                                          <p:attrName>style.visibility</p:attrName>
                                        </p:attrNameLst>
                                      </p:cBhvr>
                                      <p:to>
                                        <p:strVal val="hidden"/>
                                      </p:to>
                                    </p:set>
                                  </p:childTnLst>
                                </p:cTn>
                              </p:par>
                              <p:par>
                                <p:cTn id="82" presetID="1" presetClass="entr" presetSubtype="0" fill="hold" nodeType="withEffect">
                                  <p:stCondLst>
                                    <p:cond delay="7000"/>
                                  </p:stCondLst>
                                  <p:childTnLst>
                                    <p:set>
                                      <p:cBhvr>
                                        <p:cTn id="83" dur="1" fill="hold">
                                          <p:stCondLst>
                                            <p:cond delay="0"/>
                                          </p:stCondLst>
                                        </p:cTn>
                                        <p:tgtEl>
                                          <p:spTgt spid="252"/>
                                        </p:tgtEl>
                                        <p:attrNameLst>
                                          <p:attrName>style.visibility</p:attrName>
                                        </p:attrNameLst>
                                      </p:cBhvr>
                                      <p:to>
                                        <p:strVal val="visible"/>
                                      </p:to>
                                    </p:set>
                                  </p:childTnLst>
                                </p:cTn>
                              </p:par>
                              <p:par>
                                <p:cTn id="84" presetID="1" presetClass="entr" presetSubtype="0" fill="hold" nodeType="withEffect">
                                  <p:stCondLst>
                                    <p:cond delay="7000"/>
                                  </p:stCondLst>
                                  <p:childTnLst>
                                    <p:set>
                                      <p:cBhvr>
                                        <p:cTn id="85" dur="1" fill="hold">
                                          <p:stCondLst>
                                            <p:cond delay="0"/>
                                          </p:stCondLst>
                                        </p:cTn>
                                        <p:tgtEl>
                                          <p:spTgt spid="1026"/>
                                        </p:tgtEl>
                                        <p:attrNameLst>
                                          <p:attrName>style.visibility</p:attrName>
                                        </p:attrNameLst>
                                      </p:cBhvr>
                                      <p:to>
                                        <p:strVal val="visible"/>
                                      </p:to>
                                    </p:set>
                                  </p:childTnLst>
                                </p:cTn>
                              </p:par>
                              <p:par>
                                <p:cTn id="86" presetID="1" presetClass="entr" presetSubtype="0" fill="hold" nodeType="withEffect">
                                  <p:stCondLst>
                                    <p:cond delay="7000"/>
                                  </p:stCondLst>
                                  <p:childTnLst>
                                    <p:set>
                                      <p:cBhvr>
                                        <p:cTn id="87" dur="1" fill="hold">
                                          <p:stCondLst>
                                            <p:cond delay="0"/>
                                          </p:stCondLst>
                                        </p:cTn>
                                        <p:tgtEl>
                                          <p:spTgt spid="434"/>
                                        </p:tgtEl>
                                        <p:attrNameLst>
                                          <p:attrName>style.visibility</p:attrName>
                                        </p:attrNameLst>
                                      </p:cBhvr>
                                      <p:to>
                                        <p:strVal val="visible"/>
                                      </p:to>
                                    </p:set>
                                  </p:childTnLst>
                                </p:cTn>
                              </p:par>
                            </p:childTnLst>
                          </p:cTn>
                        </p:par>
                        <p:par>
                          <p:cTn id="88" fill="hold">
                            <p:stCondLst>
                              <p:cond delay="10000"/>
                            </p:stCondLst>
                            <p:childTnLst>
                              <p:par>
                                <p:cTn id="89" presetID="1" presetClass="exit" presetSubtype="0" fill="hold" nodeType="afterEffect">
                                  <p:stCondLst>
                                    <p:cond delay="1000"/>
                                  </p:stCondLst>
                                  <p:childTnLst>
                                    <p:set>
                                      <p:cBhvr>
                                        <p:cTn id="90" dur="1" fill="hold">
                                          <p:stCondLst>
                                            <p:cond delay="0"/>
                                          </p:stCondLst>
                                        </p:cTn>
                                        <p:tgtEl>
                                          <p:spTgt spid="434"/>
                                        </p:tgtEl>
                                        <p:attrNameLst>
                                          <p:attrName>style.visibility</p:attrName>
                                        </p:attrNameLst>
                                      </p:cBhvr>
                                      <p:to>
                                        <p:strVal val="hidden"/>
                                      </p:to>
                                    </p:set>
                                  </p:childTnLst>
                                </p:cTn>
                              </p:par>
                              <p:par>
                                <p:cTn id="91" presetID="1" presetClass="entr" presetSubtype="0" fill="hold" nodeType="withEffect">
                                  <p:stCondLst>
                                    <p:cond delay="1000"/>
                                  </p:stCondLst>
                                  <p:childTnLst>
                                    <p:set>
                                      <p:cBhvr>
                                        <p:cTn id="92" dur="1" fill="hold">
                                          <p:stCondLst>
                                            <p:cond delay="0"/>
                                          </p:stCondLst>
                                        </p:cTn>
                                        <p:tgtEl>
                                          <p:spTgt spid="431"/>
                                        </p:tgtEl>
                                        <p:attrNameLst>
                                          <p:attrName>style.visibility</p:attrName>
                                        </p:attrNameLst>
                                      </p:cBhvr>
                                      <p:to>
                                        <p:strVal val="visible"/>
                                      </p:to>
                                    </p:set>
                                  </p:childTnLst>
                                </p:cTn>
                              </p:par>
                              <p:par>
                                <p:cTn id="93" presetID="1" presetClass="entr" presetSubtype="0" fill="hold" nodeType="withEffect">
                                  <p:stCondLst>
                                    <p:cond delay="1000"/>
                                  </p:stCondLst>
                                  <p:childTnLst>
                                    <p:set>
                                      <p:cBhvr>
                                        <p:cTn id="94" dur="1" fill="hold">
                                          <p:stCondLst>
                                            <p:cond delay="0"/>
                                          </p:stCondLst>
                                        </p:cTn>
                                        <p:tgtEl>
                                          <p:spTgt spid="251"/>
                                        </p:tgtEl>
                                        <p:attrNameLst>
                                          <p:attrName>style.visibility</p:attrName>
                                        </p:attrNameLst>
                                      </p:cBhvr>
                                      <p:to>
                                        <p:strVal val="visible"/>
                                      </p:to>
                                    </p:set>
                                  </p:childTnLst>
                                </p:cTn>
                              </p:par>
                            </p:childTnLst>
                          </p:cTn>
                        </p:par>
                        <p:par>
                          <p:cTn id="95" fill="hold">
                            <p:stCondLst>
                              <p:cond delay="11000"/>
                            </p:stCondLst>
                            <p:childTnLst>
                              <p:par>
                                <p:cTn id="96" presetID="1" presetClass="exit" presetSubtype="0" fill="hold" nodeType="afterEffect">
                                  <p:stCondLst>
                                    <p:cond delay="1000"/>
                                  </p:stCondLst>
                                  <p:childTnLst>
                                    <p:set>
                                      <p:cBhvr>
                                        <p:cTn id="97" dur="1" fill="hold">
                                          <p:stCondLst>
                                            <p:cond delay="0"/>
                                          </p:stCondLst>
                                        </p:cTn>
                                        <p:tgtEl>
                                          <p:spTgt spid="431"/>
                                        </p:tgtEl>
                                        <p:attrNameLst>
                                          <p:attrName>style.visibility</p:attrName>
                                        </p:attrNameLst>
                                      </p:cBhvr>
                                      <p:to>
                                        <p:strVal val="hidden"/>
                                      </p:to>
                                    </p:set>
                                  </p:childTnLst>
                                </p:cTn>
                              </p:par>
                              <p:par>
                                <p:cTn id="98" presetID="1" presetClass="entr" presetSubtype="0" fill="hold" nodeType="withEffect">
                                  <p:stCondLst>
                                    <p:cond delay="1000"/>
                                  </p:stCondLst>
                                  <p:childTnLst>
                                    <p:set>
                                      <p:cBhvr>
                                        <p:cTn id="99" dur="1" fill="hold">
                                          <p:stCondLst>
                                            <p:cond delay="0"/>
                                          </p:stCondLst>
                                        </p:cTn>
                                        <p:tgtEl>
                                          <p:spTgt spid="428"/>
                                        </p:tgtEl>
                                        <p:attrNameLst>
                                          <p:attrName>style.visibility</p:attrName>
                                        </p:attrNameLst>
                                      </p:cBhvr>
                                      <p:to>
                                        <p:strVal val="visible"/>
                                      </p:to>
                                    </p:set>
                                  </p:childTnLst>
                                </p:cTn>
                              </p:par>
                              <p:par>
                                <p:cTn id="100" presetID="1" presetClass="entr" presetSubtype="0" fill="hold" nodeType="withEffect">
                                  <p:stCondLst>
                                    <p:cond delay="1000"/>
                                  </p:stCondLst>
                                  <p:childTnLst>
                                    <p:set>
                                      <p:cBhvr>
                                        <p:cTn id="101" dur="1" fill="hold">
                                          <p:stCondLst>
                                            <p:cond delay="0"/>
                                          </p:stCondLst>
                                        </p:cTn>
                                        <p:tgtEl>
                                          <p:spTgt spid="250"/>
                                        </p:tgtEl>
                                        <p:attrNameLst>
                                          <p:attrName>style.visibility</p:attrName>
                                        </p:attrNameLst>
                                      </p:cBhvr>
                                      <p:to>
                                        <p:strVal val="visible"/>
                                      </p:to>
                                    </p:set>
                                  </p:childTnLst>
                                </p:cTn>
                              </p:par>
                            </p:childTnLst>
                          </p:cTn>
                        </p:par>
                        <p:par>
                          <p:cTn id="102" fill="hold">
                            <p:stCondLst>
                              <p:cond delay="12000"/>
                            </p:stCondLst>
                            <p:childTnLst>
                              <p:par>
                                <p:cTn id="103" presetID="1" presetClass="exit" presetSubtype="0" fill="hold" nodeType="afterEffect">
                                  <p:stCondLst>
                                    <p:cond delay="1000"/>
                                  </p:stCondLst>
                                  <p:childTnLst>
                                    <p:set>
                                      <p:cBhvr>
                                        <p:cTn id="104" dur="1" fill="hold">
                                          <p:stCondLst>
                                            <p:cond delay="0"/>
                                          </p:stCondLst>
                                        </p:cTn>
                                        <p:tgtEl>
                                          <p:spTgt spid="428"/>
                                        </p:tgtEl>
                                        <p:attrNameLst>
                                          <p:attrName>style.visibility</p:attrName>
                                        </p:attrNameLst>
                                      </p:cBhvr>
                                      <p:to>
                                        <p:strVal val="hidden"/>
                                      </p:to>
                                    </p:set>
                                  </p:childTnLst>
                                </p:cTn>
                              </p:par>
                              <p:par>
                                <p:cTn id="105" presetID="1" presetClass="entr" presetSubtype="0" fill="hold" nodeType="withEffect">
                                  <p:stCondLst>
                                    <p:cond delay="1000"/>
                                  </p:stCondLst>
                                  <p:childTnLst>
                                    <p:set>
                                      <p:cBhvr>
                                        <p:cTn id="106" dur="1" fill="hold">
                                          <p:stCondLst>
                                            <p:cond delay="0"/>
                                          </p:stCondLst>
                                        </p:cTn>
                                        <p:tgtEl>
                                          <p:spTgt spid="425"/>
                                        </p:tgtEl>
                                        <p:attrNameLst>
                                          <p:attrName>style.visibility</p:attrName>
                                        </p:attrNameLst>
                                      </p:cBhvr>
                                      <p:to>
                                        <p:strVal val="visible"/>
                                      </p:to>
                                    </p:set>
                                  </p:childTnLst>
                                </p:cTn>
                              </p:par>
                              <p:par>
                                <p:cTn id="107" presetID="1" presetClass="entr" presetSubtype="0" fill="hold" nodeType="withEffect">
                                  <p:stCondLst>
                                    <p:cond delay="1000"/>
                                  </p:stCondLst>
                                  <p:childTnLst>
                                    <p:set>
                                      <p:cBhvr>
                                        <p:cTn id="108" dur="1" fill="hold">
                                          <p:stCondLst>
                                            <p:cond delay="0"/>
                                          </p:stCondLst>
                                        </p:cTn>
                                        <p:tgtEl>
                                          <p:spTgt spid="249"/>
                                        </p:tgtEl>
                                        <p:attrNameLst>
                                          <p:attrName>style.visibility</p:attrName>
                                        </p:attrNameLst>
                                      </p:cBhvr>
                                      <p:to>
                                        <p:strVal val="visible"/>
                                      </p:to>
                                    </p:set>
                                  </p:childTnLst>
                                </p:cTn>
                              </p:par>
                            </p:childTnLst>
                          </p:cTn>
                        </p:par>
                        <p:par>
                          <p:cTn id="109" fill="hold">
                            <p:stCondLst>
                              <p:cond delay="13000"/>
                            </p:stCondLst>
                            <p:childTnLst>
                              <p:par>
                                <p:cTn id="110" presetID="1" presetClass="exit" presetSubtype="0" fill="hold" nodeType="afterEffect">
                                  <p:stCondLst>
                                    <p:cond delay="1000"/>
                                  </p:stCondLst>
                                  <p:childTnLst>
                                    <p:set>
                                      <p:cBhvr>
                                        <p:cTn id="111" dur="1" fill="hold">
                                          <p:stCondLst>
                                            <p:cond delay="0"/>
                                          </p:stCondLst>
                                        </p:cTn>
                                        <p:tgtEl>
                                          <p:spTgt spid="425"/>
                                        </p:tgtEl>
                                        <p:attrNameLst>
                                          <p:attrName>style.visibility</p:attrName>
                                        </p:attrNameLst>
                                      </p:cBhvr>
                                      <p:to>
                                        <p:strVal val="hidden"/>
                                      </p:to>
                                    </p:set>
                                  </p:childTnLst>
                                </p:cTn>
                              </p:par>
                              <p:par>
                                <p:cTn id="112" presetID="1" presetClass="entr" presetSubtype="0" fill="hold" nodeType="withEffect">
                                  <p:stCondLst>
                                    <p:cond delay="1000"/>
                                  </p:stCondLst>
                                  <p:childTnLst>
                                    <p:set>
                                      <p:cBhvr>
                                        <p:cTn id="113" dur="1" fill="hold">
                                          <p:stCondLst>
                                            <p:cond delay="0"/>
                                          </p:stCondLst>
                                        </p:cTn>
                                        <p:tgtEl>
                                          <p:spTgt spid="422"/>
                                        </p:tgtEl>
                                        <p:attrNameLst>
                                          <p:attrName>style.visibility</p:attrName>
                                        </p:attrNameLst>
                                      </p:cBhvr>
                                      <p:to>
                                        <p:strVal val="visible"/>
                                      </p:to>
                                    </p:set>
                                  </p:childTnLst>
                                </p:cTn>
                              </p:par>
                              <p:par>
                                <p:cTn id="114" presetID="1" presetClass="entr" presetSubtype="0" fill="hold" nodeType="withEffect">
                                  <p:stCondLst>
                                    <p:cond delay="1000"/>
                                  </p:stCondLst>
                                  <p:childTnLst>
                                    <p:set>
                                      <p:cBhvr>
                                        <p:cTn id="115" dur="1" fill="hold">
                                          <p:stCondLst>
                                            <p:cond delay="0"/>
                                          </p:stCondLst>
                                        </p:cTn>
                                        <p:tgtEl>
                                          <p:spTgt spid="248"/>
                                        </p:tgtEl>
                                        <p:attrNameLst>
                                          <p:attrName>style.visibility</p:attrName>
                                        </p:attrNameLst>
                                      </p:cBhvr>
                                      <p:to>
                                        <p:strVal val="visible"/>
                                      </p:to>
                                    </p:set>
                                  </p:childTnLst>
                                </p:cTn>
                              </p:par>
                              <p:par>
                                <p:cTn id="116" presetID="1" presetClass="exit" presetSubtype="0" fill="hold" nodeType="withEffect">
                                  <p:stCondLst>
                                    <p:cond delay="2000"/>
                                  </p:stCondLst>
                                  <p:childTnLst>
                                    <p:set>
                                      <p:cBhvr>
                                        <p:cTn id="117" dur="1" fill="hold">
                                          <p:stCondLst>
                                            <p:cond delay="0"/>
                                          </p:stCondLst>
                                        </p:cTn>
                                        <p:tgtEl>
                                          <p:spTgt spid="422"/>
                                        </p:tgtEl>
                                        <p:attrNameLst>
                                          <p:attrName>style.visibility</p:attrName>
                                        </p:attrNameLst>
                                      </p:cBhvr>
                                      <p:to>
                                        <p:strVal val="hidden"/>
                                      </p:to>
                                    </p:set>
                                  </p:childTnLst>
                                </p:cTn>
                              </p:par>
                              <p:par>
                                <p:cTn id="118" presetID="1" presetClass="entr" presetSubtype="0" fill="hold" nodeType="withEffect">
                                  <p:stCondLst>
                                    <p:cond delay="2000"/>
                                  </p:stCondLst>
                                  <p:childTnLst>
                                    <p:set>
                                      <p:cBhvr>
                                        <p:cTn id="119" dur="1" fill="hold">
                                          <p:stCondLst>
                                            <p:cond delay="0"/>
                                          </p:stCondLst>
                                        </p:cTn>
                                        <p:tgtEl>
                                          <p:spTgt spid="419"/>
                                        </p:tgtEl>
                                        <p:attrNameLst>
                                          <p:attrName>style.visibility</p:attrName>
                                        </p:attrNameLst>
                                      </p:cBhvr>
                                      <p:to>
                                        <p:strVal val="visible"/>
                                      </p:to>
                                    </p:set>
                                  </p:childTnLst>
                                </p:cTn>
                              </p:par>
                              <p:par>
                                <p:cTn id="120" presetID="1" presetClass="entr" presetSubtype="0" fill="hold" nodeType="withEffect">
                                  <p:stCondLst>
                                    <p:cond delay="2000"/>
                                  </p:stCondLst>
                                  <p:childTnLst>
                                    <p:set>
                                      <p:cBhvr>
                                        <p:cTn id="121" dur="1" fill="hold">
                                          <p:stCondLst>
                                            <p:cond delay="0"/>
                                          </p:stCondLst>
                                        </p:cTn>
                                        <p:tgtEl>
                                          <p:spTgt spid="247"/>
                                        </p:tgtEl>
                                        <p:attrNameLst>
                                          <p:attrName>style.visibility</p:attrName>
                                        </p:attrNameLst>
                                      </p:cBhvr>
                                      <p:to>
                                        <p:strVal val="visible"/>
                                      </p:to>
                                    </p:set>
                                  </p:childTnLst>
                                </p:cTn>
                              </p:par>
                              <p:par>
                                <p:cTn id="122" presetID="1" presetClass="exit" presetSubtype="0" fill="hold" nodeType="withEffect">
                                  <p:stCondLst>
                                    <p:cond delay="3000"/>
                                  </p:stCondLst>
                                  <p:childTnLst>
                                    <p:set>
                                      <p:cBhvr>
                                        <p:cTn id="123" dur="1" fill="hold">
                                          <p:stCondLst>
                                            <p:cond delay="0"/>
                                          </p:stCondLst>
                                        </p:cTn>
                                        <p:tgtEl>
                                          <p:spTgt spid="419"/>
                                        </p:tgtEl>
                                        <p:attrNameLst>
                                          <p:attrName>style.visibility</p:attrName>
                                        </p:attrNameLst>
                                      </p:cBhvr>
                                      <p:to>
                                        <p:strVal val="hidden"/>
                                      </p:to>
                                    </p:set>
                                  </p:childTnLst>
                                </p:cTn>
                              </p:par>
                              <p:par>
                                <p:cTn id="124" presetID="1" presetClass="entr" presetSubtype="0" fill="hold" nodeType="withEffect">
                                  <p:stCondLst>
                                    <p:cond delay="3000"/>
                                  </p:stCondLst>
                                  <p:childTnLst>
                                    <p:set>
                                      <p:cBhvr>
                                        <p:cTn id="125" dur="1" fill="hold">
                                          <p:stCondLst>
                                            <p:cond delay="0"/>
                                          </p:stCondLst>
                                        </p:cTn>
                                        <p:tgtEl>
                                          <p:spTgt spid="416"/>
                                        </p:tgtEl>
                                        <p:attrNameLst>
                                          <p:attrName>style.visibility</p:attrName>
                                        </p:attrNameLst>
                                      </p:cBhvr>
                                      <p:to>
                                        <p:strVal val="visible"/>
                                      </p:to>
                                    </p:set>
                                  </p:childTnLst>
                                </p:cTn>
                              </p:par>
                              <p:par>
                                <p:cTn id="126" presetID="1" presetClass="entr" presetSubtype="0" fill="hold" nodeType="withEffect">
                                  <p:stCondLst>
                                    <p:cond delay="3000"/>
                                  </p:stCondLst>
                                  <p:childTnLst>
                                    <p:set>
                                      <p:cBhvr>
                                        <p:cTn id="127" dur="1" fill="hold">
                                          <p:stCondLst>
                                            <p:cond delay="0"/>
                                          </p:stCondLst>
                                        </p:cTn>
                                        <p:tgtEl>
                                          <p:spTgt spid="246"/>
                                        </p:tgtEl>
                                        <p:attrNameLst>
                                          <p:attrName>style.visibility</p:attrName>
                                        </p:attrNameLst>
                                      </p:cBhvr>
                                      <p:to>
                                        <p:strVal val="visible"/>
                                      </p:to>
                                    </p:set>
                                  </p:childTnLst>
                                </p:cTn>
                              </p:par>
                              <p:par>
                                <p:cTn id="128" presetID="1" presetClass="exit" presetSubtype="0" fill="hold" nodeType="withEffect">
                                  <p:stCondLst>
                                    <p:cond delay="4000"/>
                                  </p:stCondLst>
                                  <p:childTnLst>
                                    <p:set>
                                      <p:cBhvr>
                                        <p:cTn id="129" dur="1" fill="hold">
                                          <p:stCondLst>
                                            <p:cond delay="0"/>
                                          </p:stCondLst>
                                        </p:cTn>
                                        <p:tgtEl>
                                          <p:spTgt spid="416"/>
                                        </p:tgtEl>
                                        <p:attrNameLst>
                                          <p:attrName>style.visibility</p:attrName>
                                        </p:attrNameLst>
                                      </p:cBhvr>
                                      <p:to>
                                        <p:strVal val="hidden"/>
                                      </p:to>
                                    </p:set>
                                  </p:childTnLst>
                                </p:cTn>
                              </p:par>
                              <p:par>
                                <p:cTn id="130" presetID="1" presetClass="entr" presetSubtype="0" fill="hold" nodeType="withEffect">
                                  <p:stCondLst>
                                    <p:cond delay="4000"/>
                                  </p:stCondLst>
                                  <p:childTnLst>
                                    <p:set>
                                      <p:cBhvr>
                                        <p:cTn id="131" dur="1" fill="hold">
                                          <p:stCondLst>
                                            <p:cond delay="0"/>
                                          </p:stCondLst>
                                        </p:cTn>
                                        <p:tgtEl>
                                          <p:spTgt spid="413"/>
                                        </p:tgtEl>
                                        <p:attrNameLst>
                                          <p:attrName>style.visibility</p:attrName>
                                        </p:attrNameLst>
                                      </p:cBhvr>
                                      <p:to>
                                        <p:strVal val="visible"/>
                                      </p:to>
                                    </p:set>
                                  </p:childTnLst>
                                </p:cTn>
                              </p:par>
                              <p:par>
                                <p:cTn id="132" presetID="1" presetClass="entr" presetSubtype="0" fill="hold" nodeType="withEffect">
                                  <p:stCondLst>
                                    <p:cond delay="4000"/>
                                  </p:stCondLst>
                                  <p:childTnLst>
                                    <p:set>
                                      <p:cBhvr>
                                        <p:cTn id="133" dur="1" fill="hold">
                                          <p:stCondLst>
                                            <p:cond delay="0"/>
                                          </p:stCondLst>
                                        </p:cTn>
                                        <p:tgtEl>
                                          <p:spTgt spid="245"/>
                                        </p:tgtEl>
                                        <p:attrNameLst>
                                          <p:attrName>style.visibility</p:attrName>
                                        </p:attrNameLst>
                                      </p:cBhvr>
                                      <p:to>
                                        <p:strVal val="visible"/>
                                      </p:to>
                                    </p:set>
                                  </p:childTnLst>
                                </p:cTn>
                              </p:par>
                              <p:par>
                                <p:cTn id="134" presetID="1" presetClass="exit" presetSubtype="0" fill="hold" nodeType="withEffect">
                                  <p:stCondLst>
                                    <p:cond delay="5000"/>
                                  </p:stCondLst>
                                  <p:childTnLst>
                                    <p:set>
                                      <p:cBhvr>
                                        <p:cTn id="135" dur="1" fill="hold">
                                          <p:stCondLst>
                                            <p:cond delay="0"/>
                                          </p:stCondLst>
                                        </p:cTn>
                                        <p:tgtEl>
                                          <p:spTgt spid="413"/>
                                        </p:tgtEl>
                                        <p:attrNameLst>
                                          <p:attrName>style.visibility</p:attrName>
                                        </p:attrNameLst>
                                      </p:cBhvr>
                                      <p:to>
                                        <p:strVal val="hidden"/>
                                      </p:to>
                                    </p:set>
                                  </p:childTnLst>
                                </p:cTn>
                              </p:par>
                              <p:par>
                                <p:cTn id="136" presetID="1" presetClass="entr" presetSubtype="0" fill="hold" nodeType="withEffect">
                                  <p:stCondLst>
                                    <p:cond delay="5000"/>
                                  </p:stCondLst>
                                  <p:childTnLst>
                                    <p:set>
                                      <p:cBhvr>
                                        <p:cTn id="137" dur="1" fill="hold">
                                          <p:stCondLst>
                                            <p:cond delay="0"/>
                                          </p:stCondLst>
                                        </p:cTn>
                                        <p:tgtEl>
                                          <p:spTgt spid="410"/>
                                        </p:tgtEl>
                                        <p:attrNameLst>
                                          <p:attrName>style.visibility</p:attrName>
                                        </p:attrNameLst>
                                      </p:cBhvr>
                                      <p:to>
                                        <p:strVal val="visible"/>
                                      </p:to>
                                    </p:set>
                                  </p:childTnLst>
                                </p:cTn>
                              </p:par>
                              <p:par>
                                <p:cTn id="138" presetID="1" presetClass="entr" presetSubtype="0" fill="hold" nodeType="withEffect">
                                  <p:stCondLst>
                                    <p:cond delay="5000"/>
                                  </p:stCondLst>
                                  <p:childTnLst>
                                    <p:set>
                                      <p:cBhvr>
                                        <p:cTn id="139" dur="1" fill="hold">
                                          <p:stCondLst>
                                            <p:cond delay="0"/>
                                          </p:stCondLst>
                                        </p:cTn>
                                        <p:tgtEl>
                                          <p:spTgt spid="244"/>
                                        </p:tgtEl>
                                        <p:attrNameLst>
                                          <p:attrName>style.visibility</p:attrName>
                                        </p:attrNameLst>
                                      </p:cBhvr>
                                      <p:to>
                                        <p:strVal val="visible"/>
                                      </p:to>
                                    </p:set>
                                  </p:childTnLst>
                                </p:cTn>
                              </p:par>
                              <p:par>
                                <p:cTn id="140" presetID="1" presetClass="exit" presetSubtype="0" fill="hold" nodeType="withEffect">
                                  <p:stCondLst>
                                    <p:cond delay="6000"/>
                                  </p:stCondLst>
                                  <p:childTnLst>
                                    <p:set>
                                      <p:cBhvr>
                                        <p:cTn id="141" dur="1" fill="hold">
                                          <p:stCondLst>
                                            <p:cond delay="0"/>
                                          </p:stCondLst>
                                        </p:cTn>
                                        <p:tgtEl>
                                          <p:spTgt spid="410"/>
                                        </p:tgtEl>
                                        <p:attrNameLst>
                                          <p:attrName>style.visibility</p:attrName>
                                        </p:attrNameLst>
                                      </p:cBhvr>
                                      <p:to>
                                        <p:strVal val="hidden"/>
                                      </p:to>
                                    </p:set>
                                  </p:childTnLst>
                                </p:cTn>
                              </p:par>
                              <p:par>
                                <p:cTn id="142" presetID="1" presetClass="entr" presetSubtype="0" fill="hold" nodeType="withEffect">
                                  <p:stCondLst>
                                    <p:cond delay="6000"/>
                                  </p:stCondLst>
                                  <p:childTnLst>
                                    <p:set>
                                      <p:cBhvr>
                                        <p:cTn id="143" dur="1" fill="hold">
                                          <p:stCondLst>
                                            <p:cond delay="0"/>
                                          </p:stCondLst>
                                        </p:cTn>
                                        <p:tgtEl>
                                          <p:spTgt spid="407"/>
                                        </p:tgtEl>
                                        <p:attrNameLst>
                                          <p:attrName>style.visibility</p:attrName>
                                        </p:attrNameLst>
                                      </p:cBhvr>
                                      <p:to>
                                        <p:strVal val="visible"/>
                                      </p:to>
                                    </p:set>
                                  </p:childTnLst>
                                </p:cTn>
                              </p:par>
                              <p:par>
                                <p:cTn id="144" presetID="1" presetClass="entr" presetSubtype="0" fill="hold" nodeType="withEffect">
                                  <p:stCondLst>
                                    <p:cond delay="6000"/>
                                  </p:stCondLst>
                                  <p:childTnLst>
                                    <p:set>
                                      <p:cBhvr>
                                        <p:cTn id="145" dur="1" fill="hold">
                                          <p:stCondLst>
                                            <p:cond delay="0"/>
                                          </p:stCondLst>
                                        </p:cTn>
                                        <p:tgtEl>
                                          <p:spTgt spid="243"/>
                                        </p:tgtEl>
                                        <p:attrNameLst>
                                          <p:attrName>style.visibility</p:attrName>
                                        </p:attrNameLst>
                                      </p:cBhvr>
                                      <p:to>
                                        <p:strVal val="visible"/>
                                      </p:to>
                                    </p:set>
                                  </p:childTnLst>
                                </p:cTn>
                              </p:par>
                              <p:par>
                                <p:cTn id="146" presetID="1" presetClass="exit" presetSubtype="0" fill="hold" nodeType="withEffect">
                                  <p:stCondLst>
                                    <p:cond delay="7000"/>
                                  </p:stCondLst>
                                  <p:childTnLst>
                                    <p:set>
                                      <p:cBhvr>
                                        <p:cTn id="147" dur="1" fill="hold">
                                          <p:stCondLst>
                                            <p:cond delay="0"/>
                                          </p:stCondLst>
                                        </p:cTn>
                                        <p:tgtEl>
                                          <p:spTgt spid="407"/>
                                        </p:tgtEl>
                                        <p:attrNameLst>
                                          <p:attrName>style.visibility</p:attrName>
                                        </p:attrNameLst>
                                      </p:cBhvr>
                                      <p:to>
                                        <p:strVal val="hidden"/>
                                      </p:to>
                                    </p:set>
                                  </p:childTnLst>
                                </p:cTn>
                              </p:par>
                              <p:par>
                                <p:cTn id="148" presetID="1" presetClass="exit" presetSubtype="0" fill="hold" nodeType="withEffect">
                                  <p:stCondLst>
                                    <p:cond delay="7000"/>
                                  </p:stCondLst>
                                  <p:childTnLst>
                                    <p:set>
                                      <p:cBhvr>
                                        <p:cTn id="149" dur="1" fill="hold">
                                          <p:stCondLst>
                                            <p:cond delay="0"/>
                                          </p:stCondLst>
                                        </p:cTn>
                                        <p:tgtEl>
                                          <p:spTgt spid="1026"/>
                                        </p:tgtEl>
                                        <p:attrNameLst>
                                          <p:attrName>style.visibility</p:attrName>
                                        </p:attrNameLst>
                                      </p:cBhvr>
                                      <p:to>
                                        <p:strVal val="hidden"/>
                                      </p:to>
                                    </p:set>
                                  </p:childTnLst>
                                </p:cTn>
                              </p:par>
                              <p:par>
                                <p:cTn id="150" presetID="1" presetClass="entr" presetSubtype="0" fill="hold" nodeType="withEffect">
                                  <p:stCondLst>
                                    <p:cond delay="7000"/>
                                  </p:stCondLst>
                                  <p:childTnLst>
                                    <p:set>
                                      <p:cBhvr>
                                        <p:cTn id="151" dur="1" fill="hold">
                                          <p:stCondLst>
                                            <p:cond delay="0"/>
                                          </p:stCondLst>
                                        </p:cTn>
                                        <p:tgtEl>
                                          <p:spTgt spid="242"/>
                                        </p:tgtEl>
                                        <p:attrNameLst>
                                          <p:attrName>style.visibility</p:attrName>
                                        </p:attrNameLst>
                                      </p:cBhvr>
                                      <p:to>
                                        <p:strVal val="visible"/>
                                      </p:to>
                                    </p:set>
                                  </p:childTnLst>
                                </p:cTn>
                              </p:par>
                              <p:par>
                                <p:cTn id="152" presetID="1" presetClass="entr" presetSubtype="0" fill="hold" nodeType="withEffect">
                                  <p:stCondLst>
                                    <p:cond delay="7000"/>
                                  </p:stCondLst>
                                  <p:childTnLst>
                                    <p:set>
                                      <p:cBhvr>
                                        <p:cTn id="153" dur="1" fill="hold">
                                          <p:stCondLst>
                                            <p:cond delay="0"/>
                                          </p:stCondLst>
                                        </p:cTn>
                                        <p:tgtEl>
                                          <p:spTgt spid="1023"/>
                                        </p:tgtEl>
                                        <p:attrNameLst>
                                          <p:attrName>style.visibility</p:attrName>
                                        </p:attrNameLst>
                                      </p:cBhvr>
                                      <p:to>
                                        <p:strVal val="visible"/>
                                      </p:to>
                                    </p:set>
                                  </p:childTnLst>
                                </p:cTn>
                              </p:par>
                              <p:par>
                                <p:cTn id="154" presetID="1" presetClass="entr" presetSubtype="0" fill="hold" nodeType="withEffect">
                                  <p:stCondLst>
                                    <p:cond delay="7000"/>
                                  </p:stCondLst>
                                  <p:childTnLst>
                                    <p:set>
                                      <p:cBhvr>
                                        <p:cTn id="155" dur="1" fill="hold">
                                          <p:stCondLst>
                                            <p:cond delay="0"/>
                                          </p:stCondLst>
                                        </p:cTn>
                                        <p:tgtEl>
                                          <p:spTgt spid="591"/>
                                        </p:tgtEl>
                                        <p:attrNameLst>
                                          <p:attrName>style.visibility</p:attrName>
                                        </p:attrNameLst>
                                      </p:cBhvr>
                                      <p:to>
                                        <p:strVal val="visible"/>
                                      </p:to>
                                    </p:set>
                                  </p:childTnLst>
                                </p:cTn>
                              </p:par>
                            </p:childTnLst>
                          </p:cTn>
                        </p:par>
                        <p:par>
                          <p:cTn id="156" fill="hold">
                            <p:stCondLst>
                              <p:cond delay="20000"/>
                            </p:stCondLst>
                            <p:childTnLst>
                              <p:par>
                                <p:cTn id="157" presetID="1" presetClass="exit" presetSubtype="0" fill="hold" nodeType="afterEffect">
                                  <p:stCondLst>
                                    <p:cond delay="1000"/>
                                  </p:stCondLst>
                                  <p:childTnLst>
                                    <p:set>
                                      <p:cBhvr>
                                        <p:cTn id="158" dur="1" fill="hold">
                                          <p:stCondLst>
                                            <p:cond delay="0"/>
                                          </p:stCondLst>
                                        </p:cTn>
                                        <p:tgtEl>
                                          <p:spTgt spid="591"/>
                                        </p:tgtEl>
                                        <p:attrNameLst>
                                          <p:attrName>style.visibility</p:attrName>
                                        </p:attrNameLst>
                                      </p:cBhvr>
                                      <p:to>
                                        <p:strVal val="hidden"/>
                                      </p:to>
                                    </p:set>
                                  </p:childTnLst>
                                </p:cTn>
                              </p:par>
                              <p:par>
                                <p:cTn id="159" presetID="1" presetClass="entr" presetSubtype="0" fill="hold" nodeType="withEffect">
                                  <p:stCondLst>
                                    <p:cond delay="1000"/>
                                  </p:stCondLst>
                                  <p:childTnLst>
                                    <p:set>
                                      <p:cBhvr>
                                        <p:cTn id="160" dur="1" fill="hold">
                                          <p:stCondLst>
                                            <p:cond delay="0"/>
                                          </p:stCondLst>
                                        </p:cTn>
                                        <p:tgtEl>
                                          <p:spTgt spid="588"/>
                                        </p:tgtEl>
                                        <p:attrNameLst>
                                          <p:attrName>style.visibility</p:attrName>
                                        </p:attrNameLst>
                                      </p:cBhvr>
                                      <p:to>
                                        <p:strVal val="visible"/>
                                      </p:to>
                                    </p:set>
                                  </p:childTnLst>
                                </p:cTn>
                              </p:par>
                              <p:par>
                                <p:cTn id="161" presetID="1" presetClass="entr" presetSubtype="0" fill="hold" nodeType="withEffect">
                                  <p:stCondLst>
                                    <p:cond delay="1000"/>
                                  </p:stCondLst>
                                  <p:childTnLst>
                                    <p:set>
                                      <p:cBhvr>
                                        <p:cTn id="162" dur="1" fill="hold">
                                          <p:stCondLst>
                                            <p:cond delay="0"/>
                                          </p:stCondLst>
                                        </p:cTn>
                                        <p:tgtEl>
                                          <p:spTgt spid="241"/>
                                        </p:tgtEl>
                                        <p:attrNameLst>
                                          <p:attrName>style.visibility</p:attrName>
                                        </p:attrNameLst>
                                      </p:cBhvr>
                                      <p:to>
                                        <p:strVal val="visible"/>
                                      </p:to>
                                    </p:set>
                                  </p:childTnLst>
                                </p:cTn>
                              </p:par>
                            </p:childTnLst>
                          </p:cTn>
                        </p:par>
                        <p:par>
                          <p:cTn id="163" fill="hold">
                            <p:stCondLst>
                              <p:cond delay="21000"/>
                            </p:stCondLst>
                            <p:childTnLst>
                              <p:par>
                                <p:cTn id="164" presetID="1" presetClass="exit" presetSubtype="0" fill="hold" nodeType="afterEffect">
                                  <p:stCondLst>
                                    <p:cond delay="1000"/>
                                  </p:stCondLst>
                                  <p:childTnLst>
                                    <p:set>
                                      <p:cBhvr>
                                        <p:cTn id="165" dur="1" fill="hold">
                                          <p:stCondLst>
                                            <p:cond delay="0"/>
                                          </p:stCondLst>
                                        </p:cTn>
                                        <p:tgtEl>
                                          <p:spTgt spid="588"/>
                                        </p:tgtEl>
                                        <p:attrNameLst>
                                          <p:attrName>style.visibility</p:attrName>
                                        </p:attrNameLst>
                                      </p:cBhvr>
                                      <p:to>
                                        <p:strVal val="hidden"/>
                                      </p:to>
                                    </p:set>
                                  </p:childTnLst>
                                </p:cTn>
                              </p:par>
                              <p:par>
                                <p:cTn id="166" presetID="1" presetClass="entr" presetSubtype="0" fill="hold" nodeType="withEffect">
                                  <p:stCondLst>
                                    <p:cond delay="1000"/>
                                  </p:stCondLst>
                                  <p:childTnLst>
                                    <p:set>
                                      <p:cBhvr>
                                        <p:cTn id="167" dur="1" fill="hold">
                                          <p:stCondLst>
                                            <p:cond delay="0"/>
                                          </p:stCondLst>
                                        </p:cTn>
                                        <p:tgtEl>
                                          <p:spTgt spid="585"/>
                                        </p:tgtEl>
                                        <p:attrNameLst>
                                          <p:attrName>style.visibility</p:attrName>
                                        </p:attrNameLst>
                                      </p:cBhvr>
                                      <p:to>
                                        <p:strVal val="visible"/>
                                      </p:to>
                                    </p:set>
                                  </p:childTnLst>
                                </p:cTn>
                              </p:par>
                              <p:par>
                                <p:cTn id="168" presetID="1" presetClass="entr" presetSubtype="0" fill="hold" nodeType="withEffect">
                                  <p:stCondLst>
                                    <p:cond delay="1000"/>
                                  </p:stCondLst>
                                  <p:childTnLst>
                                    <p:set>
                                      <p:cBhvr>
                                        <p:cTn id="169" dur="1" fill="hold">
                                          <p:stCondLst>
                                            <p:cond delay="0"/>
                                          </p:stCondLst>
                                        </p:cTn>
                                        <p:tgtEl>
                                          <p:spTgt spid="240"/>
                                        </p:tgtEl>
                                        <p:attrNameLst>
                                          <p:attrName>style.visibility</p:attrName>
                                        </p:attrNameLst>
                                      </p:cBhvr>
                                      <p:to>
                                        <p:strVal val="visible"/>
                                      </p:to>
                                    </p:set>
                                  </p:childTnLst>
                                </p:cTn>
                              </p:par>
                            </p:childTnLst>
                          </p:cTn>
                        </p:par>
                        <p:par>
                          <p:cTn id="170" fill="hold">
                            <p:stCondLst>
                              <p:cond delay="22000"/>
                            </p:stCondLst>
                            <p:childTnLst>
                              <p:par>
                                <p:cTn id="171" presetID="1" presetClass="exit" presetSubtype="0" fill="hold" nodeType="afterEffect">
                                  <p:stCondLst>
                                    <p:cond delay="1000"/>
                                  </p:stCondLst>
                                  <p:childTnLst>
                                    <p:set>
                                      <p:cBhvr>
                                        <p:cTn id="172" dur="1" fill="hold">
                                          <p:stCondLst>
                                            <p:cond delay="0"/>
                                          </p:stCondLst>
                                        </p:cTn>
                                        <p:tgtEl>
                                          <p:spTgt spid="585"/>
                                        </p:tgtEl>
                                        <p:attrNameLst>
                                          <p:attrName>style.visibility</p:attrName>
                                        </p:attrNameLst>
                                      </p:cBhvr>
                                      <p:to>
                                        <p:strVal val="hidden"/>
                                      </p:to>
                                    </p:set>
                                  </p:childTnLst>
                                </p:cTn>
                              </p:par>
                              <p:par>
                                <p:cTn id="173" presetID="1" presetClass="entr" presetSubtype="0" fill="hold" nodeType="withEffect">
                                  <p:stCondLst>
                                    <p:cond delay="1000"/>
                                  </p:stCondLst>
                                  <p:childTnLst>
                                    <p:set>
                                      <p:cBhvr>
                                        <p:cTn id="174" dur="1" fill="hold">
                                          <p:stCondLst>
                                            <p:cond delay="0"/>
                                          </p:stCondLst>
                                        </p:cTn>
                                        <p:tgtEl>
                                          <p:spTgt spid="582"/>
                                        </p:tgtEl>
                                        <p:attrNameLst>
                                          <p:attrName>style.visibility</p:attrName>
                                        </p:attrNameLst>
                                      </p:cBhvr>
                                      <p:to>
                                        <p:strVal val="visible"/>
                                      </p:to>
                                    </p:set>
                                  </p:childTnLst>
                                </p:cTn>
                              </p:par>
                              <p:par>
                                <p:cTn id="175" presetID="1" presetClass="entr" presetSubtype="0" fill="hold" nodeType="withEffect">
                                  <p:stCondLst>
                                    <p:cond delay="1000"/>
                                  </p:stCondLst>
                                  <p:childTnLst>
                                    <p:set>
                                      <p:cBhvr>
                                        <p:cTn id="176" dur="1" fill="hold">
                                          <p:stCondLst>
                                            <p:cond delay="0"/>
                                          </p:stCondLst>
                                        </p:cTn>
                                        <p:tgtEl>
                                          <p:spTgt spid="239"/>
                                        </p:tgtEl>
                                        <p:attrNameLst>
                                          <p:attrName>style.visibility</p:attrName>
                                        </p:attrNameLst>
                                      </p:cBhvr>
                                      <p:to>
                                        <p:strVal val="visible"/>
                                      </p:to>
                                    </p:set>
                                  </p:childTnLst>
                                </p:cTn>
                              </p:par>
                            </p:childTnLst>
                          </p:cTn>
                        </p:par>
                        <p:par>
                          <p:cTn id="177" fill="hold">
                            <p:stCondLst>
                              <p:cond delay="23000"/>
                            </p:stCondLst>
                            <p:childTnLst>
                              <p:par>
                                <p:cTn id="178" presetID="1" presetClass="exit" presetSubtype="0" fill="hold" nodeType="afterEffect">
                                  <p:stCondLst>
                                    <p:cond delay="1000"/>
                                  </p:stCondLst>
                                  <p:childTnLst>
                                    <p:set>
                                      <p:cBhvr>
                                        <p:cTn id="179" dur="1" fill="hold">
                                          <p:stCondLst>
                                            <p:cond delay="0"/>
                                          </p:stCondLst>
                                        </p:cTn>
                                        <p:tgtEl>
                                          <p:spTgt spid="582"/>
                                        </p:tgtEl>
                                        <p:attrNameLst>
                                          <p:attrName>style.visibility</p:attrName>
                                        </p:attrNameLst>
                                      </p:cBhvr>
                                      <p:to>
                                        <p:strVal val="hidden"/>
                                      </p:to>
                                    </p:set>
                                  </p:childTnLst>
                                </p:cTn>
                              </p:par>
                              <p:par>
                                <p:cTn id="180" presetID="1" presetClass="entr" presetSubtype="0" fill="hold" nodeType="withEffect">
                                  <p:stCondLst>
                                    <p:cond delay="1000"/>
                                  </p:stCondLst>
                                  <p:childTnLst>
                                    <p:set>
                                      <p:cBhvr>
                                        <p:cTn id="181" dur="1" fill="hold">
                                          <p:stCondLst>
                                            <p:cond delay="0"/>
                                          </p:stCondLst>
                                        </p:cTn>
                                        <p:tgtEl>
                                          <p:spTgt spid="579"/>
                                        </p:tgtEl>
                                        <p:attrNameLst>
                                          <p:attrName>style.visibility</p:attrName>
                                        </p:attrNameLst>
                                      </p:cBhvr>
                                      <p:to>
                                        <p:strVal val="visible"/>
                                      </p:to>
                                    </p:set>
                                  </p:childTnLst>
                                </p:cTn>
                              </p:par>
                              <p:par>
                                <p:cTn id="182" presetID="1" presetClass="entr" presetSubtype="0" fill="hold" nodeType="withEffect">
                                  <p:stCondLst>
                                    <p:cond delay="1000"/>
                                  </p:stCondLst>
                                  <p:childTnLst>
                                    <p:set>
                                      <p:cBhvr>
                                        <p:cTn id="183" dur="1" fill="hold">
                                          <p:stCondLst>
                                            <p:cond delay="0"/>
                                          </p:stCondLst>
                                        </p:cTn>
                                        <p:tgtEl>
                                          <p:spTgt spid="238"/>
                                        </p:tgtEl>
                                        <p:attrNameLst>
                                          <p:attrName>style.visibility</p:attrName>
                                        </p:attrNameLst>
                                      </p:cBhvr>
                                      <p:to>
                                        <p:strVal val="visible"/>
                                      </p:to>
                                    </p:set>
                                  </p:childTnLst>
                                </p:cTn>
                              </p:par>
                              <p:par>
                                <p:cTn id="184" presetID="1" presetClass="exit" presetSubtype="0" fill="hold" nodeType="withEffect">
                                  <p:stCondLst>
                                    <p:cond delay="2000"/>
                                  </p:stCondLst>
                                  <p:childTnLst>
                                    <p:set>
                                      <p:cBhvr>
                                        <p:cTn id="185" dur="1" fill="hold">
                                          <p:stCondLst>
                                            <p:cond delay="0"/>
                                          </p:stCondLst>
                                        </p:cTn>
                                        <p:tgtEl>
                                          <p:spTgt spid="579"/>
                                        </p:tgtEl>
                                        <p:attrNameLst>
                                          <p:attrName>style.visibility</p:attrName>
                                        </p:attrNameLst>
                                      </p:cBhvr>
                                      <p:to>
                                        <p:strVal val="hidden"/>
                                      </p:to>
                                    </p:set>
                                  </p:childTnLst>
                                </p:cTn>
                              </p:par>
                              <p:par>
                                <p:cTn id="186" presetID="1" presetClass="entr" presetSubtype="0" fill="hold" nodeType="withEffect">
                                  <p:stCondLst>
                                    <p:cond delay="2000"/>
                                  </p:stCondLst>
                                  <p:childTnLst>
                                    <p:set>
                                      <p:cBhvr>
                                        <p:cTn id="187" dur="1" fill="hold">
                                          <p:stCondLst>
                                            <p:cond delay="0"/>
                                          </p:stCondLst>
                                        </p:cTn>
                                        <p:tgtEl>
                                          <p:spTgt spid="576"/>
                                        </p:tgtEl>
                                        <p:attrNameLst>
                                          <p:attrName>style.visibility</p:attrName>
                                        </p:attrNameLst>
                                      </p:cBhvr>
                                      <p:to>
                                        <p:strVal val="visible"/>
                                      </p:to>
                                    </p:set>
                                  </p:childTnLst>
                                </p:cTn>
                              </p:par>
                              <p:par>
                                <p:cTn id="188" presetID="1" presetClass="entr" presetSubtype="0" fill="hold" nodeType="withEffect">
                                  <p:stCondLst>
                                    <p:cond delay="2000"/>
                                  </p:stCondLst>
                                  <p:childTnLst>
                                    <p:set>
                                      <p:cBhvr>
                                        <p:cTn id="189" dur="1" fill="hold">
                                          <p:stCondLst>
                                            <p:cond delay="0"/>
                                          </p:stCondLst>
                                        </p:cTn>
                                        <p:tgtEl>
                                          <p:spTgt spid="236"/>
                                        </p:tgtEl>
                                        <p:attrNameLst>
                                          <p:attrName>style.visibility</p:attrName>
                                        </p:attrNameLst>
                                      </p:cBhvr>
                                      <p:to>
                                        <p:strVal val="visible"/>
                                      </p:to>
                                    </p:set>
                                  </p:childTnLst>
                                </p:cTn>
                              </p:par>
                              <p:par>
                                <p:cTn id="190" presetID="1" presetClass="exit" presetSubtype="0" fill="hold" nodeType="withEffect">
                                  <p:stCondLst>
                                    <p:cond delay="3000"/>
                                  </p:stCondLst>
                                  <p:childTnLst>
                                    <p:set>
                                      <p:cBhvr>
                                        <p:cTn id="191" dur="1" fill="hold">
                                          <p:stCondLst>
                                            <p:cond delay="0"/>
                                          </p:stCondLst>
                                        </p:cTn>
                                        <p:tgtEl>
                                          <p:spTgt spid="576"/>
                                        </p:tgtEl>
                                        <p:attrNameLst>
                                          <p:attrName>style.visibility</p:attrName>
                                        </p:attrNameLst>
                                      </p:cBhvr>
                                      <p:to>
                                        <p:strVal val="hidden"/>
                                      </p:to>
                                    </p:set>
                                  </p:childTnLst>
                                </p:cTn>
                              </p:par>
                              <p:par>
                                <p:cTn id="192" presetID="1" presetClass="entr" presetSubtype="0" fill="hold" nodeType="withEffect">
                                  <p:stCondLst>
                                    <p:cond delay="3000"/>
                                  </p:stCondLst>
                                  <p:childTnLst>
                                    <p:set>
                                      <p:cBhvr>
                                        <p:cTn id="193" dur="1" fill="hold">
                                          <p:stCondLst>
                                            <p:cond delay="0"/>
                                          </p:stCondLst>
                                        </p:cTn>
                                        <p:tgtEl>
                                          <p:spTgt spid="446"/>
                                        </p:tgtEl>
                                        <p:attrNameLst>
                                          <p:attrName>style.visibility</p:attrName>
                                        </p:attrNameLst>
                                      </p:cBhvr>
                                      <p:to>
                                        <p:strVal val="visible"/>
                                      </p:to>
                                    </p:set>
                                  </p:childTnLst>
                                </p:cTn>
                              </p:par>
                              <p:par>
                                <p:cTn id="194" presetID="1" presetClass="entr" presetSubtype="0" fill="hold" nodeType="withEffect">
                                  <p:stCondLst>
                                    <p:cond delay="3000"/>
                                  </p:stCondLst>
                                  <p:childTnLst>
                                    <p:set>
                                      <p:cBhvr>
                                        <p:cTn id="195" dur="1" fill="hold">
                                          <p:stCondLst>
                                            <p:cond delay="0"/>
                                          </p:stCondLst>
                                        </p:cTn>
                                        <p:tgtEl>
                                          <p:spTgt spid="237"/>
                                        </p:tgtEl>
                                        <p:attrNameLst>
                                          <p:attrName>style.visibility</p:attrName>
                                        </p:attrNameLst>
                                      </p:cBhvr>
                                      <p:to>
                                        <p:strVal val="visible"/>
                                      </p:to>
                                    </p:set>
                                  </p:childTnLst>
                                </p:cTn>
                              </p:par>
                              <p:par>
                                <p:cTn id="196" presetID="1" presetClass="exit" presetSubtype="0" fill="hold" nodeType="withEffect">
                                  <p:stCondLst>
                                    <p:cond delay="4000"/>
                                  </p:stCondLst>
                                  <p:childTnLst>
                                    <p:set>
                                      <p:cBhvr>
                                        <p:cTn id="197" dur="1" fill="hold">
                                          <p:stCondLst>
                                            <p:cond delay="0"/>
                                          </p:stCondLst>
                                        </p:cTn>
                                        <p:tgtEl>
                                          <p:spTgt spid="446"/>
                                        </p:tgtEl>
                                        <p:attrNameLst>
                                          <p:attrName>style.visibility</p:attrName>
                                        </p:attrNameLst>
                                      </p:cBhvr>
                                      <p:to>
                                        <p:strVal val="hidden"/>
                                      </p:to>
                                    </p:set>
                                  </p:childTnLst>
                                </p:cTn>
                              </p:par>
                              <p:par>
                                <p:cTn id="198" presetID="1" presetClass="entr" presetSubtype="0" fill="hold" nodeType="withEffect">
                                  <p:stCondLst>
                                    <p:cond delay="4000"/>
                                  </p:stCondLst>
                                  <p:childTnLst>
                                    <p:set>
                                      <p:cBhvr>
                                        <p:cTn id="199" dur="1" fill="hold">
                                          <p:stCondLst>
                                            <p:cond delay="0"/>
                                          </p:stCondLst>
                                        </p:cTn>
                                        <p:tgtEl>
                                          <p:spTgt spid="443"/>
                                        </p:tgtEl>
                                        <p:attrNameLst>
                                          <p:attrName>style.visibility</p:attrName>
                                        </p:attrNameLst>
                                      </p:cBhvr>
                                      <p:to>
                                        <p:strVal val="visible"/>
                                      </p:to>
                                    </p:set>
                                  </p:childTnLst>
                                </p:cTn>
                              </p:par>
                              <p:par>
                                <p:cTn id="200" presetID="1" presetClass="entr" presetSubtype="0" fill="hold" nodeType="withEffect">
                                  <p:stCondLst>
                                    <p:cond delay="4000"/>
                                  </p:stCondLst>
                                  <p:childTnLst>
                                    <p:set>
                                      <p:cBhvr>
                                        <p:cTn id="201" dur="1" fill="hold">
                                          <p:stCondLst>
                                            <p:cond delay="0"/>
                                          </p:stCondLst>
                                        </p:cTn>
                                        <p:tgtEl>
                                          <p:spTgt spid="235"/>
                                        </p:tgtEl>
                                        <p:attrNameLst>
                                          <p:attrName>style.visibility</p:attrName>
                                        </p:attrNameLst>
                                      </p:cBhvr>
                                      <p:to>
                                        <p:strVal val="visible"/>
                                      </p:to>
                                    </p:set>
                                  </p:childTnLst>
                                </p:cTn>
                              </p:par>
                              <p:par>
                                <p:cTn id="202" presetID="1" presetClass="exit" presetSubtype="0" fill="hold" nodeType="withEffect">
                                  <p:stCondLst>
                                    <p:cond delay="5000"/>
                                  </p:stCondLst>
                                  <p:childTnLst>
                                    <p:set>
                                      <p:cBhvr>
                                        <p:cTn id="203" dur="1" fill="hold">
                                          <p:stCondLst>
                                            <p:cond delay="0"/>
                                          </p:stCondLst>
                                        </p:cTn>
                                        <p:tgtEl>
                                          <p:spTgt spid="443"/>
                                        </p:tgtEl>
                                        <p:attrNameLst>
                                          <p:attrName>style.visibility</p:attrName>
                                        </p:attrNameLst>
                                      </p:cBhvr>
                                      <p:to>
                                        <p:strVal val="hidden"/>
                                      </p:to>
                                    </p:set>
                                  </p:childTnLst>
                                </p:cTn>
                              </p:par>
                              <p:par>
                                <p:cTn id="204" presetID="1" presetClass="entr" presetSubtype="0" fill="hold" nodeType="withEffect">
                                  <p:stCondLst>
                                    <p:cond delay="5000"/>
                                  </p:stCondLst>
                                  <p:childTnLst>
                                    <p:set>
                                      <p:cBhvr>
                                        <p:cTn id="205" dur="1" fill="hold">
                                          <p:stCondLst>
                                            <p:cond delay="0"/>
                                          </p:stCondLst>
                                        </p:cTn>
                                        <p:tgtEl>
                                          <p:spTgt spid="440"/>
                                        </p:tgtEl>
                                        <p:attrNameLst>
                                          <p:attrName>style.visibility</p:attrName>
                                        </p:attrNameLst>
                                      </p:cBhvr>
                                      <p:to>
                                        <p:strVal val="visible"/>
                                      </p:to>
                                    </p:set>
                                  </p:childTnLst>
                                </p:cTn>
                              </p:par>
                              <p:par>
                                <p:cTn id="206" presetID="1" presetClass="entr" presetSubtype="0" fill="hold" nodeType="withEffect">
                                  <p:stCondLst>
                                    <p:cond delay="5000"/>
                                  </p:stCondLst>
                                  <p:childTnLst>
                                    <p:set>
                                      <p:cBhvr>
                                        <p:cTn id="207" dur="1" fill="hold">
                                          <p:stCondLst>
                                            <p:cond delay="0"/>
                                          </p:stCondLst>
                                        </p:cTn>
                                        <p:tgtEl>
                                          <p:spTgt spid="234"/>
                                        </p:tgtEl>
                                        <p:attrNameLst>
                                          <p:attrName>style.visibility</p:attrName>
                                        </p:attrNameLst>
                                      </p:cBhvr>
                                      <p:to>
                                        <p:strVal val="visible"/>
                                      </p:to>
                                    </p:set>
                                  </p:childTnLst>
                                </p:cTn>
                              </p:par>
                              <p:par>
                                <p:cTn id="208" presetID="1" presetClass="exit" presetSubtype="0" fill="hold" nodeType="withEffect">
                                  <p:stCondLst>
                                    <p:cond delay="6000"/>
                                  </p:stCondLst>
                                  <p:childTnLst>
                                    <p:set>
                                      <p:cBhvr>
                                        <p:cTn id="209" dur="1" fill="hold">
                                          <p:stCondLst>
                                            <p:cond delay="0"/>
                                          </p:stCondLst>
                                        </p:cTn>
                                        <p:tgtEl>
                                          <p:spTgt spid="440"/>
                                        </p:tgtEl>
                                        <p:attrNameLst>
                                          <p:attrName>style.visibility</p:attrName>
                                        </p:attrNameLst>
                                      </p:cBhvr>
                                      <p:to>
                                        <p:strVal val="hidden"/>
                                      </p:to>
                                    </p:set>
                                  </p:childTnLst>
                                </p:cTn>
                              </p:par>
                              <p:par>
                                <p:cTn id="210" presetID="1" presetClass="entr" presetSubtype="0" fill="hold" nodeType="withEffect">
                                  <p:stCondLst>
                                    <p:cond delay="6000"/>
                                  </p:stCondLst>
                                  <p:childTnLst>
                                    <p:set>
                                      <p:cBhvr>
                                        <p:cTn id="211" dur="1" fill="hold">
                                          <p:stCondLst>
                                            <p:cond delay="0"/>
                                          </p:stCondLst>
                                        </p:cTn>
                                        <p:tgtEl>
                                          <p:spTgt spid="233"/>
                                        </p:tgtEl>
                                        <p:attrNameLst>
                                          <p:attrName>style.visibility</p:attrName>
                                        </p:attrNameLst>
                                      </p:cBhvr>
                                      <p:to>
                                        <p:strVal val="visible"/>
                                      </p:to>
                                    </p:set>
                                  </p:childTnLst>
                                </p:cTn>
                              </p:par>
                              <p:par>
                                <p:cTn id="212" presetID="1" presetClass="entr" presetSubtype="0" fill="hold" nodeType="withEffect">
                                  <p:stCondLst>
                                    <p:cond delay="6000"/>
                                  </p:stCondLst>
                                  <p:childTnLst>
                                    <p:set>
                                      <p:cBhvr>
                                        <p:cTn id="213" dur="1" fill="hold">
                                          <p:stCondLst>
                                            <p:cond delay="0"/>
                                          </p:stCondLst>
                                        </p:cTn>
                                        <p:tgtEl>
                                          <p:spTgt spid="437"/>
                                        </p:tgtEl>
                                        <p:attrNameLst>
                                          <p:attrName>style.visibility</p:attrName>
                                        </p:attrNameLst>
                                      </p:cBhvr>
                                      <p:to>
                                        <p:strVal val="visible"/>
                                      </p:to>
                                    </p:set>
                                  </p:childTnLst>
                                </p:cTn>
                              </p:par>
                              <p:par>
                                <p:cTn id="214" presetID="1" presetClass="exit" presetSubtype="0" fill="hold" nodeType="withEffect">
                                  <p:stCondLst>
                                    <p:cond delay="7000"/>
                                  </p:stCondLst>
                                  <p:childTnLst>
                                    <p:set>
                                      <p:cBhvr>
                                        <p:cTn id="215" dur="1" fill="hold">
                                          <p:stCondLst>
                                            <p:cond delay="0"/>
                                          </p:stCondLst>
                                        </p:cTn>
                                        <p:tgtEl>
                                          <p:spTgt spid="437"/>
                                        </p:tgtEl>
                                        <p:attrNameLst>
                                          <p:attrName>style.visibility</p:attrName>
                                        </p:attrNameLst>
                                      </p:cBhvr>
                                      <p:to>
                                        <p:strVal val="hidden"/>
                                      </p:to>
                                    </p:set>
                                  </p:childTnLst>
                                </p:cTn>
                              </p:par>
                              <p:par>
                                <p:cTn id="216" presetID="1" presetClass="entr" presetSubtype="0" fill="hold" nodeType="withEffect">
                                  <p:stCondLst>
                                    <p:cond delay="7000"/>
                                  </p:stCondLst>
                                  <p:childTnLst>
                                    <p:set>
                                      <p:cBhvr>
                                        <p:cTn id="217" dur="1" fill="hold">
                                          <p:stCondLst>
                                            <p:cond delay="0"/>
                                          </p:stCondLst>
                                        </p:cTn>
                                        <p:tgtEl>
                                          <p:spTgt spid="232"/>
                                        </p:tgtEl>
                                        <p:attrNameLst>
                                          <p:attrName>style.visibility</p:attrName>
                                        </p:attrNameLst>
                                      </p:cBhvr>
                                      <p:to>
                                        <p:strVal val="visible"/>
                                      </p:to>
                                    </p:set>
                                  </p:childTnLst>
                                </p:cTn>
                              </p:par>
                              <p:par>
                                <p:cTn id="218" presetID="1" presetClass="exit" presetSubtype="0" fill="hold" nodeType="withEffect">
                                  <p:stCondLst>
                                    <p:cond delay="7000"/>
                                  </p:stCondLst>
                                  <p:childTnLst>
                                    <p:set>
                                      <p:cBhvr>
                                        <p:cTn id="219" dur="1" fill="hold">
                                          <p:stCondLst>
                                            <p:cond delay="0"/>
                                          </p:stCondLst>
                                        </p:cTn>
                                        <p:tgtEl>
                                          <p:spTgt spid="1023"/>
                                        </p:tgtEl>
                                        <p:attrNameLst>
                                          <p:attrName>style.visibility</p:attrName>
                                        </p:attrNameLst>
                                      </p:cBhvr>
                                      <p:to>
                                        <p:strVal val="hidden"/>
                                      </p:to>
                                    </p:set>
                                  </p:childTnLst>
                                </p:cTn>
                              </p:par>
                              <p:par>
                                <p:cTn id="220" presetID="1" presetClass="entr" presetSubtype="0" fill="hold" nodeType="withEffect">
                                  <p:stCondLst>
                                    <p:cond delay="7000"/>
                                  </p:stCondLst>
                                  <p:childTnLst>
                                    <p:set>
                                      <p:cBhvr>
                                        <p:cTn id="221" dur="1" fill="hold">
                                          <p:stCondLst>
                                            <p:cond delay="0"/>
                                          </p:stCondLst>
                                        </p:cTn>
                                        <p:tgtEl>
                                          <p:spTgt spid="1020"/>
                                        </p:tgtEl>
                                        <p:attrNameLst>
                                          <p:attrName>style.visibility</p:attrName>
                                        </p:attrNameLst>
                                      </p:cBhvr>
                                      <p:to>
                                        <p:strVal val="visible"/>
                                      </p:to>
                                    </p:set>
                                  </p:childTnLst>
                                </p:cTn>
                              </p:par>
                              <p:par>
                                <p:cTn id="222" presetID="1" presetClass="entr" presetSubtype="0" fill="hold" nodeType="withEffect">
                                  <p:stCondLst>
                                    <p:cond delay="7000"/>
                                  </p:stCondLst>
                                  <p:childTnLst>
                                    <p:set>
                                      <p:cBhvr>
                                        <p:cTn id="223" dur="1" fill="hold">
                                          <p:stCondLst>
                                            <p:cond delay="0"/>
                                          </p:stCondLst>
                                        </p:cTn>
                                        <p:tgtEl>
                                          <p:spTgt spid="621"/>
                                        </p:tgtEl>
                                        <p:attrNameLst>
                                          <p:attrName>style.visibility</p:attrName>
                                        </p:attrNameLst>
                                      </p:cBhvr>
                                      <p:to>
                                        <p:strVal val="visible"/>
                                      </p:to>
                                    </p:set>
                                  </p:childTnLst>
                                </p:cTn>
                              </p:par>
                            </p:childTnLst>
                          </p:cTn>
                        </p:par>
                        <p:par>
                          <p:cTn id="224" fill="hold">
                            <p:stCondLst>
                              <p:cond delay="30000"/>
                            </p:stCondLst>
                            <p:childTnLst>
                              <p:par>
                                <p:cTn id="225" presetID="1" presetClass="exit" presetSubtype="0" fill="hold" nodeType="afterEffect">
                                  <p:stCondLst>
                                    <p:cond delay="1000"/>
                                  </p:stCondLst>
                                  <p:childTnLst>
                                    <p:set>
                                      <p:cBhvr>
                                        <p:cTn id="226" dur="1" fill="hold">
                                          <p:stCondLst>
                                            <p:cond delay="0"/>
                                          </p:stCondLst>
                                        </p:cTn>
                                        <p:tgtEl>
                                          <p:spTgt spid="621"/>
                                        </p:tgtEl>
                                        <p:attrNameLst>
                                          <p:attrName>style.visibility</p:attrName>
                                        </p:attrNameLst>
                                      </p:cBhvr>
                                      <p:to>
                                        <p:strVal val="hidden"/>
                                      </p:to>
                                    </p:set>
                                  </p:childTnLst>
                                </p:cTn>
                              </p:par>
                              <p:par>
                                <p:cTn id="227" presetID="1" presetClass="entr" presetSubtype="0" fill="hold" nodeType="withEffect">
                                  <p:stCondLst>
                                    <p:cond delay="1000"/>
                                  </p:stCondLst>
                                  <p:childTnLst>
                                    <p:set>
                                      <p:cBhvr>
                                        <p:cTn id="228" dur="1" fill="hold">
                                          <p:stCondLst>
                                            <p:cond delay="0"/>
                                          </p:stCondLst>
                                        </p:cTn>
                                        <p:tgtEl>
                                          <p:spTgt spid="618"/>
                                        </p:tgtEl>
                                        <p:attrNameLst>
                                          <p:attrName>style.visibility</p:attrName>
                                        </p:attrNameLst>
                                      </p:cBhvr>
                                      <p:to>
                                        <p:strVal val="visible"/>
                                      </p:to>
                                    </p:set>
                                  </p:childTnLst>
                                </p:cTn>
                              </p:par>
                              <p:par>
                                <p:cTn id="229" presetID="1" presetClass="entr" presetSubtype="0" fill="hold" nodeType="withEffect">
                                  <p:stCondLst>
                                    <p:cond delay="1000"/>
                                  </p:stCondLst>
                                  <p:childTnLst>
                                    <p:set>
                                      <p:cBhvr>
                                        <p:cTn id="230" dur="1" fill="hold">
                                          <p:stCondLst>
                                            <p:cond delay="0"/>
                                          </p:stCondLst>
                                        </p:cTn>
                                        <p:tgtEl>
                                          <p:spTgt spid="231"/>
                                        </p:tgtEl>
                                        <p:attrNameLst>
                                          <p:attrName>style.visibility</p:attrName>
                                        </p:attrNameLst>
                                      </p:cBhvr>
                                      <p:to>
                                        <p:strVal val="visible"/>
                                      </p:to>
                                    </p:set>
                                  </p:childTnLst>
                                </p:cTn>
                              </p:par>
                            </p:childTnLst>
                          </p:cTn>
                        </p:par>
                        <p:par>
                          <p:cTn id="231" fill="hold">
                            <p:stCondLst>
                              <p:cond delay="31000"/>
                            </p:stCondLst>
                            <p:childTnLst>
                              <p:par>
                                <p:cTn id="232" presetID="1" presetClass="exit" presetSubtype="0" fill="hold" nodeType="afterEffect">
                                  <p:stCondLst>
                                    <p:cond delay="1000"/>
                                  </p:stCondLst>
                                  <p:childTnLst>
                                    <p:set>
                                      <p:cBhvr>
                                        <p:cTn id="233" dur="1" fill="hold">
                                          <p:stCondLst>
                                            <p:cond delay="0"/>
                                          </p:stCondLst>
                                        </p:cTn>
                                        <p:tgtEl>
                                          <p:spTgt spid="618"/>
                                        </p:tgtEl>
                                        <p:attrNameLst>
                                          <p:attrName>style.visibility</p:attrName>
                                        </p:attrNameLst>
                                      </p:cBhvr>
                                      <p:to>
                                        <p:strVal val="hidden"/>
                                      </p:to>
                                    </p:set>
                                  </p:childTnLst>
                                </p:cTn>
                              </p:par>
                              <p:par>
                                <p:cTn id="234" presetID="1" presetClass="entr" presetSubtype="0" fill="hold" nodeType="withEffect">
                                  <p:stCondLst>
                                    <p:cond delay="1000"/>
                                  </p:stCondLst>
                                  <p:childTnLst>
                                    <p:set>
                                      <p:cBhvr>
                                        <p:cTn id="235" dur="1" fill="hold">
                                          <p:stCondLst>
                                            <p:cond delay="0"/>
                                          </p:stCondLst>
                                        </p:cTn>
                                        <p:tgtEl>
                                          <p:spTgt spid="615"/>
                                        </p:tgtEl>
                                        <p:attrNameLst>
                                          <p:attrName>style.visibility</p:attrName>
                                        </p:attrNameLst>
                                      </p:cBhvr>
                                      <p:to>
                                        <p:strVal val="visible"/>
                                      </p:to>
                                    </p:set>
                                  </p:childTnLst>
                                </p:cTn>
                              </p:par>
                              <p:par>
                                <p:cTn id="236" presetID="1" presetClass="entr" presetSubtype="0" fill="hold" nodeType="withEffect">
                                  <p:stCondLst>
                                    <p:cond delay="1000"/>
                                  </p:stCondLst>
                                  <p:childTnLst>
                                    <p:set>
                                      <p:cBhvr>
                                        <p:cTn id="237" dur="1" fill="hold">
                                          <p:stCondLst>
                                            <p:cond delay="0"/>
                                          </p:stCondLst>
                                        </p:cTn>
                                        <p:tgtEl>
                                          <p:spTgt spid="230"/>
                                        </p:tgtEl>
                                        <p:attrNameLst>
                                          <p:attrName>style.visibility</p:attrName>
                                        </p:attrNameLst>
                                      </p:cBhvr>
                                      <p:to>
                                        <p:strVal val="visible"/>
                                      </p:to>
                                    </p:set>
                                  </p:childTnLst>
                                </p:cTn>
                              </p:par>
                            </p:childTnLst>
                          </p:cTn>
                        </p:par>
                        <p:par>
                          <p:cTn id="238" fill="hold">
                            <p:stCondLst>
                              <p:cond delay="32000"/>
                            </p:stCondLst>
                            <p:childTnLst>
                              <p:par>
                                <p:cTn id="239" presetID="1" presetClass="exit" presetSubtype="0" fill="hold" nodeType="afterEffect">
                                  <p:stCondLst>
                                    <p:cond delay="1000"/>
                                  </p:stCondLst>
                                  <p:childTnLst>
                                    <p:set>
                                      <p:cBhvr>
                                        <p:cTn id="240" dur="1" fill="hold">
                                          <p:stCondLst>
                                            <p:cond delay="0"/>
                                          </p:stCondLst>
                                        </p:cTn>
                                        <p:tgtEl>
                                          <p:spTgt spid="615"/>
                                        </p:tgtEl>
                                        <p:attrNameLst>
                                          <p:attrName>style.visibility</p:attrName>
                                        </p:attrNameLst>
                                      </p:cBhvr>
                                      <p:to>
                                        <p:strVal val="hidden"/>
                                      </p:to>
                                    </p:set>
                                  </p:childTnLst>
                                </p:cTn>
                              </p:par>
                              <p:par>
                                <p:cTn id="241" presetID="1" presetClass="entr" presetSubtype="0" fill="hold" nodeType="withEffect">
                                  <p:stCondLst>
                                    <p:cond delay="1000"/>
                                  </p:stCondLst>
                                  <p:childTnLst>
                                    <p:set>
                                      <p:cBhvr>
                                        <p:cTn id="242" dur="1" fill="hold">
                                          <p:stCondLst>
                                            <p:cond delay="0"/>
                                          </p:stCondLst>
                                        </p:cTn>
                                        <p:tgtEl>
                                          <p:spTgt spid="612"/>
                                        </p:tgtEl>
                                        <p:attrNameLst>
                                          <p:attrName>style.visibility</p:attrName>
                                        </p:attrNameLst>
                                      </p:cBhvr>
                                      <p:to>
                                        <p:strVal val="visible"/>
                                      </p:to>
                                    </p:set>
                                  </p:childTnLst>
                                </p:cTn>
                              </p:par>
                              <p:par>
                                <p:cTn id="243" presetID="1" presetClass="entr" presetSubtype="0" fill="hold" nodeType="withEffect">
                                  <p:stCondLst>
                                    <p:cond delay="1000"/>
                                  </p:stCondLst>
                                  <p:childTnLst>
                                    <p:set>
                                      <p:cBhvr>
                                        <p:cTn id="244" dur="1" fill="hold">
                                          <p:stCondLst>
                                            <p:cond delay="0"/>
                                          </p:stCondLst>
                                        </p:cTn>
                                        <p:tgtEl>
                                          <p:spTgt spid="229"/>
                                        </p:tgtEl>
                                        <p:attrNameLst>
                                          <p:attrName>style.visibility</p:attrName>
                                        </p:attrNameLst>
                                      </p:cBhvr>
                                      <p:to>
                                        <p:strVal val="visible"/>
                                      </p:to>
                                    </p:set>
                                  </p:childTnLst>
                                </p:cTn>
                              </p:par>
                            </p:childTnLst>
                          </p:cTn>
                        </p:par>
                        <p:par>
                          <p:cTn id="245" fill="hold">
                            <p:stCondLst>
                              <p:cond delay="33000"/>
                            </p:stCondLst>
                            <p:childTnLst>
                              <p:par>
                                <p:cTn id="246" presetID="1" presetClass="exit" presetSubtype="0" fill="hold" nodeType="afterEffect">
                                  <p:stCondLst>
                                    <p:cond delay="1000"/>
                                  </p:stCondLst>
                                  <p:childTnLst>
                                    <p:set>
                                      <p:cBhvr>
                                        <p:cTn id="247" dur="1" fill="hold">
                                          <p:stCondLst>
                                            <p:cond delay="0"/>
                                          </p:stCondLst>
                                        </p:cTn>
                                        <p:tgtEl>
                                          <p:spTgt spid="612"/>
                                        </p:tgtEl>
                                        <p:attrNameLst>
                                          <p:attrName>style.visibility</p:attrName>
                                        </p:attrNameLst>
                                      </p:cBhvr>
                                      <p:to>
                                        <p:strVal val="hidden"/>
                                      </p:to>
                                    </p:set>
                                  </p:childTnLst>
                                </p:cTn>
                              </p:par>
                              <p:par>
                                <p:cTn id="248" presetID="1" presetClass="entr" presetSubtype="0" fill="hold" nodeType="withEffect">
                                  <p:stCondLst>
                                    <p:cond delay="1000"/>
                                  </p:stCondLst>
                                  <p:childTnLst>
                                    <p:set>
                                      <p:cBhvr>
                                        <p:cTn id="249" dur="1" fill="hold">
                                          <p:stCondLst>
                                            <p:cond delay="0"/>
                                          </p:stCondLst>
                                        </p:cTn>
                                        <p:tgtEl>
                                          <p:spTgt spid="609"/>
                                        </p:tgtEl>
                                        <p:attrNameLst>
                                          <p:attrName>style.visibility</p:attrName>
                                        </p:attrNameLst>
                                      </p:cBhvr>
                                      <p:to>
                                        <p:strVal val="visible"/>
                                      </p:to>
                                    </p:set>
                                  </p:childTnLst>
                                </p:cTn>
                              </p:par>
                              <p:par>
                                <p:cTn id="250" presetID="1" presetClass="entr" presetSubtype="0" fill="hold" nodeType="withEffect">
                                  <p:stCondLst>
                                    <p:cond delay="1000"/>
                                  </p:stCondLst>
                                  <p:childTnLst>
                                    <p:set>
                                      <p:cBhvr>
                                        <p:cTn id="251" dur="1" fill="hold">
                                          <p:stCondLst>
                                            <p:cond delay="0"/>
                                          </p:stCondLst>
                                        </p:cTn>
                                        <p:tgtEl>
                                          <p:spTgt spid="228"/>
                                        </p:tgtEl>
                                        <p:attrNameLst>
                                          <p:attrName>style.visibility</p:attrName>
                                        </p:attrNameLst>
                                      </p:cBhvr>
                                      <p:to>
                                        <p:strVal val="visible"/>
                                      </p:to>
                                    </p:set>
                                  </p:childTnLst>
                                </p:cTn>
                              </p:par>
                              <p:par>
                                <p:cTn id="252" presetID="1" presetClass="exit" presetSubtype="0" fill="hold" nodeType="withEffect">
                                  <p:stCondLst>
                                    <p:cond delay="2000"/>
                                  </p:stCondLst>
                                  <p:childTnLst>
                                    <p:set>
                                      <p:cBhvr>
                                        <p:cTn id="253" dur="1" fill="hold">
                                          <p:stCondLst>
                                            <p:cond delay="0"/>
                                          </p:stCondLst>
                                        </p:cTn>
                                        <p:tgtEl>
                                          <p:spTgt spid="609"/>
                                        </p:tgtEl>
                                        <p:attrNameLst>
                                          <p:attrName>style.visibility</p:attrName>
                                        </p:attrNameLst>
                                      </p:cBhvr>
                                      <p:to>
                                        <p:strVal val="hidden"/>
                                      </p:to>
                                    </p:set>
                                  </p:childTnLst>
                                </p:cTn>
                              </p:par>
                              <p:par>
                                <p:cTn id="254" presetID="1" presetClass="entr" presetSubtype="0" fill="hold" nodeType="withEffect">
                                  <p:stCondLst>
                                    <p:cond delay="2000"/>
                                  </p:stCondLst>
                                  <p:childTnLst>
                                    <p:set>
                                      <p:cBhvr>
                                        <p:cTn id="255" dur="1" fill="hold">
                                          <p:stCondLst>
                                            <p:cond delay="0"/>
                                          </p:stCondLst>
                                        </p:cTn>
                                        <p:tgtEl>
                                          <p:spTgt spid="227"/>
                                        </p:tgtEl>
                                        <p:attrNameLst>
                                          <p:attrName>style.visibility</p:attrName>
                                        </p:attrNameLst>
                                      </p:cBhvr>
                                      <p:to>
                                        <p:strVal val="visible"/>
                                      </p:to>
                                    </p:set>
                                  </p:childTnLst>
                                </p:cTn>
                              </p:par>
                              <p:par>
                                <p:cTn id="256" presetID="1" presetClass="entr" presetSubtype="0" fill="hold" nodeType="withEffect">
                                  <p:stCondLst>
                                    <p:cond delay="2000"/>
                                  </p:stCondLst>
                                  <p:childTnLst>
                                    <p:set>
                                      <p:cBhvr>
                                        <p:cTn id="257" dur="1" fill="hold">
                                          <p:stCondLst>
                                            <p:cond delay="0"/>
                                          </p:stCondLst>
                                        </p:cTn>
                                        <p:tgtEl>
                                          <p:spTgt spid="606"/>
                                        </p:tgtEl>
                                        <p:attrNameLst>
                                          <p:attrName>style.visibility</p:attrName>
                                        </p:attrNameLst>
                                      </p:cBhvr>
                                      <p:to>
                                        <p:strVal val="visible"/>
                                      </p:to>
                                    </p:set>
                                  </p:childTnLst>
                                </p:cTn>
                              </p:par>
                              <p:par>
                                <p:cTn id="258" presetID="1" presetClass="exit" presetSubtype="0" fill="hold" nodeType="withEffect">
                                  <p:stCondLst>
                                    <p:cond delay="3000"/>
                                  </p:stCondLst>
                                  <p:childTnLst>
                                    <p:set>
                                      <p:cBhvr>
                                        <p:cTn id="259" dur="1" fill="hold">
                                          <p:stCondLst>
                                            <p:cond delay="0"/>
                                          </p:stCondLst>
                                        </p:cTn>
                                        <p:tgtEl>
                                          <p:spTgt spid="606"/>
                                        </p:tgtEl>
                                        <p:attrNameLst>
                                          <p:attrName>style.visibility</p:attrName>
                                        </p:attrNameLst>
                                      </p:cBhvr>
                                      <p:to>
                                        <p:strVal val="hidden"/>
                                      </p:to>
                                    </p:set>
                                  </p:childTnLst>
                                </p:cTn>
                              </p:par>
                              <p:par>
                                <p:cTn id="260" presetID="1" presetClass="entr" presetSubtype="0" fill="hold" nodeType="withEffect">
                                  <p:stCondLst>
                                    <p:cond delay="3000"/>
                                  </p:stCondLst>
                                  <p:childTnLst>
                                    <p:set>
                                      <p:cBhvr>
                                        <p:cTn id="261" dur="1" fill="hold">
                                          <p:stCondLst>
                                            <p:cond delay="0"/>
                                          </p:stCondLst>
                                        </p:cTn>
                                        <p:tgtEl>
                                          <p:spTgt spid="603"/>
                                        </p:tgtEl>
                                        <p:attrNameLst>
                                          <p:attrName>style.visibility</p:attrName>
                                        </p:attrNameLst>
                                      </p:cBhvr>
                                      <p:to>
                                        <p:strVal val="visible"/>
                                      </p:to>
                                    </p:set>
                                  </p:childTnLst>
                                </p:cTn>
                              </p:par>
                              <p:par>
                                <p:cTn id="262" presetID="1" presetClass="entr" presetSubtype="0" fill="hold" nodeType="withEffect">
                                  <p:stCondLst>
                                    <p:cond delay="3000"/>
                                  </p:stCondLst>
                                  <p:childTnLst>
                                    <p:set>
                                      <p:cBhvr>
                                        <p:cTn id="263" dur="1" fill="hold">
                                          <p:stCondLst>
                                            <p:cond delay="0"/>
                                          </p:stCondLst>
                                        </p:cTn>
                                        <p:tgtEl>
                                          <p:spTgt spid="226"/>
                                        </p:tgtEl>
                                        <p:attrNameLst>
                                          <p:attrName>style.visibility</p:attrName>
                                        </p:attrNameLst>
                                      </p:cBhvr>
                                      <p:to>
                                        <p:strVal val="visible"/>
                                      </p:to>
                                    </p:set>
                                  </p:childTnLst>
                                </p:cTn>
                              </p:par>
                              <p:par>
                                <p:cTn id="264" presetID="1" presetClass="exit" presetSubtype="0" fill="hold" nodeType="withEffect">
                                  <p:stCondLst>
                                    <p:cond delay="4000"/>
                                  </p:stCondLst>
                                  <p:childTnLst>
                                    <p:set>
                                      <p:cBhvr>
                                        <p:cTn id="265" dur="1" fill="hold">
                                          <p:stCondLst>
                                            <p:cond delay="0"/>
                                          </p:stCondLst>
                                        </p:cTn>
                                        <p:tgtEl>
                                          <p:spTgt spid="603"/>
                                        </p:tgtEl>
                                        <p:attrNameLst>
                                          <p:attrName>style.visibility</p:attrName>
                                        </p:attrNameLst>
                                      </p:cBhvr>
                                      <p:to>
                                        <p:strVal val="hidden"/>
                                      </p:to>
                                    </p:set>
                                  </p:childTnLst>
                                </p:cTn>
                              </p:par>
                              <p:par>
                                <p:cTn id="266" presetID="1" presetClass="entr" presetSubtype="0" fill="hold" nodeType="withEffect">
                                  <p:stCondLst>
                                    <p:cond delay="4000"/>
                                  </p:stCondLst>
                                  <p:childTnLst>
                                    <p:set>
                                      <p:cBhvr>
                                        <p:cTn id="267" dur="1" fill="hold">
                                          <p:stCondLst>
                                            <p:cond delay="0"/>
                                          </p:stCondLst>
                                        </p:cTn>
                                        <p:tgtEl>
                                          <p:spTgt spid="600"/>
                                        </p:tgtEl>
                                        <p:attrNameLst>
                                          <p:attrName>style.visibility</p:attrName>
                                        </p:attrNameLst>
                                      </p:cBhvr>
                                      <p:to>
                                        <p:strVal val="visible"/>
                                      </p:to>
                                    </p:set>
                                  </p:childTnLst>
                                </p:cTn>
                              </p:par>
                              <p:par>
                                <p:cTn id="268" presetID="1" presetClass="entr" presetSubtype="0" fill="hold" nodeType="withEffect">
                                  <p:stCondLst>
                                    <p:cond delay="4000"/>
                                  </p:stCondLst>
                                  <p:childTnLst>
                                    <p:set>
                                      <p:cBhvr>
                                        <p:cTn id="269" dur="1" fill="hold">
                                          <p:stCondLst>
                                            <p:cond delay="0"/>
                                          </p:stCondLst>
                                        </p:cTn>
                                        <p:tgtEl>
                                          <p:spTgt spid="225"/>
                                        </p:tgtEl>
                                        <p:attrNameLst>
                                          <p:attrName>style.visibility</p:attrName>
                                        </p:attrNameLst>
                                      </p:cBhvr>
                                      <p:to>
                                        <p:strVal val="visible"/>
                                      </p:to>
                                    </p:set>
                                  </p:childTnLst>
                                </p:cTn>
                              </p:par>
                              <p:par>
                                <p:cTn id="270" presetID="1" presetClass="exit" presetSubtype="0" fill="hold" nodeType="withEffect">
                                  <p:stCondLst>
                                    <p:cond delay="5000"/>
                                  </p:stCondLst>
                                  <p:childTnLst>
                                    <p:set>
                                      <p:cBhvr>
                                        <p:cTn id="271" dur="1" fill="hold">
                                          <p:stCondLst>
                                            <p:cond delay="0"/>
                                          </p:stCondLst>
                                        </p:cTn>
                                        <p:tgtEl>
                                          <p:spTgt spid="600"/>
                                        </p:tgtEl>
                                        <p:attrNameLst>
                                          <p:attrName>style.visibility</p:attrName>
                                        </p:attrNameLst>
                                      </p:cBhvr>
                                      <p:to>
                                        <p:strVal val="hidden"/>
                                      </p:to>
                                    </p:set>
                                  </p:childTnLst>
                                </p:cTn>
                              </p:par>
                              <p:par>
                                <p:cTn id="272" presetID="1" presetClass="entr" presetSubtype="0" fill="hold" nodeType="withEffect">
                                  <p:stCondLst>
                                    <p:cond delay="5000"/>
                                  </p:stCondLst>
                                  <p:childTnLst>
                                    <p:set>
                                      <p:cBhvr>
                                        <p:cTn id="273" dur="1" fill="hold">
                                          <p:stCondLst>
                                            <p:cond delay="0"/>
                                          </p:stCondLst>
                                        </p:cTn>
                                        <p:tgtEl>
                                          <p:spTgt spid="597"/>
                                        </p:tgtEl>
                                        <p:attrNameLst>
                                          <p:attrName>style.visibility</p:attrName>
                                        </p:attrNameLst>
                                      </p:cBhvr>
                                      <p:to>
                                        <p:strVal val="visible"/>
                                      </p:to>
                                    </p:set>
                                  </p:childTnLst>
                                </p:cTn>
                              </p:par>
                              <p:par>
                                <p:cTn id="274" presetID="1" presetClass="entr" presetSubtype="0" fill="hold" nodeType="withEffect">
                                  <p:stCondLst>
                                    <p:cond delay="5000"/>
                                  </p:stCondLst>
                                  <p:childTnLst>
                                    <p:set>
                                      <p:cBhvr>
                                        <p:cTn id="275" dur="1" fill="hold">
                                          <p:stCondLst>
                                            <p:cond delay="0"/>
                                          </p:stCondLst>
                                        </p:cTn>
                                        <p:tgtEl>
                                          <p:spTgt spid="224"/>
                                        </p:tgtEl>
                                        <p:attrNameLst>
                                          <p:attrName>style.visibility</p:attrName>
                                        </p:attrNameLst>
                                      </p:cBhvr>
                                      <p:to>
                                        <p:strVal val="visible"/>
                                      </p:to>
                                    </p:set>
                                  </p:childTnLst>
                                </p:cTn>
                              </p:par>
                              <p:par>
                                <p:cTn id="276" presetID="1" presetClass="exit" presetSubtype="0" fill="hold" nodeType="withEffect">
                                  <p:stCondLst>
                                    <p:cond delay="6000"/>
                                  </p:stCondLst>
                                  <p:childTnLst>
                                    <p:set>
                                      <p:cBhvr>
                                        <p:cTn id="277" dur="1" fill="hold">
                                          <p:stCondLst>
                                            <p:cond delay="0"/>
                                          </p:stCondLst>
                                        </p:cTn>
                                        <p:tgtEl>
                                          <p:spTgt spid="597"/>
                                        </p:tgtEl>
                                        <p:attrNameLst>
                                          <p:attrName>style.visibility</p:attrName>
                                        </p:attrNameLst>
                                      </p:cBhvr>
                                      <p:to>
                                        <p:strVal val="hidden"/>
                                      </p:to>
                                    </p:set>
                                  </p:childTnLst>
                                </p:cTn>
                              </p:par>
                              <p:par>
                                <p:cTn id="278" presetID="1" presetClass="entr" presetSubtype="0" fill="hold" nodeType="withEffect">
                                  <p:stCondLst>
                                    <p:cond delay="6000"/>
                                  </p:stCondLst>
                                  <p:childTnLst>
                                    <p:set>
                                      <p:cBhvr>
                                        <p:cTn id="279" dur="1" fill="hold">
                                          <p:stCondLst>
                                            <p:cond delay="0"/>
                                          </p:stCondLst>
                                        </p:cTn>
                                        <p:tgtEl>
                                          <p:spTgt spid="594"/>
                                        </p:tgtEl>
                                        <p:attrNameLst>
                                          <p:attrName>style.visibility</p:attrName>
                                        </p:attrNameLst>
                                      </p:cBhvr>
                                      <p:to>
                                        <p:strVal val="visible"/>
                                      </p:to>
                                    </p:set>
                                  </p:childTnLst>
                                </p:cTn>
                              </p:par>
                              <p:par>
                                <p:cTn id="280" presetID="1" presetClass="entr" presetSubtype="0" fill="hold" nodeType="withEffect">
                                  <p:stCondLst>
                                    <p:cond delay="6000"/>
                                  </p:stCondLst>
                                  <p:childTnLst>
                                    <p:set>
                                      <p:cBhvr>
                                        <p:cTn id="281" dur="1" fill="hold">
                                          <p:stCondLst>
                                            <p:cond delay="0"/>
                                          </p:stCondLst>
                                        </p:cTn>
                                        <p:tgtEl>
                                          <p:spTgt spid="223"/>
                                        </p:tgtEl>
                                        <p:attrNameLst>
                                          <p:attrName>style.visibility</p:attrName>
                                        </p:attrNameLst>
                                      </p:cBhvr>
                                      <p:to>
                                        <p:strVal val="visible"/>
                                      </p:to>
                                    </p:set>
                                  </p:childTnLst>
                                </p:cTn>
                              </p:par>
                              <p:par>
                                <p:cTn id="282" presetID="1" presetClass="exit" presetSubtype="0" fill="hold" nodeType="withEffect">
                                  <p:stCondLst>
                                    <p:cond delay="7000"/>
                                  </p:stCondLst>
                                  <p:childTnLst>
                                    <p:set>
                                      <p:cBhvr>
                                        <p:cTn id="283" dur="1" fill="hold">
                                          <p:stCondLst>
                                            <p:cond delay="0"/>
                                          </p:stCondLst>
                                        </p:cTn>
                                        <p:tgtEl>
                                          <p:spTgt spid="594"/>
                                        </p:tgtEl>
                                        <p:attrNameLst>
                                          <p:attrName>style.visibility</p:attrName>
                                        </p:attrNameLst>
                                      </p:cBhvr>
                                      <p:to>
                                        <p:strVal val="hidden"/>
                                      </p:to>
                                    </p:set>
                                  </p:childTnLst>
                                </p:cTn>
                              </p:par>
                              <p:par>
                                <p:cTn id="284" presetID="1" presetClass="entr" presetSubtype="0" fill="hold" nodeType="withEffect">
                                  <p:stCondLst>
                                    <p:cond delay="7000"/>
                                  </p:stCondLst>
                                  <p:childTnLst>
                                    <p:set>
                                      <p:cBhvr>
                                        <p:cTn id="285" dur="1" fill="hold">
                                          <p:stCondLst>
                                            <p:cond delay="0"/>
                                          </p:stCondLst>
                                        </p:cTn>
                                        <p:tgtEl>
                                          <p:spTgt spid="651"/>
                                        </p:tgtEl>
                                        <p:attrNameLst>
                                          <p:attrName>style.visibility</p:attrName>
                                        </p:attrNameLst>
                                      </p:cBhvr>
                                      <p:to>
                                        <p:strVal val="visible"/>
                                      </p:to>
                                    </p:set>
                                  </p:childTnLst>
                                </p:cTn>
                              </p:par>
                              <p:par>
                                <p:cTn id="286" presetID="1" presetClass="exit" presetSubtype="0" fill="hold" nodeType="withEffect">
                                  <p:stCondLst>
                                    <p:cond delay="7000"/>
                                  </p:stCondLst>
                                  <p:childTnLst>
                                    <p:set>
                                      <p:cBhvr>
                                        <p:cTn id="287" dur="1" fill="hold">
                                          <p:stCondLst>
                                            <p:cond delay="0"/>
                                          </p:stCondLst>
                                        </p:cTn>
                                        <p:tgtEl>
                                          <p:spTgt spid="1020"/>
                                        </p:tgtEl>
                                        <p:attrNameLst>
                                          <p:attrName>style.visibility</p:attrName>
                                        </p:attrNameLst>
                                      </p:cBhvr>
                                      <p:to>
                                        <p:strVal val="hidden"/>
                                      </p:to>
                                    </p:set>
                                  </p:childTnLst>
                                </p:cTn>
                              </p:par>
                              <p:par>
                                <p:cTn id="288" presetID="1" presetClass="entr" presetSubtype="0" fill="hold" nodeType="withEffect">
                                  <p:stCondLst>
                                    <p:cond delay="7000"/>
                                  </p:stCondLst>
                                  <p:childTnLst>
                                    <p:set>
                                      <p:cBhvr>
                                        <p:cTn id="289" dur="1" fill="hold">
                                          <p:stCondLst>
                                            <p:cond delay="0"/>
                                          </p:stCondLst>
                                        </p:cTn>
                                        <p:tgtEl>
                                          <p:spTgt spid="222"/>
                                        </p:tgtEl>
                                        <p:attrNameLst>
                                          <p:attrName>style.visibility</p:attrName>
                                        </p:attrNameLst>
                                      </p:cBhvr>
                                      <p:to>
                                        <p:strVal val="visible"/>
                                      </p:to>
                                    </p:set>
                                  </p:childTnLst>
                                </p:cTn>
                              </p:par>
                              <p:par>
                                <p:cTn id="290" presetID="1" presetClass="entr" presetSubtype="0" fill="hold" nodeType="withEffect">
                                  <p:stCondLst>
                                    <p:cond delay="7000"/>
                                  </p:stCondLst>
                                  <p:childTnLst>
                                    <p:set>
                                      <p:cBhvr>
                                        <p:cTn id="291" dur="1" fill="hold">
                                          <p:stCondLst>
                                            <p:cond delay="0"/>
                                          </p:stCondLst>
                                        </p:cTn>
                                        <p:tgtEl>
                                          <p:spTgt spid="1017"/>
                                        </p:tgtEl>
                                        <p:attrNameLst>
                                          <p:attrName>style.visibility</p:attrName>
                                        </p:attrNameLst>
                                      </p:cBhvr>
                                      <p:to>
                                        <p:strVal val="visible"/>
                                      </p:to>
                                    </p:set>
                                  </p:childTnLst>
                                </p:cTn>
                              </p:par>
                            </p:childTnLst>
                          </p:cTn>
                        </p:par>
                        <p:par>
                          <p:cTn id="292" fill="hold">
                            <p:stCondLst>
                              <p:cond delay="40000"/>
                            </p:stCondLst>
                            <p:childTnLst>
                              <p:par>
                                <p:cTn id="293" presetID="1" presetClass="exit" presetSubtype="0" fill="hold" nodeType="afterEffect">
                                  <p:stCondLst>
                                    <p:cond delay="1000"/>
                                  </p:stCondLst>
                                  <p:childTnLst>
                                    <p:set>
                                      <p:cBhvr>
                                        <p:cTn id="294" dur="1" fill="hold">
                                          <p:stCondLst>
                                            <p:cond delay="0"/>
                                          </p:stCondLst>
                                        </p:cTn>
                                        <p:tgtEl>
                                          <p:spTgt spid="651"/>
                                        </p:tgtEl>
                                        <p:attrNameLst>
                                          <p:attrName>style.visibility</p:attrName>
                                        </p:attrNameLst>
                                      </p:cBhvr>
                                      <p:to>
                                        <p:strVal val="hidden"/>
                                      </p:to>
                                    </p:set>
                                  </p:childTnLst>
                                </p:cTn>
                              </p:par>
                              <p:par>
                                <p:cTn id="295" presetID="1" presetClass="entr" presetSubtype="0" fill="hold" nodeType="withEffect">
                                  <p:stCondLst>
                                    <p:cond delay="1000"/>
                                  </p:stCondLst>
                                  <p:childTnLst>
                                    <p:set>
                                      <p:cBhvr>
                                        <p:cTn id="296" dur="1" fill="hold">
                                          <p:stCondLst>
                                            <p:cond delay="0"/>
                                          </p:stCondLst>
                                        </p:cTn>
                                        <p:tgtEl>
                                          <p:spTgt spid="648"/>
                                        </p:tgtEl>
                                        <p:attrNameLst>
                                          <p:attrName>style.visibility</p:attrName>
                                        </p:attrNameLst>
                                      </p:cBhvr>
                                      <p:to>
                                        <p:strVal val="visible"/>
                                      </p:to>
                                    </p:set>
                                  </p:childTnLst>
                                </p:cTn>
                              </p:par>
                              <p:par>
                                <p:cTn id="297" presetID="1" presetClass="entr" presetSubtype="0" fill="hold" nodeType="withEffect">
                                  <p:stCondLst>
                                    <p:cond delay="1000"/>
                                  </p:stCondLst>
                                  <p:childTnLst>
                                    <p:set>
                                      <p:cBhvr>
                                        <p:cTn id="298" dur="1" fill="hold">
                                          <p:stCondLst>
                                            <p:cond delay="0"/>
                                          </p:stCondLst>
                                        </p:cTn>
                                        <p:tgtEl>
                                          <p:spTgt spid="221"/>
                                        </p:tgtEl>
                                        <p:attrNameLst>
                                          <p:attrName>style.visibility</p:attrName>
                                        </p:attrNameLst>
                                      </p:cBhvr>
                                      <p:to>
                                        <p:strVal val="visible"/>
                                      </p:to>
                                    </p:set>
                                  </p:childTnLst>
                                </p:cTn>
                              </p:par>
                            </p:childTnLst>
                          </p:cTn>
                        </p:par>
                        <p:par>
                          <p:cTn id="299" fill="hold">
                            <p:stCondLst>
                              <p:cond delay="41000"/>
                            </p:stCondLst>
                            <p:childTnLst>
                              <p:par>
                                <p:cTn id="300" presetID="1" presetClass="exit" presetSubtype="0" fill="hold" nodeType="afterEffect">
                                  <p:stCondLst>
                                    <p:cond delay="1000"/>
                                  </p:stCondLst>
                                  <p:childTnLst>
                                    <p:set>
                                      <p:cBhvr>
                                        <p:cTn id="301" dur="1" fill="hold">
                                          <p:stCondLst>
                                            <p:cond delay="0"/>
                                          </p:stCondLst>
                                        </p:cTn>
                                        <p:tgtEl>
                                          <p:spTgt spid="648"/>
                                        </p:tgtEl>
                                        <p:attrNameLst>
                                          <p:attrName>style.visibility</p:attrName>
                                        </p:attrNameLst>
                                      </p:cBhvr>
                                      <p:to>
                                        <p:strVal val="hidden"/>
                                      </p:to>
                                    </p:set>
                                  </p:childTnLst>
                                </p:cTn>
                              </p:par>
                              <p:par>
                                <p:cTn id="302" presetID="1" presetClass="entr" presetSubtype="0" fill="hold" nodeType="withEffect">
                                  <p:stCondLst>
                                    <p:cond delay="1000"/>
                                  </p:stCondLst>
                                  <p:childTnLst>
                                    <p:set>
                                      <p:cBhvr>
                                        <p:cTn id="303" dur="1" fill="hold">
                                          <p:stCondLst>
                                            <p:cond delay="0"/>
                                          </p:stCondLst>
                                        </p:cTn>
                                        <p:tgtEl>
                                          <p:spTgt spid="645"/>
                                        </p:tgtEl>
                                        <p:attrNameLst>
                                          <p:attrName>style.visibility</p:attrName>
                                        </p:attrNameLst>
                                      </p:cBhvr>
                                      <p:to>
                                        <p:strVal val="visible"/>
                                      </p:to>
                                    </p:set>
                                  </p:childTnLst>
                                </p:cTn>
                              </p:par>
                              <p:par>
                                <p:cTn id="304" presetID="1" presetClass="entr" presetSubtype="0" fill="hold" nodeType="withEffect">
                                  <p:stCondLst>
                                    <p:cond delay="1000"/>
                                  </p:stCondLst>
                                  <p:childTnLst>
                                    <p:set>
                                      <p:cBhvr>
                                        <p:cTn id="305" dur="1" fill="hold">
                                          <p:stCondLst>
                                            <p:cond delay="0"/>
                                          </p:stCondLst>
                                        </p:cTn>
                                        <p:tgtEl>
                                          <p:spTgt spid="220"/>
                                        </p:tgtEl>
                                        <p:attrNameLst>
                                          <p:attrName>style.visibility</p:attrName>
                                        </p:attrNameLst>
                                      </p:cBhvr>
                                      <p:to>
                                        <p:strVal val="visible"/>
                                      </p:to>
                                    </p:set>
                                  </p:childTnLst>
                                </p:cTn>
                              </p:par>
                            </p:childTnLst>
                          </p:cTn>
                        </p:par>
                        <p:par>
                          <p:cTn id="306" fill="hold">
                            <p:stCondLst>
                              <p:cond delay="42000"/>
                            </p:stCondLst>
                            <p:childTnLst>
                              <p:par>
                                <p:cTn id="307" presetID="1" presetClass="exit" presetSubtype="0" fill="hold" nodeType="afterEffect">
                                  <p:stCondLst>
                                    <p:cond delay="1000"/>
                                  </p:stCondLst>
                                  <p:childTnLst>
                                    <p:set>
                                      <p:cBhvr>
                                        <p:cTn id="308" dur="1" fill="hold">
                                          <p:stCondLst>
                                            <p:cond delay="0"/>
                                          </p:stCondLst>
                                        </p:cTn>
                                        <p:tgtEl>
                                          <p:spTgt spid="645"/>
                                        </p:tgtEl>
                                        <p:attrNameLst>
                                          <p:attrName>style.visibility</p:attrName>
                                        </p:attrNameLst>
                                      </p:cBhvr>
                                      <p:to>
                                        <p:strVal val="hidden"/>
                                      </p:to>
                                    </p:set>
                                  </p:childTnLst>
                                </p:cTn>
                              </p:par>
                              <p:par>
                                <p:cTn id="309" presetID="1" presetClass="entr" presetSubtype="0" fill="hold" nodeType="withEffect">
                                  <p:stCondLst>
                                    <p:cond delay="1000"/>
                                  </p:stCondLst>
                                  <p:childTnLst>
                                    <p:set>
                                      <p:cBhvr>
                                        <p:cTn id="310" dur="1" fill="hold">
                                          <p:stCondLst>
                                            <p:cond delay="0"/>
                                          </p:stCondLst>
                                        </p:cTn>
                                        <p:tgtEl>
                                          <p:spTgt spid="642"/>
                                        </p:tgtEl>
                                        <p:attrNameLst>
                                          <p:attrName>style.visibility</p:attrName>
                                        </p:attrNameLst>
                                      </p:cBhvr>
                                      <p:to>
                                        <p:strVal val="visible"/>
                                      </p:to>
                                    </p:set>
                                  </p:childTnLst>
                                </p:cTn>
                              </p:par>
                              <p:par>
                                <p:cTn id="311" presetID="1" presetClass="entr" presetSubtype="0" fill="hold" nodeType="withEffect">
                                  <p:stCondLst>
                                    <p:cond delay="1000"/>
                                  </p:stCondLst>
                                  <p:childTnLst>
                                    <p:set>
                                      <p:cBhvr>
                                        <p:cTn id="312" dur="1" fill="hold">
                                          <p:stCondLst>
                                            <p:cond delay="0"/>
                                          </p:stCondLst>
                                        </p:cTn>
                                        <p:tgtEl>
                                          <p:spTgt spid="219"/>
                                        </p:tgtEl>
                                        <p:attrNameLst>
                                          <p:attrName>style.visibility</p:attrName>
                                        </p:attrNameLst>
                                      </p:cBhvr>
                                      <p:to>
                                        <p:strVal val="visible"/>
                                      </p:to>
                                    </p:set>
                                  </p:childTnLst>
                                </p:cTn>
                              </p:par>
                            </p:childTnLst>
                          </p:cTn>
                        </p:par>
                        <p:par>
                          <p:cTn id="313" fill="hold">
                            <p:stCondLst>
                              <p:cond delay="43000"/>
                            </p:stCondLst>
                            <p:childTnLst>
                              <p:par>
                                <p:cTn id="314" presetID="1" presetClass="exit" presetSubtype="0" fill="hold" nodeType="afterEffect">
                                  <p:stCondLst>
                                    <p:cond delay="1000"/>
                                  </p:stCondLst>
                                  <p:childTnLst>
                                    <p:set>
                                      <p:cBhvr>
                                        <p:cTn id="315" dur="1" fill="hold">
                                          <p:stCondLst>
                                            <p:cond delay="0"/>
                                          </p:stCondLst>
                                        </p:cTn>
                                        <p:tgtEl>
                                          <p:spTgt spid="642"/>
                                        </p:tgtEl>
                                        <p:attrNameLst>
                                          <p:attrName>style.visibility</p:attrName>
                                        </p:attrNameLst>
                                      </p:cBhvr>
                                      <p:to>
                                        <p:strVal val="hidden"/>
                                      </p:to>
                                    </p:set>
                                  </p:childTnLst>
                                </p:cTn>
                              </p:par>
                              <p:par>
                                <p:cTn id="316" presetID="1" presetClass="entr" presetSubtype="0" fill="hold" nodeType="withEffect">
                                  <p:stCondLst>
                                    <p:cond delay="1000"/>
                                  </p:stCondLst>
                                  <p:childTnLst>
                                    <p:set>
                                      <p:cBhvr>
                                        <p:cTn id="317" dur="1" fill="hold">
                                          <p:stCondLst>
                                            <p:cond delay="0"/>
                                          </p:stCondLst>
                                        </p:cTn>
                                        <p:tgtEl>
                                          <p:spTgt spid="639"/>
                                        </p:tgtEl>
                                        <p:attrNameLst>
                                          <p:attrName>style.visibility</p:attrName>
                                        </p:attrNameLst>
                                      </p:cBhvr>
                                      <p:to>
                                        <p:strVal val="visible"/>
                                      </p:to>
                                    </p:set>
                                  </p:childTnLst>
                                </p:cTn>
                              </p:par>
                              <p:par>
                                <p:cTn id="318" presetID="1" presetClass="entr" presetSubtype="0" fill="hold" nodeType="withEffect">
                                  <p:stCondLst>
                                    <p:cond delay="1000"/>
                                  </p:stCondLst>
                                  <p:childTnLst>
                                    <p:set>
                                      <p:cBhvr>
                                        <p:cTn id="319" dur="1" fill="hold">
                                          <p:stCondLst>
                                            <p:cond delay="0"/>
                                          </p:stCondLst>
                                        </p:cTn>
                                        <p:tgtEl>
                                          <p:spTgt spid="218"/>
                                        </p:tgtEl>
                                        <p:attrNameLst>
                                          <p:attrName>style.visibility</p:attrName>
                                        </p:attrNameLst>
                                      </p:cBhvr>
                                      <p:to>
                                        <p:strVal val="visible"/>
                                      </p:to>
                                    </p:set>
                                  </p:childTnLst>
                                </p:cTn>
                              </p:par>
                              <p:par>
                                <p:cTn id="320" presetID="1" presetClass="exit" presetSubtype="0" fill="hold" nodeType="withEffect">
                                  <p:stCondLst>
                                    <p:cond delay="2000"/>
                                  </p:stCondLst>
                                  <p:childTnLst>
                                    <p:set>
                                      <p:cBhvr>
                                        <p:cTn id="321" dur="1" fill="hold">
                                          <p:stCondLst>
                                            <p:cond delay="0"/>
                                          </p:stCondLst>
                                        </p:cTn>
                                        <p:tgtEl>
                                          <p:spTgt spid="639"/>
                                        </p:tgtEl>
                                        <p:attrNameLst>
                                          <p:attrName>style.visibility</p:attrName>
                                        </p:attrNameLst>
                                      </p:cBhvr>
                                      <p:to>
                                        <p:strVal val="hidden"/>
                                      </p:to>
                                    </p:set>
                                  </p:childTnLst>
                                </p:cTn>
                              </p:par>
                              <p:par>
                                <p:cTn id="322" presetID="1" presetClass="entr" presetSubtype="0" fill="hold" nodeType="withEffect">
                                  <p:stCondLst>
                                    <p:cond delay="2000"/>
                                  </p:stCondLst>
                                  <p:childTnLst>
                                    <p:set>
                                      <p:cBhvr>
                                        <p:cTn id="323" dur="1" fill="hold">
                                          <p:stCondLst>
                                            <p:cond delay="0"/>
                                          </p:stCondLst>
                                        </p:cTn>
                                        <p:tgtEl>
                                          <p:spTgt spid="636"/>
                                        </p:tgtEl>
                                        <p:attrNameLst>
                                          <p:attrName>style.visibility</p:attrName>
                                        </p:attrNameLst>
                                      </p:cBhvr>
                                      <p:to>
                                        <p:strVal val="visible"/>
                                      </p:to>
                                    </p:set>
                                  </p:childTnLst>
                                </p:cTn>
                              </p:par>
                              <p:par>
                                <p:cTn id="324" presetID="1" presetClass="entr" presetSubtype="0" fill="hold" nodeType="withEffect">
                                  <p:stCondLst>
                                    <p:cond delay="2000"/>
                                  </p:stCondLst>
                                  <p:childTnLst>
                                    <p:set>
                                      <p:cBhvr>
                                        <p:cTn id="325" dur="1" fill="hold">
                                          <p:stCondLst>
                                            <p:cond delay="0"/>
                                          </p:stCondLst>
                                        </p:cTn>
                                        <p:tgtEl>
                                          <p:spTgt spid="203"/>
                                        </p:tgtEl>
                                        <p:attrNameLst>
                                          <p:attrName>style.visibility</p:attrName>
                                        </p:attrNameLst>
                                      </p:cBhvr>
                                      <p:to>
                                        <p:strVal val="visible"/>
                                      </p:to>
                                    </p:set>
                                  </p:childTnLst>
                                </p:cTn>
                              </p:par>
                              <p:par>
                                <p:cTn id="326" presetID="1" presetClass="exit" presetSubtype="0" fill="hold" nodeType="withEffect">
                                  <p:stCondLst>
                                    <p:cond delay="3000"/>
                                  </p:stCondLst>
                                  <p:childTnLst>
                                    <p:set>
                                      <p:cBhvr>
                                        <p:cTn id="327" dur="1" fill="hold">
                                          <p:stCondLst>
                                            <p:cond delay="0"/>
                                          </p:stCondLst>
                                        </p:cTn>
                                        <p:tgtEl>
                                          <p:spTgt spid="636"/>
                                        </p:tgtEl>
                                        <p:attrNameLst>
                                          <p:attrName>style.visibility</p:attrName>
                                        </p:attrNameLst>
                                      </p:cBhvr>
                                      <p:to>
                                        <p:strVal val="hidden"/>
                                      </p:to>
                                    </p:set>
                                  </p:childTnLst>
                                </p:cTn>
                              </p:par>
                              <p:par>
                                <p:cTn id="328" presetID="1" presetClass="entr" presetSubtype="0" fill="hold" nodeType="withEffect">
                                  <p:stCondLst>
                                    <p:cond delay="3000"/>
                                  </p:stCondLst>
                                  <p:childTnLst>
                                    <p:set>
                                      <p:cBhvr>
                                        <p:cTn id="329" dur="1" fill="hold">
                                          <p:stCondLst>
                                            <p:cond delay="0"/>
                                          </p:stCondLst>
                                        </p:cTn>
                                        <p:tgtEl>
                                          <p:spTgt spid="633"/>
                                        </p:tgtEl>
                                        <p:attrNameLst>
                                          <p:attrName>style.visibility</p:attrName>
                                        </p:attrNameLst>
                                      </p:cBhvr>
                                      <p:to>
                                        <p:strVal val="visible"/>
                                      </p:to>
                                    </p:set>
                                  </p:childTnLst>
                                </p:cTn>
                              </p:par>
                              <p:par>
                                <p:cTn id="330" presetID="1" presetClass="entr" presetSubtype="0" fill="hold" nodeType="withEffect">
                                  <p:stCondLst>
                                    <p:cond delay="3000"/>
                                  </p:stCondLst>
                                  <p:childTnLst>
                                    <p:set>
                                      <p:cBhvr>
                                        <p:cTn id="331" dur="1" fill="hold">
                                          <p:stCondLst>
                                            <p:cond delay="0"/>
                                          </p:stCondLst>
                                        </p:cTn>
                                        <p:tgtEl>
                                          <p:spTgt spid="204"/>
                                        </p:tgtEl>
                                        <p:attrNameLst>
                                          <p:attrName>style.visibility</p:attrName>
                                        </p:attrNameLst>
                                      </p:cBhvr>
                                      <p:to>
                                        <p:strVal val="visible"/>
                                      </p:to>
                                    </p:set>
                                  </p:childTnLst>
                                </p:cTn>
                              </p:par>
                              <p:par>
                                <p:cTn id="332" presetID="1" presetClass="exit" presetSubtype="0" fill="hold" nodeType="withEffect">
                                  <p:stCondLst>
                                    <p:cond delay="4000"/>
                                  </p:stCondLst>
                                  <p:childTnLst>
                                    <p:set>
                                      <p:cBhvr>
                                        <p:cTn id="333" dur="1" fill="hold">
                                          <p:stCondLst>
                                            <p:cond delay="0"/>
                                          </p:stCondLst>
                                        </p:cTn>
                                        <p:tgtEl>
                                          <p:spTgt spid="633"/>
                                        </p:tgtEl>
                                        <p:attrNameLst>
                                          <p:attrName>style.visibility</p:attrName>
                                        </p:attrNameLst>
                                      </p:cBhvr>
                                      <p:to>
                                        <p:strVal val="hidden"/>
                                      </p:to>
                                    </p:set>
                                  </p:childTnLst>
                                </p:cTn>
                              </p:par>
                              <p:par>
                                <p:cTn id="334" presetID="1" presetClass="entr" presetSubtype="0" fill="hold" nodeType="withEffect">
                                  <p:stCondLst>
                                    <p:cond delay="4000"/>
                                  </p:stCondLst>
                                  <p:childTnLst>
                                    <p:set>
                                      <p:cBhvr>
                                        <p:cTn id="335" dur="1" fill="hold">
                                          <p:stCondLst>
                                            <p:cond delay="0"/>
                                          </p:stCondLst>
                                        </p:cTn>
                                        <p:tgtEl>
                                          <p:spTgt spid="630"/>
                                        </p:tgtEl>
                                        <p:attrNameLst>
                                          <p:attrName>style.visibility</p:attrName>
                                        </p:attrNameLst>
                                      </p:cBhvr>
                                      <p:to>
                                        <p:strVal val="visible"/>
                                      </p:to>
                                    </p:set>
                                  </p:childTnLst>
                                </p:cTn>
                              </p:par>
                              <p:par>
                                <p:cTn id="336" presetID="1" presetClass="entr" presetSubtype="0" fill="hold" nodeType="withEffect">
                                  <p:stCondLst>
                                    <p:cond delay="4000"/>
                                  </p:stCondLst>
                                  <p:childTnLst>
                                    <p:set>
                                      <p:cBhvr>
                                        <p:cTn id="337" dur="1" fill="hold">
                                          <p:stCondLst>
                                            <p:cond delay="0"/>
                                          </p:stCondLst>
                                        </p:cTn>
                                        <p:tgtEl>
                                          <p:spTgt spid="211"/>
                                        </p:tgtEl>
                                        <p:attrNameLst>
                                          <p:attrName>style.visibility</p:attrName>
                                        </p:attrNameLst>
                                      </p:cBhvr>
                                      <p:to>
                                        <p:strVal val="visible"/>
                                      </p:to>
                                    </p:set>
                                  </p:childTnLst>
                                </p:cTn>
                              </p:par>
                              <p:par>
                                <p:cTn id="338" presetID="1" presetClass="exit" presetSubtype="0" fill="hold" nodeType="withEffect">
                                  <p:stCondLst>
                                    <p:cond delay="5000"/>
                                  </p:stCondLst>
                                  <p:childTnLst>
                                    <p:set>
                                      <p:cBhvr>
                                        <p:cTn id="339" dur="1" fill="hold">
                                          <p:stCondLst>
                                            <p:cond delay="0"/>
                                          </p:stCondLst>
                                        </p:cTn>
                                        <p:tgtEl>
                                          <p:spTgt spid="630"/>
                                        </p:tgtEl>
                                        <p:attrNameLst>
                                          <p:attrName>style.visibility</p:attrName>
                                        </p:attrNameLst>
                                      </p:cBhvr>
                                      <p:to>
                                        <p:strVal val="hidden"/>
                                      </p:to>
                                    </p:set>
                                  </p:childTnLst>
                                </p:cTn>
                              </p:par>
                              <p:par>
                                <p:cTn id="340" presetID="1" presetClass="entr" presetSubtype="0" fill="hold" nodeType="withEffect">
                                  <p:stCondLst>
                                    <p:cond delay="5000"/>
                                  </p:stCondLst>
                                  <p:childTnLst>
                                    <p:set>
                                      <p:cBhvr>
                                        <p:cTn id="341" dur="1" fill="hold">
                                          <p:stCondLst>
                                            <p:cond delay="0"/>
                                          </p:stCondLst>
                                        </p:cTn>
                                        <p:tgtEl>
                                          <p:spTgt spid="627"/>
                                        </p:tgtEl>
                                        <p:attrNameLst>
                                          <p:attrName>style.visibility</p:attrName>
                                        </p:attrNameLst>
                                      </p:cBhvr>
                                      <p:to>
                                        <p:strVal val="visible"/>
                                      </p:to>
                                    </p:set>
                                  </p:childTnLst>
                                </p:cTn>
                              </p:par>
                              <p:par>
                                <p:cTn id="342" presetID="1" presetClass="entr" presetSubtype="0" fill="hold" nodeType="withEffect">
                                  <p:stCondLst>
                                    <p:cond delay="5000"/>
                                  </p:stCondLst>
                                  <p:childTnLst>
                                    <p:set>
                                      <p:cBhvr>
                                        <p:cTn id="343" dur="1" fill="hold">
                                          <p:stCondLst>
                                            <p:cond delay="0"/>
                                          </p:stCondLst>
                                        </p:cTn>
                                        <p:tgtEl>
                                          <p:spTgt spid="212"/>
                                        </p:tgtEl>
                                        <p:attrNameLst>
                                          <p:attrName>style.visibility</p:attrName>
                                        </p:attrNameLst>
                                      </p:cBhvr>
                                      <p:to>
                                        <p:strVal val="visible"/>
                                      </p:to>
                                    </p:set>
                                  </p:childTnLst>
                                </p:cTn>
                              </p:par>
                              <p:par>
                                <p:cTn id="344" presetID="1" presetClass="exit" presetSubtype="0" fill="hold" nodeType="withEffect">
                                  <p:stCondLst>
                                    <p:cond delay="6000"/>
                                  </p:stCondLst>
                                  <p:childTnLst>
                                    <p:set>
                                      <p:cBhvr>
                                        <p:cTn id="345" dur="1" fill="hold">
                                          <p:stCondLst>
                                            <p:cond delay="0"/>
                                          </p:stCondLst>
                                        </p:cTn>
                                        <p:tgtEl>
                                          <p:spTgt spid="627"/>
                                        </p:tgtEl>
                                        <p:attrNameLst>
                                          <p:attrName>style.visibility</p:attrName>
                                        </p:attrNameLst>
                                      </p:cBhvr>
                                      <p:to>
                                        <p:strVal val="hidden"/>
                                      </p:to>
                                    </p:set>
                                  </p:childTnLst>
                                </p:cTn>
                              </p:par>
                              <p:par>
                                <p:cTn id="346" presetID="1" presetClass="entr" presetSubtype="0" fill="hold" nodeType="withEffect">
                                  <p:stCondLst>
                                    <p:cond delay="6000"/>
                                  </p:stCondLst>
                                  <p:childTnLst>
                                    <p:set>
                                      <p:cBhvr>
                                        <p:cTn id="347" dur="1" fill="hold">
                                          <p:stCondLst>
                                            <p:cond delay="0"/>
                                          </p:stCondLst>
                                        </p:cTn>
                                        <p:tgtEl>
                                          <p:spTgt spid="624"/>
                                        </p:tgtEl>
                                        <p:attrNameLst>
                                          <p:attrName>style.visibility</p:attrName>
                                        </p:attrNameLst>
                                      </p:cBhvr>
                                      <p:to>
                                        <p:strVal val="visible"/>
                                      </p:to>
                                    </p:set>
                                  </p:childTnLst>
                                </p:cTn>
                              </p:par>
                              <p:par>
                                <p:cTn id="348" presetID="1" presetClass="entr" presetSubtype="0" fill="hold" nodeType="withEffect">
                                  <p:stCondLst>
                                    <p:cond delay="6000"/>
                                  </p:stCondLst>
                                  <p:childTnLst>
                                    <p:set>
                                      <p:cBhvr>
                                        <p:cTn id="349" dur="1" fill="hold">
                                          <p:stCondLst>
                                            <p:cond delay="0"/>
                                          </p:stCondLst>
                                        </p:cTn>
                                        <p:tgtEl>
                                          <p:spTgt spid="213"/>
                                        </p:tgtEl>
                                        <p:attrNameLst>
                                          <p:attrName>style.visibility</p:attrName>
                                        </p:attrNameLst>
                                      </p:cBhvr>
                                      <p:to>
                                        <p:strVal val="visible"/>
                                      </p:to>
                                    </p:set>
                                  </p:childTnLst>
                                </p:cTn>
                              </p:par>
                              <p:par>
                                <p:cTn id="350" presetID="1" presetClass="exit" presetSubtype="0" fill="hold" nodeType="withEffect">
                                  <p:stCondLst>
                                    <p:cond delay="7000"/>
                                  </p:stCondLst>
                                  <p:childTnLst>
                                    <p:set>
                                      <p:cBhvr>
                                        <p:cTn id="351" dur="1" fill="hold">
                                          <p:stCondLst>
                                            <p:cond delay="0"/>
                                          </p:stCondLst>
                                        </p:cTn>
                                        <p:tgtEl>
                                          <p:spTgt spid="624"/>
                                        </p:tgtEl>
                                        <p:attrNameLst>
                                          <p:attrName>style.visibility</p:attrName>
                                        </p:attrNameLst>
                                      </p:cBhvr>
                                      <p:to>
                                        <p:strVal val="hidden"/>
                                      </p:to>
                                    </p:set>
                                  </p:childTnLst>
                                </p:cTn>
                              </p:par>
                              <p:par>
                                <p:cTn id="352" presetID="1" presetClass="exit" presetSubtype="0" fill="hold" nodeType="withEffect">
                                  <p:stCondLst>
                                    <p:cond delay="7000"/>
                                  </p:stCondLst>
                                  <p:childTnLst>
                                    <p:set>
                                      <p:cBhvr>
                                        <p:cTn id="353" dur="1" fill="hold">
                                          <p:stCondLst>
                                            <p:cond delay="0"/>
                                          </p:stCondLst>
                                        </p:cTn>
                                        <p:tgtEl>
                                          <p:spTgt spid="1017"/>
                                        </p:tgtEl>
                                        <p:attrNameLst>
                                          <p:attrName>style.visibility</p:attrName>
                                        </p:attrNameLst>
                                      </p:cBhvr>
                                      <p:to>
                                        <p:strVal val="hidden"/>
                                      </p:to>
                                    </p:set>
                                  </p:childTnLst>
                                </p:cTn>
                              </p:par>
                              <p:par>
                                <p:cTn id="354" presetID="1" presetClass="entr" presetSubtype="0" fill="hold" nodeType="withEffect">
                                  <p:stCondLst>
                                    <p:cond delay="7000"/>
                                  </p:stCondLst>
                                  <p:childTnLst>
                                    <p:set>
                                      <p:cBhvr>
                                        <p:cTn id="355" dur="1" fill="hold">
                                          <p:stCondLst>
                                            <p:cond delay="0"/>
                                          </p:stCondLst>
                                        </p:cTn>
                                        <p:tgtEl>
                                          <p:spTgt spid="214"/>
                                        </p:tgtEl>
                                        <p:attrNameLst>
                                          <p:attrName>style.visibility</p:attrName>
                                        </p:attrNameLst>
                                      </p:cBhvr>
                                      <p:to>
                                        <p:strVal val="visible"/>
                                      </p:to>
                                    </p:set>
                                  </p:childTnLst>
                                </p:cTn>
                              </p:par>
                              <p:par>
                                <p:cTn id="356" presetID="1" presetClass="entr" presetSubtype="0" fill="hold" nodeType="withEffect">
                                  <p:stCondLst>
                                    <p:cond delay="7000"/>
                                  </p:stCondLst>
                                  <p:childTnLst>
                                    <p:set>
                                      <p:cBhvr>
                                        <p:cTn id="357" dur="1" fill="hold">
                                          <p:stCondLst>
                                            <p:cond delay="0"/>
                                          </p:stCondLst>
                                        </p:cTn>
                                        <p:tgtEl>
                                          <p:spTgt spid="1014"/>
                                        </p:tgtEl>
                                        <p:attrNameLst>
                                          <p:attrName>style.visibility</p:attrName>
                                        </p:attrNameLst>
                                      </p:cBhvr>
                                      <p:to>
                                        <p:strVal val="visible"/>
                                      </p:to>
                                    </p:set>
                                  </p:childTnLst>
                                </p:cTn>
                              </p:par>
                              <p:par>
                                <p:cTn id="358" presetID="1" presetClass="entr" presetSubtype="0" fill="hold" nodeType="withEffect">
                                  <p:stCondLst>
                                    <p:cond delay="7000"/>
                                  </p:stCondLst>
                                  <p:childTnLst>
                                    <p:set>
                                      <p:cBhvr>
                                        <p:cTn id="359" dur="1" fill="hold">
                                          <p:stCondLst>
                                            <p:cond delay="0"/>
                                          </p:stCondLst>
                                        </p:cTn>
                                        <p:tgtEl>
                                          <p:spTgt spid="681"/>
                                        </p:tgtEl>
                                        <p:attrNameLst>
                                          <p:attrName>style.visibility</p:attrName>
                                        </p:attrNameLst>
                                      </p:cBhvr>
                                      <p:to>
                                        <p:strVal val="visible"/>
                                      </p:to>
                                    </p:set>
                                  </p:childTnLst>
                                </p:cTn>
                              </p:par>
                            </p:childTnLst>
                          </p:cTn>
                        </p:par>
                        <p:par>
                          <p:cTn id="360" fill="hold">
                            <p:stCondLst>
                              <p:cond delay="50000"/>
                            </p:stCondLst>
                            <p:childTnLst>
                              <p:par>
                                <p:cTn id="361" presetID="1" presetClass="exit" presetSubtype="0" fill="hold" nodeType="afterEffect">
                                  <p:stCondLst>
                                    <p:cond delay="1000"/>
                                  </p:stCondLst>
                                  <p:childTnLst>
                                    <p:set>
                                      <p:cBhvr>
                                        <p:cTn id="362" dur="1" fill="hold">
                                          <p:stCondLst>
                                            <p:cond delay="0"/>
                                          </p:stCondLst>
                                        </p:cTn>
                                        <p:tgtEl>
                                          <p:spTgt spid="681"/>
                                        </p:tgtEl>
                                        <p:attrNameLst>
                                          <p:attrName>style.visibility</p:attrName>
                                        </p:attrNameLst>
                                      </p:cBhvr>
                                      <p:to>
                                        <p:strVal val="hidden"/>
                                      </p:to>
                                    </p:set>
                                  </p:childTnLst>
                                </p:cTn>
                              </p:par>
                              <p:par>
                                <p:cTn id="363" presetID="1" presetClass="entr" presetSubtype="0" fill="hold" nodeType="withEffect">
                                  <p:stCondLst>
                                    <p:cond delay="1000"/>
                                  </p:stCondLst>
                                  <p:childTnLst>
                                    <p:set>
                                      <p:cBhvr>
                                        <p:cTn id="364" dur="1" fill="hold">
                                          <p:stCondLst>
                                            <p:cond delay="0"/>
                                          </p:stCondLst>
                                        </p:cTn>
                                        <p:tgtEl>
                                          <p:spTgt spid="678"/>
                                        </p:tgtEl>
                                        <p:attrNameLst>
                                          <p:attrName>style.visibility</p:attrName>
                                        </p:attrNameLst>
                                      </p:cBhvr>
                                      <p:to>
                                        <p:strVal val="visible"/>
                                      </p:to>
                                    </p:set>
                                  </p:childTnLst>
                                </p:cTn>
                              </p:par>
                              <p:par>
                                <p:cTn id="365" presetID="1" presetClass="entr" presetSubtype="0" fill="hold" nodeType="withEffect">
                                  <p:stCondLst>
                                    <p:cond delay="1000"/>
                                  </p:stCondLst>
                                  <p:childTnLst>
                                    <p:set>
                                      <p:cBhvr>
                                        <p:cTn id="366" dur="1" fill="hold">
                                          <p:stCondLst>
                                            <p:cond delay="0"/>
                                          </p:stCondLst>
                                        </p:cTn>
                                        <p:tgtEl>
                                          <p:spTgt spid="215"/>
                                        </p:tgtEl>
                                        <p:attrNameLst>
                                          <p:attrName>style.visibility</p:attrName>
                                        </p:attrNameLst>
                                      </p:cBhvr>
                                      <p:to>
                                        <p:strVal val="visible"/>
                                      </p:to>
                                    </p:set>
                                  </p:childTnLst>
                                </p:cTn>
                              </p:par>
                            </p:childTnLst>
                          </p:cTn>
                        </p:par>
                        <p:par>
                          <p:cTn id="367" fill="hold">
                            <p:stCondLst>
                              <p:cond delay="51000"/>
                            </p:stCondLst>
                            <p:childTnLst>
                              <p:par>
                                <p:cTn id="368" presetID="1" presetClass="exit" presetSubtype="0" fill="hold" nodeType="afterEffect">
                                  <p:stCondLst>
                                    <p:cond delay="1000"/>
                                  </p:stCondLst>
                                  <p:childTnLst>
                                    <p:set>
                                      <p:cBhvr>
                                        <p:cTn id="369" dur="1" fill="hold">
                                          <p:stCondLst>
                                            <p:cond delay="0"/>
                                          </p:stCondLst>
                                        </p:cTn>
                                        <p:tgtEl>
                                          <p:spTgt spid="678"/>
                                        </p:tgtEl>
                                        <p:attrNameLst>
                                          <p:attrName>style.visibility</p:attrName>
                                        </p:attrNameLst>
                                      </p:cBhvr>
                                      <p:to>
                                        <p:strVal val="hidden"/>
                                      </p:to>
                                    </p:set>
                                  </p:childTnLst>
                                </p:cTn>
                              </p:par>
                              <p:par>
                                <p:cTn id="370" presetID="1" presetClass="entr" presetSubtype="0" fill="hold" nodeType="withEffect">
                                  <p:stCondLst>
                                    <p:cond delay="1000"/>
                                  </p:stCondLst>
                                  <p:childTnLst>
                                    <p:set>
                                      <p:cBhvr>
                                        <p:cTn id="371" dur="1" fill="hold">
                                          <p:stCondLst>
                                            <p:cond delay="0"/>
                                          </p:stCondLst>
                                        </p:cTn>
                                        <p:tgtEl>
                                          <p:spTgt spid="675"/>
                                        </p:tgtEl>
                                        <p:attrNameLst>
                                          <p:attrName>style.visibility</p:attrName>
                                        </p:attrNameLst>
                                      </p:cBhvr>
                                      <p:to>
                                        <p:strVal val="visible"/>
                                      </p:to>
                                    </p:set>
                                  </p:childTnLst>
                                </p:cTn>
                              </p:par>
                              <p:par>
                                <p:cTn id="372" presetID="1" presetClass="entr" presetSubtype="0" fill="hold" nodeType="withEffect">
                                  <p:stCondLst>
                                    <p:cond delay="1000"/>
                                  </p:stCondLst>
                                  <p:childTnLst>
                                    <p:set>
                                      <p:cBhvr>
                                        <p:cTn id="373" dur="1" fill="hold">
                                          <p:stCondLst>
                                            <p:cond delay="0"/>
                                          </p:stCondLst>
                                        </p:cTn>
                                        <p:tgtEl>
                                          <p:spTgt spid="216"/>
                                        </p:tgtEl>
                                        <p:attrNameLst>
                                          <p:attrName>style.visibility</p:attrName>
                                        </p:attrNameLst>
                                      </p:cBhvr>
                                      <p:to>
                                        <p:strVal val="visible"/>
                                      </p:to>
                                    </p:set>
                                  </p:childTnLst>
                                </p:cTn>
                              </p:par>
                            </p:childTnLst>
                          </p:cTn>
                        </p:par>
                        <p:par>
                          <p:cTn id="374" fill="hold">
                            <p:stCondLst>
                              <p:cond delay="52000"/>
                            </p:stCondLst>
                            <p:childTnLst>
                              <p:par>
                                <p:cTn id="375" presetID="1" presetClass="exit" presetSubtype="0" fill="hold" nodeType="afterEffect">
                                  <p:stCondLst>
                                    <p:cond delay="1000"/>
                                  </p:stCondLst>
                                  <p:childTnLst>
                                    <p:set>
                                      <p:cBhvr>
                                        <p:cTn id="376" dur="1" fill="hold">
                                          <p:stCondLst>
                                            <p:cond delay="0"/>
                                          </p:stCondLst>
                                        </p:cTn>
                                        <p:tgtEl>
                                          <p:spTgt spid="675"/>
                                        </p:tgtEl>
                                        <p:attrNameLst>
                                          <p:attrName>style.visibility</p:attrName>
                                        </p:attrNameLst>
                                      </p:cBhvr>
                                      <p:to>
                                        <p:strVal val="hidden"/>
                                      </p:to>
                                    </p:set>
                                  </p:childTnLst>
                                </p:cTn>
                              </p:par>
                              <p:par>
                                <p:cTn id="377" presetID="1" presetClass="entr" presetSubtype="0" fill="hold" nodeType="withEffect">
                                  <p:stCondLst>
                                    <p:cond delay="1000"/>
                                  </p:stCondLst>
                                  <p:childTnLst>
                                    <p:set>
                                      <p:cBhvr>
                                        <p:cTn id="378" dur="1" fill="hold">
                                          <p:stCondLst>
                                            <p:cond delay="0"/>
                                          </p:stCondLst>
                                        </p:cTn>
                                        <p:tgtEl>
                                          <p:spTgt spid="672"/>
                                        </p:tgtEl>
                                        <p:attrNameLst>
                                          <p:attrName>style.visibility</p:attrName>
                                        </p:attrNameLst>
                                      </p:cBhvr>
                                      <p:to>
                                        <p:strVal val="visible"/>
                                      </p:to>
                                    </p:set>
                                  </p:childTnLst>
                                </p:cTn>
                              </p:par>
                              <p:par>
                                <p:cTn id="379" presetID="1" presetClass="entr" presetSubtype="0" fill="hold" nodeType="withEffect">
                                  <p:stCondLst>
                                    <p:cond delay="1000"/>
                                  </p:stCondLst>
                                  <p:childTnLst>
                                    <p:set>
                                      <p:cBhvr>
                                        <p:cTn id="380" dur="1" fill="hold">
                                          <p:stCondLst>
                                            <p:cond delay="0"/>
                                          </p:stCondLst>
                                        </p:cTn>
                                        <p:tgtEl>
                                          <p:spTgt spid="217"/>
                                        </p:tgtEl>
                                        <p:attrNameLst>
                                          <p:attrName>style.visibility</p:attrName>
                                        </p:attrNameLst>
                                      </p:cBhvr>
                                      <p:to>
                                        <p:strVal val="visible"/>
                                      </p:to>
                                    </p:set>
                                  </p:childTnLst>
                                </p:cTn>
                              </p:par>
                            </p:childTnLst>
                          </p:cTn>
                        </p:par>
                        <p:par>
                          <p:cTn id="381" fill="hold">
                            <p:stCondLst>
                              <p:cond delay="53000"/>
                            </p:stCondLst>
                            <p:childTnLst>
                              <p:par>
                                <p:cTn id="382" presetID="1" presetClass="exit" presetSubtype="0" fill="hold" nodeType="afterEffect">
                                  <p:stCondLst>
                                    <p:cond delay="1000"/>
                                  </p:stCondLst>
                                  <p:childTnLst>
                                    <p:set>
                                      <p:cBhvr>
                                        <p:cTn id="383" dur="1" fill="hold">
                                          <p:stCondLst>
                                            <p:cond delay="0"/>
                                          </p:stCondLst>
                                        </p:cTn>
                                        <p:tgtEl>
                                          <p:spTgt spid="672"/>
                                        </p:tgtEl>
                                        <p:attrNameLst>
                                          <p:attrName>style.visibility</p:attrName>
                                        </p:attrNameLst>
                                      </p:cBhvr>
                                      <p:to>
                                        <p:strVal val="hidden"/>
                                      </p:to>
                                    </p:set>
                                  </p:childTnLst>
                                </p:cTn>
                              </p:par>
                              <p:par>
                                <p:cTn id="384" presetID="1" presetClass="entr" presetSubtype="0" fill="hold" nodeType="withEffect">
                                  <p:stCondLst>
                                    <p:cond delay="1000"/>
                                  </p:stCondLst>
                                  <p:childTnLst>
                                    <p:set>
                                      <p:cBhvr>
                                        <p:cTn id="385" dur="1" fill="hold">
                                          <p:stCondLst>
                                            <p:cond delay="0"/>
                                          </p:stCondLst>
                                        </p:cTn>
                                        <p:tgtEl>
                                          <p:spTgt spid="669"/>
                                        </p:tgtEl>
                                        <p:attrNameLst>
                                          <p:attrName>style.visibility</p:attrName>
                                        </p:attrNameLst>
                                      </p:cBhvr>
                                      <p:to>
                                        <p:strVal val="visible"/>
                                      </p:to>
                                    </p:set>
                                  </p:childTnLst>
                                </p:cTn>
                              </p:par>
                              <p:par>
                                <p:cTn id="386" presetID="1" presetClass="entr" presetSubtype="0" fill="hold" nodeType="withEffect">
                                  <p:stCondLst>
                                    <p:cond delay="1000"/>
                                  </p:stCondLst>
                                  <p:childTnLst>
                                    <p:set>
                                      <p:cBhvr>
                                        <p:cTn id="387" dur="1" fill="hold">
                                          <p:stCondLst>
                                            <p:cond delay="0"/>
                                          </p:stCondLst>
                                        </p:cTn>
                                        <p:tgtEl>
                                          <p:spTgt spid="209"/>
                                        </p:tgtEl>
                                        <p:attrNameLst>
                                          <p:attrName>style.visibility</p:attrName>
                                        </p:attrNameLst>
                                      </p:cBhvr>
                                      <p:to>
                                        <p:strVal val="visible"/>
                                      </p:to>
                                    </p:set>
                                  </p:childTnLst>
                                </p:cTn>
                              </p:par>
                              <p:par>
                                <p:cTn id="388" presetID="1" presetClass="exit" presetSubtype="0" fill="hold" nodeType="withEffect">
                                  <p:stCondLst>
                                    <p:cond delay="2000"/>
                                  </p:stCondLst>
                                  <p:childTnLst>
                                    <p:set>
                                      <p:cBhvr>
                                        <p:cTn id="389" dur="1" fill="hold">
                                          <p:stCondLst>
                                            <p:cond delay="0"/>
                                          </p:stCondLst>
                                        </p:cTn>
                                        <p:tgtEl>
                                          <p:spTgt spid="669"/>
                                        </p:tgtEl>
                                        <p:attrNameLst>
                                          <p:attrName>style.visibility</p:attrName>
                                        </p:attrNameLst>
                                      </p:cBhvr>
                                      <p:to>
                                        <p:strVal val="hidden"/>
                                      </p:to>
                                    </p:set>
                                  </p:childTnLst>
                                </p:cTn>
                              </p:par>
                              <p:par>
                                <p:cTn id="390" presetID="1" presetClass="entr" presetSubtype="0" fill="hold" nodeType="withEffect">
                                  <p:stCondLst>
                                    <p:cond delay="2000"/>
                                  </p:stCondLst>
                                  <p:childTnLst>
                                    <p:set>
                                      <p:cBhvr>
                                        <p:cTn id="391" dur="1" fill="hold">
                                          <p:stCondLst>
                                            <p:cond delay="0"/>
                                          </p:stCondLst>
                                        </p:cTn>
                                        <p:tgtEl>
                                          <p:spTgt spid="666"/>
                                        </p:tgtEl>
                                        <p:attrNameLst>
                                          <p:attrName>style.visibility</p:attrName>
                                        </p:attrNameLst>
                                      </p:cBhvr>
                                      <p:to>
                                        <p:strVal val="visible"/>
                                      </p:to>
                                    </p:set>
                                  </p:childTnLst>
                                </p:cTn>
                              </p:par>
                              <p:par>
                                <p:cTn id="392" presetID="1" presetClass="entr" presetSubtype="0" fill="hold" nodeType="withEffect">
                                  <p:stCondLst>
                                    <p:cond delay="2000"/>
                                  </p:stCondLst>
                                  <p:childTnLst>
                                    <p:set>
                                      <p:cBhvr>
                                        <p:cTn id="393" dur="1" fill="hold">
                                          <p:stCondLst>
                                            <p:cond delay="0"/>
                                          </p:stCondLst>
                                        </p:cTn>
                                        <p:tgtEl>
                                          <p:spTgt spid="208"/>
                                        </p:tgtEl>
                                        <p:attrNameLst>
                                          <p:attrName>style.visibility</p:attrName>
                                        </p:attrNameLst>
                                      </p:cBhvr>
                                      <p:to>
                                        <p:strVal val="visible"/>
                                      </p:to>
                                    </p:set>
                                  </p:childTnLst>
                                </p:cTn>
                              </p:par>
                              <p:par>
                                <p:cTn id="394" presetID="1" presetClass="exit" presetSubtype="0" fill="hold" nodeType="withEffect">
                                  <p:stCondLst>
                                    <p:cond delay="3000"/>
                                  </p:stCondLst>
                                  <p:childTnLst>
                                    <p:set>
                                      <p:cBhvr>
                                        <p:cTn id="395" dur="1" fill="hold">
                                          <p:stCondLst>
                                            <p:cond delay="0"/>
                                          </p:stCondLst>
                                        </p:cTn>
                                        <p:tgtEl>
                                          <p:spTgt spid="666"/>
                                        </p:tgtEl>
                                        <p:attrNameLst>
                                          <p:attrName>style.visibility</p:attrName>
                                        </p:attrNameLst>
                                      </p:cBhvr>
                                      <p:to>
                                        <p:strVal val="hidden"/>
                                      </p:to>
                                    </p:set>
                                  </p:childTnLst>
                                </p:cTn>
                              </p:par>
                              <p:par>
                                <p:cTn id="396" presetID="1" presetClass="entr" presetSubtype="0" fill="hold" nodeType="withEffect">
                                  <p:stCondLst>
                                    <p:cond delay="3000"/>
                                  </p:stCondLst>
                                  <p:childTnLst>
                                    <p:set>
                                      <p:cBhvr>
                                        <p:cTn id="397" dur="1" fill="hold">
                                          <p:stCondLst>
                                            <p:cond delay="0"/>
                                          </p:stCondLst>
                                        </p:cTn>
                                        <p:tgtEl>
                                          <p:spTgt spid="663"/>
                                        </p:tgtEl>
                                        <p:attrNameLst>
                                          <p:attrName>style.visibility</p:attrName>
                                        </p:attrNameLst>
                                      </p:cBhvr>
                                      <p:to>
                                        <p:strVal val="visible"/>
                                      </p:to>
                                    </p:set>
                                  </p:childTnLst>
                                </p:cTn>
                              </p:par>
                              <p:par>
                                <p:cTn id="398" presetID="1" presetClass="entr" presetSubtype="0" fill="hold" nodeType="withEffect">
                                  <p:stCondLst>
                                    <p:cond delay="3000"/>
                                  </p:stCondLst>
                                  <p:childTnLst>
                                    <p:set>
                                      <p:cBhvr>
                                        <p:cTn id="399" dur="1" fill="hold">
                                          <p:stCondLst>
                                            <p:cond delay="0"/>
                                          </p:stCondLst>
                                        </p:cTn>
                                        <p:tgtEl>
                                          <p:spTgt spid="207"/>
                                        </p:tgtEl>
                                        <p:attrNameLst>
                                          <p:attrName>style.visibility</p:attrName>
                                        </p:attrNameLst>
                                      </p:cBhvr>
                                      <p:to>
                                        <p:strVal val="visible"/>
                                      </p:to>
                                    </p:set>
                                  </p:childTnLst>
                                </p:cTn>
                              </p:par>
                              <p:par>
                                <p:cTn id="400" presetID="1" presetClass="exit" presetSubtype="0" fill="hold" nodeType="withEffect">
                                  <p:stCondLst>
                                    <p:cond delay="4000"/>
                                  </p:stCondLst>
                                  <p:childTnLst>
                                    <p:set>
                                      <p:cBhvr>
                                        <p:cTn id="401" dur="1" fill="hold">
                                          <p:stCondLst>
                                            <p:cond delay="0"/>
                                          </p:stCondLst>
                                        </p:cTn>
                                        <p:tgtEl>
                                          <p:spTgt spid="663"/>
                                        </p:tgtEl>
                                        <p:attrNameLst>
                                          <p:attrName>style.visibility</p:attrName>
                                        </p:attrNameLst>
                                      </p:cBhvr>
                                      <p:to>
                                        <p:strVal val="hidden"/>
                                      </p:to>
                                    </p:set>
                                  </p:childTnLst>
                                </p:cTn>
                              </p:par>
                              <p:par>
                                <p:cTn id="402" presetID="1" presetClass="entr" presetSubtype="0" fill="hold" nodeType="withEffect">
                                  <p:stCondLst>
                                    <p:cond delay="4000"/>
                                  </p:stCondLst>
                                  <p:childTnLst>
                                    <p:set>
                                      <p:cBhvr>
                                        <p:cTn id="403" dur="1" fill="hold">
                                          <p:stCondLst>
                                            <p:cond delay="0"/>
                                          </p:stCondLst>
                                        </p:cTn>
                                        <p:tgtEl>
                                          <p:spTgt spid="660"/>
                                        </p:tgtEl>
                                        <p:attrNameLst>
                                          <p:attrName>style.visibility</p:attrName>
                                        </p:attrNameLst>
                                      </p:cBhvr>
                                      <p:to>
                                        <p:strVal val="visible"/>
                                      </p:to>
                                    </p:set>
                                  </p:childTnLst>
                                </p:cTn>
                              </p:par>
                              <p:par>
                                <p:cTn id="404" presetID="1" presetClass="entr" presetSubtype="0" fill="hold" nodeType="withEffect">
                                  <p:stCondLst>
                                    <p:cond delay="4000"/>
                                  </p:stCondLst>
                                  <p:childTnLst>
                                    <p:set>
                                      <p:cBhvr>
                                        <p:cTn id="405" dur="1" fill="hold">
                                          <p:stCondLst>
                                            <p:cond delay="0"/>
                                          </p:stCondLst>
                                        </p:cTn>
                                        <p:tgtEl>
                                          <p:spTgt spid="205"/>
                                        </p:tgtEl>
                                        <p:attrNameLst>
                                          <p:attrName>style.visibility</p:attrName>
                                        </p:attrNameLst>
                                      </p:cBhvr>
                                      <p:to>
                                        <p:strVal val="visible"/>
                                      </p:to>
                                    </p:set>
                                  </p:childTnLst>
                                </p:cTn>
                              </p:par>
                              <p:par>
                                <p:cTn id="406" presetID="1" presetClass="exit" presetSubtype="0" fill="hold" nodeType="withEffect">
                                  <p:stCondLst>
                                    <p:cond delay="5000"/>
                                  </p:stCondLst>
                                  <p:childTnLst>
                                    <p:set>
                                      <p:cBhvr>
                                        <p:cTn id="407" dur="1" fill="hold">
                                          <p:stCondLst>
                                            <p:cond delay="0"/>
                                          </p:stCondLst>
                                        </p:cTn>
                                        <p:tgtEl>
                                          <p:spTgt spid="660"/>
                                        </p:tgtEl>
                                        <p:attrNameLst>
                                          <p:attrName>style.visibility</p:attrName>
                                        </p:attrNameLst>
                                      </p:cBhvr>
                                      <p:to>
                                        <p:strVal val="hidden"/>
                                      </p:to>
                                    </p:set>
                                  </p:childTnLst>
                                </p:cTn>
                              </p:par>
                              <p:par>
                                <p:cTn id="408" presetID="1" presetClass="entr" presetSubtype="0" fill="hold" nodeType="withEffect">
                                  <p:stCondLst>
                                    <p:cond delay="5000"/>
                                  </p:stCondLst>
                                  <p:childTnLst>
                                    <p:set>
                                      <p:cBhvr>
                                        <p:cTn id="409" dur="1" fill="hold">
                                          <p:stCondLst>
                                            <p:cond delay="0"/>
                                          </p:stCondLst>
                                        </p:cTn>
                                        <p:tgtEl>
                                          <p:spTgt spid="657"/>
                                        </p:tgtEl>
                                        <p:attrNameLst>
                                          <p:attrName>style.visibility</p:attrName>
                                        </p:attrNameLst>
                                      </p:cBhvr>
                                      <p:to>
                                        <p:strVal val="visible"/>
                                      </p:to>
                                    </p:set>
                                  </p:childTnLst>
                                </p:cTn>
                              </p:par>
                              <p:par>
                                <p:cTn id="410" presetID="1" presetClass="entr" presetSubtype="0" fill="hold" nodeType="withEffect">
                                  <p:stCondLst>
                                    <p:cond delay="5000"/>
                                  </p:stCondLst>
                                  <p:childTnLst>
                                    <p:set>
                                      <p:cBhvr>
                                        <p:cTn id="411" dur="1" fill="hold">
                                          <p:stCondLst>
                                            <p:cond delay="0"/>
                                          </p:stCondLst>
                                        </p:cTn>
                                        <p:tgtEl>
                                          <p:spTgt spid="206"/>
                                        </p:tgtEl>
                                        <p:attrNameLst>
                                          <p:attrName>style.visibility</p:attrName>
                                        </p:attrNameLst>
                                      </p:cBhvr>
                                      <p:to>
                                        <p:strVal val="visible"/>
                                      </p:to>
                                    </p:set>
                                  </p:childTnLst>
                                </p:cTn>
                              </p:par>
                              <p:par>
                                <p:cTn id="412" presetID="1" presetClass="exit" presetSubtype="0" fill="hold" nodeType="withEffect">
                                  <p:stCondLst>
                                    <p:cond delay="6000"/>
                                  </p:stCondLst>
                                  <p:childTnLst>
                                    <p:set>
                                      <p:cBhvr>
                                        <p:cTn id="413" dur="1" fill="hold">
                                          <p:stCondLst>
                                            <p:cond delay="0"/>
                                          </p:stCondLst>
                                        </p:cTn>
                                        <p:tgtEl>
                                          <p:spTgt spid="657"/>
                                        </p:tgtEl>
                                        <p:attrNameLst>
                                          <p:attrName>style.visibility</p:attrName>
                                        </p:attrNameLst>
                                      </p:cBhvr>
                                      <p:to>
                                        <p:strVal val="hidden"/>
                                      </p:to>
                                    </p:set>
                                  </p:childTnLst>
                                </p:cTn>
                              </p:par>
                              <p:par>
                                <p:cTn id="414" presetID="1" presetClass="entr" presetSubtype="0" fill="hold" nodeType="withEffect">
                                  <p:stCondLst>
                                    <p:cond delay="6000"/>
                                  </p:stCondLst>
                                  <p:childTnLst>
                                    <p:set>
                                      <p:cBhvr>
                                        <p:cTn id="415" dur="1" fill="hold">
                                          <p:stCondLst>
                                            <p:cond delay="0"/>
                                          </p:stCondLst>
                                        </p:cTn>
                                        <p:tgtEl>
                                          <p:spTgt spid="654"/>
                                        </p:tgtEl>
                                        <p:attrNameLst>
                                          <p:attrName>style.visibility</p:attrName>
                                        </p:attrNameLst>
                                      </p:cBhvr>
                                      <p:to>
                                        <p:strVal val="visible"/>
                                      </p:to>
                                    </p:set>
                                  </p:childTnLst>
                                </p:cTn>
                              </p:par>
                              <p:par>
                                <p:cTn id="416" presetID="1" presetClass="entr" presetSubtype="0" fill="hold" nodeType="withEffect">
                                  <p:stCondLst>
                                    <p:cond delay="6000"/>
                                  </p:stCondLst>
                                  <p:childTnLst>
                                    <p:set>
                                      <p:cBhvr>
                                        <p:cTn id="417"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Freeform 5"/>
          <p:cNvSpPr>
            <a:spLocks/>
          </p:cNvSpPr>
          <p:nvPr/>
        </p:nvSpPr>
        <p:spPr bwMode="auto">
          <a:xfrm>
            <a:off x="1356739" y="212834"/>
            <a:ext cx="6433778" cy="6433842"/>
          </a:xfrm>
          <a:custGeom>
            <a:avLst/>
            <a:gdLst/>
            <a:ahLst/>
            <a:cxnLst/>
            <a:rect l="l" t="t" r="r" b="b"/>
            <a:pathLst>
              <a:path w="6433778" h="6433842">
                <a:moveTo>
                  <a:pt x="3055993" y="6300598"/>
                </a:moveTo>
                <a:cubicBezTo>
                  <a:pt x="3092788" y="6300598"/>
                  <a:pt x="3122616" y="6330426"/>
                  <a:pt x="3122616" y="6367220"/>
                </a:cubicBezTo>
                <a:cubicBezTo>
                  <a:pt x="3122616" y="6404014"/>
                  <a:pt x="3092788" y="6433842"/>
                  <a:pt x="3055993" y="6433842"/>
                </a:cubicBezTo>
                <a:cubicBezTo>
                  <a:pt x="3019198" y="6433842"/>
                  <a:pt x="2989370" y="6404014"/>
                  <a:pt x="2989370" y="6367220"/>
                </a:cubicBezTo>
                <a:cubicBezTo>
                  <a:pt x="2989370" y="6330426"/>
                  <a:pt x="3019198" y="6300598"/>
                  <a:pt x="3055993" y="6300598"/>
                </a:cubicBezTo>
                <a:close/>
                <a:moveTo>
                  <a:pt x="3377329" y="6299753"/>
                </a:moveTo>
                <a:cubicBezTo>
                  <a:pt x="3379790" y="6299753"/>
                  <a:pt x="3382251" y="6299753"/>
                  <a:pt x="3384712" y="6299753"/>
                </a:cubicBezTo>
                <a:cubicBezTo>
                  <a:pt x="3419165" y="6299753"/>
                  <a:pt x="3447465" y="6325662"/>
                  <a:pt x="3451157" y="6358972"/>
                </a:cubicBezTo>
                <a:cubicBezTo>
                  <a:pt x="3452387" y="6377478"/>
                  <a:pt x="3447465" y="6394751"/>
                  <a:pt x="3436391" y="6408322"/>
                </a:cubicBezTo>
                <a:cubicBezTo>
                  <a:pt x="3425317" y="6421893"/>
                  <a:pt x="3409321" y="6430529"/>
                  <a:pt x="3392095" y="6432996"/>
                </a:cubicBezTo>
                <a:cubicBezTo>
                  <a:pt x="3389634" y="6432996"/>
                  <a:pt x="3387173" y="6432996"/>
                  <a:pt x="3384712" y="6432996"/>
                </a:cubicBezTo>
                <a:cubicBezTo>
                  <a:pt x="3350259" y="6432996"/>
                  <a:pt x="3321959" y="6407088"/>
                  <a:pt x="3318268" y="6373777"/>
                </a:cubicBezTo>
                <a:cubicBezTo>
                  <a:pt x="3314576" y="6336765"/>
                  <a:pt x="3341646" y="6303454"/>
                  <a:pt x="3377329" y="6299753"/>
                </a:cubicBezTo>
                <a:close/>
                <a:moveTo>
                  <a:pt x="2728861" y="6266524"/>
                </a:moveTo>
                <a:cubicBezTo>
                  <a:pt x="2731341" y="6266524"/>
                  <a:pt x="2733820" y="6266524"/>
                  <a:pt x="2736300" y="6266524"/>
                </a:cubicBezTo>
                <a:cubicBezTo>
                  <a:pt x="2772254" y="6270225"/>
                  <a:pt x="2799529" y="6303536"/>
                  <a:pt x="2795810" y="6340548"/>
                </a:cubicBezTo>
                <a:cubicBezTo>
                  <a:pt x="2792090" y="6373859"/>
                  <a:pt x="2763575" y="6399767"/>
                  <a:pt x="2728861" y="6399767"/>
                </a:cubicBezTo>
                <a:cubicBezTo>
                  <a:pt x="2726381" y="6399767"/>
                  <a:pt x="2723902" y="6399767"/>
                  <a:pt x="2721422" y="6399767"/>
                </a:cubicBezTo>
                <a:cubicBezTo>
                  <a:pt x="2704065" y="6397300"/>
                  <a:pt x="2687948" y="6388664"/>
                  <a:pt x="2676790" y="6375093"/>
                </a:cubicBezTo>
                <a:cubicBezTo>
                  <a:pt x="2665632" y="6361522"/>
                  <a:pt x="2659433" y="6344249"/>
                  <a:pt x="2661912" y="6325743"/>
                </a:cubicBezTo>
                <a:cubicBezTo>
                  <a:pt x="2665632" y="6292433"/>
                  <a:pt x="2694147" y="6266524"/>
                  <a:pt x="2728861" y="6266524"/>
                </a:cubicBezTo>
                <a:close/>
                <a:moveTo>
                  <a:pt x="3717148" y="6265935"/>
                </a:moveTo>
                <a:cubicBezTo>
                  <a:pt x="3748100" y="6265935"/>
                  <a:pt x="3775338" y="6288142"/>
                  <a:pt x="3782767" y="6318986"/>
                </a:cubicBezTo>
                <a:cubicBezTo>
                  <a:pt x="3790195" y="6354764"/>
                  <a:pt x="3766671" y="6390542"/>
                  <a:pt x="3730767" y="6397945"/>
                </a:cubicBezTo>
                <a:cubicBezTo>
                  <a:pt x="3725814" y="6399178"/>
                  <a:pt x="3722100" y="6399178"/>
                  <a:pt x="3717148" y="6399178"/>
                </a:cubicBezTo>
                <a:cubicBezTo>
                  <a:pt x="3684957" y="6399178"/>
                  <a:pt x="3657719" y="6376971"/>
                  <a:pt x="3651529" y="6346128"/>
                </a:cubicBezTo>
                <a:cubicBezTo>
                  <a:pt x="3647814" y="6328856"/>
                  <a:pt x="3650290" y="6311583"/>
                  <a:pt x="3660195" y="6296779"/>
                </a:cubicBezTo>
                <a:cubicBezTo>
                  <a:pt x="3670100" y="6280740"/>
                  <a:pt x="3684957" y="6270870"/>
                  <a:pt x="3703529" y="6267169"/>
                </a:cubicBezTo>
                <a:cubicBezTo>
                  <a:pt x="3707243" y="6265935"/>
                  <a:pt x="3712195" y="6265935"/>
                  <a:pt x="3717148" y="6265935"/>
                </a:cubicBezTo>
                <a:close/>
                <a:moveTo>
                  <a:pt x="2404662" y="6199154"/>
                </a:moveTo>
                <a:cubicBezTo>
                  <a:pt x="2409584" y="6199154"/>
                  <a:pt x="2414506" y="6199154"/>
                  <a:pt x="2418197" y="6200388"/>
                </a:cubicBezTo>
                <a:cubicBezTo>
                  <a:pt x="2436654" y="6204089"/>
                  <a:pt x="2451420" y="6213959"/>
                  <a:pt x="2461263" y="6229998"/>
                </a:cubicBezTo>
                <a:cubicBezTo>
                  <a:pt x="2469876" y="6244802"/>
                  <a:pt x="2473568" y="6262075"/>
                  <a:pt x="2469876" y="6279347"/>
                </a:cubicBezTo>
                <a:cubicBezTo>
                  <a:pt x="2463724" y="6310190"/>
                  <a:pt x="2436654" y="6332397"/>
                  <a:pt x="2404662" y="6332397"/>
                </a:cubicBezTo>
                <a:cubicBezTo>
                  <a:pt x="2399741" y="6332397"/>
                  <a:pt x="2396049" y="6332397"/>
                  <a:pt x="2391127" y="6331164"/>
                </a:cubicBezTo>
                <a:cubicBezTo>
                  <a:pt x="2373901" y="6327462"/>
                  <a:pt x="2359136" y="6317592"/>
                  <a:pt x="2349292" y="6301554"/>
                </a:cubicBezTo>
                <a:cubicBezTo>
                  <a:pt x="2339448" y="6286749"/>
                  <a:pt x="2335757" y="6269477"/>
                  <a:pt x="2339448" y="6252205"/>
                </a:cubicBezTo>
                <a:cubicBezTo>
                  <a:pt x="2345601" y="6221361"/>
                  <a:pt x="2373901" y="6199154"/>
                  <a:pt x="2404662" y="6199154"/>
                </a:cubicBezTo>
                <a:close/>
                <a:moveTo>
                  <a:pt x="4034818" y="6195989"/>
                </a:moveTo>
                <a:cubicBezTo>
                  <a:pt x="4063256" y="6195989"/>
                  <a:pt x="4089222" y="6214495"/>
                  <a:pt x="4097877" y="6241637"/>
                </a:cubicBezTo>
                <a:cubicBezTo>
                  <a:pt x="4104059" y="6258910"/>
                  <a:pt x="4101586" y="6276182"/>
                  <a:pt x="4094168" y="6292220"/>
                </a:cubicBezTo>
                <a:cubicBezTo>
                  <a:pt x="4085512" y="6308259"/>
                  <a:pt x="4071911" y="6320596"/>
                  <a:pt x="4054601" y="6325531"/>
                </a:cubicBezTo>
                <a:cubicBezTo>
                  <a:pt x="4048419" y="6327999"/>
                  <a:pt x="4041000" y="6329232"/>
                  <a:pt x="4034818" y="6329232"/>
                </a:cubicBezTo>
                <a:cubicBezTo>
                  <a:pt x="4005143" y="6329232"/>
                  <a:pt x="3979177" y="6310726"/>
                  <a:pt x="3970522" y="6283584"/>
                </a:cubicBezTo>
                <a:cubicBezTo>
                  <a:pt x="3959394" y="6247806"/>
                  <a:pt x="3979177" y="6210794"/>
                  <a:pt x="4013798" y="6198457"/>
                </a:cubicBezTo>
                <a:cubicBezTo>
                  <a:pt x="4019980" y="6197223"/>
                  <a:pt x="4027399" y="6195989"/>
                  <a:pt x="4034818" y="6195989"/>
                </a:cubicBezTo>
                <a:close/>
                <a:moveTo>
                  <a:pt x="2093603" y="6097669"/>
                </a:moveTo>
                <a:cubicBezTo>
                  <a:pt x="2100983" y="6097669"/>
                  <a:pt x="2108363" y="6098903"/>
                  <a:pt x="2114513" y="6100137"/>
                </a:cubicBezTo>
                <a:cubicBezTo>
                  <a:pt x="2148952" y="6112474"/>
                  <a:pt x="2168631" y="6149486"/>
                  <a:pt x="2157561" y="6185265"/>
                </a:cubicBezTo>
                <a:cubicBezTo>
                  <a:pt x="2148952" y="6212407"/>
                  <a:pt x="2123122" y="6230913"/>
                  <a:pt x="2093603" y="6230913"/>
                </a:cubicBezTo>
                <a:cubicBezTo>
                  <a:pt x="2087454" y="6230913"/>
                  <a:pt x="2080074" y="6229679"/>
                  <a:pt x="2073924" y="6227212"/>
                </a:cubicBezTo>
                <a:cubicBezTo>
                  <a:pt x="2056705" y="6222277"/>
                  <a:pt x="2043175" y="6209940"/>
                  <a:pt x="2034566" y="6193901"/>
                </a:cubicBezTo>
                <a:cubicBezTo>
                  <a:pt x="2025956" y="6177862"/>
                  <a:pt x="2024726" y="6160590"/>
                  <a:pt x="2030876" y="6143318"/>
                </a:cubicBezTo>
                <a:cubicBezTo>
                  <a:pt x="2039485" y="6116175"/>
                  <a:pt x="2065314" y="6097669"/>
                  <a:pt x="2093603" y="6097669"/>
                </a:cubicBezTo>
                <a:close/>
                <a:moveTo>
                  <a:pt x="4351030" y="6093441"/>
                </a:moveTo>
                <a:cubicBezTo>
                  <a:pt x="4378194" y="6093441"/>
                  <a:pt x="4401653" y="6108331"/>
                  <a:pt x="4412765" y="6133146"/>
                </a:cubicBezTo>
                <a:cubicBezTo>
                  <a:pt x="4420173" y="6149277"/>
                  <a:pt x="4420173" y="6167888"/>
                  <a:pt x="4414000" y="6184019"/>
                </a:cubicBezTo>
                <a:cubicBezTo>
                  <a:pt x="4407826" y="6201390"/>
                  <a:pt x="4395479" y="6213798"/>
                  <a:pt x="4378194" y="6221242"/>
                </a:cubicBezTo>
                <a:cubicBezTo>
                  <a:pt x="4369551" y="6224965"/>
                  <a:pt x="4360908" y="6227446"/>
                  <a:pt x="4352265" y="6227446"/>
                </a:cubicBezTo>
                <a:cubicBezTo>
                  <a:pt x="4325102" y="6227446"/>
                  <a:pt x="4301643" y="6211316"/>
                  <a:pt x="4290530" y="6187741"/>
                </a:cubicBezTo>
                <a:cubicBezTo>
                  <a:pt x="4283122" y="6171611"/>
                  <a:pt x="4283122" y="6152999"/>
                  <a:pt x="4289296" y="6135628"/>
                </a:cubicBezTo>
                <a:cubicBezTo>
                  <a:pt x="4295469" y="6119498"/>
                  <a:pt x="4307816" y="6105849"/>
                  <a:pt x="4323867" y="6098404"/>
                </a:cubicBezTo>
                <a:cubicBezTo>
                  <a:pt x="4332510" y="6094682"/>
                  <a:pt x="4342388" y="6093441"/>
                  <a:pt x="4351030" y="6093441"/>
                </a:cubicBezTo>
                <a:close/>
                <a:moveTo>
                  <a:pt x="1789376" y="5963223"/>
                </a:moveTo>
                <a:cubicBezTo>
                  <a:pt x="1797999" y="5963223"/>
                  <a:pt x="1807854" y="5964464"/>
                  <a:pt x="1816477" y="5968186"/>
                </a:cubicBezTo>
                <a:cubicBezTo>
                  <a:pt x="1849737" y="5983076"/>
                  <a:pt x="1864519" y="6024022"/>
                  <a:pt x="1849737" y="6057523"/>
                </a:cubicBezTo>
                <a:cubicBezTo>
                  <a:pt x="1838650" y="6081098"/>
                  <a:pt x="1815245" y="6097228"/>
                  <a:pt x="1788144" y="6097228"/>
                </a:cubicBezTo>
                <a:cubicBezTo>
                  <a:pt x="1779521" y="6097228"/>
                  <a:pt x="1769666" y="6094747"/>
                  <a:pt x="1761043" y="6091024"/>
                </a:cubicBezTo>
                <a:cubicBezTo>
                  <a:pt x="1727783" y="6076135"/>
                  <a:pt x="1713001" y="6036430"/>
                  <a:pt x="1727783" y="6002928"/>
                </a:cubicBezTo>
                <a:cubicBezTo>
                  <a:pt x="1738870" y="5978113"/>
                  <a:pt x="1762275" y="5963223"/>
                  <a:pt x="1789376" y="5963223"/>
                </a:cubicBezTo>
                <a:close/>
                <a:moveTo>
                  <a:pt x="4649132" y="5957775"/>
                </a:moveTo>
                <a:cubicBezTo>
                  <a:pt x="4672548" y="5957775"/>
                  <a:pt x="4694732" y="5971375"/>
                  <a:pt x="4707056" y="5991158"/>
                </a:cubicBezTo>
                <a:cubicBezTo>
                  <a:pt x="4715683" y="6007231"/>
                  <a:pt x="4718148" y="6025776"/>
                  <a:pt x="4713219" y="6043086"/>
                </a:cubicBezTo>
                <a:cubicBezTo>
                  <a:pt x="4708289" y="6060395"/>
                  <a:pt x="4697197" y="6073995"/>
                  <a:pt x="4682408" y="6082650"/>
                </a:cubicBezTo>
                <a:cubicBezTo>
                  <a:pt x="4672548" y="6088832"/>
                  <a:pt x="4660224" y="6092541"/>
                  <a:pt x="4649132" y="6092541"/>
                </a:cubicBezTo>
                <a:cubicBezTo>
                  <a:pt x="4624483" y="6092541"/>
                  <a:pt x="4602300" y="6078941"/>
                  <a:pt x="4591208" y="6059159"/>
                </a:cubicBezTo>
                <a:cubicBezTo>
                  <a:pt x="4572721" y="6027013"/>
                  <a:pt x="4583813" y="5986212"/>
                  <a:pt x="4615856" y="5967666"/>
                </a:cubicBezTo>
                <a:cubicBezTo>
                  <a:pt x="4625716" y="5961484"/>
                  <a:pt x="4636808" y="5957775"/>
                  <a:pt x="4649132" y="5957775"/>
                </a:cubicBezTo>
                <a:close/>
                <a:moveTo>
                  <a:pt x="1502271" y="5798073"/>
                </a:moveTo>
                <a:cubicBezTo>
                  <a:pt x="1514644" y="5798073"/>
                  <a:pt x="1525779" y="5801782"/>
                  <a:pt x="1535677" y="5807964"/>
                </a:cubicBezTo>
                <a:cubicBezTo>
                  <a:pt x="1551762" y="5816619"/>
                  <a:pt x="1562897" y="5831456"/>
                  <a:pt x="1567846" y="5848765"/>
                </a:cubicBezTo>
                <a:cubicBezTo>
                  <a:pt x="1571558" y="5866074"/>
                  <a:pt x="1569083" y="5883384"/>
                  <a:pt x="1560423" y="5899457"/>
                </a:cubicBezTo>
                <a:cubicBezTo>
                  <a:pt x="1548050" y="5919239"/>
                  <a:pt x="1525779" y="5932839"/>
                  <a:pt x="1502271" y="5932839"/>
                </a:cubicBezTo>
                <a:cubicBezTo>
                  <a:pt x="1491136" y="5932839"/>
                  <a:pt x="1478763" y="5929130"/>
                  <a:pt x="1468865" y="5924185"/>
                </a:cubicBezTo>
                <a:cubicBezTo>
                  <a:pt x="1454018" y="5914293"/>
                  <a:pt x="1442883" y="5900693"/>
                  <a:pt x="1437934" y="5883384"/>
                </a:cubicBezTo>
                <a:cubicBezTo>
                  <a:pt x="1432985" y="5866074"/>
                  <a:pt x="1435459" y="5847529"/>
                  <a:pt x="1444120" y="5831456"/>
                </a:cubicBezTo>
                <a:cubicBezTo>
                  <a:pt x="1456493" y="5811673"/>
                  <a:pt x="1478763" y="5798073"/>
                  <a:pt x="1502271" y="5798073"/>
                </a:cubicBezTo>
                <a:close/>
                <a:moveTo>
                  <a:pt x="4934291" y="5793438"/>
                </a:moveTo>
                <a:cubicBezTo>
                  <a:pt x="4956547" y="5793438"/>
                  <a:pt x="4976330" y="5803308"/>
                  <a:pt x="4988695" y="5820580"/>
                </a:cubicBezTo>
                <a:cubicBezTo>
                  <a:pt x="4999823" y="5835385"/>
                  <a:pt x="5003532" y="5852657"/>
                  <a:pt x="5001059" y="5869930"/>
                </a:cubicBezTo>
                <a:cubicBezTo>
                  <a:pt x="4998586" y="5888436"/>
                  <a:pt x="4988695" y="5903240"/>
                  <a:pt x="4973857" y="5914344"/>
                </a:cubicBezTo>
                <a:cubicBezTo>
                  <a:pt x="4962729" y="5921746"/>
                  <a:pt x="4949128" y="5926681"/>
                  <a:pt x="4934291" y="5926681"/>
                </a:cubicBezTo>
                <a:cubicBezTo>
                  <a:pt x="4913271" y="5926681"/>
                  <a:pt x="4893488" y="5916811"/>
                  <a:pt x="4879887" y="5899539"/>
                </a:cubicBezTo>
                <a:cubicBezTo>
                  <a:pt x="4858867" y="5868696"/>
                  <a:pt x="4865050" y="5826749"/>
                  <a:pt x="4894724" y="5805776"/>
                </a:cubicBezTo>
                <a:cubicBezTo>
                  <a:pt x="4907089" y="5797139"/>
                  <a:pt x="4920690" y="5793438"/>
                  <a:pt x="4934291" y="5793438"/>
                </a:cubicBezTo>
                <a:close/>
                <a:moveTo>
                  <a:pt x="1239563" y="5606024"/>
                </a:moveTo>
                <a:cubicBezTo>
                  <a:pt x="1253093" y="5606024"/>
                  <a:pt x="1266623" y="5609725"/>
                  <a:pt x="1277692" y="5618362"/>
                </a:cubicBezTo>
                <a:cubicBezTo>
                  <a:pt x="1308441" y="5639335"/>
                  <a:pt x="1314591" y="5681282"/>
                  <a:pt x="1292452" y="5712126"/>
                </a:cubicBezTo>
                <a:cubicBezTo>
                  <a:pt x="1280152" y="5729398"/>
                  <a:pt x="1260473" y="5739268"/>
                  <a:pt x="1239563" y="5739268"/>
                </a:cubicBezTo>
                <a:cubicBezTo>
                  <a:pt x="1224804" y="5739268"/>
                  <a:pt x="1211274" y="5734333"/>
                  <a:pt x="1200205" y="5726931"/>
                </a:cubicBezTo>
                <a:cubicBezTo>
                  <a:pt x="1185445" y="5715827"/>
                  <a:pt x="1175606" y="5701022"/>
                  <a:pt x="1173146" y="5682516"/>
                </a:cubicBezTo>
                <a:cubicBezTo>
                  <a:pt x="1170686" y="5665244"/>
                  <a:pt x="1174376" y="5647971"/>
                  <a:pt x="1185445" y="5633167"/>
                </a:cubicBezTo>
                <a:cubicBezTo>
                  <a:pt x="1197745" y="5615894"/>
                  <a:pt x="1217424" y="5606024"/>
                  <a:pt x="1239563" y="5606024"/>
                </a:cubicBezTo>
                <a:close/>
                <a:moveTo>
                  <a:pt x="5201674" y="5598793"/>
                </a:moveTo>
                <a:cubicBezTo>
                  <a:pt x="5220146" y="5598793"/>
                  <a:pt x="5238618" y="5606196"/>
                  <a:pt x="5250932" y="5621001"/>
                </a:cubicBezTo>
                <a:cubicBezTo>
                  <a:pt x="5263247" y="5633338"/>
                  <a:pt x="5269404" y="5650610"/>
                  <a:pt x="5268173" y="5669116"/>
                </a:cubicBezTo>
                <a:cubicBezTo>
                  <a:pt x="5266941" y="5686389"/>
                  <a:pt x="5259553" y="5703661"/>
                  <a:pt x="5246006" y="5714765"/>
                </a:cubicBezTo>
                <a:cubicBezTo>
                  <a:pt x="5233692" y="5725869"/>
                  <a:pt x="5217683" y="5732037"/>
                  <a:pt x="5201674" y="5732037"/>
                </a:cubicBezTo>
                <a:cubicBezTo>
                  <a:pt x="5183202" y="5732037"/>
                  <a:pt x="5164730" y="5724635"/>
                  <a:pt x="5152415" y="5709830"/>
                </a:cubicBezTo>
                <a:cubicBezTo>
                  <a:pt x="5127786" y="5682688"/>
                  <a:pt x="5130249" y="5640740"/>
                  <a:pt x="5157341" y="5616066"/>
                </a:cubicBezTo>
                <a:cubicBezTo>
                  <a:pt x="5169656" y="5604962"/>
                  <a:pt x="5185665" y="5598793"/>
                  <a:pt x="5201674" y="5598793"/>
                </a:cubicBezTo>
                <a:close/>
                <a:moveTo>
                  <a:pt x="990006" y="5384958"/>
                </a:moveTo>
                <a:cubicBezTo>
                  <a:pt x="1006113" y="5384958"/>
                  <a:pt x="1022220" y="5391127"/>
                  <a:pt x="1034610" y="5402231"/>
                </a:cubicBezTo>
                <a:cubicBezTo>
                  <a:pt x="1048239" y="5413334"/>
                  <a:pt x="1055673" y="5430607"/>
                  <a:pt x="1056912" y="5447879"/>
                </a:cubicBezTo>
                <a:cubicBezTo>
                  <a:pt x="1058151" y="5466385"/>
                  <a:pt x="1051956" y="5483658"/>
                  <a:pt x="1039566" y="5495995"/>
                </a:cubicBezTo>
                <a:cubicBezTo>
                  <a:pt x="1027176" y="5510800"/>
                  <a:pt x="1008591" y="5518202"/>
                  <a:pt x="990006" y="5518202"/>
                </a:cubicBezTo>
                <a:cubicBezTo>
                  <a:pt x="973899" y="5518202"/>
                  <a:pt x="957792" y="5512034"/>
                  <a:pt x="945402" y="5500930"/>
                </a:cubicBezTo>
                <a:cubicBezTo>
                  <a:pt x="931773" y="5489826"/>
                  <a:pt x="924339" y="5472554"/>
                  <a:pt x="923100" y="5455281"/>
                </a:cubicBezTo>
                <a:cubicBezTo>
                  <a:pt x="921861" y="5436775"/>
                  <a:pt x="928056" y="5419503"/>
                  <a:pt x="940446" y="5407166"/>
                </a:cubicBezTo>
                <a:cubicBezTo>
                  <a:pt x="952836" y="5392361"/>
                  <a:pt x="971421" y="5384958"/>
                  <a:pt x="990006" y="5384958"/>
                </a:cubicBezTo>
                <a:close/>
                <a:moveTo>
                  <a:pt x="5447282" y="5375988"/>
                </a:moveTo>
                <a:cubicBezTo>
                  <a:pt x="5463323" y="5375988"/>
                  <a:pt x="5479365" y="5382157"/>
                  <a:pt x="5491705" y="5393260"/>
                </a:cubicBezTo>
                <a:cubicBezTo>
                  <a:pt x="5505278" y="5405598"/>
                  <a:pt x="5512682" y="5421636"/>
                  <a:pt x="5513916" y="5438909"/>
                </a:cubicBezTo>
                <a:cubicBezTo>
                  <a:pt x="5515150" y="5457415"/>
                  <a:pt x="5508980" y="5474687"/>
                  <a:pt x="5496641" y="5488258"/>
                </a:cubicBezTo>
                <a:cubicBezTo>
                  <a:pt x="5484301" y="5501829"/>
                  <a:pt x="5465791" y="5509231"/>
                  <a:pt x="5447282" y="5509231"/>
                </a:cubicBezTo>
                <a:cubicBezTo>
                  <a:pt x="5430006" y="5509231"/>
                  <a:pt x="5413964" y="5504296"/>
                  <a:pt x="5401625" y="5493193"/>
                </a:cubicBezTo>
                <a:cubicBezTo>
                  <a:pt x="5374477" y="5468518"/>
                  <a:pt x="5372009" y="5425338"/>
                  <a:pt x="5396689" y="5398195"/>
                </a:cubicBezTo>
                <a:cubicBezTo>
                  <a:pt x="5410262" y="5384624"/>
                  <a:pt x="5427538" y="5375988"/>
                  <a:pt x="5447282" y="5375988"/>
                </a:cubicBezTo>
                <a:close/>
                <a:moveTo>
                  <a:pt x="768073" y="5138428"/>
                </a:moveTo>
                <a:cubicBezTo>
                  <a:pt x="787786" y="5138428"/>
                  <a:pt x="805035" y="5147064"/>
                  <a:pt x="817356" y="5160636"/>
                </a:cubicBezTo>
                <a:cubicBezTo>
                  <a:pt x="829677" y="5174207"/>
                  <a:pt x="835837" y="5191479"/>
                  <a:pt x="834605" y="5208751"/>
                </a:cubicBezTo>
                <a:cubicBezTo>
                  <a:pt x="834605" y="5227258"/>
                  <a:pt x="825980" y="5243296"/>
                  <a:pt x="812427" y="5255634"/>
                </a:cubicBezTo>
                <a:cubicBezTo>
                  <a:pt x="801339" y="5266737"/>
                  <a:pt x="785322" y="5271672"/>
                  <a:pt x="768073" y="5271672"/>
                </a:cubicBezTo>
                <a:cubicBezTo>
                  <a:pt x="749592" y="5271672"/>
                  <a:pt x="731111" y="5264270"/>
                  <a:pt x="718790" y="5250699"/>
                </a:cubicBezTo>
                <a:cubicBezTo>
                  <a:pt x="706469" y="5237128"/>
                  <a:pt x="700309" y="5219855"/>
                  <a:pt x="701541" y="5201349"/>
                </a:cubicBezTo>
                <a:cubicBezTo>
                  <a:pt x="702773" y="5184077"/>
                  <a:pt x="710165" y="5168038"/>
                  <a:pt x="723718" y="5155701"/>
                </a:cubicBezTo>
                <a:cubicBezTo>
                  <a:pt x="736039" y="5144597"/>
                  <a:pt x="752056" y="5138428"/>
                  <a:pt x="768073" y="5138428"/>
                </a:cubicBezTo>
                <a:close/>
                <a:moveTo>
                  <a:pt x="5671203" y="5130842"/>
                </a:moveTo>
                <a:cubicBezTo>
                  <a:pt x="5684784" y="5130842"/>
                  <a:pt x="5698366" y="5135788"/>
                  <a:pt x="5709478" y="5144442"/>
                </a:cubicBezTo>
                <a:cubicBezTo>
                  <a:pt x="5724294" y="5154334"/>
                  <a:pt x="5734172" y="5170407"/>
                  <a:pt x="5736641" y="5187716"/>
                </a:cubicBezTo>
                <a:cubicBezTo>
                  <a:pt x="5739110" y="5205025"/>
                  <a:pt x="5735406" y="5223571"/>
                  <a:pt x="5724294" y="5237171"/>
                </a:cubicBezTo>
                <a:cubicBezTo>
                  <a:pt x="5711947" y="5254481"/>
                  <a:pt x="5692192" y="5265608"/>
                  <a:pt x="5669968" y="5265608"/>
                </a:cubicBezTo>
                <a:cubicBezTo>
                  <a:pt x="5656386" y="5265608"/>
                  <a:pt x="5642805" y="5260663"/>
                  <a:pt x="5631693" y="5252008"/>
                </a:cubicBezTo>
                <a:cubicBezTo>
                  <a:pt x="5616876" y="5242117"/>
                  <a:pt x="5606999" y="5226044"/>
                  <a:pt x="5604530" y="5208735"/>
                </a:cubicBezTo>
                <a:cubicBezTo>
                  <a:pt x="5602060" y="5191425"/>
                  <a:pt x="5605764" y="5172879"/>
                  <a:pt x="5616876" y="5159279"/>
                </a:cubicBezTo>
                <a:cubicBezTo>
                  <a:pt x="5629223" y="5141970"/>
                  <a:pt x="5648978" y="5130842"/>
                  <a:pt x="5671203" y="5130842"/>
                </a:cubicBezTo>
                <a:close/>
                <a:moveTo>
                  <a:pt x="573528" y="4871896"/>
                </a:moveTo>
                <a:cubicBezTo>
                  <a:pt x="595629" y="4871896"/>
                  <a:pt x="615274" y="4883024"/>
                  <a:pt x="627553" y="4900333"/>
                </a:cubicBezTo>
                <a:cubicBezTo>
                  <a:pt x="638603" y="4913933"/>
                  <a:pt x="642287" y="4932479"/>
                  <a:pt x="639831" y="4949789"/>
                </a:cubicBezTo>
                <a:cubicBezTo>
                  <a:pt x="637375" y="4967098"/>
                  <a:pt x="627553" y="4983171"/>
                  <a:pt x="612819" y="4993062"/>
                </a:cubicBezTo>
                <a:cubicBezTo>
                  <a:pt x="601768" y="5001717"/>
                  <a:pt x="588262" y="5006662"/>
                  <a:pt x="574756" y="5006662"/>
                </a:cubicBezTo>
                <a:cubicBezTo>
                  <a:pt x="552655" y="5006662"/>
                  <a:pt x="533009" y="4995535"/>
                  <a:pt x="520731" y="4978225"/>
                </a:cubicBezTo>
                <a:cubicBezTo>
                  <a:pt x="509680" y="4964625"/>
                  <a:pt x="505997" y="4946079"/>
                  <a:pt x="508452" y="4928770"/>
                </a:cubicBezTo>
                <a:cubicBezTo>
                  <a:pt x="510908" y="4911461"/>
                  <a:pt x="520731" y="4895388"/>
                  <a:pt x="535465" y="4885496"/>
                </a:cubicBezTo>
                <a:cubicBezTo>
                  <a:pt x="546515" y="4876842"/>
                  <a:pt x="560022" y="4871896"/>
                  <a:pt x="573528" y="4871896"/>
                </a:cubicBezTo>
                <a:close/>
                <a:moveTo>
                  <a:pt x="5858778" y="4863221"/>
                </a:moveTo>
                <a:cubicBezTo>
                  <a:pt x="5871102" y="4863221"/>
                  <a:pt x="5882194" y="4865703"/>
                  <a:pt x="5892054" y="4871907"/>
                </a:cubicBezTo>
                <a:cubicBezTo>
                  <a:pt x="5908075" y="4880592"/>
                  <a:pt x="5919167" y="4895482"/>
                  <a:pt x="5924097" y="4912853"/>
                </a:cubicBezTo>
                <a:cubicBezTo>
                  <a:pt x="5927794" y="4930224"/>
                  <a:pt x="5925329" y="4948836"/>
                  <a:pt x="5916702" y="4963725"/>
                </a:cubicBezTo>
                <a:cubicBezTo>
                  <a:pt x="5905610" y="4984818"/>
                  <a:pt x="5883427" y="4997226"/>
                  <a:pt x="5858778" y="4997226"/>
                </a:cubicBezTo>
                <a:cubicBezTo>
                  <a:pt x="5847686" y="4997226"/>
                  <a:pt x="5835362" y="4994745"/>
                  <a:pt x="5825502" y="4988541"/>
                </a:cubicBezTo>
                <a:cubicBezTo>
                  <a:pt x="5793459" y="4969929"/>
                  <a:pt x="5782367" y="4928983"/>
                  <a:pt x="5800854" y="4896722"/>
                </a:cubicBezTo>
                <a:cubicBezTo>
                  <a:pt x="5813178" y="4875629"/>
                  <a:pt x="5835362" y="4863221"/>
                  <a:pt x="5858778" y="4863221"/>
                </a:cubicBezTo>
                <a:close/>
                <a:moveTo>
                  <a:pt x="409835" y="4586552"/>
                </a:moveTo>
                <a:cubicBezTo>
                  <a:pt x="433343" y="4586552"/>
                  <a:pt x="455614" y="4598960"/>
                  <a:pt x="467986" y="4620053"/>
                </a:cubicBezTo>
                <a:cubicBezTo>
                  <a:pt x="476647" y="4634943"/>
                  <a:pt x="479122" y="4653555"/>
                  <a:pt x="474173" y="4670926"/>
                </a:cubicBezTo>
                <a:cubicBezTo>
                  <a:pt x="469224" y="4688297"/>
                  <a:pt x="458088" y="4703186"/>
                  <a:pt x="443241" y="4711872"/>
                </a:cubicBezTo>
                <a:cubicBezTo>
                  <a:pt x="433343" y="4718076"/>
                  <a:pt x="420971" y="4720557"/>
                  <a:pt x="409835" y="4720557"/>
                </a:cubicBezTo>
                <a:cubicBezTo>
                  <a:pt x="385090" y="4720557"/>
                  <a:pt x="362819" y="4708149"/>
                  <a:pt x="351684" y="4687056"/>
                </a:cubicBezTo>
                <a:cubicBezTo>
                  <a:pt x="343023" y="4672167"/>
                  <a:pt x="340549" y="4653555"/>
                  <a:pt x="344261" y="4636184"/>
                </a:cubicBezTo>
                <a:cubicBezTo>
                  <a:pt x="349210" y="4618813"/>
                  <a:pt x="360345" y="4603923"/>
                  <a:pt x="376429" y="4595238"/>
                </a:cubicBezTo>
                <a:cubicBezTo>
                  <a:pt x="386327" y="4589034"/>
                  <a:pt x="397463" y="4586552"/>
                  <a:pt x="409835" y="4586552"/>
                </a:cubicBezTo>
                <a:close/>
                <a:moveTo>
                  <a:pt x="6029102" y="4579141"/>
                </a:moveTo>
                <a:cubicBezTo>
                  <a:pt x="6037697" y="4579141"/>
                  <a:pt x="6047520" y="4580375"/>
                  <a:pt x="6056115" y="4584076"/>
                </a:cubicBezTo>
                <a:cubicBezTo>
                  <a:pt x="6072076" y="4591479"/>
                  <a:pt x="6084355" y="4605050"/>
                  <a:pt x="6090494" y="4621088"/>
                </a:cubicBezTo>
                <a:cubicBezTo>
                  <a:pt x="6096633" y="4638361"/>
                  <a:pt x="6096633" y="4656867"/>
                  <a:pt x="6089266" y="4672906"/>
                </a:cubicBezTo>
                <a:cubicBezTo>
                  <a:pt x="6078216" y="4696347"/>
                  <a:pt x="6054887" y="4712385"/>
                  <a:pt x="6027874" y="4712385"/>
                </a:cubicBezTo>
                <a:cubicBezTo>
                  <a:pt x="6019279" y="4712385"/>
                  <a:pt x="6009457" y="4709918"/>
                  <a:pt x="6000862" y="4706217"/>
                </a:cubicBezTo>
                <a:cubicBezTo>
                  <a:pt x="5984900" y="4698814"/>
                  <a:pt x="5972622" y="4686477"/>
                  <a:pt x="5966482" y="4669204"/>
                </a:cubicBezTo>
                <a:cubicBezTo>
                  <a:pt x="5960343" y="4653166"/>
                  <a:pt x="5960343" y="4634660"/>
                  <a:pt x="5967710" y="4618621"/>
                </a:cubicBezTo>
                <a:cubicBezTo>
                  <a:pt x="5978761" y="4593946"/>
                  <a:pt x="6002090" y="4579141"/>
                  <a:pt x="6029102" y="4579141"/>
                </a:cubicBezTo>
                <a:close/>
                <a:moveTo>
                  <a:pt x="277679" y="4287168"/>
                </a:moveTo>
                <a:cubicBezTo>
                  <a:pt x="304881" y="4287168"/>
                  <a:pt x="328373" y="4301973"/>
                  <a:pt x="339501" y="4326648"/>
                </a:cubicBezTo>
                <a:cubicBezTo>
                  <a:pt x="354339" y="4359958"/>
                  <a:pt x="339501" y="4399438"/>
                  <a:pt x="304881" y="4414243"/>
                </a:cubicBezTo>
                <a:cubicBezTo>
                  <a:pt x="296226" y="4417944"/>
                  <a:pt x="287570" y="4420411"/>
                  <a:pt x="278915" y="4420411"/>
                </a:cubicBezTo>
                <a:cubicBezTo>
                  <a:pt x="251713" y="4420411"/>
                  <a:pt x="228221" y="4404373"/>
                  <a:pt x="217093" y="4380932"/>
                </a:cubicBezTo>
                <a:cubicBezTo>
                  <a:pt x="209674" y="4364893"/>
                  <a:pt x="209674" y="4346387"/>
                  <a:pt x="215856" y="4329115"/>
                </a:cubicBezTo>
                <a:cubicBezTo>
                  <a:pt x="222038" y="4313077"/>
                  <a:pt x="234403" y="4299506"/>
                  <a:pt x="250477" y="4292103"/>
                </a:cubicBezTo>
                <a:cubicBezTo>
                  <a:pt x="259132" y="4288402"/>
                  <a:pt x="269024" y="4287168"/>
                  <a:pt x="277679" y="4287168"/>
                </a:cubicBezTo>
                <a:close/>
                <a:moveTo>
                  <a:pt x="6159673" y="4275657"/>
                </a:moveTo>
                <a:cubicBezTo>
                  <a:pt x="6165843" y="4275657"/>
                  <a:pt x="6173246" y="4276891"/>
                  <a:pt x="6179416" y="4278125"/>
                </a:cubicBezTo>
                <a:cubicBezTo>
                  <a:pt x="6196692" y="4284293"/>
                  <a:pt x="6210266" y="4295397"/>
                  <a:pt x="6218903" y="4311435"/>
                </a:cubicBezTo>
                <a:cubicBezTo>
                  <a:pt x="6226307" y="4327474"/>
                  <a:pt x="6227541" y="4345980"/>
                  <a:pt x="6222605" y="4363252"/>
                </a:cubicBezTo>
                <a:cubicBezTo>
                  <a:pt x="6213968" y="4390394"/>
                  <a:pt x="6188054" y="4408900"/>
                  <a:pt x="6158439" y="4408900"/>
                </a:cubicBezTo>
                <a:cubicBezTo>
                  <a:pt x="6152269" y="4408900"/>
                  <a:pt x="6144865" y="4407667"/>
                  <a:pt x="6138695" y="4405199"/>
                </a:cubicBezTo>
                <a:cubicBezTo>
                  <a:pt x="6102910" y="4394095"/>
                  <a:pt x="6084400" y="4357084"/>
                  <a:pt x="6095506" y="4321305"/>
                </a:cubicBezTo>
                <a:cubicBezTo>
                  <a:pt x="6104144" y="4294163"/>
                  <a:pt x="6130057" y="4275657"/>
                  <a:pt x="6159673" y="4275657"/>
                </a:cubicBezTo>
                <a:close/>
                <a:moveTo>
                  <a:pt x="174129" y="3971881"/>
                </a:moveTo>
                <a:cubicBezTo>
                  <a:pt x="203804" y="3971881"/>
                  <a:pt x="229770" y="3990387"/>
                  <a:pt x="238425" y="4017529"/>
                </a:cubicBezTo>
                <a:cubicBezTo>
                  <a:pt x="249553" y="4053308"/>
                  <a:pt x="231006" y="4090319"/>
                  <a:pt x="195149" y="4101423"/>
                </a:cubicBezTo>
                <a:cubicBezTo>
                  <a:pt x="188967" y="4103891"/>
                  <a:pt x="181548" y="4105124"/>
                  <a:pt x="175366" y="4105124"/>
                </a:cubicBezTo>
                <a:cubicBezTo>
                  <a:pt x="175359" y="4105124"/>
                  <a:pt x="175274" y="4105124"/>
                  <a:pt x="174129" y="4105124"/>
                </a:cubicBezTo>
                <a:cubicBezTo>
                  <a:pt x="145691" y="4105124"/>
                  <a:pt x="119725" y="4086618"/>
                  <a:pt x="111070" y="4059476"/>
                </a:cubicBezTo>
                <a:cubicBezTo>
                  <a:pt x="104888" y="4042204"/>
                  <a:pt x="107361" y="4023698"/>
                  <a:pt x="114779" y="4007659"/>
                </a:cubicBezTo>
                <a:cubicBezTo>
                  <a:pt x="123435" y="3991621"/>
                  <a:pt x="137036" y="3980517"/>
                  <a:pt x="154346" y="3974349"/>
                </a:cubicBezTo>
                <a:cubicBezTo>
                  <a:pt x="160528" y="3973115"/>
                  <a:pt x="167947" y="3971881"/>
                  <a:pt x="174129" y="3971881"/>
                </a:cubicBezTo>
                <a:close/>
                <a:moveTo>
                  <a:pt x="6262794" y="3961491"/>
                </a:moveTo>
                <a:cubicBezTo>
                  <a:pt x="6266489" y="3961491"/>
                  <a:pt x="6271415" y="3961491"/>
                  <a:pt x="6276341" y="3962725"/>
                </a:cubicBezTo>
                <a:cubicBezTo>
                  <a:pt x="6293581" y="3966426"/>
                  <a:pt x="6308358" y="3976296"/>
                  <a:pt x="6318210" y="3992335"/>
                </a:cubicBezTo>
                <a:cubicBezTo>
                  <a:pt x="6328062" y="4007140"/>
                  <a:pt x="6331756" y="4024412"/>
                  <a:pt x="6328062" y="4041684"/>
                </a:cubicBezTo>
                <a:cubicBezTo>
                  <a:pt x="6320673" y="4072528"/>
                  <a:pt x="6293581" y="4094735"/>
                  <a:pt x="6262794" y="4094735"/>
                </a:cubicBezTo>
                <a:cubicBezTo>
                  <a:pt x="6257869" y="4094735"/>
                  <a:pt x="6252943" y="4094735"/>
                  <a:pt x="6248017" y="4093501"/>
                </a:cubicBezTo>
                <a:cubicBezTo>
                  <a:pt x="6212305" y="4086099"/>
                  <a:pt x="6190138" y="4050321"/>
                  <a:pt x="6197527" y="4014542"/>
                </a:cubicBezTo>
                <a:cubicBezTo>
                  <a:pt x="6203684" y="3983699"/>
                  <a:pt x="6230776" y="3961491"/>
                  <a:pt x="6262794" y="3961491"/>
                </a:cubicBezTo>
                <a:close/>
                <a:moveTo>
                  <a:pt x="101454" y="3648532"/>
                </a:moveTo>
                <a:cubicBezTo>
                  <a:pt x="133624" y="3648532"/>
                  <a:pt x="160844" y="3670739"/>
                  <a:pt x="167030" y="3701583"/>
                </a:cubicBezTo>
                <a:cubicBezTo>
                  <a:pt x="170742" y="3718855"/>
                  <a:pt x="168267" y="3736128"/>
                  <a:pt x="158369" y="3752166"/>
                </a:cubicBezTo>
                <a:cubicBezTo>
                  <a:pt x="148471" y="3766971"/>
                  <a:pt x="133624" y="3776841"/>
                  <a:pt x="116302" y="3780542"/>
                </a:cubicBezTo>
                <a:cubicBezTo>
                  <a:pt x="111353" y="3781776"/>
                  <a:pt x="106403" y="3781776"/>
                  <a:pt x="101454" y="3781776"/>
                </a:cubicBezTo>
                <a:cubicBezTo>
                  <a:pt x="70522" y="3781776"/>
                  <a:pt x="43302" y="3759569"/>
                  <a:pt x="35879" y="3728725"/>
                </a:cubicBezTo>
                <a:cubicBezTo>
                  <a:pt x="32167" y="3711453"/>
                  <a:pt x="35879" y="3694181"/>
                  <a:pt x="45777" y="3679376"/>
                </a:cubicBezTo>
                <a:cubicBezTo>
                  <a:pt x="55675" y="3663337"/>
                  <a:pt x="70522" y="3653467"/>
                  <a:pt x="87844" y="3649766"/>
                </a:cubicBezTo>
                <a:cubicBezTo>
                  <a:pt x="92793" y="3648532"/>
                  <a:pt x="96505" y="3648532"/>
                  <a:pt x="101454" y="3648532"/>
                </a:cubicBezTo>
                <a:close/>
                <a:moveTo>
                  <a:pt x="6331984" y="3638450"/>
                </a:moveTo>
                <a:lnTo>
                  <a:pt x="6338157" y="3638450"/>
                </a:lnTo>
                <a:cubicBezTo>
                  <a:pt x="6356677" y="3640923"/>
                  <a:pt x="6372728" y="3649578"/>
                  <a:pt x="6383840" y="3663178"/>
                </a:cubicBezTo>
                <a:cubicBezTo>
                  <a:pt x="6394953" y="3678014"/>
                  <a:pt x="6399891" y="3695324"/>
                  <a:pt x="6398657" y="3712633"/>
                </a:cubicBezTo>
                <a:cubicBezTo>
                  <a:pt x="6394953" y="3747252"/>
                  <a:pt x="6366555" y="3773216"/>
                  <a:pt x="6331984" y="3773216"/>
                </a:cubicBezTo>
                <a:cubicBezTo>
                  <a:pt x="6329514" y="3773216"/>
                  <a:pt x="6327045" y="3771980"/>
                  <a:pt x="6324575" y="3771980"/>
                </a:cubicBezTo>
                <a:cubicBezTo>
                  <a:pt x="6307290" y="3770743"/>
                  <a:pt x="6291239" y="3762089"/>
                  <a:pt x="6280127" y="3747252"/>
                </a:cubicBezTo>
                <a:cubicBezTo>
                  <a:pt x="6269015" y="3733652"/>
                  <a:pt x="6262841" y="3716342"/>
                  <a:pt x="6265311" y="3699033"/>
                </a:cubicBezTo>
                <a:cubicBezTo>
                  <a:pt x="6269015" y="3664414"/>
                  <a:pt x="6297412" y="3638450"/>
                  <a:pt x="6331984" y="3638450"/>
                </a:cubicBezTo>
                <a:close/>
                <a:moveTo>
                  <a:pt x="62230" y="3320295"/>
                </a:moveTo>
                <a:cubicBezTo>
                  <a:pt x="63460" y="3320295"/>
                  <a:pt x="65921" y="3320295"/>
                  <a:pt x="68382" y="3320295"/>
                </a:cubicBezTo>
                <a:cubicBezTo>
                  <a:pt x="102835" y="3320295"/>
                  <a:pt x="131136" y="3346259"/>
                  <a:pt x="134827" y="3380878"/>
                </a:cubicBezTo>
                <a:cubicBezTo>
                  <a:pt x="138519" y="3416733"/>
                  <a:pt x="112679" y="3450116"/>
                  <a:pt x="75765" y="3453825"/>
                </a:cubicBezTo>
                <a:cubicBezTo>
                  <a:pt x="73304" y="3453825"/>
                  <a:pt x="70843" y="3455061"/>
                  <a:pt x="68382" y="3455061"/>
                </a:cubicBezTo>
                <a:cubicBezTo>
                  <a:pt x="33929" y="3455061"/>
                  <a:pt x="5629" y="3429097"/>
                  <a:pt x="1937" y="3394478"/>
                </a:cubicBezTo>
                <a:cubicBezTo>
                  <a:pt x="707" y="3377169"/>
                  <a:pt x="5629" y="3359859"/>
                  <a:pt x="16703" y="3345023"/>
                </a:cubicBezTo>
                <a:cubicBezTo>
                  <a:pt x="27777" y="3331423"/>
                  <a:pt x="43773" y="3322768"/>
                  <a:pt x="62230" y="3320295"/>
                </a:cubicBezTo>
                <a:close/>
                <a:moveTo>
                  <a:pt x="6366395" y="3309190"/>
                </a:moveTo>
                <a:cubicBezTo>
                  <a:pt x="6403610" y="3309190"/>
                  <a:pt x="6433778" y="3339188"/>
                  <a:pt x="6433778" y="3376193"/>
                </a:cubicBezTo>
                <a:cubicBezTo>
                  <a:pt x="6433778" y="3413198"/>
                  <a:pt x="6403610" y="3443196"/>
                  <a:pt x="6366395" y="3443196"/>
                </a:cubicBezTo>
                <a:cubicBezTo>
                  <a:pt x="6329180" y="3443196"/>
                  <a:pt x="6299012" y="3413198"/>
                  <a:pt x="6299012" y="3376193"/>
                </a:cubicBezTo>
                <a:cubicBezTo>
                  <a:pt x="6299012" y="3339188"/>
                  <a:pt x="6329180" y="3309190"/>
                  <a:pt x="6366395" y="3309190"/>
                </a:cubicBezTo>
                <a:close/>
                <a:moveTo>
                  <a:pt x="66765" y="2989142"/>
                </a:moveTo>
                <a:cubicBezTo>
                  <a:pt x="103856" y="2989142"/>
                  <a:pt x="134766" y="3018921"/>
                  <a:pt x="134766" y="3056145"/>
                </a:cubicBezTo>
                <a:cubicBezTo>
                  <a:pt x="134766" y="3093368"/>
                  <a:pt x="103856" y="3123147"/>
                  <a:pt x="66765" y="3123147"/>
                </a:cubicBezTo>
                <a:cubicBezTo>
                  <a:pt x="30909" y="3123147"/>
                  <a:pt x="0" y="3093368"/>
                  <a:pt x="0" y="3056145"/>
                </a:cubicBezTo>
                <a:cubicBezTo>
                  <a:pt x="0" y="3038774"/>
                  <a:pt x="7418" y="3021403"/>
                  <a:pt x="19782" y="3008995"/>
                </a:cubicBezTo>
                <a:cubicBezTo>
                  <a:pt x="32146" y="2996587"/>
                  <a:pt x="49455" y="2989142"/>
                  <a:pt x="66765" y="2989142"/>
                </a:cubicBezTo>
                <a:close/>
                <a:moveTo>
                  <a:pt x="6358257" y="2979702"/>
                </a:moveTo>
                <a:cubicBezTo>
                  <a:pt x="6360728" y="2979702"/>
                  <a:pt x="6363200" y="2979702"/>
                  <a:pt x="6365671" y="2979702"/>
                </a:cubicBezTo>
                <a:cubicBezTo>
                  <a:pt x="6400268" y="2979702"/>
                  <a:pt x="6428687" y="3005611"/>
                  <a:pt x="6432393" y="3038922"/>
                </a:cubicBezTo>
                <a:cubicBezTo>
                  <a:pt x="6436100" y="3075934"/>
                  <a:pt x="6408917" y="3109245"/>
                  <a:pt x="6371849" y="3112946"/>
                </a:cubicBezTo>
                <a:cubicBezTo>
                  <a:pt x="6370613" y="3112946"/>
                  <a:pt x="6368142" y="3112946"/>
                  <a:pt x="6365671" y="3112946"/>
                </a:cubicBezTo>
                <a:cubicBezTo>
                  <a:pt x="6331074" y="3112946"/>
                  <a:pt x="6302655" y="3087038"/>
                  <a:pt x="6298948" y="3053727"/>
                </a:cubicBezTo>
                <a:cubicBezTo>
                  <a:pt x="6295241" y="3016714"/>
                  <a:pt x="6321189" y="2983403"/>
                  <a:pt x="6358257" y="2979702"/>
                </a:cubicBezTo>
                <a:close/>
                <a:moveTo>
                  <a:pt x="101893" y="2661508"/>
                </a:moveTo>
                <a:cubicBezTo>
                  <a:pt x="104354" y="2661508"/>
                  <a:pt x="106815" y="2661508"/>
                  <a:pt x="109276" y="2661508"/>
                </a:cubicBezTo>
                <a:cubicBezTo>
                  <a:pt x="146189" y="2665209"/>
                  <a:pt x="172029" y="2698520"/>
                  <a:pt x="168337" y="2735532"/>
                </a:cubicBezTo>
                <a:cubicBezTo>
                  <a:pt x="164646" y="2768843"/>
                  <a:pt x="136346" y="2794751"/>
                  <a:pt x="101893" y="2794751"/>
                </a:cubicBezTo>
                <a:lnTo>
                  <a:pt x="95741" y="2794751"/>
                </a:lnTo>
                <a:cubicBezTo>
                  <a:pt x="77284" y="2793517"/>
                  <a:pt x="61288" y="2784881"/>
                  <a:pt x="50214" y="2770076"/>
                </a:cubicBezTo>
                <a:cubicBezTo>
                  <a:pt x="39140" y="2756505"/>
                  <a:pt x="34218" y="2739233"/>
                  <a:pt x="35448" y="2721961"/>
                </a:cubicBezTo>
                <a:cubicBezTo>
                  <a:pt x="39140" y="2687416"/>
                  <a:pt x="67440" y="2661508"/>
                  <a:pt x="101893" y="2661508"/>
                </a:cubicBezTo>
                <a:close/>
                <a:moveTo>
                  <a:pt x="6330481" y="2651264"/>
                </a:moveTo>
                <a:cubicBezTo>
                  <a:pt x="6361353" y="2651264"/>
                  <a:pt x="6388520" y="2673519"/>
                  <a:pt x="6395929" y="2704429"/>
                </a:cubicBezTo>
                <a:cubicBezTo>
                  <a:pt x="6403338" y="2740284"/>
                  <a:pt x="6379876" y="2776139"/>
                  <a:pt x="6344065" y="2783557"/>
                </a:cubicBezTo>
                <a:cubicBezTo>
                  <a:pt x="6339125" y="2784794"/>
                  <a:pt x="6334186" y="2786030"/>
                  <a:pt x="6330481" y="2786030"/>
                </a:cubicBezTo>
                <a:cubicBezTo>
                  <a:pt x="6298375" y="2786030"/>
                  <a:pt x="6271208" y="2763775"/>
                  <a:pt x="6265033" y="2732866"/>
                </a:cubicBezTo>
                <a:cubicBezTo>
                  <a:pt x="6256389" y="2697010"/>
                  <a:pt x="6279852" y="2661155"/>
                  <a:pt x="6315663" y="2652501"/>
                </a:cubicBezTo>
                <a:cubicBezTo>
                  <a:pt x="6320602" y="2652501"/>
                  <a:pt x="6325542" y="2651264"/>
                  <a:pt x="6330481" y="2651264"/>
                </a:cubicBezTo>
                <a:close/>
                <a:moveTo>
                  <a:pt x="170100" y="2338386"/>
                </a:moveTo>
                <a:cubicBezTo>
                  <a:pt x="175053" y="2338386"/>
                  <a:pt x="180005" y="2339623"/>
                  <a:pt x="184957" y="2339623"/>
                </a:cubicBezTo>
                <a:cubicBezTo>
                  <a:pt x="220862" y="2348277"/>
                  <a:pt x="243148" y="2384132"/>
                  <a:pt x="235719" y="2419988"/>
                </a:cubicBezTo>
                <a:cubicBezTo>
                  <a:pt x="229529" y="2450897"/>
                  <a:pt x="202291" y="2473152"/>
                  <a:pt x="170100" y="2473152"/>
                </a:cubicBezTo>
                <a:cubicBezTo>
                  <a:pt x="165148" y="2473152"/>
                  <a:pt x="161434" y="2471916"/>
                  <a:pt x="156481" y="2470679"/>
                </a:cubicBezTo>
                <a:cubicBezTo>
                  <a:pt x="139148" y="2466970"/>
                  <a:pt x="124291" y="2457079"/>
                  <a:pt x="114386" y="2442243"/>
                </a:cubicBezTo>
                <a:cubicBezTo>
                  <a:pt x="104481" y="2427406"/>
                  <a:pt x="100767" y="2408860"/>
                  <a:pt x="104481" y="2391551"/>
                </a:cubicBezTo>
                <a:cubicBezTo>
                  <a:pt x="111910" y="2360641"/>
                  <a:pt x="139148" y="2338386"/>
                  <a:pt x="170100" y="2338386"/>
                </a:cubicBezTo>
                <a:close/>
                <a:moveTo>
                  <a:pt x="6260617" y="2328278"/>
                </a:moveTo>
                <a:cubicBezTo>
                  <a:pt x="6290217" y="2328278"/>
                  <a:pt x="6316117" y="2346824"/>
                  <a:pt x="6324750" y="2375261"/>
                </a:cubicBezTo>
                <a:cubicBezTo>
                  <a:pt x="6335850" y="2409880"/>
                  <a:pt x="6317350" y="2448208"/>
                  <a:pt x="6281584" y="2459335"/>
                </a:cubicBezTo>
                <a:cubicBezTo>
                  <a:pt x="6275417" y="2461808"/>
                  <a:pt x="6268017" y="2463044"/>
                  <a:pt x="6261850" y="2463044"/>
                </a:cubicBezTo>
                <a:cubicBezTo>
                  <a:pt x="6232250" y="2463044"/>
                  <a:pt x="6206351" y="2444498"/>
                  <a:pt x="6197717" y="2416061"/>
                </a:cubicBezTo>
                <a:cubicBezTo>
                  <a:pt x="6186617" y="2381443"/>
                  <a:pt x="6205117" y="2343115"/>
                  <a:pt x="6240884" y="2331987"/>
                </a:cubicBezTo>
                <a:cubicBezTo>
                  <a:pt x="6247050" y="2329515"/>
                  <a:pt x="6254450" y="2328278"/>
                  <a:pt x="6260617" y="2328278"/>
                </a:cubicBezTo>
                <a:close/>
                <a:moveTo>
                  <a:pt x="271213" y="2023899"/>
                </a:moveTo>
                <a:cubicBezTo>
                  <a:pt x="277411" y="2023899"/>
                  <a:pt x="284848" y="2025136"/>
                  <a:pt x="291047" y="2027608"/>
                </a:cubicBezTo>
                <a:cubicBezTo>
                  <a:pt x="326996" y="2038736"/>
                  <a:pt x="345590" y="2077064"/>
                  <a:pt x="334433" y="2111682"/>
                </a:cubicBezTo>
                <a:cubicBezTo>
                  <a:pt x="325756" y="2140119"/>
                  <a:pt x="299724" y="2158665"/>
                  <a:pt x="269973" y="2158665"/>
                </a:cubicBezTo>
                <a:cubicBezTo>
                  <a:pt x="263775" y="2158665"/>
                  <a:pt x="256337" y="2157429"/>
                  <a:pt x="250139" y="2154956"/>
                </a:cubicBezTo>
                <a:cubicBezTo>
                  <a:pt x="214190" y="2143829"/>
                  <a:pt x="195596" y="2105501"/>
                  <a:pt x="206752" y="2070882"/>
                </a:cubicBezTo>
                <a:cubicBezTo>
                  <a:pt x="215430" y="2042445"/>
                  <a:pt x="241462" y="2023899"/>
                  <a:pt x="271213" y="2023899"/>
                </a:cubicBezTo>
                <a:close/>
                <a:moveTo>
                  <a:pt x="6158130" y="2015460"/>
                </a:moveTo>
                <a:cubicBezTo>
                  <a:pt x="6185231" y="2015460"/>
                  <a:pt x="6208636" y="2030265"/>
                  <a:pt x="6219723" y="2054940"/>
                </a:cubicBezTo>
                <a:cubicBezTo>
                  <a:pt x="6234505" y="2088251"/>
                  <a:pt x="6219723" y="2127731"/>
                  <a:pt x="6186463" y="2142535"/>
                </a:cubicBezTo>
                <a:cubicBezTo>
                  <a:pt x="6177840" y="2146237"/>
                  <a:pt x="6167985" y="2148704"/>
                  <a:pt x="6159362" y="2148704"/>
                </a:cubicBezTo>
                <a:cubicBezTo>
                  <a:pt x="6132261" y="2148704"/>
                  <a:pt x="6108856" y="2132665"/>
                  <a:pt x="6097769" y="2109224"/>
                </a:cubicBezTo>
                <a:cubicBezTo>
                  <a:pt x="6082987" y="2075913"/>
                  <a:pt x="6097769" y="2035200"/>
                  <a:pt x="6131030" y="2020395"/>
                </a:cubicBezTo>
                <a:cubicBezTo>
                  <a:pt x="6139653" y="2016694"/>
                  <a:pt x="6149507" y="2015460"/>
                  <a:pt x="6158130" y="2015460"/>
                </a:cubicBezTo>
                <a:close/>
                <a:moveTo>
                  <a:pt x="409174" y="1723487"/>
                </a:moveTo>
                <a:cubicBezTo>
                  <a:pt x="417829" y="1723487"/>
                  <a:pt x="426485" y="1724721"/>
                  <a:pt x="435140" y="1728422"/>
                </a:cubicBezTo>
                <a:cubicBezTo>
                  <a:pt x="469760" y="1743227"/>
                  <a:pt x="484598" y="1783940"/>
                  <a:pt x="469760" y="1817251"/>
                </a:cubicBezTo>
                <a:cubicBezTo>
                  <a:pt x="458632" y="1840692"/>
                  <a:pt x="435140" y="1856730"/>
                  <a:pt x="407938" y="1856730"/>
                </a:cubicBezTo>
                <a:cubicBezTo>
                  <a:pt x="399283" y="1856730"/>
                  <a:pt x="389391" y="1854263"/>
                  <a:pt x="380736" y="1850561"/>
                </a:cubicBezTo>
                <a:cubicBezTo>
                  <a:pt x="364662" y="1843159"/>
                  <a:pt x="352297" y="1830822"/>
                  <a:pt x="346115" y="1813549"/>
                </a:cubicBezTo>
                <a:cubicBezTo>
                  <a:pt x="339933" y="1797511"/>
                  <a:pt x="339933" y="1779005"/>
                  <a:pt x="347352" y="1762966"/>
                </a:cubicBezTo>
                <a:cubicBezTo>
                  <a:pt x="358480" y="1738292"/>
                  <a:pt x="381972" y="1723487"/>
                  <a:pt x="409174" y="1723487"/>
                </a:cubicBezTo>
                <a:close/>
                <a:moveTo>
                  <a:pt x="6018842" y="1712922"/>
                </a:moveTo>
                <a:cubicBezTo>
                  <a:pt x="6043491" y="1712922"/>
                  <a:pt x="6065674" y="1726446"/>
                  <a:pt x="6076766" y="1746116"/>
                </a:cubicBezTo>
                <a:cubicBezTo>
                  <a:pt x="6085393" y="1762098"/>
                  <a:pt x="6087858" y="1780539"/>
                  <a:pt x="6084161" y="1797751"/>
                </a:cubicBezTo>
                <a:cubicBezTo>
                  <a:pt x="6079231" y="1814963"/>
                  <a:pt x="6068139" y="1828486"/>
                  <a:pt x="6052118" y="1837092"/>
                </a:cubicBezTo>
                <a:cubicBezTo>
                  <a:pt x="6042258" y="1843239"/>
                  <a:pt x="6031166" y="1846927"/>
                  <a:pt x="6018842" y="1846927"/>
                </a:cubicBezTo>
                <a:cubicBezTo>
                  <a:pt x="5995426" y="1846927"/>
                  <a:pt x="5973242" y="1833404"/>
                  <a:pt x="5960918" y="1813733"/>
                </a:cubicBezTo>
                <a:cubicBezTo>
                  <a:pt x="5942431" y="1781769"/>
                  <a:pt x="5953523" y="1741198"/>
                  <a:pt x="5985566" y="1722757"/>
                </a:cubicBezTo>
                <a:cubicBezTo>
                  <a:pt x="5995426" y="1716610"/>
                  <a:pt x="6007750" y="1712922"/>
                  <a:pt x="6018842" y="1712922"/>
                </a:cubicBezTo>
                <a:close/>
                <a:moveTo>
                  <a:pt x="565687" y="1435850"/>
                </a:moveTo>
                <a:cubicBezTo>
                  <a:pt x="576837" y="1435850"/>
                  <a:pt x="589226" y="1439538"/>
                  <a:pt x="599137" y="1445685"/>
                </a:cubicBezTo>
                <a:cubicBezTo>
                  <a:pt x="614004" y="1454291"/>
                  <a:pt x="625154" y="1467815"/>
                  <a:pt x="630109" y="1485026"/>
                </a:cubicBezTo>
                <a:cubicBezTo>
                  <a:pt x="635065" y="1502238"/>
                  <a:pt x="632587" y="1520679"/>
                  <a:pt x="623915" y="1536661"/>
                </a:cubicBezTo>
                <a:cubicBezTo>
                  <a:pt x="611526" y="1556332"/>
                  <a:pt x="589226" y="1569855"/>
                  <a:pt x="565687" y="1569855"/>
                </a:cubicBezTo>
                <a:cubicBezTo>
                  <a:pt x="553299" y="1569855"/>
                  <a:pt x="542149" y="1566167"/>
                  <a:pt x="532238" y="1560020"/>
                </a:cubicBezTo>
                <a:cubicBezTo>
                  <a:pt x="500027" y="1541579"/>
                  <a:pt x="488877" y="1501008"/>
                  <a:pt x="507460" y="1469044"/>
                </a:cubicBezTo>
                <a:cubicBezTo>
                  <a:pt x="518610" y="1449374"/>
                  <a:pt x="540910" y="1435850"/>
                  <a:pt x="565687" y="1435850"/>
                </a:cubicBezTo>
                <a:close/>
                <a:moveTo>
                  <a:pt x="5858145" y="1427981"/>
                </a:moveTo>
                <a:cubicBezTo>
                  <a:pt x="5880429" y="1427981"/>
                  <a:pt x="5900238" y="1437851"/>
                  <a:pt x="5912619" y="1455123"/>
                </a:cubicBezTo>
                <a:cubicBezTo>
                  <a:pt x="5934903" y="1484733"/>
                  <a:pt x="5927475" y="1526680"/>
                  <a:pt x="5897762" y="1548888"/>
                </a:cubicBezTo>
                <a:cubicBezTo>
                  <a:pt x="5886620" y="1557524"/>
                  <a:pt x="5873001" y="1561225"/>
                  <a:pt x="5859383" y="1561225"/>
                </a:cubicBezTo>
                <a:cubicBezTo>
                  <a:pt x="5837098" y="1561225"/>
                  <a:pt x="5817289" y="1551355"/>
                  <a:pt x="5804909" y="1534083"/>
                </a:cubicBezTo>
                <a:cubicBezTo>
                  <a:pt x="5782624" y="1504473"/>
                  <a:pt x="5788814" y="1462526"/>
                  <a:pt x="5819765" y="1440318"/>
                </a:cubicBezTo>
                <a:cubicBezTo>
                  <a:pt x="5830908" y="1431682"/>
                  <a:pt x="5844526" y="1427981"/>
                  <a:pt x="5858145" y="1427981"/>
                </a:cubicBezTo>
                <a:close/>
                <a:moveTo>
                  <a:pt x="762934" y="1169035"/>
                </a:moveTo>
                <a:cubicBezTo>
                  <a:pt x="776440" y="1169035"/>
                  <a:pt x="789946" y="1172736"/>
                  <a:pt x="800997" y="1181372"/>
                </a:cubicBezTo>
                <a:cubicBezTo>
                  <a:pt x="815731" y="1192476"/>
                  <a:pt x="825554" y="1207281"/>
                  <a:pt x="828009" y="1224553"/>
                </a:cubicBezTo>
                <a:cubicBezTo>
                  <a:pt x="830465" y="1243060"/>
                  <a:pt x="826781" y="1260332"/>
                  <a:pt x="815731" y="1275137"/>
                </a:cubicBezTo>
                <a:cubicBezTo>
                  <a:pt x="803452" y="1292409"/>
                  <a:pt x="783807" y="1302279"/>
                  <a:pt x="761706" y="1302279"/>
                </a:cubicBezTo>
                <a:cubicBezTo>
                  <a:pt x="748200" y="1302279"/>
                  <a:pt x="734693" y="1298578"/>
                  <a:pt x="723643" y="1289942"/>
                </a:cubicBezTo>
                <a:cubicBezTo>
                  <a:pt x="708909" y="1278838"/>
                  <a:pt x="699086" y="1264033"/>
                  <a:pt x="696630" y="1245527"/>
                </a:cubicBezTo>
                <a:cubicBezTo>
                  <a:pt x="694175" y="1228255"/>
                  <a:pt x="697858" y="1210982"/>
                  <a:pt x="708909" y="1196177"/>
                </a:cubicBezTo>
                <a:cubicBezTo>
                  <a:pt x="721187" y="1178905"/>
                  <a:pt x="740833" y="1169035"/>
                  <a:pt x="762934" y="1169035"/>
                </a:cubicBezTo>
                <a:close/>
                <a:moveTo>
                  <a:pt x="5668159" y="1160948"/>
                </a:moveTo>
                <a:cubicBezTo>
                  <a:pt x="5686730" y="1160948"/>
                  <a:pt x="5705301" y="1169584"/>
                  <a:pt x="5717682" y="1183155"/>
                </a:cubicBezTo>
                <a:cubicBezTo>
                  <a:pt x="5742444" y="1210297"/>
                  <a:pt x="5739968" y="1253478"/>
                  <a:pt x="5712730" y="1278153"/>
                </a:cubicBezTo>
                <a:cubicBezTo>
                  <a:pt x="5700349" y="1288022"/>
                  <a:pt x="5684254" y="1294191"/>
                  <a:pt x="5668159" y="1294191"/>
                </a:cubicBezTo>
                <a:cubicBezTo>
                  <a:pt x="5648349" y="1294191"/>
                  <a:pt x="5631016" y="1286789"/>
                  <a:pt x="5617397" y="1271984"/>
                </a:cubicBezTo>
                <a:cubicBezTo>
                  <a:pt x="5606254" y="1259647"/>
                  <a:pt x="5600063" y="1242374"/>
                  <a:pt x="5601301" y="1223868"/>
                </a:cubicBezTo>
                <a:cubicBezTo>
                  <a:pt x="5601301" y="1206596"/>
                  <a:pt x="5609968" y="1190558"/>
                  <a:pt x="5622349" y="1178220"/>
                </a:cubicBezTo>
                <a:cubicBezTo>
                  <a:pt x="5634730" y="1167117"/>
                  <a:pt x="5650825" y="1160948"/>
                  <a:pt x="5668159" y="1160948"/>
                </a:cubicBezTo>
                <a:close/>
                <a:moveTo>
                  <a:pt x="982271" y="922703"/>
                </a:moveTo>
                <a:cubicBezTo>
                  <a:pt x="999520" y="922703"/>
                  <a:pt x="1015537" y="928872"/>
                  <a:pt x="1026625" y="939975"/>
                </a:cubicBezTo>
                <a:cubicBezTo>
                  <a:pt x="1040178" y="952313"/>
                  <a:pt x="1048803" y="968351"/>
                  <a:pt x="1048803" y="985624"/>
                </a:cubicBezTo>
                <a:cubicBezTo>
                  <a:pt x="1050035" y="1004130"/>
                  <a:pt x="1043875" y="1021402"/>
                  <a:pt x="1032786" y="1033740"/>
                </a:cubicBezTo>
                <a:cubicBezTo>
                  <a:pt x="1019233" y="1048545"/>
                  <a:pt x="1001984" y="1055947"/>
                  <a:pt x="982271" y="1055947"/>
                </a:cubicBezTo>
                <a:cubicBezTo>
                  <a:pt x="966254" y="1055947"/>
                  <a:pt x="950237" y="1049778"/>
                  <a:pt x="937916" y="1039908"/>
                </a:cubicBezTo>
                <a:cubicBezTo>
                  <a:pt x="924363" y="1027571"/>
                  <a:pt x="916971" y="1011532"/>
                  <a:pt x="915739" y="993026"/>
                </a:cubicBezTo>
                <a:cubicBezTo>
                  <a:pt x="914507" y="975754"/>
                  <a:pt x="920667" y="958482"/>
                  <a:pt x="932988" y="944910"/>
                </a:cubicBezTo>
                <a:cubicBezTo>
                  <a:pt x="945309" y="931339"/>
                  <a:pt x="963790" y="922703"/>
                  <a:pt x="982271" y="922703"/>
                </a:cubicBezTo>
                <a:close/>
                <a:moveTo>
                  <a:pt x="5442899" y="914919"/>
                </a:moveTo>
                <a:cubicBezTo>
                  <a:pt x="5458901" y="914919"/>
                  <a:pt x="5474903" y="921101"/>
                  <a:pt x="5487212" y="932228"/>
                </a:cubicBezTo>
                <a:cubicBezTo>
                  <a:pt x="5514292" y="956956"/>
                  <a:pt x="5516754" y="1000230"/>
                  <a:pt x="5492136" y="1027430"/>
                </a:cubicBezTo>
                <a:cubicBezTo>
                  <a:pt x="5479827" y="1041030"/>
                  <a:pt x="5461363" y="1049685"/>
                  <a:pt x="5442899" y="1049685"/>
                </a:cubicBezTo>
                <a:cubicBezTo>
                  <a:pt x="5426897" y="1049685"/>
                  <a:pt x="5410895" y="1043503"/>
                  <a:pt x="5398586" y="1032376"/>
                </a:cubicBezTo>
                <a:cubicBezTo>
                  <a:pt x="5371506" y="1007648"/>
                  <a:pt x="5369044" y="964374"/>
                  <a:pt x="5393663" y="937174"/>
                </a:cubicBezTo>
                <a:cubicBezTo>
                  <a:pt x="5405972" y="923574"/>
                  <a:pt x="5424435" y="914919"/>
                  <a:pt x="5442899" y="914919"/>
                </a:cubicBezTo>
                <a:close/>
                <a:moveTo>
                  <a:pt x="1224721" y="700440"/>
                </a:moveTo>
                <a:cubicBezTo>
                  <a:pt x="1243292" y="700440"/>
                  <a:pt x="1261863" y="709095"/>
                  <a:pt x="1274244" y="722695"/>
                </a:cubicBezTo>
                <a:cubicBezTo>
                  <a:pt x="1286625" y="736295"/>
                  <a:pt x="1292816" y="753605"/>
                  <a:pt x="1291578" y="770914"/>
                </a:cubicBezTo>
                <a:cubicBezTo>
                  <a:pt x="1290340" y="789460"/>
                  <a:pt x="1282911" y="805533"/>
                  <a:pt x="1269292" y="817897"/>
                </a:cubicBezTo>
                <a:cubicBezTo>
                  <a:pt x="1256911" y="829024"/>
                  <a:pt x="1240816" y="835206"/>
                  <a:pt x="1224721" y="835206"/>
                </a:cubicBezTo>
                <a:cubicBezTo>
                  <a:pt x="1206149" y="835206"/>
                  <a:pt x="1187578" y="826551"/>
                  <a:pt x="1175197" y="812951"/>
                </a:cubicBezTo>
                <a:cubicBezTo>
                  <a:pt x="1150435" y="785751"/>
                  <a:pt x="1151673" y="742477"/>
                  <a:pt x="1180149" y="717750"/>
                </a:cubicBezTo>
                <a:cubicBezTo>
                  <a:pt x="1192530" y="706622"/>
                  <a:pt x="1207387" y="700440"/>
                  <a:pt x="1224721" y="700440"/>
                </a:cubicBezTo>
                <a:close/>
                <a:moveTo>
                  <a:pt x="5196704" y="696562"/>
                </a:moveTo>
                <a:cubicBezTo>
                  <a:pt x="5211487" y="696562"/>
                  <a:pt x="5225037" y="700263"/>
                  <a:pt x="5236124" y="708900"/>
                </a:cubicBezTo>
                <a:cubicBezTo>
                  <a:pt x="5265688" y="731107"/>
                  <a:pt x="5273079" y="771820"/>
                  <a:pt x="5250906" y="802664"/>
                </a:cubicBezTo>
                <a:cubicBezTo>
                  <a:pt x="5238587" y="819936"/>
                  <a:pt x="5218878" y="829806"/>
                  <a:pt x="5196704" y="829806"/>
                </a:cubicBezTo>
                <a:cubicBezTo>
                  <a:pt x="5183154" y="829806"/>
                  <a:pt x="5169604" y="824871"/>
                  <a:pt x="5157285" y="817469"/>
                </a:cubicBezTo>
                <a:cubicBezTo>
                  <a:pt x="5127721" y="795261"/>
                  <a:pt x="5121561" y="753314"/>
                  <a:pt x="5142503" y="723704"/>
                </a:cubicBezTo>
                <a:cubicBezTo>
                  <a:pt x="5156053" y="706432"/>
                  <a:pt x="5175763" y="696562"/>
                  <a:pt x="5196704" y="696562"/>
                </a:cubicBezTo>
                <a:close/>
                <a:moveTo>
                  <a:pt x="1490891" y="508023"/>
                </a:moveTo>
                <a:cubicBezTo>
                  <a:pt x="1511911" y="508023"/>
                  <a:pt x="1531694" y="517893"/>
                  <a:pt x="1544058" y="535165"/>
                </a:cubicBezTo>
                <a:cubicBezTo>
                  <a:pt x="1555187" y="549970"/>
                  <a:pt x="1558896" y="567242"/>
                  <a:pt x="1556423" y="584514"/>
                </a:cubicBezTo>
                <a:cubicBezTo>
                  <a:pt x="1553950" y="603020"/>
                  <a:pt x="1544058" y="617825"/>
                  <a:pt x="1529221" y="628929"/>
                </a:cubicBezTo>
                <a:cubicBezTo>
                  <a:pt x="1518093" y="636331"/>
                  <a:pt x="1504492" y="641266"/>
                  <a:pt x="1490891" y="641266"/>
                </a:cubicBezTo>
                <a:cubicBezTo>
                  <a:pt x="1468635" y="641266"/>
                  <a:pt x="1448852" y="631396"/>
                  <a:pt x="1436487" y="614124"/>
                </a:cubicBezTo>
                <a:cubicBezTo>
                  <a:pt x="1414231" y="583281"/>
                  <a:pt x="1421650" y="542568"/>
                  <a:pt x="1451324" y="520360"/>
                </a:cubicBezTo>
                <a:cubicBezTo>
                  <a:pt x="1462453" y="511724"/>
                  <a:pt x="1476054" y="508023"/>
                  <a:pt x="1490891" y="508023"/>
                </a:cubicBezTo>
                <a:close/>
                <a:moveTo>
                  <a:pt x="4930634" y="501805"/>
                </a:moveTo>
                <a:cubicBezTo>
                  <a:pt x="4941742" y="501805"/>
                  <a:pt x="4954084" y="504272"/>
                  <a:pt x="4963957" y="510441"/>
                </a:cubicBezTo>
                <a:cubicBezTo>
                  <a:pt x="4996047" y="528947"/>
                  <a:pt x="5007154" y="569660"/>
                  <a:pt x="4988641" y="601737"/>
                </a:cubicBezTo>
                <a:cubicBezTo>
                  <a:pt x="4976299" y="622711"/>
                  <a:pt x="4954084" y="635048"/>
                  <a:pt x="4930634" y="635048"/>
                </a:cubicBezTo>
                <a:cubicBezTo>
                  <a:pt x="4918292" y="635048"/>
                  <a:pt x="4907185" y="632581"/>
                  <a:pt x="4897311" y="626412"/>
                </a:cubicBezTo>
                <a:cubicBezTo>
                  <a:pt x="4865222" y="607906"/>
                  <a:pt x="4854114" y="567193"/>
                  <a:pt x="4872627" y="535116"/>
                </a:cubicBezTo>
                <a:cubicBezTo>
                  <a:pt x="4883735" y="514142"/>
                  <a:pt x="4905950" y="501805"/>
                  <a:pt x="4930634" y="501805"/>
                </a:cubicBezTo>
                <a:close/>
                <a:moveTo>
                  <a:pt x="1776106" y="341337"/>
                </a:moveTo>
                <a:cubicBezTo>
                  <a:pt x="1799522" y="341337"/>
                  <a:pt x="1822938" y="353674"/>
                  <a:pt x="1834030" y="374648"/>
                </a:cubicBezTo>
                <a:cubicBezTo>
                  <a:pt x="1842657" y="389453"/>
                  <a:pt x="1845122" y="407959"/>
                  <a:pt x="1841425" y="425231"/>
                </a:cubicBezTo>
                <a:cubicBezTo>
                  <a:pt x="1836495" y="442504"/>
                  <a:pt x="1825403" y="457309"/>
                  <a:pt x="1809381" y="465945"/>
                </a:cubicBezTo>
                <a:cubicBezTo>
                  <a:pt x="1799522" y="472114"/>
                  <a:pt x="1788430" y="474581"/>
                  <a:pt x="1776106" y="474581"/>
                </a:cubicBezTo>
                <a:cubicBezTo>
                  <a:pt x="1752689" y="474581"/>
                  <a:pt x="1730506" y="462244"/>
                  <a:pt x="1718181" y="441270"/>
                </a:cubicBezTo>
                <a:cubicBezTo>
                  <a:pt x="1699695" y="409193"/>
                  <a:pt x="1710787" y="368479"/>
                  <a:pt x="1742830" y="349973"/>
                </a:cubicBezTo>
                <a:cubicBezTo>
                  <a:pt x="1752689" y="343805"/>
                  <a:pt x="1765014" y="341337"/>
                  <a:pt x="1776106" y="341337"/>
                </a:cubicBezTo>
                <a:close/>
                <a:moveTo>
                  <a:pt x="4648942" y="338232"/>
                </a:moveTo>
                <a:cubicBezTo>
                  <a:pt x="4657597" y="338232"/>
                  <a:pt x="4666252" y="339466"/>
                  <a:pt x="4674907" y="343167"/>
                </a:cubicBezTo>
                <a:cubicBezTo>
                  <a:pt x="4709528" y="357972"/>
                  <a:pt x="4724365" y="397451"/>
                  <a:pt x="4709528" y="431996"/>
                </a:cubicBezTo>
                <a:cubicBezTo>
                  <a:pt x="4698400" y="455437"/>
                  <a:pt x="4674907" y="471475"/>
                  <a:pt x="4647705" y="471475"/>
                </a:cubicBezTo>
                <a:cubicBezTo>
                  <a:pt x="4639050" y="471475"/>
                  <a:pt x="4629158" y="469008"/>
                  <a:pt x="4620503" y="465306"/>
                </a:cubicBezTo>
                <a:cubicBezTo>
                  <a:pt x="4604429" y="457904"/>
                  <a:pt x="4592065" y="445567"/>
                  <a:pt x="4585883" y="428294"/>
                </a:cubicBezTo>
                <a:cubicBezTo>
                  <a:pt x="4579700" y="412256"/>
                  <a:pt x="4579700" y="393750"/>
                  <a:pt x="4587119" y="377711"/>
                </a:cubicBezTo>
                <a:cubicBezTo>
                  <a:pt x="4598247" y="353037"/>
                  <a:pt x="4621740" y="338232"/>
                  <a:pt x="4648942" y="338232"/>
                </a:cubicBezTo>
                <a:close/>
                <a:moveTo>
                  <a:pt x="2077174" y="207248"/>
                </a:moveTo>
                <a:cubicBezTo>
                  <a:pt x="2104375" y="207248"/>
                  <a:pt x="2127868" y="222053"/>
                  <a:pt x="2138996" y="246727"/>
                </a:cubicBezTo>
                <a:cubicBezTo>
                  <a:pt x="2146415" y="262766"/>
                  <a:pt x="2146415" y="281272"/>
                  <a:pt x="2140233" y="297310"/>
                </a:cubicBezTo>
                <a:cubicBezTo>
                  <a:pt x="2134050" y="314583"/>
                  <a:pt x="2121686" y="326920"/>
                  <a:pt x="2105612" y="334322"/>
                </a:cubicBezTo>
                <a:cubicBezTo>
                  <a:pt x="2096957" y="338024"/>
                  <a:pt x="2087065" y="340491"/>
                  <a:pt x="2078410" y="340491"/>
                </a:cubicBezTo>
                <a:cubicBezTo>
                  <a:pt x="2051208" y="340491"/>
                  <a:pt x="2027715" y="324453"/>
                  <a:pt x="2016587" y="301012"/>
                </a:cubicBezTo>
                <a:cubicBezTo>
                  <a:pt x="2001750" y="266467"/>
                  <a:pt x="2016587" y="226988"/>
                  <a:pt x="2049972" y="212183"/>
                </a:cubicBezTo>
                <a:cubicBezTo>
                  <a:pt x="2058627" y="208482"/>
                  <a:pt x="2068518" y="207248"/>
                  <a:pt x="2077174" y="207248"/>
                </a:cubicBezTo>
                <a:close/>
                <a:moveTo>
                  <a:pt x="4341518" y="204796"/>
                </a:moveTo>
                <a:cubicBezTo>
                  <a:pt x="4347685" y="204796"/>
                  <a:pt x="4355085" y="204796"/>
                  <a:pt x="4361252" y="207264"/>
                </a:cubicBezTo>
                <a:cubicBezTo>
                  <a:pt x="4397018" y="218367"/>
                  <a:pt x="4415518" y="256613"/>
                  <a:pt x="4404418" y="291158"/>
                </a:cubicBezTo>
                <a:cubicBezTo>
                  <a:pt x="4395785" y="319534"/>
                  <a:pt x="4369885" y="338040"/>
                  <a:pt x="4341518" y="338040"/>
                </a:cubicBezTo>
                <a:cubicBezTo>
                  <a:pt x="4334118" y="338040"/>
                  <a:pt x="4326718" y="336806"/>
                  <a:pt x="4320552" y="334339"/>
                </a:cubicBezTo>
                <a:cubicBezTo>
                  <a:pt x="4286019" y="323235"/>
                  <a:pt x="4266285" y="284989"/>
                  <a:pt x="4277385" y="250444"/>
                </a:cubicBezTo>
                <a:cubicBezTo>
                  <a:pt x="4286019" y="223302"/>
                  <a:pt x="4311918" y="204796"/>
                  <a:pt x="4341518" y="204796"/>
                </a:cubicBezTo>
                <a:close/>
                <a:moveTo>
                  <a:pt x="2398023" y="106236"/>
                </a:moveTo>
                <a:cubicBezTo>
                  <a:pt x="2427542" y="106236"/>
                  <a:pt x="2453372" y="124742"/>
                  <a:pt x="2461981" y="151885"/>
                </a:cubicBezTo>
                <a:cubicBezTo>
                  <a:pt x="2473051" y="186429"/>
                  <a:pt x="2453372" y="224675"/>
                  <a:pt x="2418933" y="235779"/>
                </a:cubicBezTo>
                <a:cubicBezTo>
                  <a:pt x="2412783" y="238246"/>
                  <a:pt x="2405403" y="239480"/>
                  <a:pt x="2398023" y="239480"/>
                </a:cubicBezTo>
                <a:cubicBezTo>
                  <a:pt x="2369734" y="239480"/>
                  <a:pt x="2343905" y="220974"/>
                  <a:pt x="2335296" y="192598"/>
                </a:cubicBezTo>
                <a:cubicBezTo>
                  <a:pt x="2329146" y="176559"/>
                  <a:pt x="2330376" y="158053"/>
                  <a:pt x="2338986" y="142014"/>
                </a:cubicBezTo>
                <a:cubicBezTo>
                  <a:pt x="2347595" y="125976"/>
                  <a:pt x="2361125" y="114872"/>
                  <a:pt x="2378344" y="108704"/>
                </a:cubicBezTo>
                <a:cubicBezTo>
                  <a:pt x="2384494" y="106236"/>
                  <a:pt x="2391874" y="106236"/>
                  <a:pt x="2398023" y="106236"/>
                </a:cubicBezTo>
                <a:close/>
                <a:moveTo>
                  <a:pt x="4028243" y="100723"/>
                </a:moveTo>
                <a:cubicBezTo>
                  <a:pt x="4033192" y="100723"/>
                  <a:pt x="4036904" y="101959"/>
                  <a:pt x="4041853" y="103196"/>
                </a:cubicBezTo>
                <a:cubicBezTo>
                  <a:pt x="4059174" y="106905"/>
                  <a:pt x="4074021" y="116796"/>
                  <a:pt x="4083919" y="131633"/>
                </a:cubicBezTo>
                <a:cubicBezTo>
                  <a:pt x="4093817" y="146469"/>
                  <a:pt x="4097529" y="165015"/>
                  <a:pt x="4093817" y="182325"/>
                </a:cubicBezTo>
                <a:cubicBezTo>
                  <a:pt x="4086394" y="213234"/>
                  <a:pt x="4059174" y="235489"/>
                  <a:pt x="4028243" y="235489"/>
                </a:cubicBezTo>
                <a:cubicBezTo>
                  <a:pt x="4023294" y="235489"/>
                  <a:pt x="4018345" y="234253"/>
                  <a:pt x="4014633" y="234253"/>
                </a:cubicBezTo>
                <a:cubicBezTo>
                  <a:pt x="3996074" y="230543"/>
                  <a:pt x="3981227" y="219416"/>
                  <a:pt x="3971329" y="204579"/>
                </a:cubicBezTo>
                <a:cubicBezTo>
                  <a:pt x="3961431" y="189743"/>
                  <a:pt x="3958956" y="171197"/>
                  <a:pt x="3962668" y="153888"/>
                </a:cubicBezTo>
                <a:cubicBezTo>
                  <a:pt x="3968854" y="122978"/>
                  <a:pt x="3996074" y="100723"/>
                  <a:pt x="4028243" y="100723"/>
                </a:cubicBezTo>
                <a:close/>
                <a:moveTo>
                  <a:pt x="2719979" y="34345"/>
                </a:moveTo>
                <a:cubicBezTo>
                  <a:pt x="2751997" y="34345"/>
                  <a:pt x="2779090" y="56600"/>
                  <a:pt x="2785247" y="87510"/>
                </a:cubicBezTo>
                <a:cubicBezTo>
                  <a:pt x="2792636" y="123365"/>
                  <a:pt x="2770469" y="159220"/>
                  <a:pt x="2733525" y="167875"/>
                </a:cubicBezTo>
                <a:cubicBezTo>
                  <a:pt x="2729831" y="167875"/>
                  <a:pt x="2724905" y="169111"/>
                  <a:pt x="2719979" y="169111"/>
                </a:cubicBezTo>
                <a:cubicBezTo>
                  <a:pt x="2689192" y="169111"/>
                  <a:pt x="2660869" y="146856"/>
                  <a:pt x="2654711" y="115946"/>
                </a:cubicBezTo>
                <a:cubicBezTo>
                  <a:pt x="2651017" y="98637"/>
                  <a:pt x="2654711" y="80091"/>
                  <a:pt x="2664563" y="65254"/>
                </a:cubicBezTo>
                <a:cubicBezTo>
                  <a:pt x="2674415" y="50418"/>
                  <a:pt x="2689192" y="40527"/>
                  <a:pt x="2706433" y="36818"/>
                </a:cubicBezTo>
                <a:cubicBezTo>
                  <a:pt x="2711359" y="35581"/>
                  <a:pt x="2715053" y="34345"/>
                  <a:pt x="2719979" y="34345"/>
                </a:cubicBezTo>
                <a:close/>
                <a:moveTo>
                  <a:pt x="3705009" y="33435"/>
                </a:moveTo>
                <a:cubicBezTo>
                  <a:pt x="3707480" y="33435"/>
                  <a:pt x="3709952" y="33435"/>
                  <a:pt x="3712423" y="34671"/>
                </a:cubicBezTo>
                <a:cubicBezTo>
                  <a:pt x="3748255" y="38381"/>
                  <a:pt x="3775438" y="70527"/>
                  <a:pt x="3771731" y="107618"/>
                </a:cubicBezTo>
                <a:cubicBezTo>
                  <a:pt x="3768025" y="142237"/>
                  <a:pt x="3739606" y="168201"/>
                  <a:pt x="3705009" y="168201"/>
                </a:cubicBezTo>
                <a:cubicBezTo>
                  <a:pt x="3702538" y="168201"/>
                  <a:pt x="3700067" y="168201"/>
                  <a:pt x="3697596" y="166964"/>
                </a:cubicBezTo>
                <a:cubicBezTo>
                  <a:pt x="3661763" y="163255"/>
                  <a:pt x="3634580" y="131109"/>
                  <a:pt x="3638287" y="94018"/>
                </a:cubicBezTo>
                <a:cubicBezTo>
                  <a:pt x="3641994" y="59399"/>
                  <a:pt x="3670413" y="33435"/>
                  <a:pt x="3705009" y="33435"/>
                </a:cubicBezTo>
                <a:close/>
                <a:moveTo>
                  <a:pt x="3047044" y="4"/>
                </a:moveTo>
                <a:cubicBezTo>
                  <a:pt x="3081641" y="4"/>
                  <a:pt x="3110060" y="25968"/>
                  <a:pt x="3113766" y="60587"/>
                </a:cubicBezTo>
                <a:cubicBezTo>
                  <a:pt x="3117473" y="97678"/>
                  <a:pt x="3090290" y="129824"/>
                  <a:pt x="3054458" y="133534"/>
                </a:cubicBezTo>
                <a:cubicBezTo>
                  <a:pt x="3051987" y="134770"/>
                  <a:pt x="3049515" y="134770"/>
                  <a:pt x="3047044" y="134770"/>
                </a:cubicBezTo>
                <a:cubicBezTo>
                  <a:pt x="3012448" y="134770"/>
                  <a:pt x="2984029" y="108806"/>
                  <a:pt x="2980322" y="74187"/>
                </a:cubicBezTo>
                <a:cubicBezTo>
                  <a:pt x="2976615" y="37096"/>
                  <a:pt x="3002563" y="4950"/>
                  <a:pt x="3039631" y="1240"/>
                </a:cubicBezTo>
                <a:cubicBezTo>
                  <a:pt x="3042102" y="4"/>
                  <a:pt x="3044573" y="4"/>
                  <a:pt x="3047044" y="4"/>
                </a:cubicBezTo>
                <a:close/>
                <a:moveTo>
                  <a:pt x="3376121" y="0"/>
                </a:moveTo>
                <a:cubicBezTo>
                  <a:pt x="3412916" y="0"/>
                  <a:pt x="3442744" y="29828"/>
                  <a:pt x="3442744" y="66622"/>
                </a:cubicBezTo>
                <a:cubicBezTo>
                  <a:pt x="3442744" y="103416"/>
                  <a:pt x="3412916" y="133244"/>
                  <a:pt x="3376121" y="133244"/>
                </a:cubicBezTo>
                <a:cubicBezTo>
                  <a:pt x="3339326" y="133244"/>
                  <a:pt x="3309498" y="103416"/>
                  <a:pt x="3309498" y="66622"/>
                </a:cubicBezTo>
                <a:cubicBezTo>
                  <a:pt x="3309498" y="29828"/>
                  <a:pt x="3339326" y="0"/>
                  <a:pt x="3376121" y="0"/>
                </a:cubicBezTo>
                <a:close/>
              </a:path>
            </a:pathLst>
          </a:custGeom>
          <a:solidFill>
            <a:schemeClr val="tx1">
              <a:lumMod val="75000"/>
              <a:lumOff val="25000"/>
              <a:alpha val="63000"/>
            </a:schemeClr>
          </a:soli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grpSp>
        <p:nvGrpSpPr>
          <p:cNvPr id="202" name="Group 201"/>
          <p:cNvGrpSpPr/>
          <p:nvPr/>
        </p:nvGrpSpPr>
        <p:grpSpPr>
          <a:xfrm>
            <a:off x="4245835" y="129102"/>
            <a:ext cx="315898" cy="302238"/>
            <a:chOff x="4010659" y="69470"/>
            <a:chExt cx="467046" cy="446850"/>
          </a:xfrm>
        </p:grpSpPr>
        <p:sp>
          <p:nvSpPr>
            <p:cNvPr id="75" name="Freeform 5"/>
            <p:cNvSpPr>
              <a:spLocks/>
            </p:cNvSpPr>
            <p:nvPr/>
          </p:nvSpPr>
          <p:spPr bwMode="auto">
            <a:xfrm>
              <a:off x="4010659" y="69470"/>
              <a:ext cx="467046" cy="446850"/>
            </a:xfrm>
            <a:custGeom>
              <a:avLst/>
              <a:gdLst>
                <a:gd name="T0" fmla="*/ 57 w 114"/>
                <a:gd name="T1" fmla="*/ 109 h 109"/>
                <a:gd name="T2" fmla="*/ 3 w 114"/>
                <a:gd name="T3" fmla="*/ 60 h 109"/>
                <a:gd name="T4" fmla="*/ 51 w 114"/>
                <a:gd name="T5" fmla="*/ 1 h 109"/>
                <a:gd name="T6" fmla="*/ 57 w 114"/>
                <a:gd name="T7" fmla="*/ 0 h 109"/>
                <a:gd name="T8" fmla="*/ 111 w 114"/>
                <a:gd name="T9" fmla="*/ 49 h 109"/>
                <a:gd name="T10" fmla="*/ 63 w 114"/>
                <a:gd name="T11" fmla="*/ 108 h 109"/>
                <a:gd name="T12" fmla="*/ 57 w 114"/>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14" h="109">
                  <a:moveTo>
                    <a:pt x="57" y="109"/>
                  </a:moveTo>
                  <a:cubicBezTo>
                    <a:pt x="29" y="109"/>
                    <a:pt x="6" y="88"/>
                    <a:pt x="3" y="60"/>
                  </a:cubicBezTo>
                  <a:cubicBezTo>
                    <a:pt x="0" y="30"/>
                    <a:pt x="21" y="4"/>
                    <a:pt x="51" y="1"/>
                  </a:cubicBezTo>
                  <a:cubicBezTo>
                    <a:pt x="53" y="0"/>
                    <a:pt x="55" y="0"/>
                    <a:pt x="57" y="0"/>
                  </a:cubicBezTo>
                  <a:cubicBezTo>
                    <a:pt x="85" y="0"/>
                    <a:pt x="108" y="21"/>
                    <a:pt x="111" y="49"/>
                  </a:cubicBezTo>
                  <a:cubicBezTo>
                    <a:pt x="114" y="79"/>
                    <a:pt x="92" y="105"/>
                    <a:pt x="63" y="108"/>
                  </a:cubicBezTo>
                  <a:cubicBezTo>
                    <a:pt x="61" y="109"/>
                    <a:pt x="59" y="109"/>
                    <a:pt x="57"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9" name="Freeform 5"/>
            <p:cNvSpPr>
              <a:spLocks/>
            </p:cNvSpPr>
            <p:nvPr/>
          </p:nvSpPr>
          <p:spPr bwMode="auto">
            <a:xfrm>
              <a:off x="4140055" y="193271"/>
              <a:ext cx="208254" cy="199248"/>
            </a:xfrm>
            <a:custGeom>
              <a:avLst/>
              <a:gdLst>
                <a:gd name="T0" fmla="*/ 57 w 114"/>
                <a:gd name="T1" fmla="*/ 109 h 109"/>
                <a:gd name="T2" fmla="*/ 3 w 114"/>
                <a:gd name="T3" fmla="*/ 60 h 109"/>
                <a:gd name="T4" fmla="*/ 51 w 114"/>
                <a:gd name="T5" fmla="*/ 1 h 109"/>
                <a:gd name="T6" fmla="*/ 57 w 114"/>
                <a:gd name="T7" fmla="*/ 0 h 109"/>
                <a:gd name="T8" fmla="*/ 111 w 114"/>
                <a:gd name="T9" fmla="*/ 49 h 109"/>
                <a:gd name="T10" fmla="*/ 63 w 114"/>
                <a:gd name="T11" fmla="*/ 108 h 109"/>
                <a:gd name="T12" fmla="*/ 57 w 114"/>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14" h="109">
                  <a:moveTo>
                    <a:pt x="57" y="109"/>
                  </a:moveTo>
                  <a:cubicBezTo>
                    <a:pt x="29" y="109"/>
                    <a:pt x="6" y="88"/>
                    <a:pt x="3" y="60"/>
                  </a:cubicBezTo>
                  <a:cubicBezTo>
                    <a:pt x="0" y="30"/>
                    <a:pt x="21" y="4"/>
                    <a:pt x="51" y="1"/>
                  </a:cubicBezTo>
                  <a:cubicBezTo>
                    <a:pt x="53" y="0"/>
                    <a:pt x="55" y="0"/>
                    <a:pt x="57" y="0"/>
                  </a:cubicBezTo>
                  <a:cubicBezTo>
                    <a:pt x="85" y="0"/>
                    <a:pt x="108" y="21"/>
                    <a:pt x="111" y="49"/>
                  </a:cubicBezTo>
                  <a:cubicBezTo>
                    <a:pt x="114" y="79"/>
                    <a:pt x="92" y="105"/>
                    <a:pt x="63" y="108"/>
                  </a:cubicBezTo>
                  <a:cubicBezTo>
                    <a:pt x="61" y="109"/>
                    <a:pt x="59" y="109"/>
                    <a:pt x="57"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33" name="Group 232"/>
          <p:cNvGrpSpPr/>
          <p:nvPr/>
        </p:nvGrpSpPr>
        <p:grpSpPr>
          <a:xfrm>
            <a:off x="4585689" y="6429797"/>
            <a:ext cx="309066" cy="298822"/>
            <a:chOff x="4671347" y="6345795"/>
            <a:chExt cx="456946" cy="441800"/>
          </a:xfrm>
        </p:grpSpPr>
        <p:sp>
          <p:nvSpPr>
            <p:cNvPr id="76" name="Freeform 6"/>
            <p:cNvSpPr>
              <a:spLocks/>
            </p:cNvSpPr>
            <p:nvPr/>
          </p:nvSpPr>
          <p:spPr bwMode="auto">
            <a:xfrm>
              <a:off x="4671347" y="6345795"/>
              <a:ext cx="456946" cy="441800"/>
            </a:xfrm>
            <a:custGeom>
              <a:avLst/>
              <a:gdLst>
                <a:gd name="T0" fmla="*/ 57 w 112"/>
                <a:gd name="T1" fmla="*/ 108 h 108"/>
                <a:gd name="T2" fmla="*/ 3 w 112"/>
                <a:gd name="T3" fmla="*/ 60 h 108"/>
                <a:gd name="T4" fmla="*/ 51 w 112"/>
                <a:gd name="T5" fmla="*/ 0 h 108"/>
                <a:gd name="T6" fmla="*/ 57 w 112"/>
                <a:gd name="T7" fmla="*/ 0 h 108"/>
                <a:gd name="T8" fmla="*/ 111 w 112"/>
                <a:gd name="T9" fmla="*/ 48 h 108"/>
                <a:gd name="T10" fmla="*/ 99 w 112"/>
                <a:gd name="T11" fmla="*/ 88 h 108"/>
                <a:gd name="T12" fmla="*/ 63 w 112"/>
                <a:gd name="T13" fmla="*/ 108 h 108"/>
                <a:gd name="T14" fmla="*/ 57 w 112"/>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8">
                  <a:moveTo>
                    <a:pt x="57" y="108"/>
                  </a:moveTo>
                  <a:cubicBezTo>
                    <a:pt x="29" y="108"/>
                    <a:pt x="6" y="87"/>
                    <a:pt x="3" y="60"/>
                  </a:cubicBezTo>
                  <a:cubicBezTo>
                    <a:pt x="0" y="30"/>
                    <a:pt x="22" y="3"/>
                    <a:pt x="51" y="0"/>
                  </a:cubicBezTo>
                  <a:cubicBezTo>
                    <a:pt x="53" y="0"/>
                    <a:pt x="55" y="0"/>
                    <a:pt x="57" y="0"/>
                  </a:cubicBezTo>
                  <a:cubicBezTo>
                    <a:pt x="85" y="0"/>
                    <a:pt x="108" y="21"/>
                    <a:pt x="111" y="48"/>
                  </a:cubicBezTo>
                  <a:cubicBezTo>
                    <a:pt x="112" y="63"/>
                    <a:pt x="108" y="77"/>
                    <a:pt x="99" y="88"/>
                  </a:cubicBezTo>
                  <a:cubicBezTo>
                    <a:pt x="90" y="99"/>
                    <a:pt x="77" y="106"/>
                    <a:pt x="63" y="108"/>
                  </a:cubicBezTo>
                  <a:cubicBezTo>
                    <a:pt x="61" y="108"/>
                    <a:pt x="59" y="108"/>
                    <a:pt x="57"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10" name="Freeform 6"/>
            <p:cNvSpPr>
              <a:spLocks/>
            </p:cNvSpPr>
            <p:nvPr/>
          </p:nvSpPr>
          <p:spPr bwMode="auto">
            <a:xfrm>
              <a:off x="4797945" y="6468197"/>
              <a:ext cx="203750" cy="196996"/>
            </a:xfrm>
            <a:custGeom>
              <a:avLst/>
              <a:gdLst>
                <a:gd name="T0" fmla="*/ 57 w 112"/>
                <a:gd name="T1" fmla="*/ 108 h 108"/>
                <a:gd name="T2" fmla="*/ 3 w 112"/>
                <a:gd name="T3" fmla="*/ 60 h 108"/>
                <a:gd name="T4" fmla="*/ 51 w 112"/>
                <a:gd name="T5" fmla="*/ 0 h 108"/>
                <a:gd name="T6" fmla="*/ 57 w 112"/>
                <a:gd name="T7" fmla="*/ 0 h 108"/>
                <a:gd name="T8" fmla="*/ 111 w 112"/>
                <a:gd name="T9" fmla="*/ 48 h 108"/>
                <a:gd name="T10" fmla="*/ 99 w 112"/>
                <a:gd name="T11" fmla="*/ 88 h 108"/>
                <a:gd name="T12" fmla="*/ 63 w 112"/>
                <a:gd name="T13" fmla="*/ 108 h 108"/>
                <a:gd name="T14" fmla="*/ 57 w 112"/>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8">
                  <a:moveTo>
                    <a:pt x="57" y="108"/>
                  </a:moveTo>
                  <a:cubicBezTo>
                    <a:pt x="29" y="108"/>
                    <a:pt x="6" y="87"/>
                    <a:pt x="3" y="60"/>
                  </a:cubicBezTo>
                  <a:cubicBezTo>
                    <a:pt x="0" y="30"/>
                    <a:pt x="22" y="3"/>
                    <a:pt x="51" y="0"/>
                  </a:cubicBezTo>
                  <a:cubicBezTo>
                    <a:pt x="53" y="0"/>
                    <a:pt x="55" y="0"/>
                    <a:pt x="57" y="0"/>
                  </a:cubicBezTo>
                  <a:cubicBezTo>
                    <a:pt x="85" y="0"/>
                    <a:pt x="108" y="21"/>
                    <a:pt x="111" y="48"/>
                  </a:cubicBezTo>
                  <a:cubicBezTo>
                    <a:pt x="112" y="63"/>
                    <a:pt x="108" y="77"/>
                    <a:pt x="99" y="88"/>
                  </a:cubicBezTo>
                  <a:cubicBezTo>
                    <a:pt x="90" y="99"/>
                    <a:pt x="77" y="106"/>
                    <a:pt x="63" y="108"/>
                  </a:cubicBezTo>
                  <a:cubicBezTo>
                    <a:pt x="61" y="108"/>
                    <a:pt x="59" y="108"/>
                    <a:pt x="57"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06" name="Group 205"/>
          <p:cNvGrpSpPr/>
          <p:nvPr/>
        </p:nvGrpSpPr>
        <p:grpSpPr>
          <a:xfrm>
            <a:off x="3919764" y="163443"/>
            <a:ext cx="317606" cy="302238"/>
            <a:chOff x="3686340" y="120270"/>
            <a:chExt cx="469572" cy="446850"/>
          </a:xfrm>
        </p:grpSpPr>
        <p:sp>
          <p:nvSpPr>
            <p:cNvPr id="77" name="Freeform 7"/>
            <p:cNvSpPr>
              <a:spLocks/>
            </p:cNvSpPr>
            <p:nvPr/>
          </p:nvSpPr>
          <p:spPr bwMode="auto">
            <a:xfrm>
              <a:off x="3686340" y="120270"/>
              <a:ext cx="469572" cy="446850"/>
            </a:xfrm>
            <a:custGeom>
              <a:avLst/>
              <a:gdLst>
                <a:gd name="T0" fmla="*/ 56 w 115"/>
                <a:gd name="T1" fmla="*/ 109 h 109"/>
                <a:gd name="T2" fmla="*/ 3 w 115"/>
                <a:gd name="T3" fmla="*/ 66 h 109"/>
                <a:gd name="T4" fmla="*/ 11 w 115"/>
                <a:gd name="T5" fmla="*/ 25 h 109"/>
                <a:gd name="T6" fmla="*/ 45 w 115"/>
                <a:gd name="T7" fmla="*/ 2 h 109"/>
                <a:gd name="T8" fmla="*/ 56 w 115"/>
                <a:gd name="T9" fmla="*/ 0 h 109"/>
                <a:gd name="T10" fmla="*/ 109 w 115"/>
                <a:gd name="T11" fmla="*/ 43 h 109"/>
                <a:gd name="T12" fmla="*/ 67 w 115"/>
                <a:gd name="T13" fmla="*/ 108 h 109"/>
                <a:gd name="T14" fmla="*/ 56 w 115"/>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9">
                  <a:moveTo>
                    <a:pt x="56" y="109"/>
                  </a:moveTo>
                  <a:cubicBezTo>
                    <a:pt x="31" y="109"/>
                    <a:pt x="8" y="91"/>
                    <a:pt x="3" y="66"/>
                  </a:cubicBezTo>
                  <a:cubicBezTo>
                    <a:pt x="0" y="52"/>
                    <a:pt x="3" y="37"/>
                    <a:pt x="11" y="25"/>
                  </a:cubicBezTo>
                  <a:cubicBezTo>
                    <a:pt x="19" y="13"/>
                    <a:pt x="31" y="5"/>
                    <a:pt x="45" y="2"/>
                  </a:cubicBezTo>
                  <a:cubicBezTo>
                    <a:pt x="49" y="1"/>
                    <a:pt x="52" y="0"/>
                    <a:pt x="56" y="0"/>
                  </a:cubicBezTo>
                  <a:cubicBezTo>
                    <a:pt x="82" y="0"/>
                    <a:pt x="104" y="18"/>
                    <a:pt x="109" y="43"/>
                  </a:cubicBezTo>
                  <a:cubicBezTo>
                    <a:pt x="115" y="72"/>
                    <a:pt x="97" y="101"/>
                    <a:pt x="67" y="108"/>
                  </a:cubicBezTo>
                  <a:cubicBezTo>
                    <a:pt x="64" y="108"/>
                    <a:pt x="60" y="109"/>
                    <a:pt x="56"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11" name="Freeform 7"/>
            <p:cNvSpPr>
              <a:spLocks/>
            </p:cNvSpPr>
            <p:nvPr/>
          </p:nvSpPr>
          <p:spPr bwMode="auto">
            <a:xfrm>
              <a:off x="3816436" y="244071"/>
              <a:ext cx="209380" cy="199248"/>
            </a:xfrm>
            <a:custGeom>
              <a:avLst/>
              <a:gdLst>
                <a:gd name="T0" fmla="*/ 56 w 115"/>
                <a:gd name="T1" fmla="*/ 109 h 109"/>
                <a:gd name="T2" fmla="*/ 3 w 115"/>
                <a:gd name="T3" fmla="*/ 66 h 109"/>
                <a:gd name="T4" fmla="*/ 11 w 115"/>
                <a:gd name="T5" fmla="*/ 25 h 109"/>
                <a:gd name="T6" fmla="*/ 45 w 115"/>
                <a:gd name="T7" fmla="*/ 2 h 109"/>
                <a:gd name="T8" fmla="*/ 56 w 115"/>
                <a:gd name="T9" fmla="*/ 0 h 109"/>
                <a:gd name="T10" fmla="*/ 109 w 115"/>
                <a:gd name="T11" fmla="*/ 43 h 109"/>
                <a:gd name="T12" fmla="*/ 67 w 115"/>
                <a:gd name="T13" fmla="*/ 108 h 109"/>
                <a:gd name="T14" fmla="*/ 56 w 115"/>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9">
                  <a:moveTo>
                    <a:pt x="56" y="109"/>
                  </a:moveTo>
                  <a:cubicBezTo>
                    <a:pt x="31" y="109"/>
                    <a:pt x="8" y="91"/>
                    <a:pt x="3" y="66"/>
                  </a:cubicBezTo>
                  <a:cubicBezTo>
                    <a:pt x="0" y="52"/>
                    <a:pt x="3" y="37"/>
                    <a:pt x="11" y="25"/>
                  </a:cubicBezTo>
                  <a:cubicBezTo>
                    <a:pt x="19" y="13"/>
                    <a:pt x="31" y="5"/>
                    <a:pt x="45" y="2"/>
                  </a:cubicBezTo>
                  <a:cubicBezTo>
                    <a:pt x="49" y="1"/>
                    <a:pt x="52" y="0"/>
                    <a:pt x="56" y="0"/>
                  </a:cubicBezTo>
                  <a:cubicBezTo>
                    <a:pt x="82" y="0"/>
                    <a:pt x="104" y="18"/>
                    <a:pt x="109" y="43"/>
                  </a:cubicBezTo>
                  <a:cubicBezTo>
                    <a:pt x="115" y="72"/>
                    <a:pt x="97" y="101"/>
                    <a:pt x="67" y="108"/>
                  </a:cubicBezTo>
                  <a:cubicBezTo>
                    <a:pt x="64" y="108"/>
                    <a:pt x="60" y="109"/>
                    <a:pt x="56"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34" name="Group 233"/>
          <p:cNvGrpSpPr/>
          <p:nvPr/>
        </p:nvGrpSpPr>
        <p:grpSpPr>
          <a:xfrm>
            <a:off x="4916087" y="6395979"/>
            <a:ext cx="319316" cy="298822"/>
            <a:chOff x="4997146" y="6294995"/>
            <a:chExt cx="472098" cy="441800"/>
          </a:xfrm>
        </p:grpSpPr>
        <p:sp>
          <p:nvSpPr>
            <p:cNvPr id="78" name="Freeform 8"/>
            <p:cNvSpPr>
              <a:spLocks/>
            </p:cNvSpPr>
            <p:nvPr/>
          </p:nvSpPr>
          <p:spPr bwMode="auto">
            <a:xfrm>
              <a:off x="4997146" y="6294995"/>
              <a:ext cx="472098" cy="441800"/>
            </a:xfrm>
            <a:custGeom>
              <a:avLst/>
              <a:gdLst>
                <a:gd name="T0" fmla="*/ 56 w 115"/>
                <a:gd name="T1" fmla="*/ 108 h 108"/>
                <a:gd name="T2" fmla="*/ 3 w 115"/>
                <a:gd name="T3" fmla="*/ 65 h 108"/>
                <a:gd name="T4" fmla="*/ 10 w 115"/>
                <a:gd name="T5" fmla="*/ 25 h 108"/>
                <a:gd name="T6" fmla="*/ 45 w 115"/>
                <a:gd name="T7" fmla="*/ 1 h 108"/>
                <a:gd name="T8" fmla="*/ 56 w 115"/>
                <a:gd name="T9" fmla="*/ 0 h 108"/>
                <a:gd name="T10" fmla="*/ 109 w 115"/>
                <a:gd name="T11" fmla="*/ 43 h 108"/>
                <a:gd name="T12" fmla="*/ 67 w 115"/>
                <a:gd name="T13" fmla="*/ 107 h 108"/>
                <a:gd name="T14" fmla="*/ 56 w 115"/>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8">
                  <a:moveTo>
                    <a:pt x="56" y="108"/>
                  </a:moveTo>
                  <a:cubicBezTo>
                    <a:pt x="30" y="108"/>
                    <a:pt x="8" y="90"/>
                    <a:pt x="3" y="65"/>
                  </a:cubicBezTo>
                  <a:cubicBezTo>
                    <a:pt x="0" y="51"/>
                    <a:pt x="2" y="37"/>
                    <a:pt x="10" y="25"/>
                  </a:cubicBezTo>
                  <a:cubicBezTo>
                    <a:pt x="18" y="12"/>
                    <a:pt x="30" y="4"/>
                    <a:pt x="45" y="1"/>
                  </a:cubicBezTo>
                  <a:cubicBezTo>
                    <a:pt x="48" y="0"/>
                    <a:pt x="52" y="0"/>
                    <a:pt x="56" y="0"/>
                  </a:cubicBezTo>
                  <a:cubicBezTo>
                    <a:pt x="81" y="0"/>
                    <a:pt x="103" y="18"/>
                    <a:pt x="109" y="43"/>
                  </a:cubicBezTo>
                  <a:cubicBezTo>
                    <a:pt x="115" y="72"/>
                    <a:pt x="96" y="101"/>
                    <a:pt x="67" y="107"/>
                  </a:cubicBezTo>
                  <a:cubicBezTo>
                    <a:pt x="63" y="108"/>
                    <a:pt x="60"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12" name="Freeform 8"/>
            <p:cNvSpPr>
              <a:spLocks/>
            </p:cNvSpPr>
            <p:nvPr/>
          </p:nvSpPr>
          <p:spPr bwMode="auto">
            <a:xfrm>
              <a:off x="5127942" y="6417397"/>
              <a:ext cx="210506" cy="196996"/>
            </a:xfrm>
            <a:custGeom>
              <a:avLst/>
              <a:gdLst>
                <a:gd name="T0" fmla="*/ 56 w 115"/>
                <a:gd name="T1" fmla="*/ 108 h 108"/>
                <a:gd name="T2" fmla="*/ 3 w 115"/>
                <a:gd name="T3" fmla="*/ 65 h 108"/>
                <a:gd name="T4" fmla="*/ 10 w 115"/>
                <a:gd name="T5" fmla="*/ 25 h 108"/>
                <a:gd name="T6" fmla="*/ 45 w 115"/>
                <a:gd name="T7" fmla="*/ 1 h 108"/>
                <a:gd name="T8" fmla="*/ 56 w 115"/>
                <a:gd name="T9" fmla="*/ 0 h 108"/>
                <a:gd name="T10" fmla="*/ 109 w 115"/>
                <a:gd name="T11" fmla="*/ 43 h 108"/>
                <a:gd name="T12" fmla="*/ 67 w 115"/>
                <a:gd name="T13" fmla="*/ 107 h 108"/>
                <a:gd name="T14" fmla="*/ 56 w 115"/>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8">
                  <a:moveTo>
                    <a:pt x="56" y="108"/>
                  </a:moveTo>
                  <a:cubicBezTo>
                    <a:pt x="30" y="108"/>
                    <a:pt x="8" y="90"/>
                    <a:pt x="3" y="65"/>
                  </a:cubicBezTo>
                  <a:cubicBezTo>
                    <a:pt x="0" y="51"/>
                    <a:pt x="2" y="37"/>
                    <a:pt x="10" y="25"/>
                  </a:cubicBezTo>
                  <a:cubicBezTo>
                    <a:pt x="18" y="12"/>
                    <a:pt x="30" y="4"/>
                    <a:pt x="45" y="1"/>
                  </a:cubicBezTo>
                  <a:cubicBezTo>
                    <a:pt x="48" y="0"/>
                    <a:pt x="52" y="0"/>
                    <a:pt x="56" y="0"/>
                  </a:cubicBezTo>
                  <a:cubicBezTo>
                    <a:pt x="81" y="0"/>
                    <a:pt x="103" y="18"/>
                    <a:pt x="109" y="43"/>
                  </a:cubicBezTo>
                  <a:cubicBezTo>
                    <a:pt x="115" y="72"/>
                    <a:pt x="96" y="101"/>
                    <a:pt x="67" y="107"/>
                  </a:cubicBezTo>
                  <a:cubicBezTo>
                    <a:pt x="63" y="108"/>
                    <a:pt x="60"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05" name="Group 204"/>
          <p:cNvGrpSpPr/>
          <p:nvPr/>
        </p:nvGrpSpPr>
        <p:grpSpPr>
          <a:xfrm>
            <a:off x="3596472" y="236281"/>
            <a:ext cx="322732" cy="298822"/>
            <a:chOff x="3365846" y="210109"/>
            <a:chExt cx="477148" cy="441798"/>
          </a:xfrm>
        </p:grpSpPr>
        <p:sp>
          <p:nvSpPr>
            <p:cNvPr id="79" name="Freeform 9"/>
            <p:cNvSpPr>
              <a:spLocks/>
            </p:cNvSpPr>
            <p:nvPr/>
          </p:nvSpPr>
          <p:spPr bwMode="auto">
            <a:xfrm>
              <a:off x="3365846" y="210109"/>
              <a:ext cx="477148" cy="441798"/>
            </a:xfrm>
            <a:custGeom>
              <a:avLst/>
              <a:gdLst>
                <a:gd name="T0" fmla="*/ 56 w 117"/>
                <a:gd name="T1" fmla="*/ 108 h 108"/>
                <a:gd name="T2" fmla="*/ 5 w 117"/>
                <a:gd name="T3" fmla="*/ 70 h 108"/>
                <a:gd name="T4" fmla="*/ 8 w 117"/>
                <a:gd name="T5" fmla="*/ 29 h 108"/>
                <a:gd name="T6" fmla="*/ 40 w 117"/>
                <a:gd name="T7" fmla="*/ 2 h 108"/>
                <a:gd name="T8" fmla="*/ 56 w 117"/>
                <a:gd name="T9" fmla="*/ 0 h 108"/>
                <a:gd name="T10" fmla="*/ 108 w 117"/>
                <a:gd name="T11" fmla="*/ 37 h 108"/>
                <a:gd name="T12" fmla="*/ 73 w 117"/>
                <a:gd name="T13" fmla="*/ 105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33" y="108"/>
                    <a:pt x="12" y="93"/>
                    <a:pt x="5" y="70"/>
                  </a:cubicBezTo>
                  <a:cubicBezTo>
                    <a:pt x="0" y="57"/>
                    <a:pt x="1" y="42"/>
                    <a:pt x="8" y="29"/>
                  </a:cubicBezTo>
                  <a:cubicBezTo>
                    <a:pt x="15" y="16"/>
                    <a:pt x="26" y="7"/>
                    <a:pt x="40" y="2"/>
                  </a:cubicBezTo>
                  <a:cubicBezTo>
                    <a:pt x="45" y="0"/>
                    <a:pt x="51" y="0"/>
                    <a:pt x="56" y="0"/>
                  </a:cubicBezTo>
                  <a:cubicBezTo>
                    <a:pt x="80" y="0"/>
                    <a:pt x="101" y="15"/>
                    <a:pt x="108" y="37"/>
                  </a:cubicBezTo>
                  <a:cubicBezTo>
                    <a:pt x="117" y="65"/>
                    <a:pt x="101" y="96"/>
                    <a:pt x="73" y="105"/>
                  </a:cubicBezTo>
                  <a:cubicBezTo>
                    <a:pt x="68" y="107"/>
                    <a:pt x="62"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13" name="Freeform 9"/>
            <p:cNvSpPr>
              <a:spLocks/>
            </p:cNvSpPr>
            <p:nvPr/>
          </p:nvSpPr>
          <p:spPr bwMode="auto">
            <a:xfrm>
              <a:off x="3498041" y="332510"/>
              <a:ext cx="212758" cy="196996"/>
            </a:xfrm>
            <a:custGeom>
              <a:avLst/>
              <a:gdLst>
                <a:gd name="T0" fmla="*/ 56 w 117"/>
                <a:gd name="T1" fmla="*/ 108 h 108"/>
                <a:gd name="T2" fmla="*/ 5 w 117"/>
                <a:gd name="T3" fmla="*/ 70 h 108"/>
                <a:gd name="T4" fmla="*/ 8 w 117"/>
                <a:gd name="T5" fmla="*/ 29 h 108"/>
                <a:gd name="T6" fmla="*/ 40 w 117"/>
                <a:gd name="T7" fmla="*/ 2 h 108"/>
                <a:gd name="T8" fmla="*/ 56 w 117"/>
                <a:gd name="T9" fmla="*/ 0 h 108"/>
                <a:gd name="T10" fmla="*/ 108 w 117"/>
                <a:gd name="T11" fmla="*/ 37 h 108"/>
                <a:gd name="T12" fmla="*/ 73 w 117"/>
                <a:gd name="T13" fmla="*/ 105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33" y="108"/>
                    <a:pt x="12" y="93"/>
                    <a:pt x="5" y="70"/>
                  </a:cubicBezTo>
                  <a:cubicBezTo>
                    <a:pt x="0" y="57"/>
                    <a:pt x="1" y="42"/>
                    <a:pt x="8" y="29"/>
                  </a:cubicBezTo>
                  <a:cubicBezTo>
                    <a:pt x="15" y="16"/>
                    <a:pt x="26" y="7"/>
                    <a:pt x="40" y="2"/>
                  </a:cubicBezTo>
                  <a:cubicBezTo>
                    <a:pt x="45" y="0"/>
                    <a:pt x="51" y="0"/>
                    <a:pt x="56" y="0"/>
                  </a:cubicBezTo>
                  <a:cubicBezTo>
                    <a:pt x="80" y="0"/>
                    <a:pt x="101" y="15"/>
                    <a:pt x="108" y="37"/>
                  </a:cubicBezTo>
                  <a:cubicBezTo>
                    <a:pt x="117" y="65"/>
                    <a:pt x="101" y="96"/>
                    <a:pt x="73" y="105"/>
                  </a:cubicBezTo>
                  <a:cubicBezTo>
                    <a:pt x="68" y="107"/>
                    <a:pt x="62"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35" name="Group 234"/>
          <p:cNvGrpSpPr/>
          <p:nvPr/>
        </p:nvGrpSpPr>
        <p:grpSpPr>
          <a:xfrm>
            <a:off x="5226248" y="6326033"/>
            <a:ext cx="324436" cy="298822"/>
            <a:chOff x="5302130" y="6209270"/>
            <a:chExt cx="479668" cy="441800"/>
          </a:xfrm>
        </p:grpSpPr>
        <p:sp>
          <p:nvSpPr>
            <p:cNvPr id="80" name="Freeform 10"/>
            <p:cNvSpPr>
              <a:spLocks/>
            </p:cNvSpPr>
            <p:nvPr/>
          </p:nvSpPr>
          <p:spPr bwMode="auto">
            <a:xfrm>
              <a:off x="5302130" y="6209270"/>
              <a:ext cx="479668" cy="441800"/>
            </a:xfrm>
            <a:custGeom>
              <a:avLst/>
              <a:gdLst>
                <a:gd name="T0" fmla="*/ 61 w 117"/>
                <a:gd name="T1" fmla="*/ 108 h 108"/>
                <a:gd name="T2" fmla="*/ 9 w 117"/>
                <a:gd name="T3" fmla="*/ 71 h 108"/>
                <a:gd name="T4" fmla="*/ 44 w 117"/>
                <a:gd name="T5" fmla="*/ 2 h 108"/>
                <a:gd name="T6" fmla="*/ 61 w 117"/>
                <a:gd name="T7" fmla="*/ 0 h 108"/>
                <a:gd name="T8" fmla="*/ 112 w 117"/>
                <a:gd name="T9" fmla="*/ 37 h 108"/>
                <a:gd name="T10" fmla="*/ 109 w 117"/>
                <a:gd name="T11" fmla="*/ 78 h 108"/>
                <a:gd name="T12" fmla="*/ 77 w 117"/>
                <a:gd name="T13" fmla="*/ 105 h 108"/>
                <a:gd name="T14" fmla="*/ 61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1" y="108"/>
                  </a:moveTo>
                  <a:cubicBezTo>
                    <a:pt x="37" y="108"/>
                    <a:pt x="16" y="93"/>
                    <a:pt x="9" y="71"/>
                  </a:cubicBezTo>
                  <a:cubicBezTo>
                    <a:pt x="0" y="42"/>
                    <a:pt x="16" y="12"/>
                    <a:pt x="44" y="2"/>
                  </a:cubicBezTo>
                  <a:cubicBezTo>
                    <a:pt x="49" y="1"/>
                    <a:pt x="55" y="0"/>
                    <a:pt x="61" y="0"/>
                  </a:cubicBezTo>
                  <a:cubicBezTo>
                    <a:pt x="84" y="0"/>
                    <a:pt x="105" y="15"/>
                    <a:pt x="112" y="37"/>
                  </a:cubicBezTo>
                  <a:cubicBezTo>
                    <a:pt x="117" y="51"/>
                    <a:pt x="115" y="65"/>
                    <a:pt x="109" y="78"/>
                  </a:cubicBezTo>
                  <a:cubicBezTo>
                    <a:pt x="102" y="91"/>
                    <a:pt x="91" y="101"/>
                    <a:pt x="77" y="105"/>
                  </a:cubicBezTo>
                  <a:cubicBezTo>
                    <a:pt x="72" y="107"/>
                    <a:pt x="66" y="108"/>
                    <a:pt x="61"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14" name="Freeform 10"/>
            <p:cNvSpPr>
              <a:spLocks/>
            </p:cNvSpPr>
            <p:nvPr/>
          </p:nvSpPr>
          <p:spPr bwMode="auto">
            <a:xfrm>
              <a:off x="5435023" y="6331672"/>
              <a:ext cx="213882" cy="196996"/>
            </a:xfrm>
            <a:custGeom>
              <a:avLst/>
              <a:gdLst>
                <a:gd name="T0" fmla="*/ 61 w 117"/>
                <a:gd name="T1" fmla="*/ 108 h 108"/>
                <a:gd name="T2" fmla="*/ 9 w 117"/>
                <a:gd name="T3" fmla="*/ 71 h 108"/>
                <a:gd name="T4" fmla="*/ 44 w 117"/>
                <a:gd name="T5" fmla="*/ 2 h 108"/>
                <a:gd name="T6" fmla="*/ 61 w 117"/>
                <a:gd name="T7" fmla="*/ 0 h 108"/>
                <a:gd name="T8" fmla="*/ 112 w 117"/>
                <a:gd name="T9" fmla="*/ 37 h 108"/>
                <a:gd name="T10" fmla="*/ 109 w 117"/>
                <a:gd name="T11" fmla="*/ 78 h 108"/>
                <a:gd name="T12" fmla="*/ 77 w 117"/>
                <a:gd name="T13" fmla="*/ 105 h 108"/>
                <a:gd name="T14" fmla="*/ 61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1" y="108"/>
                  </a:moveTo>
                  <a:cubicBezTo>
                    <a:pt x="37" y="108"/>
                    <a:pt x="16" y="93"/>
                    <a:pt x="9" y="71"/>
                  </a:cubicBezTo>
                  <a:cubicBezTo>
                    <a:pt x="0" y="42"/>
                    <a:pt x="16" y="12"/>
                    <a:pt x="44" y="2"/>
                  </a:cubicBezTo>
                  <a:cubicBezTo>
                    <a:pt x="49" y="1"/>
                    <a:pt x="55" y="0"/>
                    <a:pt x="61" y="0"/>
                  </a:cubicBezTo>
                  <a:cubicBezTo>
                    <a:pt x="84" y="0"/>
                    <a:pt x="105" y="15"/>
                    <a:pt x="112" y="37"/>
                  </a:cubicBezTo>
                  <a:cubicBezTo>
                    <a:pt x="117" y="51"/>
                    <a:pt x="115" y="65"/>
                    <a:pt x="109" y="78"/>
                  </a:cubicBezTo>
                  <a:cubicBezTo>
                    <a:pt x="102" y="91"/>
                    <a:pt x="91" y="101"/>
                    <a:pt x="77" y="105"/>
                  </a:cubicBezTo>
                  <a:cubicBezTo>
                    <a:pt x="72" y="107"/>
                    <a:pt x="66" y="108"/>
                    <a:pt x="61"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07" name="Group 206"/>
          <p:cNvGrpSpPr/>
          <p:nvPr/>
        </p:nvGrpSpPr>
        <p:grpSpPr>
          <a:xfrm>
            <a:off x="3268604" y="337292"/>
            <a:ext cx="324436" cy="298822"/>
            <a:chOff x="3043117" y="327583"/>
            <a:chExt cx="479668" cy="441800"/>
          </a:xfrm>
        </p:grpSpPr>
        <p:sp>
          <p:nvSpPr>
            <p:cNvPr id="81" name="Freeform 11"/>
            <p:cNvSpPr>
              <a:spLocks/>
            </p:cNvSpPr>
            <p:nvPr/>
          </p:nvSpPr>
          <p:spPr bwMode="auto">
            <a:xfrm>
              <a:off x="3043117" y="327583"/>
              <a:ext cx="479668" cy="441800"/>
            </a:xfrm>
            <a:custGeom>
              <a:avLst/>
              <a:gdLst>
                <a:gd name="T0" fmla="*/ 62 w 117"/>
                <a:gd name="T1" fmla="*/ 108 h 108"/>
                <a:gd name="T2" fmla="*/ 12 w 117"/>
                <a:gd name="T3" fmla="*/ 76 h 108"/>
                <a:gd name="T4" fmla="*/ 39 w 117"/>
                <a:gd name="T5" fmla="*/ 4 h 108"/>
                <a:gd name="T6" fmla="*/ 61 w 117"/>
                <a:gd name="T7" fmla="*/ 0 h 108"/>
                <a:gd name="T8" fmla="*/ 111 w 117"/>
                <a:gd name="T9" fmla="*/ 32 h 108"/>
                <a:gd name="T10" fmla="*/ 112 w 117"/>
                <a:gd name="T11" fmla="*/ 73 h 108"/>
                <a:gd name="T12" fmla="*/ 84 w 117"/>
                <a:gd name="T13" fmla="*/ 103 h 108"/>
                <a:gd name="T14" fmla="*/ 62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2" y="108"/>
                  </a:moveTo>
                  <a:cubicBezTo>
                    <a:pt x="40" y="108"/>
                    <a:pt x="21" y="95"/>
                    <a:pt x="12" y="76"/>
                  </a:cubicBezTo>
                  <a:cubicBezTo>
                    <a:pt x="0" y="48"/>
                    <a:pt x="12" y="16"/>
                    <a:pt x="39" y="4"/>
                  </a:cubicBezTo>
                  <a:cubicBezTo>
                    <a:pt x="46" y="1"/>
                    <a:pt x="54" y="0"/>
                    <a:pt x="61" y="0"/>
                  </a:cubicBezTo>
                  <a:cubicBezTo>
                    <a:pt x="83" y="0"/>
                    <a:pt x="102" y="12"/>
                    <a:pt x="111" y="32"/>
                  </a:cubicBezTo>
                  <a:cubicBezTo>
                    <a:pt x="117" y="45"/>
                    <a:pt x="117" y="60"/>
                    <a:pt x="112" y="73"/>
                  </a:cubicBezTo>
                  <a:cubicBezTo>
                    <a:pt x="107" y="87"/>
                    <a:pt x="97" y="97"/>
                    <a:pt x="84" y="103"/>
                  </a:cubicBezTo>
                  <a:cubicBezTo>
                    <a:pt x="77" y="106"/>
                    <a:pt x="69"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15" name="Freeform 11"/>
            <p:cNvSpPr>
              <a:spLocks/>
            </p:cNvSpPr>
            <p:nvPr/>
          </p:nvSpPr>
          <p:spPr bwMode="auto">
            <a:xfrm>
              <a:off x="3176010" y="449985"/>
              <a:ext cx="213882" cy="196996"/>
            </a:xfrm>
            <a:custGeom>
              <a:avLst/>
              <a:gdLst>
                <a:gd name="T0" fmla="*/ 62 w 117"/>
                <a:gd name="T1" fmla="*/ 108 h 108"/>
                <a:gd name="T2" fmla="*/ 12 w 117"/>
                <a:gd name="T3" fmla="*/ 76 h 108"/>
                <a:gd name="T4" fmla="*/ 39 w 117"/>
                <a:gd name="T5" fmla="*/ 4 h 108"/>
                <a:gd name="T6" fmla="*/ 61 w 117"/>
                <a:gd name="T7" fmla="*/ 0 h 108"/>
                <a:gd name="T8" fmla="*/ 111 w 117"/>
                <a:gd name="T9" fmla="*/ 32 h 108"/>
                <a:gd name="T10" fmla="*/ 112 w 117"/>
                <a:gd name="T11" fmla="*/ 73 h 108"/>
                <a:gd name="T12" fmla="*/ 84 w 117"/>
                <a:gd name="T13" fmla="*/ 103 h 108"/>
                <a:gd name="T14" fmla="*/ 62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2" y="108"/>
                  </a:moveTo>
                  <a:cubicBezTo>
                    <a:pt x="40" y="108"/>
                    <a:pt x="21" y="95"/>
                    <a:pt x="12" y="76"/>
                  </a:cubicBezTo>
                  <a:cubicBezTo>
                    <a:pt x="0" y="48"/>
                    <a:pt x="12" y="16"/>
                    <a:pt x="39" y="4"/>
                  </a:cubicBezTo>
                  <a:cubicBezTo>
                    <a:pt x="46" y="1"/>
                    <a:pt x="54" y="0"/>
                    <a:pt x="61" y="0"/>
                  </a:cubicBezTo>
                  <a:cubicBezTo>
                    <a:pt x="83" y="0"/>
                    <a:pt x="102" y="12"/>
                    <a:pt x="111" y="32"/>
                  </a:cubicBezTo>
                  <a:cubicBezTo>
                    <a:pt x="117" y="45"/>
                    <a:pt x="117" y="60"/>
                    <a:pt x="112" y="73"/>
                  </a:cubicBezTo>
                  <a:cubicBezTo>
                    <a:pt x="107" y="87"/>
                    <a:pt x="97" y="97"/>
                    <a:pt x="84" y="103"/>
                  </a:cubicBezTo>
                  <a:cubicBezTo>
                    <a:pt x="77" y="106"/>
                    <a:pt x="69"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37" name="Group 236"/>
          <p:cNvGrpSpPr/>
          <p:nvPr/>
        </p:nvGrpSpPr>
        <p:grpSpPr>
          <a:xfrm>
            <a:off x="5554706" y="6223012"/>
            <a:ext cx="307362" cy="300530"/>
            <a:chOff x="5629075" y="6089739"/>
            <a:chExt cx="454426" cy="444324"/>
          </a:xfrm>
        </p:grpSpPr>
        <p:sp>
          <p:nvSpPr>
            <p:cNvPr id="82" name="Freeform 12"/>
            <p:cNvSpPr>
              <a:spLocks/>
            </p:cNvSpPr>
            <p:nvPr/>
          </p:nvSpPr>
          <p:spPr bwMode="auto">
            <a:xfrm>
              <a:off x="5629075" y="6089739"/>
              <a:ext cx="454426" cy="444324"/>
            </a:xfrm>
            <a:custGeom>
              <a:avLst/>
              <a:gdLst>
                <a:gd name="T0" fmla="*/ 56 w 111"/>
                <a:gd name="T1" fmla="*/ 108 h 108"/>
                <a:gd name="T2" fmla="*/ 6 w 111"/>
                <a:gd name="T3" fmla="*/ 76 h 108"/>
                <a:gd name="T4" fmla="*/ 5 w 111"/>
                <a:gd name="T5" fmla="*/ 34 h 108"/>
                <a:gd name="T6" fmla="*/ 33 w 111"/>
                <a:gd name="T7" fmla="*/ 4 h 108"/>
                <a:gd name="T8" fmla="*/ 55 w 111"/>
                <a:gd name="T9" fmla="*/ 0 h 108"/>
                <a:gd name="T10" fmla="*/ 105 w 111"/>
                <a:gd name="T11" fmla="*/ 32 h 108"/>
                <a:gd name="T12" fmla="*/ 106 w 111"/>
                <a:gd name="T13" fmla="*/ 73 h 108"/>
                <a:gd name="T14" fmla="*/ 77 w 111"/>
                <a:gd name="T15" fmla="*/ 103 h 108"/>
                <a:gd name="T16" fmla="*/ 56 w 111"/>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8">
                  <a:moveTo>
                    <a:pt x="56" y="108"/>
                  </a:moveTo>
                  <a:cubicBezTo>
                    <a:pt x="34" y="108"/>
                    <a:pt x="15" y="95"/>
                    <a:pt x="6" y="76"/>
                  </a:cubicBezTo>
                  <a:cubicBezTo>
                    <a:pt x="0" y="63"/>
                    <a:pt x="0" y="48"/>
                    <a:pt x="5" y="34"/>
                  </a:cubicBezTo>
                  <a:cubicBezTo>
                    <a:pt x="10" y="21"/>
                    <a:pt x="20" y="10"/>
                    <a:pt x="33" y="4"/>
                  </a:cubicBezTo>
                  <a:cubicBezTo>
                    <a:pt x="40" y="1"/>
                    <a:pt x="48" y="0"/>
                    <a:pt x="55" y="0"/>
                  </a:cubicBezTo>
                  <a:cubicBezTo>
                    <a:pt x="77" y="0"/>
                    <a:pt x="96" y="12"/>
                    <a:pt x="105" y="32"/>
                  </a:cubicBezTo>
                  <a:cubicBezTo>
                    <a:pt x="111" y="45"/>
                    <a:pt x="111" y="60"/>
                    <a:pt x="106" y="73"/>
                  </a:cubicBezTo>
                  <a:cubicBezTo>
                    <a:pt x="101" y="87"/>
                    <a:pt x="91" y="97"/>
                    <a:pt x="77" y="103"/>
                  </a:cubicBezTo>
                  <a:cubicBezTo>
                    <a:pt x="70" y="106"/>
                    <a:pt x="63"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16" name="Freeform 12"/>
            <p:cNvSpPr>
              <a:spLocks/>
            </p:cNvSpPr>
            <p:nvPr/>
          </p:nvSpPr>
          <p:spPr bwMode="auto">
            <a:xfrm>
              <a:off x="5754975" y="6212840"/>
              <a:ext cx="202626" cy="198122"/>
            </a:xfrm>
            <a:custGeom>
              <a:avLst/>
              <a:gdLst>
                <a:gd name="T0" fmla="*/ 56 w 111"/>
                <a:gd name="T1" fmla="*/ 108 h 108"/>
                <a:gd name="T2" fmla="*/ 6 w 111"/>
                <a:gd name="T3" fmla="*/ 76 h 108"/>
                <a:gd name="T4" fmla="*/ 5 w 111"/>
                <a:gd name="T5" fmla="*/ 34 h 108"/>
                <a:gd name="T6" fmla="*/ 33 w 111"/>
                <a:gd name="T7" fmla="*/ 4 h 108"/>
                <a:gd name="T8" fmla="*/ 55 w 111"/>
                <a:gd name="T9" fmla="*/ 0 h 108"/>
                <a:gd name="T10" fmla="*/ 105 w 111"/>
                <a:gd name="T11" fmla="*/ 32 h 108"/>
                <a:gd name="T12" fmla="*/ 106 w 111"/>
                <a:gd name="T13" fmla="*/ 73 h 108"/>
                <a:gd name="T14" fmla="*/ 77 w 111"/>
                <a:gd name="T15" fmla="*/ 103 h 108"/>
                <a:gd name="T16" fmla="*/ 56 w 111"/>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8">
                  <a:moveTo>
                    <a:pt x="56" y="108"/>
                  </a:moveTo>
                  <a:cubicBezTo>
                    <a:pt x="34" y="108"/>
                    <a:pt x="15" y="95"/>
                    <a:pt x="6" y="76"/>
                  </a:cubicBezTo>
                  <a:cubicBezTo>
                    <a:pt x="0" y="63"/>
                    <a:pt x="0" y="48"/>
                    <a:pt x="5" y="34"/>
                  </a:cubicBezTo>
                  <a:cubicBezTo>
                    <a:pt x="10" y="21"/>
                    <a:pt x="20" y="10"/>
                    <a:pt x="33" y="4"/>
                  </a:cubicBezTo>
                  <a:cubicBezTo>
                    <a:pt x="40" y="1"/>
                    <a:pt x="48" y="0"/>
                    <a:pt x="55" y="0"/>
                  </a:cubicBezTo>
                  <a:cubicBezTo>
                    <a:pt x="77" y="0"/>
                    <a:pt x="96" y="12"/>
                    <a:pt x="105" y="32"/>
                  </a:cubicBezTo>
                  <a:cubicBezTo>
                    <a:pt x="111" y="45"/>
                    <a:pt x="111" y="60"/>
                    <a:pt x="106" y="73"/>
                  </a:cubicBezTo>
                  <a:cubicBezTo>
                    <a:pt x="101" y="87"/>
                    <a:pt x="91" y="97"/>
                    <a:pt x="77" y="103"/>
                  </a:cubicBezTo>
                  <a:cubicBezTo>
                    <a:pt x="70" y="106"/>
                    <a:pt x="63"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08" name="Group 207"/>
          <p:cNvGrpSpPr/>
          <p:nvPr/>
        </p:nvGrpSpPr>
        <p:grpSpPr>
          <a:xfrm>
            <a:off x="2966076" y="471382"/>
            <a:ext cx="326144" cy="298822"/>
            <a:chOff x="2747374" y="476809"/>
            <a:chExt cx="482192" cy="441798"/>
          </a:xfrm>
        </p:grpSpPr>
        <p:sp>
          <p:nvSpPr>
            <p:cNvPr id="83" name="Freeform 13"/>
            <p:cNvSpPr>
              <a:spLocks/>
            </p:cNvSpPr>
            <p:nvPr/>
          </p:nvSpPr>
          <p:spPr bwMode="auto">
            <a:xfrm>
              <a:off x="2747374" y="476809"/>
              <a:ext cx="482192" cy="441798"/>
            </a:xfrm>
            <a:custGeom>
              <a:avLst/>
              <a:gdLst>
                <a:gd name="T0" fmla="*/ 62 w 118"/>
                <a:gd name="T1" fmla="*/ 108 h 108"/>
                <a:gd name="T2" fmla="*/ 15 w 118"/>
                <a:gd name="T3" fmla="*/ 81 h 108"/>
                <a:gd name="T4" fmla="*/ 35 w 118"/>
                <a:gd name="T5" fmla="*/ 7 h 108"/>
                <a:gd name="T6" fmla="*/ 62 w 118"/>
                <a:gd name="T7" fmla="*/ 0 h 108"/>
                <a:gd name="T8" fmla="*/ 109 w 118"/>
                <a:gd name="T9" fmla="*/ 27 h 108"/>
                <a:gd name="T10" fmla="*/ 115 w 118"/>
                <a:gd name="T11" fmla="*/ 68 h 108"/>
                <a:gd name="T12" fmla="*/ 89 w 118"/>
                <a:gd name="T13" fmla="*/ 101 h 108"/>
                <a:gd name="T14" fmla="*/ 62 w 118"/>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8">
                  <a:moveTo>
                    <a:pt x="62" y="108"/>
                  </a:moveTo>
                  <a:cubicBezTo>
                    <a:pt x="43" y="108"/>
                    <a:pt x="25" y="98"/>
                    <a:pt x="15" y="81"/>
                  </a:cubicBezTo>
                  <a:cubicBezTo>
                    <a:pt x="0" y="55"/>
                    <a:pt x="9" y="22"/>
                    <a:pt x="35" y="7"/>
                  </a:cubicBezTo>
                  <a:cubicBezTo>
                    <a:pt x="43" y="2"/>
                    <a:pt x="53" y="0"/>
                    <a:pt x="62" y="0"/>
                  </a:cubicBezTo>
                  <a:cubicBezTo>
                    <a:pt x="81" y="0"/>
                    <a:pt x="100" y="10"/>
                    <a:pt x="109" y="27"/>
                  </a:cubicBezTo>
                  <a:cubicBezTo>
                    <a:pt x="116" y="39"/>
                    <a:pt x="118" y="54"/>
                    <a:pt x="115" y="68"/>
                  </a:cubicBezTo>
                  <a:cubicBezTo>
                    <a:pt x="111" y="82"/>
                    <a:pt x="102" y="94"/>
                    <a:pt x="89" y="101"/>
                  </a:cubicBezTo>
                  <a:cubicBezTo>
                    <a:pt x="81" y="106"/>
                    <a:pt x="72"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17" name="Freeform 13"/>
            <p:cNvSpPr>
              <a:spLocks/>
            </p:cNvSpPr>
            <p:nvPr/>
          </p:nvSpPr>
          <p:spPr bwMode="auto">
            <a:xfrm>
              <a:off x="2880966" y="599210"/>
              <a:ext cx="215008" cy="196996"/>
            </a:xfrm>
            <a:custGeom>
              <a:avLst/>
              <a:gdLst>
                <a:gd name="T0" fmla="*/ 62 w 118"/>
                <a:gd name="T1" fmla="*/ 108 h 108"/>
                <a:gd name="T2" fmla="*/ 15 w 118"/>
                <a:gd name="T3" fmla="*/ 81 h 108"/>
                <a:gd name="T4" fmla="*/ 35 w 118"/>
                <a:gd name="T5" fmla="*/ 7 h 108"/>
                <a:gd name="T6" fmla="*/ 62 w 118"/>
                <a:gd name="T7" fmla="*/ 0 h 108"/>
                <a:gd name="T8" fmla="*/ 109 w 118"/>
                <a:gd name="T9" fmla="*/ 27 h 108"/>
                <a:gd name="T10" fmla="*/ 115 w 118"/>
                <a:gd name="T11" fmla="*/ 68 h 108"/>
                <a:gd name="T12" fmla="*/ 89 w 118"/>
                <a:gd name="T13" fmla="*/ 101 h 108"/>
                <a:gd name="T14" fmla="*/ 62 w 118"/>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8">
                  <a:moveTo>
                    <a:pt x="62" y="108"/>
                  </a:moveTo>
                  <a:cubicBezTo>
                    <a:pt x="43" y="108"/>
                    <a:pt x="25" y="98"/>
                    <a:pt x="15" y="81"/>
                  </a:cubicBezTo>
                  <a:cubicBezTo>
                    <a:pt x="0" y="55"/>
                    <a:pt x="9" y="22"/>
                    <a:pt x="35" y="7"/>
                  </a:cubicBezTo>
                  <a:cubicBezTo>
                    <a:pt x="43" y="2"/>
                    <a:pt x="53" y="0"/>
                    <a:pt x="62" y="0"/>
                  </a:cubicBezTo>
                  <a:cubicBezTo>
                    <a:pt x="81" y="0"/>
                    <a:pt x="100" y="10"/>
                    <a:pt x="109" y="27"/>
                  </a:cubicBezTo>
                  <a:cubicBezTo>
                    <a:pt x="116" y="39"/>
                    <a:pt x="118" y="54"/>
                    <a:pt x="115" y="68"/>
                  </a:cubicBezTo>
                  <a:cubicBezTo>
                    <a:pt x="111" y="82"/>
                    <a:pt x="102" y="94"/>
                    <a:pt x="89" y="101"/>
                  </a:cubicBezTo>
                  <a:cubicBezTo>
                    <a:pt x="81" y="106"/>
                    <a:pt x="72"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36" name="Group 235"/>
          <p:cNvGrpSpPr/>
          <p:nvPr/>
        </p:nvGrpSpPr>
        <p:grpSpPr>
          <a:xfrm>
            <a:off x="5839102" y="6086874"/>
            <a:ext cx="326146" cy="302236"/>
            <a:chOff x="5901734" y="5938458"/>
            <a:chExt cx="482198" cy="446848"/>
          </a:xfrm>
        </p:grpSpPr>
        <p:sp>
          <p:nvSpPr>
            <p:cNvPr id="84" name="Freeform 14"/>
            <p:cNvSpPr>
              <a:spLocks/>
            </p:cNvSpPr>
            <p:nvPr/>
          </p:nvSpPr>
          <p:spPr bwMode="auto">
            <a:xfrm>
              <a:off x="5901734" y="5938458"/>
              <a:ext cx="482198" cy="446848"/>
            </a:xfrm>
            <a:custGeom>
              <a:avLst/>
              <a:gdLst>
                <a:gd name="T0" fmla="*/ 62 w 118"/>
                <a:gd name="T1" fmla="*/ 109 h 109"/>
                <a:gd name="T2" fmla="*/ 15 w 118"/>
                <a:gd name="T3" fmla="*/ 82 h 109"/>
                <a:gd name="T4" fmla="*/ 35 w 118"/>
                <a:gd name="T5" fmla="*/ 8 h 109"/>
                <a:gd name="T6" fmla="*/ 62 w 118"/>
                <a:gd name="T7" fmla="*/ 0 h 109"/>
                <a:gd name="T8" fmla="*/ 109 w 118"/>
                <a:gd name="T9" fmla="*/ 27 h 109"/>
                <a:gd name="T10" fmla="*/ 114 w 118"/>
                <a:gd name="T11" fmla="*/ 69 h 109"/>
                <a:gd name="T12" fmla="*/ 89 w 118"/>
                <a:gd name="T13" fmla="*/ 101 h 109"/>
                <a:gd name="T14" fmla="*/ 62 w 118"/>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9">
                  <a:moveTo>
                    <a:pt x="62" y="109"/>
                  </a:moveTo>
                  <a:cubicBezTo>
                    <a:pt x="42" y="109"/>
                    <a:pt x="24" y="98"/>
                    <a:pt x="15" y="82"/>
                  </a:cubicBezTo>
                  <a:cubicBezTo>
                    <a:pt x="0" y="56"/>
                    <a:pt x="9" y="23"/>
                    <a:pt x="35" y="8"/>
                  </a:cubicBezTo>
                  <a:cubicBezTo>
                    <a:pt x="43" y="3"/>
                    <a:pt x="52" y="0"/>
                    <a:pt x="62" y="0"/>
                  </a:cubicBezTo>
                  <a:cubicBezTo>
                    <a:pt x="81" y="0"/>
                    <a:pt x="99" y="11"/>
                    <a:pt x="109" y="27"/>
                  </a:cubicBezTo>
                  <a:cubicBezTo>
                    <a:pt x="116" y="40"/>
                    <a:pt x="118" y="55"/>
                    <a:pt x="114" y="69"/>
                  </a:cubicBezTo>
                  <a:cubicBezTo>
                    <a:pt x="110" y="83"/>
                    <a:pt x="101" y="94"/>
                    <a:pt x="89" y="101"/>
                  </a:cubicBezTo>
                  <a:cubicBezTo>
                    <a:pt x="81" y="106"/>
                    <a:pt x="71" y="109"/>
                    <a:pt x="62"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18" name="Freeform 14"/>
            <p:cNvSpPr>
              <a:spLocks/>
            </p:cNvSpPr>
            <p:nvPr/>
          </p:nvSpPr>
          <p:spPr bwMode="auto">
            <a:xfrm>
              <a:off x="6035328" y="6062258"/>
              <a:ext cx="215010" cy="199248"/>
            </a:xfrm>
            <a:custGeom>
              <a:avLst/>
              <a:gdLst>
                <a:gd name="T0" fmla="*/ 62 w 118"/>
                <a:gd name="T1" fmla="*/ 109 h 109"/>
                <a:gd name="T2" fmla="*/ 15 w 118"/>
                <a:gd name="T3" fmla="*/ 82 h 109"/>
                <a:gd name="T4" fmla="*/ 35 w 118"/>
                <a:gd name="T5" fmla="*/ 8 h 109"/>
                <a:gd name="T6" fmla="*/ 62 w 118"/>
                <a:gd name="T7" fmla="*/ 0 h 109"/>
                <a:gd name="T8" fmla="*/ 109 w 118"/>
                <a:gd name="T9" fmla="*/ 27 h 109"/>
                <a:gd name="T10" fmla="*/ 114 w 118"/>
                <a:gd name="T11" fmla="*/ 69 h 109"/>
                <a:gd name="T12" fmla="*/ 89 w 118"/>
                <a:gd name="T13" fmla="*/ 101 h 109"/>
                <a:gd name="T14" fmla="*/ 62 w 118"/>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9">
                  <a:moveTo>
                    <a:pt x="62" y="109"/>
                  </a:moveTo>
                  <a:cubicBezTo>
                    <a:pt x="42" y="109"/>
                    <a:pt x="24" y="98"/>
                    <a:pt x="15" y="82"/>
                  </a:cubicBezTo>
                  <a:cubicBezTo>
                    <a:pt x="0" y="56"/>
                    <a:pt x="9" y="23"/>
                    <a:pt x="35" y="8"/>
                  </a:cubicBezTo>
                  <a:cubicBezTo>
                    <a:pt x="43" y="3"/>
                    <a:pt x="52" y="0"/>
                    <a:pt x="62" y="0"/>
                  </a:cubicBezTo>
                  <a:cubicBezTo>
                    <a:pt x="81" y="0"/>
                    <a:pt x="99" y="11"/>
                    <a:pt x="109" y="27"/>
                  </a:cubicBezTo>
                  <a:cubicBezTo>
                    <a:pt x="116" y="40"/>
                    <a:pt x="118" y="55"/>
                    <a:pt x="114" y="69"/>
                  </a:cubicBezTo>
                  <a:cubicBezTo>
                    <a:pt x="110" y="83"/>
                    <a:pt x="101" y="94"/>
                    <a:pt x="89" y="101"/>
                  </a:cubicBezTo>
                  <a:cubicBezTo>
                    <a:pt x="81" y="106"/>
                    <a:pt x="71" y="109"/>
                    <a:pt x="62"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09" name="Group 208"/>
          <p:cNvGrpSpPr/>
          <p:nvPr/>
        </p:nvGrpSpPr>
        <p:grpSpPr>
          <a:xfrm>
            <a:off x="2681085" y="638067"/>
            <a:ext cx="324436" cy="298822"/>
            <a:chOff x="2471617" y="657783"/>
            <a:chExt cx="479668" cy="441800"/>
          </a:xfrm>
        </p:grpSpPr>
        <p:sp>
          <p:nvSpPr>
            <p:cNvPr id="85" name="Freeform 15"/>
            <p:cNvSpPr>
              <a:spLocks/>
            </p:cNvSpPr>
            <p:nvPr/>
          </p:nvSpPr>
          <p:spPr bwMode="auto">
            <a:xfrm>
              <a:off x="2471617" y="657783"/>
              <a:ext cx="479668" cy="441800"/>
            </a:xfrm>
            <a:custGeom>
              <a:avLst/>
              <a:gdLst>
                <a:gd name="T0" fmla="*/ 62 w 117"/>
                <a:gd name="T1" fmla="*/ 108 h 108"/>
                <a:gd name="T2" fmla="*/ 18 w 117"/>
                <a:gd name="T3" fmla="*/ 86 h 108"/>
                <a:gd name="T4" fmla="*/ 30 w 117"/>
                <a:gd name="T5" fmla="*/ 10 h 108"/>
                <a:gd name="T6" fmla="*/ 62 w 117"/>
                <a:gd name="T7" fmla="*/ 0 h 108"/>
                <a:gd name="T8" fmla="*/ 105 w 117"/>
                <a:gd name="T9" fmla="*/ 22 h 108"/>
                <a:gd name="T10" fmla="*/ 115 w 117"/>
                <a:gd name="T11" fmla="*/ 62 h 108"/>
                <a:gd name="T12" fmla="*/ 93 w 117"/>
                <a:gd name="T13" fmla="*/ 98 h 108"/>
                <a:gd name="T14" fmla="*/ 62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2" y="108"/>
                  </a:moveTo>
                  <a:cubicBezTo>
                    <a:pt x="44" y="108"/>
                    <a:pt x="28" y="100"/>
                    <a:pt x="18" y="86"/>
                  </a:cubicBezTo>
                  <a:cubicBezTo>
                    <a:pt x="0" y="61"/>
                    <a:pt x="6" y="28"/>
                    <a:pt x="30" y="10"/>
                  </a:cubicBezTo>
                  <a:cubicBezTo>
                    <a:pt x="39" y="3"/>
                    <a:pt x="50" y="0"/>
                    <a:pt x="62" y="0"/>
                  </a:cubicBezTo>
                  <a:cubicBezTo>
                    <a:pt x="79" y="0"/>
                    <a:pt x="95" y="8"/>
                    <a:pt x="105" y="22"/>
                  </a:cubicBezTo>
                  <a:cubicBezTo>
                    <a:pt x="114" y="34"/>
                    <a:pt x="117" y="48"/>
                    <a:pt x="115" y="62"/>
                  </a:cubicBezTo>
                  <a:cubicBezTo>
                    <a:pt x="113" y="77"/>
                    <a:pt x="105" y="89"/>
                    <a:pt x="93" y="98"/>
                  </a:cubicBezTo>
                  <a:cubicBezTo>
                    <a:pt x="84" y="104"/>
                    <a:pt x="73"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19" name="Freeform 15"/>
            <p:cNvSpPr>
              <a:spLocks/>
            </p:cNvSpPr>
            <p:nvPr/>
          </p:nvSpPr>
          <p:spPr bwMode="auto">
            <a:xfrm>
              <a:off x="2604510" y="780185"/>
              <a:ext cx="213882" cy="196996"/>
            </a:xfrm>
            <a:custGeom>
              <a:avLst/>
              <a:gdLst>
                <a:gd name="T0" fmla="*/ 62 w 117"/>
                <a:gd name="T1" fmla="*/ 108 h 108"/>
                <a:gd name="T2" fmla="*/ 18 w 117"/>
                <a:gd name="T3" fmla="*/ 86 h 108"/>
                <a:gd name="T4" fmla="*/ 30 w 117"/>
                <a:gd name="T5" fmla="*/ 10 h 108"/>
                <a:gd name="T6" fmla="*/ 62 w 117"/>
                <a:gd name="T7" fmla="*/ 0 h 108"/>
                <a:gd name="T8" fmla="*/ 105 w 117"/>
                <a:gd name="T9" fmla="*/ 22 h 108"/>
                <a:gd name="T10" fmla="*/ 115 w 117"/>
                <a:gd name="T11" fmla="*/ 62 h 108"/>
                <a:gd name="T12" fmla="*/ 93 w 117"/>
                <a:gd name="T13" fmla="*/ 98 h 108"/>
                <a:gd name="T14" fmla="*/ 62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2" y="108"/>
                  </a:moveTo>
                  <a:cubicBezTo>
                    <a:pt x="44" y="108"/>
                    <a:pt x="28" y="100"/>
                    <a:pt x="18" y="86"/>
                  </a:cubicBezTo>
                  <a:cubicBezTo>
                    <a:pt x="0" y="61"/>
                    <a:pt x="6" y="28"/>
                    <a:pt x="30" y="10"/>
                  </a:cubicBezTo>
                  <a:cubicBezTo>
                    <a:pt x="39" y="3"/>
                    <a:pt x="50" y="0"/>
                    <a:pt x="62" y="0"/>
                  </a:cubicBezTo>
                  <a:cubicBezTo>
                    <a:pt x="79" y="0"/>
                    <a:pt x="95" y="8"/>
                    <a:pt x="105" y="22"/>
                  </a:cubicBezTo>
                  <a:cubicBezTo>
                    <a:pt x="114" y="34"/>
                    <a:pt x="117" y="48"/>
                    <a:pt x="115" y="62"/>
                  </a:cubicBezTo>
                  <a:cubicBezTo>
                    <a:pt x="113" y="77"/>
                    <a:pt x="105" y="89"/>
                    <a:pt x="93" y="98"/>
                  </a:cubicBezTo>
                  <a:cubicBezTo>
                    <a:pt x="84" y="104"/>
                    <a:pt x="73"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38" name="Group 237"/>
          <p:cNvGrpSpPr/>
          <p:nvPr/>
        </p:nvGrpSpPr>
        <p:grpSpPr>
          <a:xfrm>
            <a:off x="6125721" y="5923482"/>
            <a:ext cx="324436" cy="298822"/>
            <a:chOff x="6180017" y="5761595"/>
            <a:chExt cx="479668" cy="441800"/>
          </a:xfrm>
        </p:grpSpPr>
        <p:sp>
          <p:nvSpPr>
            <p:cNvPr id="86" name="Freeform 16"/>
            <p:cNvSpPr>
              <a:spLocks/>
            </p:cNvSpPr>
            <p:nvPr/>
          </p:nvSpPr>
          <p:spPr bwMode="auto">
            <a:xfrm>
              <a:off x="6180017" y="5761595"/>
              <a:ext cx="479668" cy="441800"/>
            </a:xfrm>
            <a:custGeom>
              <a:avLst/>
              <a:gdLst>
                <a:gd name="T0" fmla="*/ 61 w 117"/>
                <a:gd name="T1" fmla="*/ 108 h 108"/>
                <a:gd name="T2" fmla="*/ 17 w 117"/>
                <a:gd name="T3" fmla="*/ 86 h 108"/>
                <a:gd name="T4" fmla="*/ 29 w 117"/>
                <a:gd name="T5" fmla="*/ 10 h 108"/>
                <a:gd name="T6" fmla="*/ 61 w 117"/>
                <a:gd name="T7" fmla="*/ 0 h 108"/>
                <a:gd name="T8" fmla="*/ 105 w 117"/>
                <a:gd name="T9" fmla="*/ 22 h 108"/>
                <a:gd name="T10" fmla="*/ 115 w 117"/>
                <a:gd name="T11" fmla="*/ 62 h 108"/>
                <a:gd name="T12" fmla="*/ 93 w 117"/>
                <a:gd name="T13" fmla="*/ 98 h 108"/>
                <a:gd name="T14" fmla="*/ 61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1" y="108"/>
                  </a:moveTo>
                  <a:cubicBezTo>
                    <a:pt x="44" y="108"/>
                    <a:pt x="28" y="100"/>
                    <a:pt x="17" y="86"/>
                  </a:cubicBezTo>
                  <a:cubicBezTo>
                    <a:pt x="0" y="61"/>
                    <a:pt x="5" y="27"/>
                    <a:pt x="29" y="10"/>
                  </a:cubicBezTo>
                  <a:cubicBezTo>
                    <a:pt x="39" y="3"/>
                    <a:pt x="50" y="0"/>
                    <a:pt x="61" y="0"/>
                  </a:cubicBezTo>
                  <a:cubicBezTo>
                    <a:pt x="79" y="0"/>
                    <a:pt x="95" y="8"/>
                    <a:pt x="105" y="22"/>
                  </a:cubicBezTo>
                  <a:cubicBezTo>
                    <a:pt x="114" y="34"/>
                    <a:pt x="117" y="48"/>
                    <a:pt x="115" y="62"/>
                  </a:cubicBezTo>
                  <a:cubicBezTo>
                    <a:pt x="113" y="77"/>
                    <a:pt x="105" y="89"/>
                    <a:pt x="93" y="98"/>
                  </a:cubicBezTo>
                  <a:cubicBezTo>
                    <a:pt x="84" y="104"/>
                    <a:pt x="73" y="108"/>
                    <a:pt x="61"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20" name="Freeform 16"/>
            <p:cNvSpPr>
              <a:spLocks/>
            </p:cNvSpPr>
            <p:nvPr/>
          </p:nvSpPr>
          <p:spPr bwMode="auto">
            <a:xfrm>
              <a:off x="6312910" y="5883997"/>
              <a:ext cx="213882" cy="196996"/>
            </a:xfrm>
            <a:custGeom>
              <a:avLst/>
              <a:gdLst>
                <a:gd name="T0" fmla="*/ 61 w 117"/>
                <a:gd name="T1" fmla="*/ 108 h 108"/>
                <a:gd name="T2" fmla="*/ 17 w 117"/>
                <a:gd name="T3" fmla="*/ 86 h 108"/>
                <a:gd name="T4" fmla="*/ 29 w 117"/>
                <a:gd name="T5" fmla="*/ 10 h 108"/>
                <a:gd name="T6" fmla="*/ 61 w 117"/>
                <a:gd name="T7" fmla="*/ 0 h 108"/>
                <a:gd name="T8" fmla="*/ 105 w 117"/>
                <a:gd name="T9" fmla="*/ 22 h 108"/>
                <a:gd name="T10" fmla="*/ 115 w 117"/>
                <a:gd name="T11" fmla="*/ 62 h 108"/>
                <a:gd name="T12" fmla="*/ 93 w 117"/>
                <a:gd name="T13" fmla="*/ 98 h 108"/>
                <a:gd name="T14" fmla="*/ 61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61" y="108"/>
                  </a:moveTo>
                  <a:cubicBezTo>
                    <a:pt x="44" y="108"/>
                    <a:pt x="28" y="100"/>
                    <a:pt x="17" y="86"/>
                  </a:cubicBezTo>
                  <a:cubicBezTo>
                    <a:pt x="0" y="61"/>
                    <a:pt x="5" y="27"/>
                    <a:pt x="29" y="10"/>
                  </a:cubicBezTo>
                  <a:cubicBezTo>
                    <a:pt x="39" y="3"/>
                    <a:pt x="50" y="0"/>
                    <a:pt x="61" y="0"/>
                  </a:cubicBezTo>
                  <a:cubicBezTo>
                    <a:pt x="79" y="0"/>
                    <a:pt x="95" y="8"/>
                    <a:pt x="105" y="22"/>
                  </a:cubicBezTo>
                  <a:cubicBezTo>
                    <a:pt x="114" y="34"/>
                    <a:pt x="117" y="48"/>
                    <a:pt x="115" y="62"/>
                  </a:cubicBezTo>
                  <a:cubicBezTo>
                    <a:pt x="113" y="77"/>
                    <a:pt x="105" y="89"/>
                    <a:pt x="93" y="98"/>
                  </a:cubicBezTo>
                  <a:cubicBezTo>
                    <a:pt x="84" y="104"/>
                    <a:pt x="73" y="108"/>
                    <a:pt x="61"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17" name="Group 216"/>
          <p:cNvGrpSpPr/>
          <p:nvPr/>
        </p:nvGrpSpPr>
        <p:grpSpPr>
          <a:xfrm>
            <a:off x="2418708" y="829538"/>
            <a:ext cx="319316" cy="302238"/>
            <a:chOff x="2220609" y="861632"/>
            <a:chExt cx="472098" cy="446850"/>
          </a:xfrm>
        </p:grpSpPr>
        <p:sp>
          <p:nvSpPr>
            <p:cNvPr id="87" name="Freeform 17"/>
            <p:cNvSpPr>
              <a:spLocks/>
            </p:cNvSpPr>
            <p:nvPr/>
          </p:nvSpPr>
          <p:spPr bwMode="auto">
            <a:xfrm>
              <a:off x="2220609" y="861632"/>
              <a:ext cx="472098" cy="446850"/>
            </a:xfrm>
            <a:custGeom>
              <a:avLst/>
              <a:gdLst>
                <a:gd name="T0" fmla="*/ 60 w 115"/>
                <a:gd name="T1" fmla="*/ 109 h 109"/>
                <a:gd name="T2" fmla="*/ 20 w 115"/>
                <a:gd name="T3" fmla="*/ 91 h 109"/>
                <a:gd name="T4" fmla="*/ 24 w 115"/>
                <a:gd name="T5" fmla="*/ 14 h 109"/>
                <a:gd name="T6" fmla="*/ 60 w 115"/>
                <a:gd name="T7" fmla="*/ 0 h 109"/>
                <a:gd name="T8" fmla="*/ 100 w 115"/>
                <a:gd name="T9" fmla="*/ 18 h 109"/>
                <a:gd name="T10" fmla="*/ 114 w 115"/>
                <a:gd name="T11" fmla="*/ 57 h 109"/>
                <a:gd name="T12" fmla="*/ 96 w 115"/>
                <a:gd name="T13" fmla="*/ 95 h 109"/>
                <a:gd name="T14" fmla="*/ 60 w 115"/>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9">
                  <a:moveTo>
                    <a:pt x="60" y="109"/>
                  </a:moveTo>
                  <a:cubicBezTo>
                    <a:pt x="45" y="109"/>
                    <a:pt x="30" y="102"/>
                    <a:pt x="20" y="91"/>
                  </a:cubicBezTo>
                  <a:cubicBezTo>
                    <a:pt x="0" y="69"/>
                    <a:pt x="1" y="34"/>
                    <a:pt x="24" y="14"/>
                  </a:cubicBezTo>
                  <a:cubicBezTo>
                    <a:pt x="34" y="5"/>
                    <a:pt x="46" y="0"/>
                    <a:pt x="60" y="0"/>
                  </a:cubicBezTo>
                  <a:cubicBezTo>
                    <a:pt x="75" y="0"/>
                    <a:pt x="90" y="7"/>
                    <a:pt x="100" y="18"/>
                  </a:cubicBezTo>
                  <a:cubicBezTo>
                    <a:pt x="110" y="29"/>
                    <a:pt x="115" y="43"/>
                    <a:pt x="114" y="57"/>
                  </a:cubicBezTo>
                  <a:cubicBezTo>
                    <a:pt x="113" y="72"/>
                    <a:pt x="107" y="85"/>
                    <a:pt x="96" y="95"/>
                  </a:cubicBezTo>
                  <a:cubicBezTo>
                    <a:pt x="86" y="104"/>
                    <a:pt x="73" y="109"/>
                    <a:pt x="60"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21" name="Freeform 17"/>
            <p:cNvSpPr>
              <a:spLocks/>
            </p:cNvSpPr>
            <p:nvPr/>
          </p:nvSpPr>
          <p:spPr bwMode="auto">
            <a:xfrm>
              <a:off x="2351405" y="985433"/>
              <a:ext cx="210506" cy="199248"/>
            </a:xfrm>
            <a:custGeom>
              <a:avLst/>
              <a:gdLst>
                <a:gd name="T0" fmla="*/ 60 w 115"/>
                <a:gd name="T1" fmla="*/ 109 h 109"/>
                <a:gd name="T2" fmla="*/ 20 w 115"/>
                <a:gd name="T3" fmla="*/ 91 h 109"/>
                <a:gd name="T4" fmla="*/ 24 w 115"/>
                <a:gd name="T5" fmla="*/ 14 h 109"/>
                <a:gd name="T6" fmla="*/ 60 w 115"/>
                <a:gd name="T7" fmla="*/ 0 h 109"/>
                <a:gd name="T8" fmla="*/ 100 w 115"/>
                <a:gd name="T9" fmla="*/ 18 h 109"/>
                <a:gd name="T10" fmla="*/ 114 w 115"/>
                <a:gd name="T11" fmla="*/ 57 h 109"/>
                <a:gd name="T12" fmla="*/ 96 w 115"/>
                <a:gd name="T13" fmla="*/ 95 h 109"/>
                <a:gd name="T14" fmla="*/ 60 w 115"/>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9">
                  <a:moveTo>
                    <a:pt x="60" y="109"/>
                  </a:moveTo>
                  <a:cubicBezTo>
                    <a:pt x="45" y="109"/>
                    <a:pt x="30" y="102"/>
                    <a:pt x="20" y="91"/>
                  </a:cubicBezTo>
                  <a:cubicBezTo>
                    <a:pt x="0" y="69"/>
                    <a:pt x="1" y="34"/>
                    <a:pt x="24" y="14"/>
                  </a:cubicBezTo>
                  <a:cubicBezTo>
                    <a:pt x="34" y="5"/>
                    <a:pt x="46" y="0"/>
                    <a:pt x="60" y="0"/>
                  </a:cubicBezTo>
                  <a:cubicBezTo>
                    <a:pt x="75" y="0"/>
                    <a:pt x="90" y="7"/>
                    <a:pt x="100" y="18"/>
                  </a:cubicBezTo>
                  <a:cubicBezTo>
                    <a:pt x="110" y="29"/>
                    <a:pt x="115" y="43"/>
                    <a:pt x="114" y="57"/>
                  </a:cubicBezTo>
                  <a:cubicBezTo>
                    <a:pt x="113" y="72"/>
                    <a:pt x="107" y="85"/>
                    <a:pt x="96" y="95"/>
                  </a:cubicBezTo>
                  <a:cubicBezTo>
                    <a:pt x="86" y="104"/>
                    <a:pt x="73" y="109"/>
                    <a:pt x="60"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39" name="Group 238"/>
          <p:cNvGrpSpPr/>
          <p:nvPr/>
        </p:nvGrpSpPr>
        <p:grpSpPr>
          <a:xfrm>
            <a:off x="6396533" y="5728838"/>
            <a:ext cx="317604" cy="298822"/>
            <a:chOff x="6442242" y="5553634"/>
            <a:chExt cx="469568" cy="441798"/>
          </a:xfrm>
        </p:grpSpPr>
        <p:sp>
          <p:nvSpPr>
            <p:cNvPr id="88" name="Freeform 18"/>
            <p:cNvSpPr>
              <a:spLocks/>
            </p:cNvSpPr>
            <p:nvPr/>
          </p:nvSpPr>
          <p:spPr bwMode="auto">
            <a:xfrm>
              <a:off x="6442242" y="5553634"/>
              <a:ext cx="469568" cy="441798"/>
            </a:xfrm>
            <a:custGeom>
              <a:avLst/>
              <a:gdLst>
                <a:gd name="T0" fmla="*/ 60 w 115"/>
                <a:gd name="T1" fmla="*/ 108 h 108"/>
                <a:gd name="T2" fmla="*/ 20 w 115"/>
                <a:gd name="T3" fmla="*/ 90 h 108"/>
                <a:gd name="T4" fmla="*/ 24 w 115"/>
                <a:gd name="T5" fmla="*/ 14 h 108"/>
                <a:gd name="T6" fmla="*/ 60 w 115"/>
                <a:gd name="T7" fmla="*/ 0 h 108"/>
                <a:gd name="T8" fmla="*/ 100 w 115"/>
                <a:gd name="T9" fmla="*/ 18 h 108"/>
                <a:gd name="T10" fmla="*/ 114 w 115"/>
                <a:gd name="T11" fmla="*/ 57 h 108"/>
                <a:gd name="T12" fmla="*/ 96 w 115"/>
                <a:gd name="T13" fmla="*/ 94 h 108"/>
                <a:gd name="T14" fmla="*/ 60 w 115"/>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8">
                  <a:moveTo>
                    <a:pt x="60" y="108"/>
                  </a:moveTo>
                  <a:cubicBezTo>
                    <a:pt x="45" y="108"/>
                    <a:pt x="30" y="102"/>
                    <a:pt x="20" y="90"/>
                  </a:cubicBezTo>
                  <a:cubicBezTo>
                    <a:pt x="0" y="68"/>
                    <a:pt x="2" y="34"/>
                    <a:pt x="24" y="14"/>
                  </a:cubicBezTo>
                  <a:cubicBezTo>
                    <a:pt x="34" y="5"/>
                    <a:pt x="47" y="0"/>
                    <a:pt x="60" y="0"/>
                  </a:cubicBezTo>
                  <a:cubicBezTo>
                    <a:pt x="75" y="0"/>
                    <a:pt x="90" y="6"/>
                    <a:pt x="100" y="18"/>
                  </a:cubicBezTo>
                  <a:cubicBezTo>
                    <a:pt x="110" y="28"/>
                    <a:pt x="115" y="42"/>
                    <a:pt x="114" y="57"/>
                  </a:cubicBezTo>
                  <a:cubicBezTo>
                    <a:pt x="113" y="71"/>
                    <a:pt x="107" y="85"/>
                    <a:pt x="96" y="94"/>
                  </a:cubicBezTo>
                  <a:cubicBezTo>
                    <a:pt x="86" y="103"/>
                    <a:pt x="73" y="108"/>
                    <a:pt x="60"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22" name="Freeform 18"/>
            <p:cNvSpPr>
              <a:spLocks/>
            </p:cNvSpPr>
            <p:nvPr/>
          </p:nvSpPr>
          <p:spPr bwMode="auto">
            <a:xfrm>
              <a:off x="6572337" y="5676035"/>
              <a:ext cx="209378" cy="196996"/>
            </a:xfrm>
            <a:custGeom>
              <a:avLst/>
              <a:gdLst>
                <a:gd name="T0" fmla="*/ 60 w 115"/>
                <a:gd name="T1" fmla="*/ 108 h 108"/>
                <a:gd name="T2" fmla="*/ 20 w 115"/>
                <a:gd name="T3" fmla="*/ 90 h 108"/>
                <a:gd name="T4" fmla="*/ 24 w 115"/>
                <a:gd name="T5" fmla="*/ 14 h 108"/>
                <a:gd name="T6" fmla="*/ 60 w 115"/>
                <a:gd name="T7" fmla="*/ 0 h 108"/>
                <a:gd name="T8" fmla="*/ 100 w 115"/>
                <a:gd name="T9" fmla="*/ 18 h 108"/>
                <a:gd name="T10" fmla="*/ 114 w 115"/>
                <a:gd name="T11" fmla="*/ 57 h 108"/>
                <a:gd name="T12" fmla="*/ 96 w 115"/>
                <a:gd name="T13" fmla="*/ 94 h 108"/>
                <a:gd name="T14" fmla="*/ 60 w 115"/>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8">
                  <a:moveTo>
                    <a:pt x="60" y="108"/>
                  </a:moveTo>
                  <a:cubicBezTo>
                    <a:pt x="45" y="108"/>
                    <a:pt x="30" y="102"/>
                    <a:pt x="20" y="90"/>
                  </a:cubicBezTo>
                  <a:cubicBezTo>
                    <a:pt x="0" y="68"/>
                    <a:pt x="2" y="34"/>
                    <a:pt x="24" y="14"/>
                  </a:cubicBezTo>
                  <a:cubicBezTo>
                    <a:pt x="34" y="5"/>
                    <a:pt x="47" y="0"/>
                    <a:pt x="60" y="0"/>
                  </a:cubicBezTo>
                  <a:cubicBezTo>
                    <a:pt x="75" y="0"/>
                    <a:pt x="90" y="6"/>
                    <a:pt x="100" y="18"/>
                  </a:cubicBezTo>
                  <a:cubicBezTo>
                    <a:pt x="110" y="28"/>
                    <a:pt x="115" y="42"/>
                    <a:pt x="114" y="57"/>
                  </a:cubicBezTo>
                  <a:cubicBezTo>
                    <a:pt x="113" y="71"/>
                    <a:pt x="107" y="85"/>
                    <a:pt x="96" y="94"/>
                  </a:cubicBezTo>
                  <a:cubicBezTo>
                    <a:pt x="86" y="103"/>
                    <a:pt x="73" y="108"/>
                    <a:pt x="60"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16" name="Group 215"/>
          <p:cNvGrpSpPr/>
          <p:nvPr/>
        </p:nvGrpSpPr>
        <p:grpSpPr>
          <a:xfrm>
            <a:off x="2187038" y="1052748"/>
            <a:ext cx="303946" cy="298822"/>
            <a:chOff x="2004164" y="1097521"/>
            <a:chExt cx="449374" cy="441798"/>
          </a:xfrm>
        </p:grpSpPr>
        <p:sp>
          <p:nvSpPr>
            <p:cNvPr id="89" name="Freeform 19"/>
            <p:cNvSpPr>
              <a:spLocks/>
            </p:cNvSpPr>
            <p:nvPr/>
          </p:nvSpPr>
          <p:spPr bwMode="auto">
            <a:xfrm>
              <a:off x="2004164" y="1097521"/>
              <a:ext cx="449374" cy="441798"/>
            </a:xfrm>
            <a:custGeom>
              <a:avLst/>
              <a:gdLst>
                <a:gd name="T0" fmla="*/ 55 w 110"/>
                <a:gd name="T1" fmla="*/ 108 h 108"/>
                <a:gd name="T2" fmla="*/ 19 w 110"/>
                <a:gd name="T3" fmla="*/ 95 h 108"/>
                <a:gd name="T4" fmla="*/ 1 w 110"/>
                <a:gd name="T5" fmla="*/ 57 h 108"/>
                <a:gd name="T6" fmla="*/ 15 w 110"/>
                <a:gd name="T7" fmla="*/ 18 h 108"/>
                <a:gd name="T8" fmla="*/ 55 w 110"/>
                <a:gd name="T9" fmla="*/ 0 h 108"/>
                <a:gd name="T10" fmla="*/ 91 w 110"/>
                <a:gd name="T11" fmla="*/ 14 h 108"/>
                <a:gd name="T12" fmla="*/ 109 w 110"/>
                <a:gd name="T13" fmla="*/ 51 h 108"/>
                <a:gd name="T14" fmla="*/ 96 w 110"/>
                <a:gd name="T15" fmla="*/ 90 h 108"/>
                <a:gd name="T16" fmla="*/ 55 w 110"/>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108">
                  <a:moveTo>
                    <a:pt x="55" y="108"/>
                  </a:moveTo>
                  <a:cubicBezTo>
                    <a:pt x="42" y="108"/>
                    <a:pt x="29" y="103"/>
                    <a:pt x="19" y="95"/>
                  </a:cubicBezTo>
                  <a:cubicBezTo>
                    <a:pt x="8" y="85"/>
                    <a:pt x="2" y="72"/>
                    <a:pt x="1" y="57"/>
                  </a:cubicBezTo>
                  <a:cubicBezTo>
                    <a:pt x="0" y="43"/>
                    <a:pt x="5" y="29"/>
                    <a:pt x="15" y="18"/>
                  </a:cubicBezTo>
                  <a:cubicBezTo>
                    <a:pt x="25" y="7"/>
                    <a:pt x="40" y="0"/>
                    <a:pt x="55" y="0"/>
                  </a:cubicBezTo>
                  <a:cubicBezTo>
                    <a:pt x="69" y="0"/>
                    <a:pt x="82" y="5"/>
                    <a:pt x="91" y="14"/>
                  </a:cubicBezTo>
                  <a:cubicBezTo>
                    <a:pt x="102" y="24"/>
                    <a:pt x="109" y="37"/>
                    <a:pt x="109" y="51"/>
                  </a:cubicBezTo>
                  <a:cubicBezTo>
                    <a:pt x="110" y="66"/>
                    <a:pt x="105" y="80"/>
                    <a:pt x="96" y="90"/>
                  </a:cubicBezTo>
                  <a:cubicBezTo>
                    <a:pt x="85" y="102"/>
                    <a:pt x="71"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23" name="Freeform 19"/>
            <p:cNvSpPr>
              <a:spLocks/>
            </p:cNvSpPr>
            <p:nvPr/>
          </p:nvSpPr>
          <p:spPr bwMode="auto">
            <a:xfrm>
              <a:off x="2128664" y="1219922"/>
              <a:ext cx="200374" cy="196996"/>
            </a:xfrm>
            <a:custGeom>
              <a:avLst/>
              <a:gdLst>
                <a:gd name="T0" fmla="*/ 55 w 110"/>
                <a:gd name="T1" fmla="*/ 108 h 108"/>
                <a:gd name="T2" fmla="*/ 19 w 110"/>
                <a:gd name="T3" fmla="*/ 95 h 108"/>
                <a:gd name="T4" fmla="*/ 1 w 110"/>
                <a:gd name="T5" fmla="*/ 57 h 108"/>
                <a:gd name="T6" fmla="*/ 15 w 110"/>
                <a:gd name="T7" fmla="*/ 18 h 108"/>
                <a:gd name="T8" fmla="*/ 55 w 110"/>
                <a:gd name="T9" fmla="*/ 0 h 108"/>
                <a:gd name="T10" fmla="*/ 91 w 110"/>
                <a:gd name="T11" fmla="*/ 14 h 108"/>
                <a:gd name="T12" fmla="*/ 109 w 110"/>
                <a:gd name="T13" fmla="*/ 51 h 108"/>
                <a:gd name="T14" fmla="*/ 96 w 110"/>
                <a:gd name="T15" fmla="*/ 90 h 108"/>
                <a:gd name="T16" fmla="*/ 55 w 110"/>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108">
                  <a:moveTo>
                    <a:pt x="55" y="108"/>
                  </a:moveTo>
                  <a:cubicBezTo>
                    <a:pt x="42" y="108"/>
                    <a:pt x="29" y="103"/>
                    <a:pt x="19" y="95"/>
                  </a:cubicBezTo>
                  <a:cubicBezTo>
                    <a:pt x="8" y="85"/>
                    <a:pt x="2" y="72"/>
                    <a:pt x="1" y="57"/>
                  </a:cubicBezTo>
                  <a:cubicBezTo>
                    <a:pt x="0" y="43"/>
                    <a:pt x="5" y="29"/>
                    <a:pt x="15" y="18"/>
                  </a:cubicBezTo>
                  <a:cubicBezTo>
                    <a:pt x="25" y="7"/>
                    <a:pt x="40" y="0"/>
                    <a:pt x="55" y="0"/>
                  </a:cubicBezTo>
                  <a:cubicBezTo>
                    <a:pt x="69" y="0"/>
                    <a:pt x="82" y="5"/>
                    <a:pt x="91" y="14"/>
                  </a:cubicBezTo>
                  <a:cubicBezTo>
                    <a:pt x="102" y="24"/>
                    <a:pt x="109" y="37"/>
                    <a:pt x="109" y="51"/>
                  </a:cubicBezTo>
                  <a:cubicBezTo>
                    <a:pt x="110" y="66"/>
                    <a:pt x="105" y="80"/>
                    <a:pt x="96" y="90"/>
                  </a:cubicBezTo>
                  <a:cubicBezTo>
                    <a:pt x="85" y="102"/>
                    <a:pt x="71"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40" name="Group 239"/>
          <p:cNvGrpSpPr/>
          <p:nvPr/>
        </p:nvGrpSpPr>
        <p:grpSpPr>
          <a:xfrm>
            <a:off x="6639809" y="5506032"/>
            <a:ext cx="321020" cy="298822"/>
            <a:chOff x="6673078" y="5318683"/>
            <a:chExt cx="474620" cy="441800"/>
          </a:xfrm>
        </p:grpSpPr>
        <p:sp>
          <p:nvSpPr>
            <p:cNvPr id="90" name="Freeform 20"/>
            <p:cNvSpPr>
              <a:spLocks/>
            </p:cNvSpPr>
            <p:nvPr/>
          </p:nvSpPr>
          <p:spPr bwMode="auto">
            <a:xfrm>
              <a:off x="6673078" y="5318683"/>
              <a:ext cx="474620" cy="441800"/>
            </a:xfrm>
            <a:custGeom>
              <a:avLst/>
              <a:gdLst>
                <a:gd name="T0" fmla="*/ 61 w 116"/>
                <a:gd name="T1" fmla="*/ 108 h 108"/>
                <a:gd name="T2" fmla="*/ 24 w 116"/>
                <a:gd name="T3" fmla="*/ 95 h 108"/>
                <a:gd name="T4" fmla="*/ 20 w 116"/>
                <a:gd name="T5" fmla="*/ 18 h 108"/>
                <a:gd name="T6" fmla="*/ 61 w 116"/>
                <a:gd name="T7" fmla="*/ 0 h 108"/>
                <a:gd name="T8" fmla="*/ 97 w 116"/>
                <a:gd name="T9" fmla="*/ 14 h 108"/>
                <a:gd name="T10" fmla="*/ 115 w 116"/>
                <a:gd name="T11" fmla="*/ 51 h 108"/>
                <a:gd name="T12" fmla="*/ 101 w 116"/>
                <a:gd name="T13" fmla="*/ 91 h 108"/>
                <a:gd name="T14" fmla="*/ 61 w 116"/>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08">
                  <a:moveTo>
                    <a:pt x="61" y="108"/>
                  </a:moveTo>
                  <a:cubicBezTo>
                    <a:pt x="47" y="108"/>
                    <a:pt x="34" y="104"/>
                    <a:pt x="24" y="95"/>
                  </a:cubicBezTo>
                  <a:cubicBezTo>
                    <a:pt x="2" y="75"/>
                    <a:pt x="0" y="40"/>
                    <a:pt x="20" y="18"/>
                  </a:cubicBezTo>
                  <a:cubicBezTo>
                    <a:pt x="31" y="7"/>
                    <a:pt x="45" y="0"/>
                    <a:pt x="61" y="0"/>
                  </a:cubicBezTo>
                  <a:cubicBezTo>
                    <a:pt x="74" y="0"/>
                    <a:pt x="87" y="5"/>
                    <a:pt x="97" y="14"/>
                  </a:cubicBezTo>
                  <a:cubicBezTo>
                    <a:pt x="108" y="24"/>
                    <a:pt x="114" y="37"/>
                    <a:pt x="115" y="51"/>
                  </a:cubicBezTo>
                  <a:cubicBezTo>
                    <a:pt x="116" y="66"/>
                    <a:pt x="111" y="80"/>
                    <a:pt x="101" y="91"/>
                  </a:cubicBezTo>
                  <a:cubicBezTo>
                    <a:pt x="91" y="102"/>
                    <a:pt x="76" y="108"/>
                    <a:pt x="61"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24" name="Freeform 20"/>
            <p:cNvSpPr>
              <a:spLocks/>
            </p:cNvSpPr>
            <p:nvPr/>
          </p:nvSpPr>
          <p:spPr bwMode="auto">
            <a:xfrm>
              <a:off x="6804573" y="5441085"/>
              <a:ext cx="211630" cy="196996"/>
            </a:xfrm>
            <a:custGeom>
              <a:avLst/>
              <a:gdLst>
                <a:gd name="T0" fmla="*/ 61 w 116"/>
                <a:gd name="T1" fmla="*/ 108 h 108"/>
                <a:gd name="T2" fmla="*/ 24 w 116"/>
                <a:gd name="T3" fmla="*/ 95 h 108"/>
                <a:gd name="T4" fmla="*/ 20 w 116"/>
                <a:gd name="T5" fmla="*/ 18 h 108"/>
                <a:gd name="T6" fmla="*/ 61 w 116"/>
                <a:gd name="T7" fmla="*/ 0 h 108"/>
                <a:gd name="T8" fmla="*/ 97 w 116"/>
                <a:gd name="T9" fmla="*/ 14 h 108"/>
                <a:gd name="T10" fmla="*/ 115 w 116"/>
                <a:gd name="T11" fmla="*/ 51 h 108"/>
                <a:gd name="T12" fmla="*/ 101 w 116"/>
                <a:gd name="T13" fmla="*/ 91 h 108"/>
                <a:gd name="T14" fmla="*/ 61 w 116"/>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08">
                  <a:moveTo>
                    <a:pt x="61" y="108"/>
                  </a:moveTo>
                  <a:cubicBezTo>
                    <a:pt x="47" y="108"/>
                    <a:pt x="34" y="104"/>
                    <a:pt x="24" y="95"/>
                  </a:cubicBezTo>
                  <a:cubicBezTo>
                    <a:pt x="2" y="75"/>
                    <a:pt x="0" y="40"/>
                    <a:pt x="20" y="18"/>
                  </a:cubicBezTo>
                  <a:cubicBezTo>
                    <a:pt x="31" y="7"/>
                    <a:pt x="45" y="0"/>
                    <a:pt x="61" y="0"/>
                  </a:cubicBezTo>
                  <a:cubicBezTo>
                    <a:pt x="74" y="0"/>
                    <a:pt x="87" y="5"/>
                    <a:pt x="97" y="14"/>
                  </a:cubicBezTo>
                  <a:cubicBezTo>
                    <a:pt x="108" y="24"/>
                    <a:pt x="114" y="37"/>
                    <a:pt x="115" y="51"/>
                  </a:cubicBezTo>
                  <a:cubicBezTo>
                    <a:pt x="116" y="66"/>
                    <a:pt x="111" y="80"/>
                    <a:pt x="101" y="91"/>
                  </a:cubicBezTo>
                  <a:cubicBezTo>
                    <a:pt x="91" y="102"/>
                    <a:pt x="76" y="108"/>
                    <a:pt x="61"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15" name="Group 214"/>
          <p:cNvGrpSpPr/>
          <p:nvPr/>
        </p:nvGrpSpPr>
        <p:grpSpPr>
          <a:xfrm>
            <a:off x="1966233" y="1299080"/>
            <a:ext cx="305654" cy="298822"/>
            <a:chOff x="1795733" y="1354696"/>
            <a:chExt cx="451900" cy="441798"/>
          </a:xfrm>
        </p:grpSpPr>
        <p:sp>
          <p:nvSpPr>
            <p:cNvPr id="91" name="Freeform 21"/>
            <p:cNvSpPr>
              <a:spLocks/>
            </p:cNvSpPr>
            <p:nvPr/>
          </p:nvSpPr>
          <p:spPr bwMode="auto">
            <a:xfrm>
              <a:off x="1795733" y="1354696"/>
              <a:ext cx="451900" cy="441798"/>
            </a:xfrm>
            <a:custGeom>
              <a:avLst/>
              <a:gdLst>
                <a:gd name="T0" fmla="*/ 55 w 111"/>
                <a:gd name="T1" fmla="*/ 108 h 108"/>
                <a:gd name="T2" fmla="*/ 24 w 111"/>
                <a:gd name="T3" fmla="*/ 98 h 108"/>
                <a:gd name="T4" fmla="*/ 2 w 111"/>
                <a:gd name="T5" fmla="*/ 62 h 108"/>
                <a:gd name="T6" fmla="*/ 12 w 111"/>
                <a:gd name="T7" fmla="*/ 22 h 108"/>
                <a:gd name="T8" fmla="*/ 56 w 111"/>
                <a:gd name="T9" fmla="*/ 0 h 108"/>
                <a:gd name="T10" fmla="*/ 87 w 111"/>
                <a:gd name="T11" fmla="*/ 10 h 108"/>
                <a:gd name="T12" fmla="*/ 109 w 111"/>
                <a:gd name="T13" fmla="*/ 45 h 108"/>
                <a:gd name="T14" fmla="*/ 99 w 111"/>
                <a:gd name="T15" fmla="*/ 86 h 108"/>
                <a:gd name="T16" fmla="*/ 55 w 111"/>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8">
                  <a:moveTo>
                    <a:pt x="55" y="108"/>
                  </a:moveTo>
                  <a:cubicBezTo>
                    <a:pt x="44" y="108"/>
                    <a:pt x="33" y="105"/>
                    <a:pt x="24" y="98"/>
                  </a:cubicBezTo>
                  <a:cubicBezTo>
                    <a:pt x="12" y="89"/>
                    <a:pt x="4" y="77"/>
                    <a:pt x="2" y="62"/>
                  </a:cubicBezTo>
                  <a:cubicBezTo>
                    <a:pt x="0" y="48"/>
                    <a:pt x="3" y="34"/>
                    <a:pt x="12" y="22"/>
                  </a:cubicBezTo>
                  <a:cubicBezTo>
                    <a:pt x="22" y="8"/>
                    <a:pt x="38" y="0"/>
                    <a:pt x="56" y="0"/>
                  </a:cubicBezTo>
                  <a:cubicBezTo>
                    <a:pt x="67" y="0"/>
                    <a:pt x="78" y="3"/>
                    <a:pt x="87" y="10"/>
                  </a:cubicBezTo>
                  <a:cubicBezTo>
                    <a:pt x="99" y="19"/>
                    <a:pt x="107" y="31"/>
                    <a:pt x="109" y="45"/>
                  </a:cubicBezTo>
                  <a:cubicBezTo>
                    <a:pt x="111" y="60"/>
                    <a:pt x="108" y="74"/>
                    <a:pt x="99" y="86"/>
                  </a:cubicBezTo>
                  <a:cubicBezTo>
                    <a:pt x="89" y="100"/>
                    <a:pt x="73"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25" name="Freeform 21"/>
            <p:cNvSpPr>
              <a:spLocks/>
            </p:cNvSpPr>
            <p:nvPr/>
          </p:nvSpPr>
          <p:spPr bwMode="auto">
            <a:xfrm>
              <a:off x="1920933" y="1477097"/>
              <a:ext cx="201500" cy="196996"/>
            </a:xfrm>
            <a:custGeom>
              <a:avLst/>
              <a:gdLst>
                <a:gd name="T0" fmla="*/ 55 w 111"/>
                <a:gd name="T1" fmla="*/ 108 h 108"/>
                <a:gd name="T2" fmla="*/ 24 w 111"/>
                <a:gd name="T3" fmla="*/ 98 h 108"/>
                <a:gd name="T4" fmla="*/ 2 w 111"/>
                <a:gd name="T5" fmla="*/ 62 h 108"/>
                <a:gd name="T6" fmla="*/ 12 w 111"/>
                <a:gd name="T7" fmla="*/ 22 h 108"/>
                <a:gd name="T8" fmla="*/ 56 w 111"/>
                <a:gd name="T9" fmla="*/ 0 h 108"/>
                <a:gd name="T10" fmla="*/ 87 w 111"/>
                <a:gd name="T11" fmla="*/ 10 h 108"/>
                <a:gd name="T12" fmla="*/ 109 w 111"/>
                <a:gd name="T13" fmla="*/ 45 h 108"/>
                <a:gd name="T14" fmla="*/ 99 w 111"/>
                <a:gd name="T15" fmla="*/ 86 h 108"/>
                <a:gd name="T16" fmla="*/ 55 w 111"/>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8">
                  <a:moveTo>
                    <a:pt x="55" y="108"/>
                  </a:moveTo>
                  <a:cubicBezTo>
                    <a:pt x="44" y="108"/>
                    <a:pt x="33" y="105"/>
                    <a:pt x="24" y="98"/>
                  </a:cubicBezTo>
                  <a:cubicBezTo>
                    <a:pt x="12" y="89"/>
                    <a:pt x="4" y="77"/>
                    <a:pt x="2" y="62"/>
                  </a:cubicBezTo>
                  <a:cubicBezTo>
                    <a:pt x="0" y="48"/>
                    <a:pt x="3" y="34"/>
                    <a:pt x="12" y="22"/>
                  </a:cubicBezTo>
                  <a:cubicBezTo>
                    <a:pt x="22" y="8"/>
                    <a:pt x="38" y="0"/>
                    <a:pt x="56" y="0"/>
                  </a:cubicBezTo>
                  <a:cubicBezTo>
                    <a:pt x="67" y="0"/>
                    <a:pt x="78" y="3"/>
                    <a:pt x="87" y="10"/>
                  </a:cubicBezTo>
                  <a:cubicBezTo>
                    <a:pt x="99" y="19"/>
                    <a:pt x="107" y="31"/>
                    <a:pt x="109" y="45"/>
                  </a:cubicBezTo>
                  <a:cubicBezTo>
                    <a:pt x="111" y="60"/>
                    <a:pt x="108" y="74"/>
                    <a:pt x="99" y="86"/>
                  </a:cubicBezTo>
                  <a:cubicBezTo>
                    <a:pt x="89" y="100"/>
                    <a:pt x="73"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41" name="Group 240"/>
          <p:cNvGrpSpPr/>
          <p:nvPr/>
        </p:nvGrpSpPr>
        <p:grpSpPr>
          <a:xfrm>
            <a:off x="6873646" y="5259940"/>
            <a:ext cx="307358" cy="302238"/>
            <a:chOff x="6897491" y="5060570"/>
            <a:chExt cx="454420" cy="446850"/>
          </a:xfrm>
        </p:grpSpPr>
        <p:sp>
          <p:nvSpPr>
            <p:cNvPr id="92" name="Freeform 22"/>
            <p:cNvSpPr>
              <a:spLocks/>
            </p:cNvSpPr>
            <p:nvPr/>
          </p:nvSpPr>
          <p:spPr bwMode="auto">
            <a:xfrm>
              <a:off x="6897491" y="5060570"/>
              <a:ext cx="454420" cy="446850"/>
            </a:xfrm>
            <a:custGeom>
              <a:avLst/>
              <a:gdLst>
                <a:gd name="T0" fmla="*/ 55 w 111"/>
                <a:gd name="T1" fmla="*/ 109 h 109"/>
                <a:gd name="T2" fmla="*/ 24 w 111"/>
                <a:gd name="T3" fmla="*/ 98 h 109"/>
                <a:gd name="T4" fmla="*/ 2 w 111"/>
                <a:gd name="T5" fmla="*/ 63 h 109"/>
                <a:gd name="T6" fmla="*/ 12 w 111"/>
                <a:gd name="T7" fmla="*/ 23 h 109"/>
                <a:gd name="T8" fmla="*/ 56 w 111"/>
                <a:gd name="T9" fmla="*/ 0 h 109"/>
                <a:gd name="T10" fmla="*/ 87 w 111"/>
                <a:gd name="T11" fmla="*/ 11 h 109"/>
                <a:gd name="T12" fmla="*/ 109 w 111"/>
                <a:gd name="T13" fmla="*/ 46 h 109"/>
                <a:gd name="T14" fmla="*/ 99 w 111"/>
                <a:gd name="T15" fmla="*/ 86 h 109"/>
                <a:gd name="T16" fmla="*/ 55 w 11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9">
                  <a:moveTo>
                    <a:pt x="55" y="109"/>
                  </a:moveTo>
                  <a:cubicBezTo>
                    <a:pt x="44" y="109"/>
                    <a:pt x="33" y="105"/>
                    <a:pt x="24" y="98"/>
                  </a:cubicBezTo>
                  <a:cubicBezTo>
                    <a:pt x="12" y="90"/>
                    <a:pt x="4" y="77"/>
                    <a:pt x="2" y="63"/>
                  </a:cubicBezTo>
                  <a:cubicBezTo>
                    <a:pt x="0" y="49"/>
                    <a:pt x="3" y="34"/>
                    <a:pt x="12" y="23"/>
                  </a:cubicBezTo>
                  <a:cubicBezTo>
                    <a:pt x="22" y="9"/>
                    <a:pt x="38" y="0"/>
                    <a:pt x="56" y="0"/>
                  </a:cubicBezTo>
                  <a:cubicBezTo>
                    <a:pt x="67" y="0"/>
                    <a:pt x="78" y="4"/>
                    <a:pt x="87" y="11"/>
                  </a:cubicBezTo>
                  <a:cubicBezTo>
                    <a:pt x="99" y="19"/>
                    <a:pt x="107" y="32"/>
                    <a:pt x="109" y="46"/>
                  </a:cubicBezTo>
                  <a:cubicBezTo>
                    <a:pt x="111" y="60"/>
                    <a:pt x="108" y="75"/>
                    <a:pt x="99" y="86"/>
                  </a:cubicBezTo>
                  <a:cubicBezTo>
                    <a:pt x="89" y="100"/>
                    <a:pt x="73" y="109"/>
                    <a:pt x="55"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26" name="Freeform 22"/>
            <p:cNvSpPr>
              <a:spLocks/>
            </p:cNvSpPr>
            <p:nvPr/>
          </p:nvSpPr>
          <p:spPr bwMode="auto">
            <a:xfrm>
              <a:off x="7023389" y="5184371"/>
              <a:ext cx="202624" cy="199248"/>
            </a:xfrm>
            <a:custGeom>
              <a:avLst/>
              <a:gdLst>
                <a:gd name="T0" fmla="*/ 55 w 111"/>
                <a:gd name="T1" fmla="*/ 109 h 109"/>
                <a:gd name="T2" fmla="*/ 24 w 111"/>
                <a:gd name="T3" fmla="*/ 98 h 109"/>
                <a:gd name="T4" fmla="*/ 2 w 111"/>
                <a:gd name="T5" fmla="*/ 63 h 109"/>
                <a:gd name="T6" fmla="*/ 12 w 111"/>
                <a:gd name="T7" fmla="*/ 23 h 109"/>
                <a:gd name="T8" fmla="*/ 56 w 111"/>
                <a:gd name="T9" fmla="*/ 0 h 109"/>
                <a:gd name="T10" fmla="*/ 87 w 111"/>
                <a:gd name="T11" fmla="*/ 11 h 109"/>
                <a:gd name="T12" fmla="*/ 109 w 111"/>
                <a:gd name="T13" fmla="*/ 46 h 109"/>
                <a:gd name="T14" fmla="*/ 99 w 111"/>
                <a:gd name="T15" fmla="*/ 86 h 109"/>
                <a:gd name="T16" fmla="*/ 55 w 11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9">
                  <a:moveTo>
                    <a:pt x="55" y="109"/>
                  </a:moveTo>
                  <a:cubicBezTo>
                    <a:pt x="44" y="109"/>
                    <a:pt x="33" y="105"/>
                    <a:pt x="24" y="98"/>
                  </a:cubicBezTo>
                  <a:cubicBezTo>
                    <a:pt x="12" y="90"/>
                    <a:pt x="4" y="77"/>
                    <a:pt x="2" y="63"/>
                  </a:cubicBezTo>
                  <a:cubicBezTo>
                    <a:pt x="0" y="49"/>
                    <a:pt x="3" y="34"/>
                    <a:pt x="12" y="23"/>
                  </a:cubicBezTo>
                  <a:cubicBezTo>
                    <a:pt x="22" y="9"/>
                    <a:pt x="38" y="0"/>
                    <a:pt x="56" y="0"/>
                  </a:cubicBezTo>
                  <a:cubicBezTo>
                    <a:pt x="67" y="0"/>
                    <a:pt x="78" y="4"/>
                    <a:pt x="87" y="11"/>
                  </a:cubicBezTo>
                  <a:cubicBezTo>
                    <a:pt x="99" y="19"/>
                    <a:pt x="107" y="32"/>
                    <a:pt x="109" y="46"/>
                  </a:cubicBezTo>
                  <a:cubicBezTo>
                    <a:pt x="111" y="60"/>
                    <a:pt x="108" y="75"/>
                    <a:pt x="99" y="86"/>
                  </a:cubicBezTo>
                  <a:cubicBezTo>
                    <a:pt x="89" y="100"/>
                    <a:pt x="73" y="109"/>
                    <a:pt x="55"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14" name="Group 213"/>
          <p:cNvGrpSpPr/>
          <p:nvPr/>
        </p:nvGrpSpPr>
        <p:grpSpPr>
          <a:xfrm>
            <a:off x="1754785" y="1565421"/>
            <a:ext cx="327852" cy="300530"/>
            <a:chOff x="1592792" y="1630451"/>
            <a:chExt cx="484718" cy="444324"/>
          </a:xfrm>
        </p:grpSpPr>
        <p:sp>
          <p:nvSpPr>
            <p:cNvPr id="93" name="Freeform 23"/>
            <p:cNvSpPr>
              <a:spLocks/>
            </p:cNvSpPr>
            <p:nvPr/>
          </p:nvSpPr>
          <p:spPr bwMode="auto">
            <a:xfrm>
              <a:off x="1592792" y="1630451"/>
              <a:ext cx="484718" cy="444324"/>
            </a:xfrm>
            <a:custGeom>
              <a:avLst/>
              <a:gdLst>
                <a:gd name="T0" fmla="*/ 62 w 118"/>
                <a:gd name="T1" fmla="*/ 109 h 109"/>
                <a:gd name="T2" fmla="*/ 35 w 118"/>
                <a:gd name="T3" fmla="*/ 101 h 109"/>
                <a:gd name="T4" fmla="*/ 15 w 118"/>
                <a:gd name="T5" fmla="*/ 27 h 109"/>
                <a:gd name="T6" fmla="*/ 62 w 118"/>
                <a:gd name="T7" fmla="*/ 0 h 109"/>
                <a:gd name="T8" fmla="*/ 89 w 118"/>
                <a:gd name="T9" fmla="*/ 8 h 109"/>
                <a:gd name="T10" fmla="*/ 114 w 118"/>
                <a:gd name="T11" fmla="*/ 40 h 109"/>
                <a:gd name="T12" fmla="*/ 109 w 118"/>
                <a:gd name="T13" fmla="*/ 82 h 109"/>
                <a:gd name="T14" fmla="*/ 62 w 118"/>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9">
                  <a:moveTo>
                    <a:pt x="62" y="109"/>
                  </a:moveTo>
                  <a:cubicBezTo>
                    <a:pt x="52" y="109"/>
                    <a:pt x="43" y="106"/>
                    <a:pt x="35" y="101"/>
                  </a:cubicBezTo>
                  <a:cubicBezTo>
                    <a:pt x="9" y="86"/>
                    <a:pt x="0" y="53"/>
                    <a:pt x="15" y="27"/>
                  </a:cubicBezTo>
                  <a:cubicBezTo>
                    <a:pt x="24" y="11"/>
                    <a:pt x="42" y="0"/>
                    <a:pt x="62" y="0"/>
                  </a:cubicBezTo>
                  <a:cubicBezTo>
                    <a:pt x="71" y="0"/>
                    <a:pt x="81" y="3"/>
                    <a:pt x="89" y="8"/>
                  </a:cubicBezTo>
                  <a:cubicBezTo>
                    <a:pt x="101" y="15"/>
                    <a:pt x="110" y="26"/>
                    <a:pt x="114" y="40"/>
                  </a:cubicBezTo>
                  <a:cubicBezTo>
                    <a:pt x="118" y="54"/>
                    <a:pt x="116" y="69"/>
                    <a:pt x="109" y="82"/>
                  </a:cubicBezTo>
                  <a:cubicBezTo>
                    <a:pt x="99" y="98"/>
                    <a:pt x="81" y="109"/>
                    <a:pt x="62"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27" name="Freeform 23"/>
            <p:cNvSpPr>
              <a:spLocks/>
            </p:cNvSpPr>
            <p:nvPr/>
          </p:nvSpPr>
          <p:spPr bwMode="auto">
            <a:xfrm>
              <a:off x="1727084" y="1753552"/>
              <a:ext cx="216134" cy="198122"/>
            </a:xfrm>
            <a:custGeom>
              <a:avLst/>
              <a:gdLst>
                <a:gd name="T0" fmla="*/ 62 w 118"/>
                <a:gd name="T1" fmla="*/ 109 h 109"/>
                <a:gd name="T2" fmla="*/ 35 w 118"/>
                <a:gd name="T3" fmla="*/ 101 h 109"/>
                <a:gd name="T4" fmla="*/ 15 w 118"/>
                <a:gd name="T5" fmla="*/ 27 h 109"/>
                <a:gd name="T6" fmla="*/ 62 w 118"/>
                <a:gd name="T7" fmla="*/ 0 h 109"/>
                <a:gd name="T8" fmla="*/ 89 w 118"/>
                <a:gd name="T9" fmla="*/ 8 h 109"/>
                <a:gd name="T10" fmla="*/ 114 w 118"/>
                <a:gd name="T11" fmla="*/ 40 h 109"/>
                <a:gd name="T12" fmla="*/ 109 w 118"/>
                <a:gd name="T13" fmla="*/ 82 h 109"/>
                <a:gd name="T14" fmla="*/ 62 w 118"/>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9">
                  <a:moveTo>
                    <a:pt x="62" y="109"/>
                  </a:moveTo>
                  <a:cubicBezTo>
                    <a:pt x="52" y="109"/>
                    <a:pt x="43" y="106"/>
                    <a:pt x="35" y="101"/>
                  </a:cubicBezTo>
                  <a:cubicBezTo>
                    <a:pt x="9" y="86"/>
                    <a:pt x="0" y="53"/>
                    <a:pt x="15" y="27"/>
                  </a:cubicBezTo>
                  <a:cubicBezTo>
                    <a:pt x="24" y="11"/>
                    <a:pt x="42" y="0"/>
                    <a:pt x="62" y="0"/>
                  </a:cubicBezTo>
                  <a:cubicBezTo>
                    <a:pt x="71" y="0"/>
                    <a:pt x="81" y="3"/>
                    <a:pt x="89" y="8"/>
                  </a:cubicBezTo>
                  <a:cubicBezTo>
                    <a:pt x="101" y="15"/>
                    <a:pt x="110" y="26"/>
                    <a:pt x="114" y="40"/>
                  </a:cubicBezTo>
                  <a:cubicBezTo>
                    <a:pt x="118" y="54"/>
                    <a:pt x="116" y="69"/>
                    <a:pt x="109" y="82"/>
                  </a:cubicBezTo>
                  <a:cubicBezTo>
                    <a:pt x="99" y="98"/>
                    <a:pt x="81" y="109"/>
                    <a:pt x="62"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42" name="Group 241"/>
          <p:cNvGrpSpPr/>
          <p:nvPr/>
        </p:nvGrpSpPr>
        <p:grpSpPr>
          <a:xfrm>
            <a:off x="7048748" y="4992792"/>
            <a:ext cx="326144" cy="300530"/>
            <a:chOff x="7054262" y="4784814"/>
            <a:chExt cx="482192" cy="444324"/>
          </a:xfrm>
        </p:grpSpPr>
        <p:sp>
          <p:nvSpPr>
            <p:cNvPr id="94" name="Freeform 24"/>
            <p:cNvSpPr>
              <a:spLocks/>
            </p:cNvSpPr>
            <p:nvPr/>
          </p:nvSpPr>
          <p:spPr bwMode="auto">
            <a:xfrm>
              <a:off x="7054262" y="4784814"/>
              <a:ext cx="482192" cy="444324"/>
            </a:xfrm>
            <a:custGeom>
              <a:avLst/>
              <a:gdLst>
                <a:gd name="T0" fmla="*/ 62 w 118"/>
                <a:gd name="T1" fmla="*/ 108 h 108"/>
                <a:gd name="T2" fmla="*/ 35 w 118"/>
                <a:gd name="T3" fmla="*/ 101 h 108"/>
                <a:gd name="T4" fmla="*/ 15 w 118"/>
                <a:gd name="T5" fmla="*/ 27 h 108"/>
                <a:gd name="T6" fmla="*/ 62 w 118"/>
                <a:gd name="T7" fmla="*/ 0 h 108"/>
                <a:gd name="T8" fmla="*/ 89 w 118"/>
                <a:gd name="T9" fmla="*/ 7 h 108"/>
                <a:gd name="T10" fmla="*/ 115 w 118"/>
                <a:gd name="T11" fmla="*/ 40 h 108"/>
                <a:gd name="T12" fmla="*/ 109 w 118"/>
                <a:gd name="T13" fmla="*/ 81 h 108"/>
                <a:gd name="T14" fmla="*/ 62 w 118"/>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8">
                  <a:moveTo>
                    <a:pt x="62" y="108"/>
                  </a:moveTo>
                  <a:cubicBezTo>
                    <a:pt x="53" y="108"/>
                    <a:pt x="43" y="106"/>
                    <a:pt x="35" y="101"/>
                  </a:cubicBezTo>
                  <a:cubicBezTo>
                    <a:pt x="9" y="86"/>
                    <a:pt x="0" y="53"/>
                    <a:pt x="15" y="27"/>
                  </a:cubicBezTo>
                  <a:cubicBezTo>
                    <a:pt x="25" y="10"/>
                    <a:pt x="43" y="0"/>
                    <a:pt x="62" y="0"/>
                  </a:cubicBezTo>
                  <a:cubicBezTo>
                    <a:pt x="72" y="0"/>
                    <a:pt x="81" y="2"/>
                    <a:pt x="89" y="7"/>
                  </a:cubicBezTo>
                  <a:cubicBezTo>
                    <a:pt x="102" y="14"/>
                    <a:pt x="111" y="26"/>
                    <a:pt x="115" y="40"/>
                  </a:cubicBezTo>
                  <a:cubicBezTo>
                    <a:pt x="118" y="54"/>
                    <a:pt x="116" y="69"/>
                    <a:pt x="109" y="81"/>
                  </a:cubicBezTo>
                  <a:cubicBezTo>
                    <a:pt x="100" y="98"/>
                    <a:pt x="82"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28" name="Freeform 24"/>
            <p:cNvSpPr>
              <a:spLocks/>
            </p:cNvSpPr>
            <p:nvPr/>
          </p:nvSpPr>
          <p:spPr bwMode="auto">
            <a:xfrm>
              <a:off x="7187854" y="4907915"/>
              <a:ext cx="215008" cy="198122"/>
            </a:xfrm>
            <a:custGeom>
              <a:avLst/>
              <a:gdLst>
                <a:gd name="T0" fmla="*/ 62 w 118"/>
                <a:gd name="T1" fmla="*/ 108 h 108"/>
                <a:gd name="T2" fmla="*/ 35 w 118"/>
                <a:gd name="T3" fmla="*/ 101 h 108"/>
                <a:gd name="T4" fmla="*/ 15 w 118"/>
                <a:gd name="T5" fmla="*/ 27 h 108"/>
                <a:gd name="T6" fmla="*/ 62 w 118"/>
                <a:gd name="T7" fmla="*/ 0 h 108"/>
                <a:gd name="T8" fmla="*/ 89 w 118"/>
                <a:gd name="T9" fmla="*/ 7 h 108"/>
                <a:gd name="T10" fmla="*/ 115 w 118"/>
                <a:gd name="T11" fmla="*/ 40 h 108"/>
                <a:gd name="T12" fmla="*/ 109 w 118"/>
                <a:gd name="T13" fmla="*/ 81 h 108"/>
                <a:gd name="T14" fmla="*/ 62 w 118"/>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8">
                  <a:moveTo>
                    <a:pt x="62" y="108"/>
                  </a:moveTo>
                  <a:cubicBezTo>
                    <a:pt x="53" y="108"/>
                    <a:pt x="43" y="106"/>
                    <a:pt x="35" y="101"/>
                  </a:cubicBezTo>
                  <a:cubicBezTo>
                    <a:pt x="9" y="86"/>
                    <a:pt x="0" y="53"/>
                    <a:pt x="15" y="27"/>
                  </a:cubicBezTo>
                  <a:cubicBezTo>
                    <a:pt x="25" y="10"/>
                    <a:pt x="43" y="0"/>
                    <a:pt x="62" y="0"/>
                  </a:cubicBezTo>
                  <a:cubicBezTo>
                    <a:pt x="72" y="0"/>
                    <a:pt x="81" y="2"/>
                    <a:pt x="89" y="7"/>
                  </a:cubicBezTo>
                  <a:cubicBezTo>
                    <a:pt x="102" y="14"/>
                    <a:pt x="111" y="26"/>
                    <a:pt x="115" y="40"/>
                  </a:cubicBezTo>
                  <a:cubicBezTo>
                    <a:pt x="118" y="54"/>
                    <a:pt x="116" y="69"/>
                    <a:pt x="109" y="81"/>
                  </a:cubicBezTo>
                  <a:cubicBezTo>
                    <a:pt x="100" y="98"/>
                    <a:pt x="82"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13" name="Group 212"/>
          <p:cNvGrpSpPr/>
          <p:nvPr/>
        </p:nvGrpSpPr>
        <p:grpSpPr>
          <a:xfrm>
            <a:off x="1606787" y="1853531"/>
            <a:ext cx="324436" cy="298822"/>
            <a:chOff x="1460380" y="1926195"/>
            <a:chExt cx="479668" cy="441800"/>
          </a:xfrm>
        </p:grpSpPr>
        <p:sp>
          <p:nvSpPr>
            <p:cNvPr id="95" name="Freeform 25"/>
            <p:cNvSpPr>
              <a:spLocks/>
            </p:cNvSpPr>
            <p:nvPr/>
          </p:nvSpPr>
          <p:spPr bwMode="auto">
            <a:xfrm>
              <a:off x="1460380" y="1926195"/>
              <a:ext cx="479668" cy="441800"/>
            </a:xfrm>
            <a:custGeom>
              <a:avLst/>
              <a:gdLst>
                <a:gd name="T0" fmla="*/ 55 w 117"/>
                <a:gd name="T1" fmla="*/ 108 h 108"/>
                <a:gd name="T2" fmla="*/ 33 w 117"/>
                <a:gd name="T3" fmla="*/ 103 h 108"/>
                <a:gd name="T4" fmla="*/ 5 w 117"/>
                <a:gd name="T5" fmla="*/ 73 h 108"/>
                <a:gd name="T6" fmla="*/ 6 w 117"/>
                <a:gd name="T7" fmla="*/ 32 h 108"/>
                <a:gd name="T8" fmla="*/ 56 w 117"/>
                <a:gd name="T9" fmla="*/ 0 h 108"/>
                <a:gd name="T10" fmla="*/ 77 w 117"/>
                <a:gd name="T11" fmla="*/ 4 h 108"/>
                <a:gd name="T12" fmla="*/ 105 w 117"/>
                <a:gd name="T13" fmla="*/ 76 h 108"/>
                <a:gd name="T14" fmla="*/ 55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5" y="108"/>
                  </a:moveTo>
                  <a:cubicBezTo>
                    <a:pt x="48" y="108"/>
                    <a:pt x="40" y="106"/>
                    <a:pt x="33" y="103"/>
                  </a:cubicBezTo>
                  <a:cubicBezTo>
                    <a:pt x="20" y="97"/>
                    <a:pt x="10" y="87"/>
                    <a:pt x="5" y="73"/>
                  </a:cubicBezTo>
                  <a:cubicBezTo>
                    <a:pt x="0" y="60"/>
                    <a:pt x="0" y="45"/>
                    <a:pt x="6" y="32"/>
                  </a:cubicBezTo>
                  <a:cubicBezTo>
                    <a:pt x="15" y="12"/>
                    <a:pt x="34" y="0"/>
                    <a:pt x="56" y="0"/>
                  </a:cubicBezTo>
                  <a:cubicBezTo>
                    <a:pt x="63" y="0"/>
                    <a:pt x="70" y="1"/>
                    <a:pt x="77" y="4"/>
                  </a:cubicBezTo>
                  <a:cubicBezTo>
                    <a:pt x="105" y="16"/>
                    <a:pt x="117" y="49"/>
                    <a:pt x="105" y="76"/>
                  </a:cubicBezTo>
                  <a:cubicBezTo>
                    <a:pt x="96" y="95"/>
                    <a:pt x="77"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29" name="Freeform 25"/>
            <p:cNvSpPr>
              <a:spLocks/>
            </p:cNvSpPr>
            <p:nvPr/>
          </p:nvSpPr>
          <p:spPr bwMode="auto">
            <a:xfrm>
              <a:off x="1593273" y="2048597"/>
              <a:ext cx="213882" cy="196996"/>
            </a:xfrm>
            <a:custGeom>
              <a:avLst/>
              <a:gdLst>
                <a:gd name="T0" fmla="*/ 55 w 117"/>
                <a:gd name="T1" fmla="*/ 108 h 108"/>
                <a:gd name="T2" fmla="*/ 33 w 117"/>
                <a:gd name="T3" fmla="*/ 103 h 108"/>
                <a:gd name="T4" fmla="*/ 5 w 117"/>
                <a:gd name="T5" fmla="*/ 73 h 108"/>
                <a:gd name="T6" fmla="*/ 6 w 117"/>
                <a:gd name="T7" fmla="*/ 32 h 108"/>
                <a:gd name="T8" fmla="*/ 56 w 117"/>
                <a:gd name="T9" fmla="*/ 0 h 108"/>
                <a:gd name="T10" fmla="*/ 77 w 117"/>
                <a:gd name="T11" fmla="*/ 4 h 108"/>
                <a:gd name="T12" fmla="*/ 105 w 117"/>
                <a:gd name="T13" fmla="*/ 76 h 108"/>
                <a:gd name="T14" fmla="*/ 55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5" y="108"/>
                  </a:moveTo>
                  <a:cubicBezTo>
                    <a:pt x="48" y="108"/>
                    <a:pt x="40" y="106"/>
                    <a:pt x="33" y="103"/>
                  </a:cubicBezTo>
                  <a:cubicBezTo>
                    <a:pt x="20" y="97"/>
                    <a:pt x="10" y="87"/>
                    <a:pt x="5" y="73"/>
                  </a:cubicBezTo>
                  <a:cubicBezTo>
                    <a:pt x="0" y="60"/>
                    <a:pt x="0" y="45"/>
                    <a:pt x="6" y="32"/>
                  </a:cubicBezTo>
                  <a:cubicBezTo>
                    <a:pt x="15" y="12"/>
                    <a:pt x="34" y="0"/>
                    <a:pt x="56" y="0"/>
                  </a:cubicBezTo>
                  <a:cubicBezTo>
                    <a:pt x="63" y="0"/>
                    <a:pt x="70" y="1"/>
                    <a:pt x="77" y="4"/>
                  </a:cubicBezTo>
                  <a:cubicBezTo>
                    <a:pt x="105" y="16"/>
                    <a:pt x="117" y="49"/>
                    <a:pt x="105" y="76"/>
                  </a:cubicBezTo>
                  <a:cubicBezTo>
                    <a:pt x="96" y="95"/>
                    <a:pt x="77"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43" name="Group 242"/>
          <p:cNvGrpSpPr/>
          <p:nvPr/>
        </p:nvGrpSpPr>
        <p:grpSpPr>
          <a:xfrm>
            <a:off x="7232401" y="4709186"/>
            <a:ext cx="305654" cy="298822"/>
            <a:chOff x="7228158" y="4493184"/>
            <a:chExt cx="451900" cy="441798"/>
          </a:xfrm>
        </p:grpSpPr>
        <p:sp>
          <p:nvSpPr>
            <p:cNvPr id="96" name="Freeform 26"/>
            <p:cNvSpPr>
              <a:spLocks/>
            </p:cNvSpPr>
            <p:nvPr/>
          </p:nvSpPr>
          <p:spPr bwMode="auto">
            <a:xfrm>
              <a:off x="7228158" y="4493184"/>
              <a:ext cx="451900" cy="441798"/>
            </a:xfrm>
            <a:custGeom>
              <a:avLst/>
              <a:gdLst>
                <a:gd name="T0" fmla="*/ 55 w 111"/>
                <a:gd name="T1" fmla="*/ 108 h 108"/>
                <a:gd name="T2" fmla="*/ 33 w 111"/>
                <a:gd name="T3" fmla="*/ 103 h 108"/>
                <a:gd name="T4" fmla="*/ 5 w 111"/>
                <a:gd name="T5" fmla="*/ 73 h 108"/>
                <a:gd name="T6" fmla="*/ 6 w 111"/>
                <a:gd name="T7" fmla="*/ 32 h 108"/>
                <a:gd name="T8" fmla="*/ 56 w 111"/>
                <a:gd name="T9" fmla="*/ 0 h 108"/>
                <a:gd name="T10" fmla="*/ 78 w 111"/>
                <a:gd name="T11" fmla="*/ 4 h 108"/>
                <a:gd name="T12" fmla="*/ 106 w 111"/>
                <a:gd name="T13" fmla="*/ 34 h 108"/>
                <a:gd name="T14" fmla="*/ 105 w 111"/>
                <a:gd name="T15" fmla="*/ 76 h 108"/>
                <a:gd name="T16" fmla="*/ 55 w 111"/>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8">
                  <a:moveTo>
                    <a:pt x="55" y="108"/>
                  </a:moveTo>
                  <a:cubicBezTo>
                    <a:pt x="48" y="108"/>
                    <a:pt x="40" y="106"/>
                    <a:pt x="33" y="103"/>
                  </a:cubicBezTo>
                  <a:cubicBezTo>
                    <a:pt x="20" y="97"/>
                    <a:pt x="10" y="87"/>
                    <a:pt x="5" y="73"/>
                  </a:cubicBezTo>
                  <a:cubicBezTo>
                    <a:pt x="0" y="60"/>
                    <a:pt x="0" y="45"/>
                    <a:pt x="6" y="32"/>
                  </a:cubicBezTo>
                  <a:cubicBezTo>
                    <a:pt x="15" y="12"/>
                    <a:pt x="34" y="0"/>
                    <a:pt x="56" y="0"/>
                  </a:cubicBezTo>
                  <a:cubicBezTo>
                    <a:pt x="63" y="0"/>
                    <a:pt x="71" y="1"/>
                    <a:pt x="78" y="4"/>
                  </a:cubicBezTo>
                  <a:cubicBezTo>
                    <a:pt x="91" y="10"/>
                    <a:pt x="101" y="21"/>
                    <a:pt x="106" y="34"/>
                  </a:cubicBezTo>
                  <a:cubicBezTo>
                    <a:pt x="111" y="48"/>
                    <a:pt x="111" y="63"/>
                    <a:pt x="105" y="76"/>
                  </a:cubicBezTo>
                  <a:cubicBezTo>
                    <a:pt x="96" y="95"/>
                    <a:pt x="77"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30" name="Freeform 26"/>
            <p:cNvSpPr>
              <a:spLocks/>
            </p:cNvSpPr>
            <p:nvPr/>
          </p:nvSpPr>
          <p:spPr bwMode="auto">
            <a:xfrm>
              <a:off x="7353358" y="4615585"/>
              <a:ext cx="201500" cy="196996"/>
            </a:xfrm>
            <a:custGeom>
              <a:avLst/>
              <a:gdLst>
                <a:gd name="T0" fmla="*/ 55 w 111"/>
                <a:gd name="T1" fmla="*/ 108 h 108"/>
                <a:gd name="T2" fmla="*/ 33 w 111"/>
                <a:gd name="T3" fmla="*/ 103 h 108"/>
                <a:gd name="T4" fmla="*/ 5 w 111"/>
                <a:gd name="T5" fmla="*/ 73 h 108"/>
                <a:gd name="T6" fmla="*/ 6 w 111"/>
                <a:gd name="T7" fmla="*/ 32 h 108"/>
                <a:gd name="T8" fmla="*/ 56 w 111"/>
                <a:gd name="T9" fmla="*/ 0 h 108"/>
                <a:gd name="T10" fmla="*/ 78 w 111"/>
                <a:gd name="T11" fmla="*/ 4 h 108"/>
                <a:gd name="T12" fmla="*/ 106 w 111"/>
                <a:gd name="T13" fmla="*/ 34 h 108"/>
                <a:gd name="T14" fmla="*/ 105 w 111"/>
                <a:gd name="T15" fmla="*/ 76 h 108"/>
                <a:gd name="T16" fmla="*/ 55 w 111"/>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8">
                  <a:moveTo>
                    <a:pt x="55" y="108"/>
                  </a:moveTo>
                  <a:cubicBezTo>
                    <a:pt x="48" y="108"/>
                    <a:pt x="40" y="106"/>
                    <a:pt x="33" y="103"/>
                  </a:cubicBezTo>
                  <a:cubicBezTo>
                    <a:pt x="20" y="97"/>
                    <a:pt x="10" y="87"/>
                    <a:pt x="5" y="73"/>
                  </a:cubicBezTo>
                  <a:cubicBezTo>
                    <a:pt x="0" y="60"/>
                    <a:pt x="0" y="45"/>
                    <a:pt x="6" y="32"/>
                  </a:cubicBezTo>
                  <a:cubicBezTo>
                    <a:pt x="15" y="12"/>
                    <a:pt x="34" y="0"/>
                    <a:pt x="56" y="0"/>
                  </a:cubicBezTo>
                  <a:cubicBezTo>
                    <a:pt x="63" y="0"/>
                    <a:pt x="71" y="1"/>
                    <a:pt x="78" y="4"/>
                  </a:cubicBezTo>
                  <a:cubicBezTo>
                    <a:pt x="91" y="10"/>
                    <a:pt x="101" y="21"/>
                    <a:pt x="106" y="34"/>
                  </a:cubicBezTo>
                  <a:cubicBezTo>
                    <a:pt x="111" y="48"/>
                    <a:pt x="111" y="63"/>
                    <a:pt x="105" y="76"/>
                  </a:cubicBezTo>
                  <a:cubicBezTo>
                    <a:pt x="96" y="95"/>
                    <a:pt x="77"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12" name="Group 211"/>
          <p:cNvGrpSpPr/>
          <p:nvPr/>
        </p:nvGrpSpPr>
        <p:grpSpPr>
          <a:xfrm>
            <a:off x="1459138" y="2152997"/>
            <a:ext cx="336390" cy="302238"/>
            <a:chOff x="1325336" y="2231645"/>
            <a:chExt cx="497342" cy="446850"/>
          </a:xfrm>
        </p:grpSpPr>
        <p:sp>
          <p:nvSpPr>
            <p:cNvPr id="97" name="Freeform 27"/>
            <p:cNvSpPr>
              <a:spLocks/>
            </p:cNvSpPr>
            <p:nvPr/>
          </p:nvSpPr>
          <p:spPr bwMode="auto">
            <a:xfrm>
              <a:off x="1325336" y="2231645"/>
              <a:ext cx="497342" cy="446850"/>
            </a:xfrm>
            <a:custGeom>
              <a:avLst/>
              <a:gdLst>
                <a:gd name="T0" fmla="*/ 60 w 121"/>
                <a:gd name="T1" fmla="*/ 109 h 109"/>
                <a:gd name="T2" fmla="*/ 44 w 121"/>
                <a:gd name="T3" fmla="*/ 106 h 109"/>
                <a:gd name="T4" fmla="*/ 9 w 121"/>
                <a:gd name="T5" fmla="*/ 38 h 109"/>
                <a:gd name="T6" fmla="*/ 61 w 121"/>
                <a:gd name="T7" fmla="*/ 0 h 109"/>
                <a:gd name="T8" fmla="*/ 77 w 121"/>
                <a:gd name="T9" fmla="*/ 3 h 109"/>
                <a:gd name="T10" fmla="*/ 112 w 121"/>
                <a:gd name="T11" fmla="*/ 71 h 109"/>
                <a:gd name="T12" fmla="*/ 60 w 121"/>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21" h="109">
                  <a:moveTo>
                    <a:pt x="60" y="109"/>
                  </a:moveTo>
                  <a:cubicBezTo>
                    <a:pt x="55" y="109"/>
                    <a:pt x="49" y="108"/>
                    <a:pt x="44" y="106"/>
                  </a:cubicBezTo>
                  <a:cubicBezTo>
                    <a:pt x="15" y="97"/>
                    <a:pt x="0" y="66"/>
                    <a:pt x="9" y="38"/>
                  </a:cubicBezTo>
                  <a:cubicBezTo>
                    <a:pt x="16" y="15"/>
                    <a:pt x="37" y="0"/>
                    <a:pt x="61" y="0"/>
                  </a:cubicBezTo>
                  <a:cubicBezTo>
                    <a:pt x="66" y="0"/>
                    <a:pt x="72" y="1"/>
                    <a:pt x="77" y="3"/>
                  </a:cubicBezTo>
                  <a:cubicBezTo>
                    <a:pt x="106" y="12"/>
                    <a:pt x="121" y="43"/>
                    <a:pt x="112" y="71"/>
                  </a:cubicBezTo>
                  <a:cubicBezTo>
                    <a:pt x="105" y="94"/>
                    <a:pt x="84" y="109"/>
                    <a:pt x="60"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31" name="Freeform 27"/>
            <p:cNvSpPr>
              <a:spLocks/>
            </p:cNvSpPr>
            <p:nvPr/>
          </p:nvSpPr>
          <p:spPr bwMode="auto">
            <a:xfrm>
              <a:off x="1463126" y="2355446"/>
              <a:ext cx="221762" cy="199248"/>
            </a:xfrm>
            <a:custGeom>
              <a:avLst/>
              <a:gdLst>
                <a:gd name="T0" fmla="*/ 60 w 121"/>
                <a:gd name="T1" fmla="*/ 109 h 109"/>
                <a:gd name="T2" fmla="*/ 44 w 121"/>
                <a:gd name="T3" fmla="*/ 106 h 109"/>
                <a:gd name="T4" fmla="*/ 9 w 121"/>
                <a:gd name="T5" fmla="*/ 38 h 109"/>
                <a:gd name="T6" fmla="*/ 61 w 121"/>
                <a:gd name="T7" fmla="*/ 0 h 109"/>
                <a:gd name="T8" fmla="*/ 77 w 121"/>
                <a:gd name="T9" fmla="*/ 3 h 109"/>
                <a:gd name="T10" fmla="*/ 112 w 121"/>
                <a:gd name="T11" fmla="*/ 71 h 109"/>
                <a:gd name="T12" fmla="*/ 60 w 121"/>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21" h="109">
                  <a:moveTo>
                    <a:pt x="60" y="109"/>
                  </a:moveTo>
                  <a:cubicBezTo>
                    <a:pt x="55" y="109"/>
                    <a:pt x="49" y="108"/>
                    <a:pt x="44" y="106"/>
                  </a:cubicBezTo>
                  <a:cubicBezTo>
                    <a:pt x="15" y="97"/>
                    <a:pt x="0" y="66"/>
                    <a:pt x="9" y="38"/>
                  </a:cubicBezTo>
                  <a:cubicBezTo>
                    <a:pt x="16" y="15"/>
                    <a:pt x="37" y="0"/>
                    <a:pt x="61" y="0"/>
                  </a:cubicBezTo>
                  <a:cubicBezTo>
                    <a:pt x="66" y="0"/>
                    <a:pt x="72" y="1"/>
                    <a:pt x="77" y="3"/>
                  </a:cubicBezTo>
                  <a:cubicBezTo>
                    <a:pt x="106" y="12"/>
                    <a:pt x="121" y="43"/>
                    <a:pt x="112" y="71"/>
                  </a:cubicBezTo>
                  <a:cubicBezTo>
                    <a:pt x="105" y="94"/>
                    <a:pt x="84" y="109"/>
                    <a:pt x="60"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44" name="Group 243"/>
          <p:cNvGrpSpPr/>
          <p:nvPr/>
        </p:nvGrpSpPr>
        <p:grpSpPr>
          <a:xfrm>
            <a:off x="7352200" y="4405701"/>
            <a:ext cx="321020" cy="298822"/>
            <a:chOff x="7328716" y="4183620"/>
            <a:chExt cx="474620" cy="441800"/>
          </a:xfrm>
        </p:grpSpPr>
        <p:sp>
          <p:nvSpPr>
            <p:cNvPr id="98" name="Freeform 28"/>
            <p:cNvSpPr>
              <a:spLocks/>
            </p:cNvSpPr>
            <p:nvPr/>
          </p:nvSpPr>
          <p:spPr bwMode="auto">
            <a:xfrm>
              <a:off x="7328716" y="4183620"/>
              <a:ext cx="474620" cy="441800"/>
            </a:xfrm>
            <a:custGeom>
              <a:avLst/>
              <a:gdLst>
                <a:gd name="T0" fmla="*/ 60 w 116"/>
                <a:gd name="T1" fmla="*/ 108 h 108"/>
                <a:gd name="T2" fmla="*/ 44 w 116"/>
                <a:gd name="T3" fmla="*/ 105 h 108"/>
                <a:gd name="T4" fmla="*/ 9 w 116"/>
                <a:gd name="T5" fmla="*/ 37 h 108"/>
                <a:gd name="T6" fmla="*/ 61 w 116"/>
                <a:gd name="T7" fmla="*/ 0 h 108"/>
                <a:gd name="T8" fmla="*/ 77 w 116"/>
                <a:gd name="T9" fmla="*/ 2 h 108"/>
                <a:gd name="T10" fmla="*/ 109 w 116"/>
                <a:gd name="T11" fmla="*/ 29 h 108"/>
                <a:gd name="T12" fmla="*/ 112 w 116"/>
                <a:gd name="T13" fmla="*/ 71 h 108"/>
                <a:gd name="T14" fmla="*/ 60 w 116"/>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08">
                  <a:moveTo>
                    <a:pt x="60" y="108"/>
                  </a:moveTo>
                  <a:cubicBezTo>
                    <a:pt x="55" y="108"/>
                    <a:pt x="49" y="107"/>
                    <a:pt x="44" y="105"/>
                  </a:cubicBezTo>
                  <a:cubicBezTo>
                    <a:pt x="15" y="96"/>
                    <a:pt x="0" y="66"/>
                    <a:pt x="9" y="37"/>
                  </a:cubicBezTo>
                  <a:cubicBezTo>
                    <a:pt x="16" y="15"/>
                    <a:pt x="37" y="0"/>
                    <a:pt x="61" y="0"/>
                  </a:cubicBezTo>
                  <a:cubicBezTo>
                    <a:pt x="66" y="0"/>
                    <a:pt x="72" y="1"/>
                    <a:pt x="77" y="2"/>
                  </a:cubicBezTo>
                  <a:cubicBezTo>
                    <a:pt x="91" y="7"/>
                    <a:pt x="102" y="16"/>
                    <a:pt x="109" y="29"/>
                  </a:cubicBezTo>
                  <a:cubicBezTo>
                    <a:pt x="115" y="42"/>
                    <a:pt x="116" y="57"/>
                    <a:pt x="112" y="71"/>
                  </a:cubicBezTo>
                  <a:cubicBezTo>
                    <a:pt x="105" y="93"/>
                    <a:pt x="84" y="108"/>
                    <a:pt x="60"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32" name="Freeform 28"/>
            <p:cNvSpPr>
              <a:spLocks/>
            </p:cNvSpPr>
            <p:nvPr/>
          </p:nvSpPr>
          <p:spPr bwMode="auto">
            <a:xfrm>
              <a:off x="7460211" y="4306022"/>
              <a:ext cx="211630" cy="196996"/>
            </a:xfrm>
            <a:custGeom>
              <a:avLst/>
              <a:gdLst>
                <a:gd name="T0" fmla="*/ 60 w 116"/>
                <a:gd name="T1" fmla="*/ 108 h 108"/>
                <a:gd name="T2" fmla="*/ 44 w 116"/>
                <a:gd name="T3" fmla="*/ 105 h 108"/>
                <a:gd name="T4" fmla="*/ 9 w 116"/>
                <a:gd name="T5" fmla="*/ 37 h 108"/>
                <a:gd name="T6" fmla="*/ 61 w 116"/>
                <a:gd name="T7" fmla="*/ 0 h 108"/>
                <a:gd name="T8" fmla="*/ 77 w 116"/>
                <a:gd name="T9" fmla="*/ 2 h 108"/>
                <a:gd name="T10" fmla="*/ 109 w 116"/>
                <a:gd name="T11" fmla="*/ 29 h 108"/>
                <a:gd name="T12" fmla="*/ 112 w 116"/>
                <a:gd name="T13" fmla="*/ 71 h 108"/>
                <a:gd name="T14" fmla="*/ 60 w 116"/>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08">
                  <a:moveTo>
                    <a:pt x="60" y="108"/>
                  </a:moveTo>
                  <a:cubicBezTo>
                    <a:pt x="55" y="108"/>
                    <a:pt x="49" y="107"/>
                    <a:pt x="44" y="105"/>
                  </a:cubicBezTo>
                  <a:cubicBezTo>
                    <a:pt x="15" y="96"/>
                    <a:pt x="0" y="66"/>
                    <a:pt x="9" y="37"/>
                  </a:cubicBezTo>
                  <a:cubicBezTo>
                    <a:pt x="16" y="15"/>
                    <a:pt x="37" y="0"/>
                    <a:pt x="61" y="0"/>
                  </a:cubicBezTo>
                  <a:cubicBezTo>
                    <a:pt x="66" y="0"/>
                    <a:pt x="72" y="1"/>
                    <a:pt x="77" y="2"/>
                  </a:cubicBezTo>
                  <a:cubicBezTo>
                    <a:pt x="91" y="7"/>
                    <a:pt x="102" y="16"/>
                    <a:pt x="109" y="29"/>
                  </a:cubicBezTo>
                  <a:cubicBezTo>
                    <a:pt x="115" y="42"/>
                    <a:pt x="116" y="57"/>
                    <a:pt x="112" y="71"/>
                  </a:cubicBezTo>
                  <a:cubicBezTo>
                    <a:pt x="105" y="93"/>
                    <a:pt x="84" y="108"/>
                    <a:pt x="60"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11" name="Group 210"/>
          <p:cNvGrpSpPr/>
          <p:nvPr/>
        </p:nvGrpSpPr>
        <p:grpSpPr>
          <a:xfrm>
            <a:off x="1369040" y="2467484"/>
            <a:ext cx="319316" cy="302238"/>
            <a:chOff x="1255409" y="2550732"/>
            <a:chExt cx="472098" cy="446850"/>
          </a:xfrm>
        </p:grpSpPr>
        <p:sp>
          <p:nvSpPr>
            <p:cNvPr id="99" name="Freeform 29"/>
            <p:cNvSpPr>
              <a:spLocks/>
            </p:cNvSpPr>
            <p:nvPr/>
          </p:nvSpPr>
          <p:spPr bwMode="auto">
            <a:xfrm>
              <a:off x="1255409" y="2550732"/>
              <a:ext cx="472098" cy="446850"/>
            </a:xfrm>
            <a:custGeom>
              <a:avLst/>
              <a:gdLst>
                <a:gd name="T0" fmla="*/ 56 w 115"/>
                <a:gd name="T1" fmla="*/ 109 h 109"/>
                <a:gd name="T2" fmla="*/ 45 w 115"/>
                <a:gd name="T3" fmla="*/ 107 h 109"/>
                <a:gd name="T4" fmla="*/ 11 w 115"/>
                <a:gd name="T5" fmla="*/ 84 h 109"/>
                <a:gd name="T6" fmla="*/ 3 w 115"/>
                <a:gd name="T7" fmla="*/ 43 h 109"/>
                <a:gd name="T8" fmla="*/ 56 w 115"/>
                <a:gd name="T9" fmla="*/ 0 h 109"/>
                <a:gd name="T10" fmla="*/ 68 w 115"/>
                <a:gd name="T11" fmla="*/ 1 h 109"/>
                <a:gd name="T12" fmla="*/ 109 w 115"/>
                <a:gd name="T13" fmla="*/ 66 h 109"/>
                <a:gd name="T14" fmla="*/ 56 w 115"/>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9">
                  <a:moveTo>
                    <a:pt x="56" y="109"/>
                  </a:moveTo>
                  <a:cubicBezTo>
                    <a:pt x="52" y="109"/>
                    <a:pt x="49" y="108"/>
                    <a:pt x="45" y="107"/>
                  </a:cubicBezTo>
                  <a:cubicBezTo>
                    <a:pt x="31" y="104"/>
                    <a:pt x="19" y="96"/>
                    <a:pt x="11" y="84"/>
                  </a:cubicBezTo>
                  <a:cubicBezTo>
                    <a:pt x="3" y="72"/>
                    <a:pt x="0" y="57"/>
                    <a:pt x="3" y="43"/>
                  </a:cubicBezTo>
                  <a:cubicBezTo>
                    <a:pt x="9" y="18"/>
                    <a:pt x="31" y="0"/>
                    <a:pt x="56" y="0"/>
                  </a:cubicBezTo>
                  <a:cubicBezTo>
                    <a:pt x="60" y="0"/>
                    <a:pt x="64" y="1"/>
                    <a:pt x="68" y="1"/>
                  </a:cubicBezTo>
                  <a:cubicBezTo>
                    <a:pt x="97" y="8"/>
                    <a:pt x="115" y="37"/>
                    <a:pt x="109" y="66"/>
                  </a:cubicBezTo>
                  <a:cubicBezTo>
                    <a:pt x="104" y="91"/>
                    <a:pt x="82" y="109"/>
                    <a:pt x="56"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33" name="Freeform 29"/>
            <p:cNvSpPr>
              <a:spLocks/>
            </p:cNvSpPr>
            <p:nvPr/>
          </p:nvSpPr>
          <p:spPr bwMode="auto">
            <a:xfrm>
              <a:off x="1386205" y="2674533"/>
              <a:ext cx="210506" cy="199248"/>
            </a:xfrm>
            <a:custGeom>
              <a:avLst/>
              <a:gdLst>
                <a:gd name="T0" fmla="*/ 56 w 115"/>
                <a:gd name="T1" fmla="*/ 109 h 109"/>
                <a:gd name="T2" fmla="*/ 45 w 115"/>
                <a:gd name="T3" fmla="*/ 107 h 109"/>
                <a:gd name="T4" fmla="*/ 11 w 115"/>
                <a:gd name="T5" fmla="*/ 84 h 109"/>
                <a:gd name="T6" fmla="*/ 3 w 115"/>
                <a:gd name="T7" fmla="*/ 43 h 109"/>
                <a:gd name="T8" fmla="*/ 56 w 115"/>
                <a:gd name="T9" fmla="*/ 0 h 109"/>
                <a:gd name="T10" fmla="*/ 68 w 115"/>
                <a:gd name="T11" fmla="*/ 1 h 109"/>
                <a:gd name="T12" fmla="*/ 109 w 115"/>
                <a:gd name="T13" fmla="*/ 66 h 109"/>
                <a:gd name="T14" fmla="*/ 56 w 115"/>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9">
                  <a:moveTo>
                    <a:pt x="56" y="109"/>
                  </a:moveTo>
                  <a:cubicBezTo>
                    <a:pt x="52" y="109"/>
                    <a:pt x="49" y="108"/>
                    <a:pt x="45" y="107"/>
                  </a:cubicBezTo>
                  <a:cubicBezTo>
                    <a:pt x="31" y="104"/>
                    <a:pt x="19" y="96"/>
                    <a:pt x="11" y="84"/>
                  </a:cubicBezTo>
                  <a:cubicBezTo>
                    <a:pt x="3" y="72"/>
                    <a:pt x="0" y="57"/>
                    <a:pt x="3" y="43"/>
                  </a:cubicBezTo>
                  <a:cubicBezTo>
                    <a:pt x="9" y="18"/>
                    <a:pt x="31" y="0"/>
                    <a:pt x="56" y="0"/>
                  </a:cubicBezTo>
                  <a:cubicBezTo>
                    <a:pt x="60" y="0"/>
                    <a:pt x="64" y="1"/>
                    <a:pt x="68" y="1"/>
                  </a:cubicBezTo>
                  <a:cubicBezTo>
                    <a:pt x="97" y="8"/>
                    <a:pt x="115" y="37"/>
                    <a:pt x="109" y="66"/>
                  </a:cubicBezTo>
                  <a:cubicBezTo>
                    <a:pt x="104" y="91"/>
                    <a:pt x="82" y="109"/>
                    <a:pt x="56"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45" name="Group 244"/>
          <p:cNvGrpSpPr/>
          <p:nvPr/>
        </p:nvGrpSpPr>
        <p:grpSpPr>
          <a:xfrm>
            <a:off x="7458885" y="4091536"/>
            <a:ext cx="317604" cy="298822"/>
            <a:chOff x="7420142" y="3864534"/>
            <a:chExt cx="469568" cy="441798"/>
          </a:xfrm>
        </p:grpSpPr>
        <p:sp>
          <p:nvSpPr>
            <p:cNvPr id="100" name="Freeform 30"/>
            <p:cNvSpPr>
              <a:spLocks/>
            </p:cNvSpPr>
            <p:nvPr/>
          </p:nvSpPr>
          <p:spPr bwMode="auto">
            <a:xfrm>
              <a:off x="7420142" y="3864534"/>
              <a:ext cx="469568" cy="441798"/>
            </a:xfrm>
            <a:custGeom>
              <a:avLst/>
              <a:gdLst>
                <a:gd name="T0" fmla="*/ 59 w 115"/>
                <a:gd name="T1" fmla="*/ 108 h 108"/>
                <a:gd name="T2" fmla="*/ 47 w 115"/>
                <a:gd name="T3" fmla="*/ 107 h 108"/>
                <a:gd name="T4" fmla="*/ 6 w 115"/>
                <a:gd name="T5" fmla="*/ 43 h 108"/>
                <a:gd name="T6" fmla="*/ 59 w 115"/>
                <a:gd name="T7" fmla="*/ 0 h 108"/>
                <a:gd name="T8" fmla="*/ 70 w 115"/>
                <a:gd name="T9" fmla="*/ 1 h 108"/>
                <a:gd name="T10" fmla="*/ 104 w 115"/>
                <a:gd name="T11" fmla="*/ 25 h 108"/>
                <a:gd name="T12" fmla="*/ 112 w 115"/>
                <a:gd name="T13" fmla="*/ 65 h 108"/>
                <a:gd name="T14" fmla="*/ 59 w 115"/>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8">
                  <a:moveTo>
                    <a:pt x="59" y="108"/>
                  </a:moveTo>
                  <a:cubicBezTo>
                    <a:pt x="55" y="108"/>
                    <a:pt x="51" y="108"/>
                    <a:pt x="47" y="107"/>
                  </a:cubicBezTo>
                  <a:cubicBezTo>
                    <a:pt x="18" y="101"/>
                    <a:pt x="0" y="72"/>
                    <a:pt x="6" y="43"/>
                  </a:cubicBezTo>
                  <a:cubicBezTo>
                    <a:pt x="11" y="18"/>
                    <a:pt x="33" y="0"/>
                    <a:pt x="59" y="0"/>
                  </a:cubicBezTo>
                  <a:cubicBezTo>
                    <a:pt x="62" y="0"/>
                    <a:pt x="66" y="0"/>
                    <a:pt x="70" y="1"/>
                  </a:cubicBezTo>
                  <a:cubicBezTo>
                    <a:pt x="84" y="4"/>
                    <a:pt x="96" y="12"/>
                    <a:pt x="104" y="25"/>
                  </a:cubicBezTo>
                  <a:cubicBezTo>
                    <a:pt x="112" y="37"/>
                    <a:pt x="115" y="51"/>
                    <a:pt x="112" y="65"/>
                  </a:cubicBezTo>
                  <a:cubicBezTo>
                    <a:pt x="106" y="90"/>
                    <a:pt x="84" y="108"/>
                    <a:pt x="59"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34" name="Freeform 30"/>
            <p:cNvSpPr>
              <a:spLocks/>
            </p:cNvSpPr>
            <p:nvPr/>
          </p:nvSpPr>
          <p:spPr bwMode="auto">
            <a:xfrm>
              <a:off x="7550237" y="3986935"/>
              <a:ext cx="209378" cy="196996"/>
            </a:xfrm>
            <a:custGeom>
              <a:avLst/>
              <a:gdLst>
                <a:gd name="T0" fmla="*/ 59 w 115"/>
                <a:gd name="T1" fmla="*/ 108 h 108"/>
                <a:gd name="T2" fmla="*/ 47 w 115"/>
                <a:gd name="T3" fmla="*/ 107 h 108"/>
                <a:gd name="T4" fmla="*/ 6 w 115"/>
                <a:gd name="T5" fmla="*/ 43 h 108"/>
                <a:gd name="T6" fmla="*/ 59 w 115"/>
                <a:gd name="T7" fmla="*/ 0 h 108"/>
                <a:gd name="T8" fmla="*/ 70 w 115"/>
                <a:gd name="T9" fmla="*/ 1 h 108"/>
                <a:gd name="T10" fmla="*/ 104 w 115"/>
                <a:gd name="T11" fmla="*/ 25 h 108"/>
                <a:gd name="T12" fmla="*/ 112 w 115"/>
                <a:gd name="T13" fmla="*/ 65 h 108"/>
                <a:gd name="T14" fmla="*/ 59 w 115"/>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08">
                  <a:moveTo>
                    <a:pt x="59" y="108"/>
                  </a:moveTo>
                  <a:cubicBezTo>
                    <a:pt x="55" y="108"/>
                    <a:pt x="51" y="108"/>
                    <a:pt x="47" y="107"/>
                  </a:cubicBezTo>
                  <a:cubicBezTo>
                    <a:pt x="18" y="101"/>
                    <a:pt x="0" y="72"/>
                    <a:pt x="6" y="43"/>
                  </a:cubicBezTo>
                  <a:cubicBezTo>
                    <a:pt x="11" y="18"/>
                    <a:pt x="33" y="0"/>
                    <a:pt x="59" y="0"/>
                  </a:cubicBezTo>
                  <a:cubicBezTo>
                    <a:pt x="62" y="0"/>
                    <a:pt x="66" y="0"/>
                    <a:pt x="70" y="1"/>
                  </a:cubicBezTo>
                  <a:cubicBezTo>
                    <a:pt x="84" y="4"/>
                    <a:pt x="96" y="12"/>
                    <a:pt x="104" y="25"/>
                  </a:cubicBezTo>
                  <a:cubicBezTo>
                    <a:pt x="112" y="37"/>
                    <a:pt x="115" y="51"/>
                    <a:pt x="112" y="65"/>
                  </a:cubicBezTo>
                  <a:cubicBezTo>
                    <a:pt x="106" y="90"/>
                    <a:pt x="84" y="108"/>
                    <a:pt x="59"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04" name="Group 203"/>
          <p:cNvGrpSpPr/>
          <p:nvPr/>
        </p:nvGrpSpPr>
        <p:grpSpPr>
          <a:xfrm>
            <a:off x="1305331" y="2791552"/>
            <a:ext cx="309066" cy="298822"/>
            <a:chOff x="1210597" y="2878695"/>
            <a:chExt cx="456946" cy="441800"/>
          </a:xfrm>
        </p:grpSpPr>
        <p:sp>
          <p:nvSpPr>
            <p:cNvPr id="101" name="Freeform 31"/>
            <p:cNvSpPr>
              <a:spLocks/>
            </p:cNvSpPr>
            <p:nvPr/>
          </p:nvSpPr>
          <p:spPr bwMode="auto">
            <a:xfrm>
              <a:off x="1210597" y="2878695"/>
              <a:ext cx="456946" cy="441800"/>
            </a:xfrm>
            <a:custGeom>
              <a:avLst/>
              <a:gdLst>
                <a:gd name="T0" fmla="*/ 55 w 112"/>
                <a:gd name="T1" fmla="*/ 108 h 108"/>
                <a:gd name="T2" fmla="*/ 50 w 112"/>
                <a:gd name="T3" fmla="*/ 108 h 108"/>
                <a:gd name="T4" fmla="*/ 13 w 112"/>
                <a:gd name="T5" fmla="*/ 88 h 108"/>
                <a:gd name="T6" fmla="*/ 1 w 112"/>
                <a:gd name="T7" fmla="*/ 49 h 108"/>
                <a:gd name="T8" fmla="*/ 55 w 112"/>
                <a:gd name="T9" fmla="*/ 0 h 108"/>
                <a:gd name="T10" fmla="*/ 61 w 112"/>
                <a:gd name="T11" fmla="*/ 0 h 108"/>
                <a:gd name="T12" fmla="*/ 109 w 112"/>
                <a:gd name="T13" fmla="*/ 60 h 108"/>
                <a:gd name="T14" fmla="*/ 55 w 112"/>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8">
                  <a:moveTo>
                    <a:pt x="55" y="108"/>
                  </a:moveTo>
                  <a:cubicBezTo>
                    <a:pt x="53" y="108"/>
                    <a:pt x="51" y="108"/>
                    <a:pt x="50" y="108"/>
                  </a:cubicBezTo>
                  <a:cubicBezTo>
                    <a:pt x="35" y="107"/>
                    <a:pt x="22" y="100"/>
                    <a:pt x="13" y="88"/>
                  </a:cubicBezTo>
                  <a:cubicBezTo>
                    <a:pt x="4" y="77"/>
                    <a:pt x="0" y="63"/>
                    <a:pt x="1" y="49"/>
                  </a:cubicBezTo>
                  <a:cubicBezTo>
                    <a:pt x="4" y="21"/>
                    <a:pt x="27" y="0"/>
                    <a:pt x="55" y="0"/>
                  </a:cubicBezTo>
                  <a:cubicBezTo>
                    <a:pt x="57" y="0"/>
                    <a:pt x="59" y="0"/>
                    <a:pt x="61" y="0"/>
                  </a:cubicBezTo>
                  <a:cubicBezTo>
                    <a:pt x="91" y="3"/>
                    <a:pt x="112" y="30"/>
                    <a:pt x="109" y="60"/>
                  </a:cubicBezTo>
                  <a:cubicBezTo>
                    <a:pt x="106" y="87"/>
                    <a:pt x="83"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35" name="Freeform 31"/>
            <p:cNvSpPr>
              <a:spLocks/>
            </p:cNvSpPr>
            <p:nvPr/>
          </p:nvSpPr>
          <p:spPr bwMode="auto">
            <a:xfrm>
              <a:off x="1337195" y="3001097"/>
              <a:ext cx="203750" cy="196996"/>
            </a:xfrm>
            <a:custGeom>
              <a:avLst/>
              <a:gdLst>
                <a:gd name="T0" fmla="*/ 55 w 112"/>
                <a:gd name="T1" fmla="*/ 108 h 108"/>
                <a:gd name="T2" fmla="*/ 50 w 112"/>
                <a:gd name="T3" fmla="*/ 108 h 108"/>
                <a:gd name="T4" fmla="*/ 13 w 112"/>
                <a:gd name="T5" fmla="*/ 88 h 108"/>
                <a:gd name="T6" fmla="*/ 1 w 112"/>
                <a:gd name="T7" fmla="*/ 49 h 108"/>
                <a:gd name="T8" fmla="*/ 55 w 112"/>
                <a:gd name="T9" fmla="*/ 0 h 108"/>
                <a:gd name="T10" fmla="*/ 61 w 112"/>
                <a:gd name="T11" fmla="*/ 0 h 108"/>
                <a:gd name="T12" fmla="*/ 109 w 112"/>
                <a:gd name="T13" fmla="*/ 60 h 108"/>
                <a:gd name="T14" fmla="*/ 55 w 112"/>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8">
                  <a:moveTo>
                    <a:pt x="55" y="108"/>
                  </a:moveTo>
                  <a:cubicBezTo>
                    <a:pt x="53" y="108"/>
                    <a:pt x="51" y="108"/>
                    <a:pt x="50" y="108"/>
                  </a:cubicBezTo>
                  <a:cubicBezTo>
                    <a:pt x="35" y="107"/>
                    <a:pt x="22" y="100"/>
                    <a:pt x="13" y="88"/>
                  </a:cubicBezTo>
                  <a:cubicBezTo>
                    <a:pt x="4" y="77"/>
                    <a:pt x="0" y="63"/>
                    <a:pt x="1" y="49"/>
                  </a:cubicBezTo>
                  <a:cubicBezTo>
                    <a:pt x="4" y="21"/>
                    <a:pt x="27" y="0"/>
                    <a:pt x="55" y="0"/>
                  </a:cubicBezTo>
                  <a:cubicBezTo>
                    <a:pt x="57" y="0"/>
                    <a:pt x="59" y="0"/>
                    <a:pt x="61" y="0"/>
                  </a:cubicBezTo>
                  <a:cubicBezTo>
                    <a:pt x="91" y="3"/>
                    <a:pt x="112" y="30"/>
                    <a:pt x="109" y="60"/>
                  </a:cubicBezTo>
                  <a:cubicBezTo>
                    <a:pt x="106" y="87"/>
                    <a:pt x="83"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46" name="Group 245"/>
          <p:cNvGrpSpPr/>
          <p:nvPr/>
        </p:nvGrpSpPr>
        <p:grpSpPr>
          <a:xfrm>
            <a:off x="7534427" y="3767548"/>
            <a:ext cx="307358" cy="302238"/>
            <a:chOff x="7481691" y="3536570"/>
            <a:chExt cx="454420" cy="446850"/>
          </a:xfrm>
        </p:grpSpPr>
        <p:sp>
          <p:nvSpPr>
            <p:cNvPr id="102" name="Freeform 32"/>
            <p:cNvSpPr>
              <a:spLocks/>
            </p:cNvSpPr>
            <p:nvPr/>
          </p:nvSpPr>
          <p:spPr bwMode="auto">
            <a:xfrm>
              <a:off x="7481691" y="3536570"/>
              <a:ext cx="454420" cy="446850"/>
            </a:xfrm>
            <a:custGeom>
              <a:avLst/>
              <a:gdLst>
                <a:gd name="T0" fmla="*/ 56 w 111"/>
                <a:gd name="T1" fmla="*/ 109 h 109"/>
                <a:gd name="T2" fmla="*/ 50 w 111"/>
                <a:gd name="T3" fmla="*/ 108 h 109"/>
                <a:gd name="T4" fmla="*/ 14 w 111"/>
                <a:gd name="T5" fmla="*/ 88 h 109"/>
                <a:gd name="T6" fmla="*/ 2 w 111"/>
                <a:gd name="T7" fmla="*/ 49 h 109"/>
                <a:gd name="T8" fmla="*/ 56 w 111"/>
                <a:gd name="T9" fmla="*/ 0 h 109"/>
                <a:gd name="T10" fmla="*/ 61 w 111"/>
                <a:gd name="T11" fmla="*/ 0 h 109"/>
                <a:gd name="T12" fmla="*/ 98 w 111"/>
                <a:gd name="T13" fmla="*/ 20 h 109"/>
                <a:gd name="T14" fmla="*/ 110 w 111"/>
                <a:gd name="T15" fmla="*/ 60 h 109"/>
                <a:gd name="T16" fmla="*/ 56 w 11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9">
                  <a:moveTo>
                    <a:pt x="56" y="109"/>
                  </a:moveTo>
                  <a:cubicBezTo>
                    <a:pt x="54" y="109"/>
                    <a:pt x="52" y="108"/>
                    <a:pt x="50" y="108"/>
                  </a:cubicBezTo>
                  <a:cubicBezTo>
                    <a:pt x="36" y="107"/>
                    <a:pt x="23" y="100"/>
                    <a:pt x="14" y="88"/>
                  </a:cubicBezTo>
                  <a:cubicBezTo>
                    <a:pt x="5" y="77"/>
                    <a:pt x="0" y="63"/>
                    <a:pt x="2" y="49"/>
                  </a:cubicBezTo>
                  <a:cubicBezTo>
                    <a:pt x="5" y="21"/>
                    <a:pt x="28" y="0"/>
                    <a:pt x="56" y="0"/>
                  </a:cubicBezTo>
                  <a:cubicBezTo>
                    <a:pt x="58" y="0"/>
                    <a:pt x="60" y="0"/>
                    <a:pt x="61" y="0"/>
                  </a:cubicBezTo>
                  <a:cubicBezTo>
                    <a:pt x="76" y="2"/>
                    <a:pt x="89" y="9"/>
                    <a:pt x="98" y="20"/>
                  </a:cubicBezTo>
                  <a:cubicBezTo>
                    <a:pt x="107" y="32"/>
                    <a:pt x="111" y="46"/>
                    <a:pt x="110" y="60"/>
                  </a:cubicBezTo>
                  <a:cubicBezTo>
                    <a:pt x="107" y="88"/>
                    <a:pt x="84" y="109"/>
                    <a:pt x="56"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36" name="Freeform 32"/>
            <p:cNvSpPr>
              <a:spLocks/>
            </p:cNvSpPr>
            <p:nvPr/>
          </p:nvSpPr>
          <p:spPr bwMode="auto">
            <a:xfrm>
              <a:off x="7607589" y="3660371"/>
              <a:ext cx="202624" cy="199248"/>
            </a:xfrm>
            <a:custGeom>
              <a:avLst/>
              <a:gdLst>
                <a:gd name="T0" fmla="*/ 56 w 111"/>
                <a:gd name="T1" fmla="*/ 109 h 109"/>
                <a:gd name="T2" fmla="*/ 50 w 111"/>
                <a:gd name="T3" fmla="*/ 108 h 109"/>
                <a:gd name="T4" fmla="*/ 14 w 111"/>
                <a:gd name="T5" fmla="*/ 88 h 109"/>
                <a:gd name="T6" fmla="*/ 2 w 111"/>
                <a:gd name="T7" fmla="*/ 49 h 109"/>
                <a:gd name="T8" fmla="*/ 56 w 111"/>
                <a:gd name="T9" fmla="*/ 0 h 109"/>
                <a:gd name="T10" fmla="*/ 61 w 111"/>
                <a:gd name="T11" fmla="*/ 0 h 109"/>
                <a:gd name="T12" fmla="*/ 98 w 111"/>
                <a:gd name="T13" fmla="*/ 20 h 109"/>
                <a:gd name="T14" fmla="*/ 110 w 111"/>
                <a:gd name="T15" fmla="*/ 60 h 109"/>
                <a:gd name="T16" fmla="*/ 56 w 11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9">
                  <a:moveTo>
                    <a:pt x="56" y="109"/>
                  </a:moveTo>
                  <a:cubicBezTo>
                    <a:pt x="54" y="109"/>
                    <a:pt x="52" y="108"/>
                    <a:pt x="50" y="108"/>
                  </a:cubicBezTo>
                  <a:cubicBezTo>
                    <a:pt x="36" y="107"/>
                    <a:pt x="23" y="100"/>
                    <a:pt x="14" y="88"/>
                  </a:cubicBezTo>
                  <a:cubicBezTo>
                    <a:pt x="5" y="77"/>
                    <a:pt x="0" y="63"/>
                    <a:pt x="2" y="49"/>
                  </a:cubicBezTo>
                  <a:cubicBezTo>
                    <a:pt x="5" y="21"/>
                    <a:pt x="28" y="0"/>
                    <a:pt x="56" y="0"/>
                  </a:cubicBezTo>
                  <a:cubicBezTo>
                    <a:pt x="58" y="0"/>
                    <a:pt x="60" y="0"/>
                    <a:pt x="61" y="0"/>
                  </a:cubicBezTo>
                  <a:cubicBezTo>
                    <a:pt x="76" y="2"/>
                    <a:pt x="89" y="9"/>
                    <a:pt x="98" y="20"/>
                  </a:cubicBezTo>
                  <a:cubicBezTo>
                    <a:pt x="107" y="32"/>
                    <a:pt x="111" y="46"/>
                    <a:pt x="110" y="60"/>
                  </a:cubicBezTo>
                  <a:cubicBezTo>
                    <a:pt x="107" y="88"/>
                    <a:pt x="84" y="109"/>
                    <a:pt x="56"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198" name="Group 197"/>
          <p:cNvGrpSpPr/>
          <p:nvPr/>
        </p:nvGrpSpPr>
        <p:grpSpPr>
          <a:xfrm>
            <a:off x="4583447" y="130045"/>
            <a:ext cx="298826" cy="298822"/>
            <a:chOff x="4351893" y="54534"/>
            <a:chExt cx="441804" cy="441798"/>
          </a:xfrm>
        </p:grpSpPr>
        <p:sp>
          <p:nvSpPr>
            <p:cNvPr id="103" name="Oval 33"/>
            <p:cNvSpPr>
              <a:spLocks noChangeArrowheads="1"/>
            </p:cNvSpPr>
            <p:nvPr/>
          </p:nvSpPr>
          <p:spPr bwMode="auto">
            <a:xfrm>
              <a:off x="4351893" y="54534"/>
              <a:ext cx="441804" cy="441798"/>
            </a:xfrm>
            <a:prstGeom prst="ellipse">
              <a:avLst/>
            </a:pr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37" name="Oval 33"/>
            <p:cNvSpPr>
              <a:spLocks noChangeArrowheads="1"/>
            </p:cNvSpPr>
            <p:nvPr/>
          </p:nvSpPr>
          <p:spPr bwMode="auto">
            <a:xfrm>
              <a:off x="4474296" y="176935"/>
              <a:ext cx="196998" cy="196996"/>
            </a:xfrm>
            <a:prstGeom prst="ellipse">
              <a:avLst/>
            </a:pr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32" name="Group 231"/>
          <p:cNvGrpSpPr/>
          <p:nvPr/>
        </p:nvGrpSpPr>
        <p:grpSpPr>
          <a:xfrm>
            <a:off x="4263319" y="6430643"/>
            <a:ext cx="298826" cy="298822"/>
            <a:chOff x="4351893" y="6363259"/>
            <a:chExt cx="441804" cy="441798"/>
          </a:xfrm>
        </p:grpSpPr>
        <p:sp>
          <p:nvSpPr>
            <p:cNvPr id="104" name="Oval 34"/>
            <p:cNvSpPr>
              <a:spLocks noChangeArrowheads="1"/>
            </p:cNvSpPr>
            <p:nvPr/>
          </p:nvSpPr>
          <p:spPr bwMode="auto">
            <a:xfrm>
              <a:off x="4351893" y="6363259"/>
              <a:ext cx="441804" cy="441798"/>
            </a:xfrm>
            <a:prstGeom prst="ellipse">
              <a:avLst/>
            </a:pr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38" name="Oval 34"/>
            <p:cNvSpPr>
              <a:spLocks noChangeArrowheads="1"/>
            </p:cNvSpPr>
            <p:nvPr/>
          </p:nvSpPr>
          <p:spPr bwMode="auto">
            <a:xfrm>
              <a:off x="4474296" y="6485660"/>
              <a:ext cx="196998" cy="196996"/>
            </a:xfrm>
            <a:prstGeom prst="ellipse">
              <a:avLst/>
            </a:pr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01" name="Group 200"/>
          <p:cNvGrpSpPr/>
          <p:nvPr/>
        </p:nvGrpSpPr>
        <p:grpSpPr>
          <a:xfrm>
            <a:off x="4903800" y="162533"/>
            <a:ext cx="315898" cy="302238"/>
            <a:chOff x="4669472" y="69470"/>
            <a:chExt cx="467046" cy="446850"/>
          </a:xfrm>
        </p:grpSpPr>
        <p:sp>
          <p:nvSpPr>
            <p:cNvPr id="105" name="Freeform 35"/>
            <p:cNvSpPr>
              <a:spLocks/>
            </p:cNvSpPr>
            <p:nvPr/>
          </p:nvSpPr>
          <p:spPr bwMode="auto">
            <a:xfrm>
              <a:off x="4669472" y="69470"/>
              <a:ext cx="467046" cy="446850"/>
            </a:xfrm>
            <a:custGeom>
              <a:avLst/>
              <a:gdLst>
                <a:gd name="T0" fmla="*/ 57 w 114"/>
                <a:gd name="T1" fmla="*/ 109 h 109"/>
                <a:gd name="T2" fmla="*/ 57 w 114"/>
                <a:gd name="T3" fmla="*/ 109 h 109"/>
                <a:gd name="T4" fmla="*/ 51 w 114"/>
                <a:gd name="T5" fmla="*/ 108 h 109"/>
                <a:gd name="T6" fmla="*/ 3 w 114"/>
                <a:gd name="T7" fmla="*/ 49 h 109"/>
                <a:gd name="T8" fmla="*/ 57 w 114"/>
                <a:gd name="T9" fmla="*/ 0 h 109"/>
                <a:gd name="T10" fmla="*/ 63 w 114"/>
                <a:gd name="T11" fmla="*/ 1 h 109"/>
                <a:gd name="T12" fmla="*/ 111 w 114"/>
                <a:gd name="T13" fmla="*/ 60 h 109"/>
                <a:gd name="T14" fmla="*/ 57 w 114"/>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09">
                  <a:moveTo>
                    <a:pt x="57" y="109"/>
                  </a:moveTo>
                  <a:cubicBezTo>
                    <a:pt x="57" y="109"/>
                    <a:pt x="57" y="109"/>
                    <a:pt x="57" y="109"/>
                  </a:cubicBezTo>
                  <a:cubicBezTo>
                    <a:pt x="55" y="109"/>
                    <a:pt x="53" y="109"/>
                    <a:pt x="51" y="108"/>
                  </a:cubicBezTo>
                  <a:cubicBezTo>
                    <a:pt x="22" y="105"/>
                    <a:pt x="0" y="79"/>
                    <a:pt x="3" y="49"/>
                  </a:cubicBezTo>
                  <a:cubicBezTo>
                    <a:pt x="6" y="21"/>
                    <a:pt x="29" y="0"/>
                    <a:pt x="57" y="0"/>
                  </a:cubicBezTo>
                  <a:cubicBezTo>
                    <a:pt x="59" y="0"/>
                    <a:pt x="61" y="0"/>
                    <a:pt x="63" y="1"/>
                  </a:cubicBezTo>
                  <a:cubicBezTo>
                    <a:pt x="92" y="4"/>
                    <a:pt x="114" y="30"/>
                    <a:pt x="111" y="60"/>
                  </a:cubicBezTo>
                  <a:cubicBezTo>
                    <a:pt x="108" y="88"/>
                    <a:pt x="85" y="109"/>
                    <a:pt x="57"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39" name="Freeform 35"/>
            <p:cNvSpPr>
              <a:spLocks/>
            </p:cNvSpPr>
            <p:nvPr/>
          </p:nvSpPr>
          <p:spPr bwMode="auto">
            <a:xfrm>
              <a:off x="4798868" y="193271"/>
              <a:ext cx="208254" cy="199248"/>
            </a:xfrm>
            <a:custGeom>
              <a:avLst/>
              <a:gdLst>
                <a:gd name="T0" fmla="*/ 57 w 114"/>
                <a:gd name="T1" fmla="*/ 109 h 109"/>
                <a:gd name="T2" fmla="*/ 57 w 114"/>
                <a:gd name="T3" fmla="*/ 109 h 109"/>
                <a:gd name="T4" fmla="*/ 51 w 114"/>
                <a:gd name="T5" fmla="*/ 108 h 109"/>
                <a:gd name="T6" fmla="*/ 3 w 114"/>
                <a:gd name="T7" fmla="*/ 49 h 109"/>
                <a:gd name="T8" fmla="*/ 57 w 114"/>
                <a:gd name="T9" fmla="*/ 0 h 109"/>
                <a:gd name="T10" fmla="*/ 63 w 114"/>
                <a:gd name="T11" fmla="*/ 1 h 109"/>
                <a:gd name="T12" fmla="*/ 111 w 114"/>
                <a:gd name="T13" fmla="*/ 60 h 109"/>
                <a:gd name="T14" fmla="*/ 57 w 114"/>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09">
                  <a:moveTo>
                    <a:pt x="57" y="109"/>
                  </a:moveTo>
                  <a:cubicBezTo>
                    <a:pt x="57" y="109"/>
                    <a:pt x="57" y="109"/>
                    <a:pt x="57" y="109"/>
                  </a:cubicBezTo>
                  <a:cubicBezTo>
                    <a:pt x="55" y="109"/>
                    <a:pt x="53" y="109"/>
                    <a:pt x="51" y="108"/>
                  </a:cubicBezTo>
                  <a:cubicBezTo>
                    <a:pt x="22" y="105"/>
                    <a:pt x="0" y="79"/>
                    <a:pt x="3" y="49"/>
                  </a:cubicBezTo>
                  <a:cubicBezTo>
                    <a:pt x="6" y="21"/>
                    <a:pt x="29" y="0"/>
                    <a:pt x="57" y="0"/>
                  </a:cubicBezTo>
                  <a:cubicBezTo>
                    <a:pt x="59" y="0"/>
                    <a:pt x="61" y="0"/>
                    <a:pt x="63" y="1"/>
                  </a:cubicBezTo>
                  <a:cubicBezTo>
                    <a:pt x="92" y="4"/>
                    <a:pt x="114" y="30"/>
                    <a:pt x="111" y="60"/>
                  </a:cubicBezTo>
                  <a:cubicBezTo>
                    <a:pt x="108" y="88"/>
                    <a:pt x="85" y="109"/>
                    <a:pt x="57"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31" name="Group 230"/>
          <p:cNvGrpSpPr/>
          <p:nvPr/>
        </p:nvGrpSpPr>
        <p:grpSpPr>
          <a:xfrm>
            <a:off x="3929126" y="6396568"/>
            <a:ext cx="314190" cy="298822"/>
            <a:chOff x="4012715" y="6345795"/>
            <a:chExt cx="464522" cy="441800"/>
          </a:xfrm>
        </p:grpSpPr>
        <p:sp>
          <p:nvSpPr>
            <p:cNvPr id="106" name="Freeform 36"/>
            <p:cNvSpPr>
              <a:spLocks/>
            </p:cNvSpPr>
            <p:nvPr/>
          </p:nvSpPr>
          <p:spPr bwMode="auto">
            <a:xfrm>
              <a:off x="4012715" y="6345795"/>
              <a:ext cx="464522" cy="441800"/>
            </a:xfrm>
            <a:custGeom>
              <a:avLst/>
              <a:gdLst>
                <a:gd name="T0" fmla="*/ 56 w 113"/>
                <a:gd name="T1" fmla="*/ 108 h 108"/>
                <a:gd name="T2" fmla="*/ 50 w 113"/>
                <a:gd name="T3" fmla="*/ 108 h 108"/>
                <a:gd name="T4" fmla="*/ 14 w 113"/>
                <a:gd name="T5" fmla="*/ 88 h 108"/>
                <a:gd name="T6" fmla="*/ 2 w 113"/>
                <a:gd name="T7" fmla="*/ 48 h 108"/>
                <a:gd name="T8" fmla="*/ 56 w 113"/>
                <a:gd name="T9" fmla="*/ 0 h 108"/>
                <a:gd name="T10" fmla="*/ 62 w 113"/>
                <a:gd name="T11" fmla="*/ 0 h 108"/>
                <a:gd name="T12" fmla="*/ 110 w 113"/>
                <a:gd name="T13" fmla="*/ 60 h 108"/>
                <a:gd name="T14" fmla="*/ 56 w 113"/>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08">
                  <a:moveTo>
                    <a:pt x="56" y="108"/>
                  </a:moveTo>
                  <a:cubicBezTo>
                    <a:pt x="54" y="108"/>
                    <a:pt x="52" y="108"/>
                    <a:pt x="50" y="108"/>
                  </a:cubicBezTo>
                  <a:cubicBezTo>
                    <a:pt x="36" y="106"/>
                    <a:pt x="23" y="99"/>
                    <a:pt x="14" y="88"/>
                  </a:cubicBezTo>
                  <a:cubicBezTo>
                    <a:pt x="5" y="77"/>
                    <a:pt x="0" y="63"/>
                    <a:pt x="2" y="48"/>
                  </a:cubicBezTo>
                  <a:cubicBezTo>
                    <a:pt x="5" y="21"/>
                    <a:pt x="28" y="0"/>
                    <a:pt x="56" y="0"/>
                  </a:cubicBezTo>
                  <a:cubicBezTo>
                    <a:pt x="58" y="0"/>
                    <a:pt x="60" y="0"/>
                    <a:pt x="62" y="0"/>
                  </a:cubicBezTo>
                  <a:cubicBezTo>
                    <a:pt x="91" y="3"/>
                    <a:pt x="113" y="30"/>
                    <a:pt x="110" y="60"/>
                  </a:cubicBezTo>
                  <a:cubicBezTo>
                    <a:pt x="107" y="87"/>
                    <a:pt x="84"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40" name="Freeform 36"/>
            <p:cNvSpPr>
              <a:spLocks/>
            </p:cNvSpPr>
            <p:nvPr/>
          </p:nvSpPr>
          <p:spPr bwMode="auto">
            <a:xfrm>
              <a:off x="4141412" y="6468197"/>
              <a:ext cx="207128" cy="196996"/>
            </a:xfrm>
            <a:custGeom>
              <a:avLst/>
              <a:gdLst>
                <a:gd name="T0" fmla="*/ 56 w 113"/>
                <a:gd name="T1" fmla="*/ 108 h 108"/>
                <a:gd name="T2" fmla="*/ 50 w 113"/>
                <a:gd name="T3" fmla="*/ 108 h 108"/>
                <a:gd name="T4" fmla="*/ 14 w 113"/>
                <a:gd name="T5" fmla="*/ 88 h 108"/>
                <a:gd name="T6" fmla="*/ 2 w 113"/>
                <a:gd name="T7" fmla="*/ 48 h 108"/>
                <a:gd name="T8" fmla="*/ 56 w 113"/>
                <a:gd name="T9" fmla="*/ 0 h 108"/>
                <a:gd name="T10" fmla="*/ 62 w 113"/>
                <a:gd name="T11" fmla="*/ 0 h 108"/>
                <a:gd name="T12" fmla="*/ 110 w 113"/>
                <a:gd name="T13" fmla="*/ 60 h 108"/>
                <a:gd name="T14" fmla="*/ 56 w 113"/>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108">
                  <a:moveTo>
                    <a:pt x="56" y="108"/>
                  </a:moveTo>
                  <a:cubicBezTo>
                    <a:pt x="54" y="108"/>
                    <a:pt x="52" y="108"/>
                    <a:pt x="50" y="108"/>
                  </a:cubicBezTo>
                  <a:cubicBezTo>
                    <a:pt x="36" y="106"/>
                    <a:pt x="23" y="99"/>
                    <a:pt x="14" y="88"/>
                  </a:cubicBezTo>
                  <a:cubicBezTo>
                    <a:pt x="5" y="77"/>
                    <a:pt x="0" y="63"/>
                    <a:pt x="2" y="48"/>
                  </a:cubicBezTo>
                  <a:cubicBezTo>
                    <a:pt x="5" y="21"/>
                    <a:pt x="28" y="0"/>
                    <a:pt x="56" y="0"/>
                  </a:cubicBezTo>
                  <a:cubicBezTo>
                    <a:pt x="58" y="0"/>
                    <a:pt x="60" y="0"/>
                    <a:pt x="62" y="0"/>
                  </a:cubicBezTo>
                  <a:cubicBezTo>
                    <a:pt x="91" y="3"/>
                    <a:pt x="113" y="30"/>
                    <a:pt x="110" y="60"/>
                  </a:cubicBezTo>
                  <a:cubicBezTo>
                    <a:pt x="107" y="87"/>
                    <a:pt x="84"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54" name="Group 253"/>
          <p:cNvGrpSpPr/>
          <p:nvPr/>
        </p:nvGrpSpPr>
        <p:grpSpPr>
          <a:xfrm>
            <a:off x="5229595" y="229821"/>
            <a:ext cx="310774" cy="302238"/>
            <a:chOff x="4999491" y="120270"/>
            <a:chExt cx="459470" cy="446850"/>
          </a:xfrm>
        </p:grpSpPr>
        <p:sp>
          <p:nvSpPr>
            <p:cNvPr id="107" name="Freeform 37"/>
            <p:cNvSpPr>
              <a:spLocks/>
            </p:cNvSpPr>
            <p:nvPr/>
          </p:nvSpPr>
          <p:spPr bwMode="auto">
            <a:xfrm>
              <a:off x="4999491" y="120270"/>
              <a:ext cx="459470" cy="446850"/>
            </a:xfrm>
            <a:custGeom>
              <a:avLst/>
              <a:gdLst>
                <a:gd name="T0" fmla="*/ 56 w 112"/>
                <a:gd name="T1" fmla="*/ 109 h 109"/>
                <a:gd name="T2" fmla="*/ 45 w 112"/>
                <a:gd name="T3" fmla="*/ 108 h 109"/>
                <a:gd name="T4" fmla="*/ 10 w 112"/>
                <a:gd name="T5" fmla="*/ 84 h 109"/>
                <a:gd name="T6" fmla="*/ 3 w 112"/>
                <a:gd name="T7" fmla="*/ 43 h 109"/>
                <a:gd name="T8" fmla="*/ 56 w 112"/>
                <a:gd name="T9" fmla="*/ 0 h 109"/>
                <a:gd name="T10" fmla="*/ 67 w 112"/>
                <a:gd name="T11" fmla="*/ 2 h 109"/>
                <a:gd name="T12" fmla="*/ 101 w 112"/>
                <a:gd name="T13" fmla="*/ 25 h 109"/>
                <a:gd name="T14" fmla="*/ 109 w 112"/>
                <a:gd name="T15" fmla="*/ 66 h 109"/>
                <a:gd name="T16" fmla="*/ 56 w 112"/>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9">
                  <a:moveTo>
                    <a:pt x="56" y="109"/>
                  </a:moveTo>
                  <a:cubicBezTo>
                    <a:pt x="52" y="109"/>
                    <a:pt x="48" y="108"/>
                    <a:pt x="45" y="108"/>
                  </a:cubicBezTo>
                  <a:cubicBezTo>
                    <a:pt x="30" y="105"/>
                    <a:pt x="18" y="96"/>
                    <a:pt x="10" y="84"/>
                  </a:cubicBezTo>
                  <a:cubicBezTo>
                    <a:pt x="2" y="72"/>
                    <a:pt x="0" y="57"/>
                    <a:pt x="3" y="43"/>
                  </a:cubicBezTo>
                  <a:cubicBezTo>
                    <a:pt x="8" y="18"/>
                    <a:pt x="30" y="0"/>
                    <a:pt x="56" y="0"/>
                  </a:cubicBezTo>
                  <a:cubicBezTo>
                    <a:pt x="60" y="0"/>
                    <a:pt x="63" y="1"/>
                    <a:pt x="67" y="2"/>
                  </a:cubicBezTo>
                  <a:cubicBezTo>
                    <a:pt x="81" y="5"/>
                    <a:pt x="93" y="13"/>
                    <a:pt x="101" y="25"/>
                  </a:cubicBezTo>
                  <a:cubicBezTo>
                    <a:pt x="109" y="37"/>
                    <a:pt x="112" y="52"/>
                    <a:pt x="109" y="66"/>
                  </a:cubicBezTo>
                  <a:cubicBezTo>
                    <a:pt x="103" y="91"/>
                    <a:pt x="81" y="109"/>
                    <a:pt x="56"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41" name="Freeform 37"/>
            <p:cNvSpPr>
              <a:spLocks/>
            </p:cNvSpPr>
            <p:nvPr/>
          </p:nvSpPr>
          <p:spPr bwMode="auto">
            <a:xfrm>
              <a:off x="5126788" y="244071"/>
              <a:ext cx="204876" cy="199248"/>
            </a:xfrm>
            <a:custGeom>
              <a:avLst/>
              <a:gdLst>
                <a:gd name="T0" fmla="*/ 56 w 112"/>
                <a:gd name="T1" fmla="*/ 109 h 109"/>
                <a:gd name="T2" fmla="*/ 45 w 112"/>
                <a:gd name="T3" fmla="*/ 108 h 109"/>
                <a:gd name="T4" fmla="*/ 10 w 112"/>
                <a:gd name="T5" fmla="*/ 84 h 109"/>
                <a:gd name="T6" fmla="*/ 3 w 112"/>
                <a:gd name="T7" fmla="*/ 43 h 109"/>
                <a:gd name="T8" fmla="*/ 56 w 112"/>
                <a:gd name="T9" fmla="*/ 0 h 109"/>
                <a:gd name="T10" fmla="*/ 67 w 112"/>
                <a:gd name="T11" fmla="*/ 2 h 109"/>
                <a:gd name="T12" fmla="*/ 101 w 112"/>
                <a:gd name="T13" fmla="*/ 25 h 109"/>
                <a:gd name="T14" fmla="*/ 109 w 112"/>
                <a:gd name="T15" fmla="*/ 66 h 109"/>
                <a:gd name="T16" fmla="*/ 56 w 112"/>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9">
                  <a:moveTo>
                    <a:pt x="56" y="109"/>
                  </a:moveTo>
                  <a:cubicBezTo>
                    <a:pt x="52" y="109"/>
                    <a:pt x="48" y="108"/>
                    <a:pt x="45" y="108"/>
                  </a:cubicBezTo>
                  <a:cubicBezTo>
                    <a:pt x="30" y="105"/>
                    <a:pt x="18" y="96"/>
                    <a:pt x="10" y="84"/>
                  </a:cubicBezTo>
                  <a:cubicBezTo>
                    <a:pt x="2" y="72"/>
                    <a:pt x="0" y="57"/>
                    <a:pt x="3" y="43"/>
                  </a:cubicBezTo>
                  <a:cubicBezTo>
                    <a:pt x="8" y="18"/>
                    <a:pt x="30" y="0"/>
                    <a:pt x="56" y="0"/>
                  </a:cubicBezTo>
                  <a:cubicBezTo>
                    <a:pt x="60" y="0"/>
                    <a:pt x="63" y="1"/>
                    <a:pt x="67" y="2"/>
                  </a:cubicBezTo>
                  <a:cubicBezTo>
                    <a:pt x="81" y="5"/>
                    <a:pt x="93" y="13"/>
                    <a:pt x="101" y="25"/>
                  </a:cubicBezTo>
                  <a:cubicBezTo>
                    <a:pt x="109" y="37"/>
                    <a:pt x="112" y="52"/>
                    <a:pt x="109" y="66"/>
                  </a:cubicBezTo>
                  <a:cubicBezTo>
                    <a:pt x="103" y="91"/>
                    <a:pt x="81" y="109"/>
                    <a:pt x="56"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30" name="Group 229"/>
          <p:cNvGrpSpPr/>
          <p:nvPr/>
        </p:nvGrpSpPr>
        <p:grpSpPr>
          <a:xfrm>
            <a:off x="3606870" y="6329198"/>
            <a:ext cx="309066" cy="298822"/>
            <a:chOff x="3688684" y="6294995"/>
            <a:chExt cx="456946" cy="441800"/>
          </a:xfrm>
        </p:grpSpPr>
        <p:sp>
          <p:nvSpPr>
            <p:cNvPr id="108" name="Freeform 38"/>
            <p:cNvSpPr>
              <a:spLocks/>
            </p:cNvSpPr>
            <p:nvPr/>
          </p:nvSpPr>
          <p:spPr bwMode="auto">
            <a:xfrm>
              <a:off x="3688684" y="6294995"/>
              <a:ext cx="456946" cy="441800"/>
            </a:xfrm>
            <a:custGeom>
              <a:avLst/>
              <a:gdLst>
                <a:gd name="T0" fmla="*/ 56 w 112"/>
                <a:gd name="T1" fmla="*/ 108 h 108"/>
                <a:gd name="T2" fmla="*/ 45 w 112"/>
                <a:gd name="T3" fmla="*/ 107 h 108"/>
                <a:gd name="T4" fmla="*/ 11 w 112"/>
                <a:gd name="T5" fmla="*/ 83 h 108"/>
                <a:gd name="T6" fmla="*/ 3 w 112"/>
                <a:gd name="T7" fmla="*/ 43 h 108"/>
                <a:gd name="T8" fmla="*/ 56 w 112"/>
                <a:gd name="T9" fmla="*/ 0 h 108"/>
                <a:gd name="T10" fmla="*/ 67 w 112"/>
                <a:gd name="T11" fmla="*/ 1 h 108"/>
                <a:gd name="T12" fmla="*/ 102 w 112"/>
                <a:gd name="T13" fmla="*/ 25 h 108"/>
                <a:gd name="T14" fmla="*/ 109 w 112"/>
                <a:gd name="T15" fmla="*/ 65 h 108"/>
                <a:gd name="T16" fmla="*/ 56 w 11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56" y="108"/>
                  </a:moveTo>
                  <a:cubicBezTo>
                    <a:pt x="52" y="108"/>
                    <a:pt x="49" y="108"/>
                    <a:pt x="45" y="107"/>
                  </a:cubicBezTo>
                  <a:cubicBezTo>
                    <a:pt x="31" y="104"/>
                    <a:pt x="19" y="96"/>
                    <a:pt x="11" y="83"/>
                  </a:cubicBezTo>
                  <a:cubicBezTo>
                    <a:pt x="3" y="71"/>
                    <a:pt x="0" y="57"/>
                    <a:pt x="3" y="43"/>
                  </a:cubicBezTo>
                  <a:cubicBezTo>
                    <a:pt x="8" y="18"/>
                    <a:pt x="31" y="0"/>
                    <a:pt x="56" y="0"/>
                  </a:cubicBezTo>
                  <a:cubicBezTo>
                    <a:pt x="60" y="0"/>
                    <a:pt x="64" y="0"/>
                    <a:pt x="67" y="1"/>
                  </a:cubicBezTo>
                  <a:cubicBezTo>
                    <a:pt x="82" y="4"/>
                    <a:pt x="94" y="12"/>
                    <a:pt x="102" y="25"/>
                  </a:cubicBezTo>
                  <a:cubicBezTo>
                    <a:pt x="109" y="37"/>
                    <a:pt x="112" y="51"/>
                    <a:pt x="109" y="65"/>
                  </a:cubicBezTo>
                  <a:cubicBezTo>
                    <a:pt x="104" y="90"/>
                    <a:pt x="82"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42" name="Freeform 38"/>
            <p:cNvSpPr>
              <a:spLocks/>
            </p:cNvSpPr>
            <p:nvPr/>
          </p:nvSpPr>
          <p:spPr bwMode="auto">
            <a:xfrm>
              <a:off x="3815282" y="6417397"/>
              <a:ext cx="203750" cy="196996"/>
            </a:xfrm>
            <a:custGeom>
              <a:avLst/>
              <a:gdLst>
                <a:gd name="T0" fmla="*/ 56 w 112"/>
                <a:gd name="T1" fmla="*/ 108 h 108"/>
                <a:gd name="T2" fmla="*/ 45 w 112"/>
                <a:gd name="T3" fmla="*/ 107 h 108"/>
                <a:gd name="T4" fmla="*/ 11 w 112"/>
                <a:gd name="T5" fmla="*/ 83 h 108"/>
                <a:gd name="T6" fmla="*/ 3 w 112"/>
                <a:gd name="T7" fmla="*/ 43 h 108"/>
                <a:gd name="T8" fmla="*/ 56 w 112"/>
                <a:gd name="T9" fmla="*/ 0 h 108"/>
                <a:gd name="T10" fmla="*/ 67 w 112"/>
                <a:gd name="T11" fmla="*/ 1 h 108"/>
                <a:gd name="T12" fmla="*/ 102 w 112"/>
                <a:gd name="T13" fmla="*/ 25 h 108"/>
                <a:gd name="T14" fmla="*/ 109 w 112"/>
                <a:gd name="T15" fmla="*/ 65 h 108"/>
                <a:gd name="T16" fmla="*/ 56 w 11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56" y="108"/>
                  </a:moveTo>
                  <a:cubicBezTo>
                    <a:pt x="52" y="108"/>
                    <a:pt x="49" y="108"/>
                    <a:pt x="45" y="107"/>
                  </a:cubicBezTo>
                  <a:cubicBezTo>
                    <a:pt x="31" y="104"/>
                    <a:pt x="19" y="96"/>
                    <a:pt x="11" y="83"/>
                  </a:cubicBezTo>
                  <a:cubicBezTo>
                    <a:pt x="3" y="71"/>
                    <a:pt x="0" y="57"/>
                    <a:pt x="3" y="43"/>
                  </a:cubicBezTo>
                  <a:cubicBezTo>
                    <a:pt x="8" y="18"/>
                    <a:pt x="31" y="0"/>
                    <a:pt x="56" y="0"/>
                  </a:cubicBezTo>
                  <a:cubicBezTo>
                    <a:pt x="60" y="0"/>
                    <a:pt x="64" y="0"/>
                    <a:pt x="67" y="1"/>
                  </a:cubicBezTo>
                  <a:cubicBezTo>
                    <a:pt x="82" y="4"/>
                    <a:pt x="94" y="12"/>
                    <a:pt x="102" y="25"/>
                  </a:cubicBezTo>
                  <a:cubicBezTo>
                    <a:pt x="109" y="37"/>
                    <a:pt x="112" y="51"/>
                    <a:pt x="109" y="65"/>
                  </a:cubicBezTo>
                  <a:cubicBezTo>
                    <a:pt x="104" y="90"/>
                    <a:pt x="82"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55" name="Group 254"/>
          <p:cNvGrpSpPr/>
          <p:nvPr/>
        </p:nvGrpSpPr>
        <p:grpSpPr>
          <a:xfrm>
            <a:off x="5530301" y="334841"/>
            <a:ext cx="334682" cy="298822"/>
            <a:chOff x="5299318" y="210109"/>
            <a:chExt cx="494816" cy="441798"/>
          </a:xfrm>
        </p:grpSpPr>
        <p:sp>
          <p:nvSpPr>
            <p:cNvPr id="109" name="Freeform 39"/>
            <p:cNvSpPr>
              <a:spLocks/>
            </p:cNvSpPr>
            <p:nvPr/>
          </p:nvSpPr>
          <p:spPr bwMode="auto">
            <a:xfrm>
              <a:off x="5299318" y="210109"/>
              <a:ext cx="494816" cy="441798"/>
            </a:xfrm>
            <a:custGeom>
              <a:avLst/>
              <a:gdLst>
                <a:gd name="T0" fmla="*/ 61 w 121"/>
                <a:gd name="T1" fmla="*/ 108 h 108"/>
                <a:gd name="T2" fmla="*/ 61 w 121"/>
                <a:gd name="T3" fmla="*/ 108 h 108"/>
                <a:gd name="T4" fmla="*/ 44 w 121"/>
                <a:gd name="T5" fmla="*/ 105 h 108"/>
                <a:gd name="T6" fmla="*/ 9 w 121"/>
                <a:gd name="T7" fmla="*/ 37 h 108"/>
                <a:gd name="T8" fmla="*/ 61 w 121"/>
                <a:gd name="T9" fmla="*/ 0 h 108"/>
                <a:gd name="T10" fmla="*/ 77 w 121"/>
                <a:gd name="T11" fmla="*/ 2 h 108"/>
                <a:gd name="T12" fmla="*/ 112 w 121"/>
                <a:gd name="T13" fmla="*/ 70 h 108"/>
                <a:gd name="T14" fmla="*/ 61 w 121"/>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08">
                  <a:moveTo>
                    <a:pt x="61" y="108"/>
                  </a:moveTo>
                  <a:cubicBezTo>
                    <a:pt x="61" y="108"/>
                    <a:pt x="61" y="108"/>
                    <a:pt x="61" y="108"/>
                  </a:cubicBezTo>
                  <a:cubicBezTo>
                    <a:pt x="55" y="108"/>
                    <a:pt x="49" y="107"/>
                    <a:pt x="44" y="105"/>
                  </a:cubicBezTo>
                  <a:cubicBezTo>
                    <a:pt x="16" y="96"/>
                    <a:pt x="0" y="65"/>
                    <a:pt x="9" y="37"/>
                  </a:cubicBezTo>
                  <a:cubicBezTo>
                    <a:pt x="16" y="15"/>
                    <a:pt x="37" y="0"/>
                    <a:pt x="61" y="0"/>
                  </a:cubicBezTo>
                  <a:cubicBezTo>
                    <a:pt x="66" y="0"/>
                    <a:pt x="72" y="0"/>
                    <a:pt x="77" y="2"/>
                  </a:cubicBezTo>
                  <a:cubicBezTo>
                    <a:pt x="106" y="11"/>
                    <a:pt x="121" y="42"/>
                    <a:pt x="112" y="70"/>
                  </a:cubicBezTo>
                  <a:cubicBezTo>
                    <a:pt x="105" y="93"/>
                    <a:pt x="84" y="108"/>
                    <a:pt x="61"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43" name="Freeform 39"/>
            <p:cNvSpPr>
              <a:spLocks/>
            </p:cNvSpPr>
            <p:nvPr/>
          </p:nvSpPr>
          <p:spPr bwMode="auto">
            <a:xfrm>
              <a:off x="5436408" y="332510"/>
              <a:ext cx="220636" cy="196996"/>
            </a:xfrm>
            <a:custGeom>
              <a:avLst/>
              <a:gdLst>
                <a:gd name="T0" fmla="*/ 61 w 121"/>
                <a:gd name="T1" fmla="*/ 108 h 108"/>
                <a:gd name="T2" fmla="*/ 61 w 121"/>
                <a:gd name="T3" fmla="*/ 108 h 108"/>
                <a:gd name="T4" fmla="*/ 44 w 121"/>
                <a:gd name="T5" fmla="*/ 105 h 108"/>
                <a:gd name="T6" fmla="*/ 9 w 121"/>
                <a:gd name="T7" fmla="*/ 37 h 108"/>
                <a:gd name="T8" fmla="*/ 61 w 121"/>
                <a:gd name="T9" fmla="*/ 0 h 108"/>
                <a:gd name="T10" fmla="*/ 77 w 121"/>
                <a:gd name="T11" fmla="*/ 2 h 108"/>
                <a:gd name="T12" fmla="*/ 112 w 121"/>
                <a:gd name="T13" fmla="*/ 70 h 108"/>
                <a:gd name="T14" fmla="*/ 61 w 121"/>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08">
                  <a:moveTo>
                    <a:pt x="61" y="108"/>
                  </a:moveTo>
                  <a:cubicBezTo>
                    <a:pt x="61" y="108"/>
                    <a:pt x="61" y="108"/>
                    <a:pt x="61" y="108"/>
                  </a:cubicBezTo>
                  <a:cubicBezTo>
                    <a:pt x="55" y="108"/>
                    <a:pt x="49" y="107"/>
                    <a:pt x="44" y="105"/>
                  </a:cubicBezTo>
                  <a:cubicBezTo>
                    <a:pt x="16" y="96"/>
                    <a:pt x="0" y="65"/>
                    <a:pt x="9" y="37"/>
                  </a:cubicBezTo>
                  <a:cubicBezTo>
                    <a:pt x="16" y="15"/>
                    <a:pt x="37" y="0"/>
                    <a:pt x="61" y="0"/>
                  </a:cubicBezTo>
                  <a:cubicBezTo>
                    <a:pt x="66" y="0"/>
                    <a:pt x="72" y="0"/>
                    <a:pt x="77" y="2"/>
                  </a:cubicBezTo>
                  <a:cubicBezTo>
                    <a:pt x="106" y="11"/>
                    <a:pt x="121" y="42"/>
                    <a:pt x="112" y="70"/>
                  </a:cubicBezTo>
                  <a:cubicBezTo>
                    <a:pt x="105" y="93"/>
                    <a:pt x="84" y="108"/>
                    <a:pt x="61"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29" name="Group 228"/>
          <p:cNvGrpSpPr/>
          <p:nvPr/>
        </p:nvGrpSpPr>
        <p:grpSpPr>
          <a:xfrm>
            <a:off x="3292052" y="6227714"/>
            <a:ext cx="322732" cy="298822"/>
            <a:chOff x="3365846" y="6209271"/>
            <a:chExt cx="477148" cy="441798"/>
          </a:xfrm>
        </p:grpSpPr>
        <p:sp>
          <p:nvSpPr>
            <p:cNvPr id="110" name="Freeform 40"/>
            <p:cNvSpPr>
              <a:spLocks/>
            </p:cNvSpPr>
            <p:nvPr/>
          </p:nvSpPr>
          <p:spPr bwMode="auto">
            <a:xfrm>
              <a:off x="3365846" y="6209271"/>
              <a:ext cx="477148" cy="441798"/>
            </a:xfrm>
            <a:custGeom>
              <a:avLst/>
              <a:gdLst>
                <a:gd name="T0" fmla="*/ 56 w 117"/>
                <a:gd name="T1" fmla="*/ 108 h 108"/>
                <a:gd name="T2" fmla="*/ 40 w 117"/>
                <a:gd name="T3" fmla="*/ 105 h 108"/>
                <a:gd name="T4" fmla="*/ 8 w 117"/>
                <a:gd name="T5" fmla="*/ 78 h 108"/>
                <a:gd name="T6" fmla="*/ 5 w 117"/>
                <a:gd name="T7" fmla="*/ 37 h 108"/>
                <a:gd name="T8" fmla="*/ 56 w 117"/>
                <a:gd name="T9" fmla="*/ 0 h 108"/>
                <a:gd name="T10" fmla="*/ 73 w 117"/>
                <a:gd name="T11" fmla="*/ 2 h 108"/>
                <a:gd name="T12" fmla="*/ 108 w 117"/>
                <a:gd name="T13" fmla="*/ 71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51" y="108"/>
                    <a:pt x="45" y="107"/>
                    <a:pt x="40" y="105"/>
                  </a:cubicBezTo>
                  <a:cubicBezTo>
                    <a:pt x="26" y="101"/>
                    <a:pt x="15" y="91"/>
                    <a:pt x="8" y="78"/>
                  </a:cubicBezTo>
                  <a:cubicBezTo>
                    <a:pt x="1" y="65"/>
                    <a:pt x="0" y="51"/>
                    <a:pt x="5" y="37"/>
                  </a:cubicBezTo>
                  <a:cubicBezTo>
                    <a:pt x="12" y="15"/>
                    <a:pt x="33" y="0"/>
                    <a:pt x="56" y="0"/>
                  </a:cubicBezTo>
                  <a:cubicBezTo>
                    <a:pt x="62" y="0"/>
                    <a:pt x="68" y="1"/>
                    <a:pt x="73" y="2"/>
                  </a:cubicBezTo>
                  <a:cubicBezTo>
                    <a:pt x="101" y="12"/>
                    <a:pt x="117" y="42"/>
                    <a:pt x="108" y="71"/>
                  </a:cubicBezTo>
                  <a:cubicBezTo>
                    <a:pt x="101" y="93"/>
                    <a:pt x="80"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44" name="Freeform 40"/>
            <p:cNvSpPr>
              <a:spLocks/>
            </p:cNvSpPr>
            <p:nvPr/>
          </p:nvSpPr>
          <p:spPr bwMode="auto">
            <a:xfrm>
              <a:off x="3498041" y="6331672"/>
              <a:ext cx="212758" cy="196996"/>
            </a:xfrm>
            <a:custGeom>
              <a:avLst/>
              <a:gdLst>
                <a:gd name="T0" fmla="*/ 56 w 117"/>
                <a:gd name="T1" fmla="*/ 108 h 108"/>
                <a:gd name="T2" fmla="*/ 40 w 117"/>
                <a:gd name="T3" fmla="*/ 105 h 108"/>
                <a:gd name="T4" fmla="*/ 8 w 117"/>
                <a:gd name="T5" fmla="*/ 78 h 108"/>
                <a:gd name="T6" fmla="*/ 5 w 117"/>
                <a:gd name="T7" fmla="*/ 37 h 108"/>
                <a:gd name="T8" fmla="*/ 56 w 117"/>
                <a:gd name="T9" fmla="*/ 0 h 108"/>
                <a:gd name="T10" fmla="*/ 73 w 117"/>
                <a:gd name="T11" fmla="*/ 2 h 108"/>
                <a:gd name="T12" fmla="*/ 108 w 117"/>
                <a:gd name="T13" fmla="*/ 71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51" y="108"/>
                    <a:pt x="45" y="107"/>
                    <a:pt x="40" y="105"/>
                  </a:cubicBezTo>
                  <a:cubicBezTo>
                    <a:pt x="26" y="101"/>
                    <a:pt x="15" y="91"/>
                    <a:pt x="8" y="78"/>
                  </a:cubicBezTo>
                  <a:cubicBezTo>
                    <a:pt x="1" y="65"/>
                    <a:pt x="0" y="51"/>
                    <a:pt x="5" y="37"/>
                  </a:cubicBezTo>
                  <a:cubicBezTo>
                    <a:pt x="12" y="15"/>
                    <a:pt x="33" y="0"/>
                    <a:pt x="56" y="0"/>
                  </a:cubicBezTo>
                  <a:cubicBezTo>
                    <a:pt x="62" y="0"/>
                    <a:pt x="68" y="1"/>
                    <a:pt x="73" y="2"/>
                  </a:cubicBezTo>
                  <a:cubicBezTo>
                    <a:pt x="101" y="12"/>
                    <a:pt x="117" y="42"/>
                    <a:pt x="108" y="71"/>
                  </a:cubicBezTo>
                  <a:cubicBezTo>
                    <a:pt x="101" y="93"/>
                    <a:pt x="80"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56" name="Group 255"/>
          <p:cNvGrpSpPr/>
          <p:nvPr/>
        </p:nvGrpSpPr>
        <p:grpSpPr>
          <a:xfrm>
            <a:off x="5846554" y="468276"/>
            <a:ext cx="324436" cy="298822"/>
            <a:chOff x="5624392" y="327583"/>
            <a:chExt cx="479668" cy="441800"/>
          </a:xfrm>
        </p:grpSpPr>
        <p:sp>
          <p:nvSpPr>
            <p:cNvPr id="111" name="Freeform 41"/>
            <p:cNvSpPr>
              <a:spLocks/>
            </p:cNvSpPr>
            <p:nvPr/>
          </p:nvSpPr>
          <p:spPr bwMode="auto">
            <a:xfrm>
              <a:off x="5624392" y="327583"/>
              <a:ext cx="479668" cy="441800"/>
            </a:xfrm>
            <a:custGeom>
              <a:avLst/>
              <a:gdLst>
                <a:gd name="T0" fmla="*/ 55 w 117"/>
                <a:gd name="T1" fmla="*/ 108 h 108"/>
                <a:gd name="T2" fmla="*/ 33 w 117"/>
                <a:gd name="T3" fmla="*/ 103 h 108"/>
                <a:gd name="T4" fmla="*/ 5 w 117"/>
                <a:gd name="T5" fmla="*/ 73 h 108"/>
                <a:gd name="T6" fmla="*/ 6 w 117"/>
                <a:gd name="T7" fmla="*/ 32 h 108"/>
                <a:gd name="T8" fmla="*/ 56 w 117"/>
                <a:gd name="T9" fmla="*/ 0 h 108"/>
                <a:gd name="T10" fmla="*/ 77 w 117"/>
                <a:gd name="T11" fmla="*/ 4 h 108"/>
                <a:gd name="T12" fmla="*/ 105 w 117"/>
                <a:gd name="T13" fmla="*/ 76 h 108"/>
                <a:gd name="T14" fmla="*/ 55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5" y="108"/>
                  </a:moveTo>
                  <a:cubicBezTo>
                    <a:pt x="48" y="108"/>
                    <a:pt x="40" y="106"/>
                    <a:pt x="33" y="103"/>
                  </a:cubicBezTo>
                  <a:cubicBezTo>
                    <a:pt x="20" y="97"/>
                    <a:pt x="10" y="87"/>
                    <a:pt x="5" y="73"/>
                  </a:cubicBezTo>
                  <a:cubicBezTo>
                    <a:pt x="0" y="60"/>
                    <a:pt x="0" y="45"/>
                    <a:pt x="6" y="32"/>
                  </a:cubicBezTo>
                  <a:cubicBezTo>
                    <a:pt x="15" y="12"/>
                    <a:pt x="34" y="0"/>
                    <a:pt x="56" y="0"/>
                  </a:cubicBezTo>
                  <a:cubicBezTo>
                    <a:pt x="63" y="0"/>
                    <a:pt x="70" y="1"/>
                    <a:pt x="77" y="4"/>
                  </a:cubicBezTo>
                  <a:cubicBezTo>
                    <a:pt x="105" y="16"/>
                    <a:pt x="117" y="48"/>
                    <a:pt x="105" y="76"/>
                  </a:cubicBezTo>
                  <a:cubicBezTo>
                    <a:pt x="96" y="95"/>
                    <a:pt x="77"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45" name="Freeform 41"/>
            <p:cNvSpPr>
              <a:spLocks/>
            </p:cNvSpPr>
            <p:nvPr/>
          </p:nvSpPr>
          <p:spPr bwMode="auto">
            <a:xfrm>
              <a:off x="5757285" y="449985"/>
              <a:ext cx="213882" cy="196996"/>
            </a:xfrm>
            <a:custGeom>
              <a:avLst/>
              <a:gdLst>
                <a:gd name="T0" fmla="*/ 55 w 117"/>
                <a:gd name="T1" fmla="*/ 108 h 108"/>
                <a:gd name="T2" fmla="*/ 33 w 117"/>
                <a:gd name="T3" fmla="*/ 103 h 108"/>
                <a:gd name="T4" fmla="*/ 5 w 117"/>
                <a:gd name="T5" fmla="*/ 73 h 108"/>
                <a:gd name="T6" fmla="*/ 6 w 117"/>
                <a:gd name="T7" fmla="*/ 32 h 108"/>
                <a:gd name="T8" fmla="*/ 56 w 117"/>
                <a:gd name="T9" fmla="*/ 0 h 108"/>
                <a:gd name="T10" fmla="*/ 77 w 117"/>
                <a:gd name="T11" fmla="*/ 4 h 108"/>
                <a:gd name="T12" fmla="*/ 105 w 117"/>
                <a:gd name="T13" fmla="*/ 76 h 108"/>
                <a:gd name="T14" fmla="*/ 55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5" y="108"/>
                  </a:moveTo>
                  <a:cubicBezTo>
                    <a:pt x="48" y="108"/>
                    <a:pt x="40" y="106"/>
                    <a:pt x="33" y="103"/>
                  </a:cubicBezTo>
                  <a:cubicBezTo>
                    <a:pt x="20" y="97"/>
                    <a:pt x="10" y="87"/>
                    <a:pt x="5" y="73"/>
                  </a:cubicBezTo>
                  <a:cubicBezTo>
                    <a:pt x="0" y="60"/>
                    <a:pt x="0" y="45"/>
                    <a:pt x="6" y="32"/>
                  </a:cubicBezTo>
                  <a:cubicBezTo>
                    <a:pt x="15" y="12"/>
                    <a:pt x="34" y="0"/>
                    <a:pt x="56" y="0"/>
                  </a:cubicBezTo>
                  <a:cubicBezTo>
                    <a:pt x="63" y="0"/>
                    <a:pt x="70" y="1"/>
                    <a:pt x="77" y="4"/>
                  </a:cubicBezTo>
                  <a:cubicBezTo>
                    <a:pt x="105" y="16"/>
                    <a:pt x="117" y="48"/>
                    <a:pt x="105" y="76"/>
                  </a:cubicBezTo>
                  <a:cubicBezTo>
                    <a:pt x="96" y="95"/>
                    <a:pt x="77"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28" name="Group 227"/>
          <p:cNvGrpSpPr/>
          <p:nvPr/>
        </p:nvGrpSpPr>
        <p:grpSpPr>
          <a:xfrm>
            <a:off x="2975597" y="6092794"/>
            <a:ext cx="339806" cy="300530"/>
            <a:chOff x="3038899" y="6089739"/>
            <a:chExt cx="502392" cy="444324"/>
          </a:xfrm>
        </p:grpSpPr>
        <p:sp>
          <p:nvSpPr>
            <p:cNvPr id="112" name="Freeform 42"/>
            <p:cNvSpPr>
              <a:spLocks/>
            </p:cNvSpPr>
            <p:nvPr/>
          </p:nvSpPr>
          <p:spPr bwMode="auto">
            <a:xfrm>
              <a:off x="3038899" y="6089739"/>
              <a:ext cx="502392" cy="444324"/>
            </a:xfrm>
            <a:custGeom>
              <a:avLst/>
              <a:gdLst>
                <a:gd name="T0" fmla="*/ 61 w 123"/>
                <a:gd name="T1" fmla="*/ 108 h 108"/>
                <a:gd name="T2" fmla="*/ 39 w 123"/>
                <a:gd name="T3" fmla="*/ 103 h 108"/>
                <a:gd name="T4" fmla="*/ 12 w 123"/>
                <a:gd name="T5" fmla="*/ 32 h 108"/>
                <a:gd name="T6" fmla="*/ 62 w 123"/>
                <a:gd name="T7" fmla="*/ 0 h 108"/>
                <a:gd name="T8" fmla="*/ 84 w 123"/>
                <a:gd name="T9" fmla="*/ 4 h 108"/>
                <a:gd name="T10" fmla="*/ 111 w 123"/>
                <a:gd name="T11" fmla="*/ 76 h 108"/>
                <a:gd name="T12" fmla="*/ 61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1" y="108"/>
                  </a:moveTo>
                  <a:cubicBezTo>
                    <a:pt x="54" y="108"/>
                    <a:pt x="46" y="106"/>
                    <a:pt x="39" y="103"/>
                  </a:cubicBezTo>
                  <a:cubicBezTo>
                    <a:pt x="12" y="91"/>
                    <a:pt x="0" y="59"/>
                    <a:pt x="12" y="32"/>
                  </a:cubicBezTo>
                  <a:cubicBezTo>
                    <a:pt x="21" y="12"/>
                    <a:pt x="40" y="0"/>
                    <a:pt x="62" y="0"/>
                  </a:cubicBezTo>
                  <a:cubicBezTo>
                    <a:pt x="69" y="0"/>
                    <a:pt x="77" y="1"/>
                    <a:pt x="84" y="4"/>
                  </a:cubicBezTo>
                  <a:cubicBezTo>
                    <a:pt x="111" y="16"/>
                    <a:pt x="123" y="49"/>
                    <a:pt x="111" y="76"/>
                  </a:cubicBezTo>
                  <a:cubicBezTo>
                    <a:pt x="102" y="95"/>
                    <a:pt x="83" y="108"/>
                    <a:pt x="61"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46" name="Freeform 42"/>
            <p:cNvSpPr>
              <a:spLocks/>
            </p:cNvSpPr>
            <p:nvPr/>
          </p:nvSpPr>
          <p:spPr bwMode="auto">
            <a:xfrm>
              <a:off x="3178088" y="6212840"/>
              <a:ext cx="224014" cy="198122"/>
            </a:xfrm>
            <a:custGeom>
              <a:avLst/>
              <a:gdLst>
                <a:gd name="T0" fmla="*/ 61 w 123"/>
                <a:gd name="T1" fmla="*/ 108 h 108"/>
                <a:gd name="T2" fmla="*/ 39 w 123"/>
                <a:gd name="T3" fmla="*/ 103 h 108"/>
                <a:gd name="T4" fmla="*/ 12 w 123"/>
                <a:gd name="T5" fmla="*/ 32 h 108"/>
                <a:gd name="T6" fmla="*/ 62 w 123"/>
                <a:gd name="T7" fmla="*/ 0 h 108"/>
                <a:gd name="T8" fmla="*/ 84 w 123"/>
                <a:gd name="T9" fmla="*/ 4 h 108"/>
                <a:gd name="T10" fmla="*/ 111 w 123"/>
                <a:gd name="T11" fmla="*/ 76 h 108"/>
                <a:gd name="T12" fmla="*/ 61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1" y="108"/>
                  </a:moveTo>
                  <a:cubicBezTo>
                    <a:pt x="54" y="108"/>
                    <a:pt x="46" y="106"/>
                    <a:pt x="39" y="103"/>
                  </a:cubicBezTo>
                  <a:cubicBezTo>
                    <a:pt x="12" y="91"/>
                    <a:pt x="0" y="59"/>
                    <a:pt x="12" y="32"/>
                  </a:cubicBezTo>
                  <a:cubicBezTo>
                    <a:pt x="21" y="12"/>
                    <a:pt x="40" y="0"/>
                    <a:pt x="62" y="0"/>
                  </a:cubicBezTo>
                  <a:cubicBezTo>
                    <a:pt x="69" y="0"/>
                    <a:pt x="77" y="1"/>
                    <a:pt x="84" y="4"/>
                  </a:cubicBezTo>
                  <a:cubicBezTo>
                    <a:pt x="111" y="16"/>
                    <a:pt x="123" y="49"/>
                    <a:pt x="111" y="76"/>
                  </a:cubicBezTo>
                  <a:cubicBezTo>
                    <a:pt x="102" y="95"/>
                    <a:pt x="83" y="108"/>
                    <a:pt x="61"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57" name="Group 256"/>
          <p:cNvGrpSpPr/>
          <p:nvPr/>
        </p:nvGrpSpPr>
        <p:grpSpPr>
          <a:xfrm>
            <a:off x="6115763" y="631849"/>
            <a:ext cx="343222" cy="298822"/>
            <a:chOff x="5897048" y="476808"/>
            <a:chExt cx="507444" cy="441800"/>
          </a:xfrm>
        </p:grpSpPr>
        <p:sp>
          <p:nvSpPr>
            <p:cNvPr id="113" name="Freeform 43"/>
            <p:cNvSpPr>
              <a:spLocks/>
            </p:cNvSpPr>
            <p:nvPr/>
          </p:nvSpPr>
          <p:spPr bwMode="auto">
            <a:xfrm>
              <a:off x="5897048" y="476808"/>
              <a:ext cx="507444" cy="441800"/>
            </a:xfrm>
            <a:custGeom>
              <a:avLst/>
              <a:gdLst>
                <a:gd name="T0" fmla="*/ 62 w 124"/>
                <a:gd name="T1" fmla="*/ 108 h 108"/>
                <a:gd name="T2" fmla="*/ 35 w 124"/>
                <a:gd name="T3" fmla="*/ 101 h 108"/>
                <a:gd name="T4" fmla="*/ 15 w 124"/>
                <a:gd name="T5" fmla="*/ 27 h 108"/>
                <a:gd name="T6" fmla="*/ 62 w 124"/>
                <a:gd name="T7" fmla="*/ 0 h 108"/>
                <a:gd name="T8" fmla="*/ 89 w 124"/>
                <a:gd name="T9" fmla="*/ 7 h 108"/>
                <a:gd name="T10" fmla="*/ 109 w 124"/>
                <a:gd name="T11" fmla="*/ 81 h 108"/>
                <a:gd name="T12" fmla="*/ 62 w 124"/>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4" h="108">
                  <a:moveTo>
                    <a:pt x="62" y="108"/>
                  </a:moveTo>
                  <a:cubicBezTo>
                    <a:pt x="52" y="108"/>
                    <a:pt x="43" y="106"/>
                    <a:pt x="35" y="101"/>
                  </a:cubicBezTo>
                  <a:cubicBezTo>
                    <a:pt x="9" y="86"/>
                    <a:pt x="0" y="53"/>
                    <a:pt x="15" y="27"/>
                  </a:cubicBezTo>
                  <a:cubicBezTo>
                    <a:pt x="24" y="10"/>
                    <a:pt x="42" y="0"/>
                    <a:pt x="62" y="0"/>
                  </a:cubicBezTo>
                  <a:cubicBezTo>
                    <a:pt x="71" y="0"/>
                    <a:pt x="81" y="2"/>
                    <a:pt x="89" y="7"/>
                  </a:cubicBezTo>
                  <a:cubicBezTo>
                    <a:pt x="115" y="22"/>
                    <a:pt x="124" y="55"/>
                    <a:pt x="109" y="81"/>
                  </a:cubicBezTo>
                  <a:cubicBezTo>
                    <a:pt x="99" y="98"/>
                    <a:pt x="81"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47" name="Freeform 43"/>
            <p:cNvSpPr>
              <a:spLocks/>
            </p:cNvSpPr>
            <p:nvPr/>
          </p:nvSpPr>
          <p:spPr bwMode="auto">
            <a:xfrm>
              <a:off x="6037637" y="599210"/>
              <a:ext cx="226266" cy="196996"/>
            </a:xfrm>
            <a:custGeom>
              <a:avLst/>
              <a:gdLst>
                <a:gd name="T0" fmla="*/ 62 w 124"/>
                <a:gd name="T1" fmla="*/ 108 h 108"/>
                <a:gd name="T2" fmla="*/ 35 w 124"/>
                <a:gd name="T3" fmla="*/ 101 h 108"/>
                <a:gd name="T4" fmla="*/ 15 w 124"/>
                <a:gd name="T5" fmla="*/ 27 h 108"/>
                <a:gd name="T6" fmla="*/ 62 w 124"/>
                <a:gd name="T7" fmla="*/ 0 h 108"/>
                <a:gd name="T8" fmla="*/ 89 w 124"/>
                <a:gd name="T9" fmla="*/ 7 h 108"/>
                <a:gd name="T10" fmla="*/ 109 w 124"/>
                <a:gd name="T11" fmla="*/ 81 h 108"/>
                <a:gd name="T12" fmla="*/ 62 w 124"/>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4" h="108">
                  <a:moveTo>
                    <a:pt x="62" y="108"/>
                  </a:moveTo>
                  <a:cubicBezTo>
                    <a:pt x="52" y="108"/>
                    <a:pt x="43" y="106"/>
                    <a:pt x="35" y="101"/>
                  </a:cubicBezTo>
                  <a:cubicBezTo>
                    <a:pt x="9" y="86"/>
                    <a:pt x="0" y="53"/>
                    <a:pt x="15" y="27"/>
                  </a:cubicBezTo>
                  <a:cubicBezTo>
                    <a:pt x="24" y="10"/>
                    <a:pt x="42" y="0"/>
                    <a:pt x="62" y="0"/>
                  </a:cubicBezTo>
                  <a:cubicBezTo>
                    <a:pt x="71" y="0"/>
                    <a:pt x="81" y="2"/>
                    <a:pt x="89" y="7"/>
                  </a:cubicBezTo>
                  <a:cubicBezTo>
                    <a:pt x="115" y="22"/>
                    <a:pt x="124" y="55"/>
                    <a:pt x="109" y="81"/>
                  </a:cubicBezTo>
                  <a:cubicBezTo>
                    <a:pt x="99" y="98"/>
                    <a:pt x="81"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27" name="Group 226"/>
          <p:cNvGrpSpPr/>
          <p:nvPr/>
        </p:nvGrpSpPr>
        <p:grpSpPr>
          <a:xfrm>
            <a:off x="2703624" y="5927171"/>
            <a:ext cx="310774" cy="302238"/>
            <a:chOff x="2765879" y="5938457"/>
            <a:chExt cx="459470" cy="446850"/>
          </a:xfrm>
        </p:grpSpPr>
        <p:sp>
          <p:nvSpPr>
            <p:cNvPr id="114" name="Freeform 44"/>
            <p:cNvSpPr>
              <a:spLocks/>
            </p:cNvSpPr>
            <p:nvPr/>
          </p:nvSpPr>
          <p:spPr bwMode="auto">
            <a:xfrm>
              <a:off x="2765879" y="5938457"/>
              <a:ext cx="459470" cy="446850"/>
            </a:xfrm>
            <a:custGeom>
              <a:avLst/>
              <a:gdLst>
                <a:gd name="T0" fmla="*/ 56 w 112"/>
                <a:gd name="T1" fmla="*/ 109 h 109"/>
                <a:gd name="T2" fmla="*/ 29 w 112"/>
                <a:gd name="T3" fmla="*/ 102 h 109"/>
                <a:gd name="T4" fmla="*/ 4 w 112"/>
                <a:gd name="T5" fmla="*/ 69 h 109"/>
                <a:gd name="T6" fmla="*/ 9 w 112"/>
                <a:gd name="T7" fmla="*/ 27 h 109"/>
                <a:gd name="T8" fmla="*/ 56 w 112"/>
                <a:gd name="T9" fmla="*/ 0 h 109"/>
                <a:gd name="T10" fmla="*/ 83 w 112"/>
                <a:gd name="T11" fmla="*/ 8 h 109"/>
                <a:gd name="T12" fmla="*/ 109 w 112"/>
                <a:gd name="T13" fmla="*/ 41 h 109"/>
                <a:gd name="T14" fmla="*/ 103 w 112"/>
                <a:gd name="T15" fmla="*/ 82 h 109"/>
                <a:gd name="T16" fmla="*/ 56 w 112"/>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9">
                  <a:moveTo>
                    <a:pt x="56" y="109"/>
                  </a:moveTo>
                  <a:cubicBezTo>
                    <a:pt x="47" y="109"/>
                    <a:pt x="37" y="106"/>
                    <a:pt x="29" y="102"/>
                  </a:cubicBezTo>
                  <a:cubicBezTo>
                    <a:pt x="17" y="94"/>
                    <a:pt x="8" y="83"/>
                    <a:pt x="4" y="69"/>
                  </a:cubicBezTo>
                  <a:cubicBezTo>
                    <a:pt x="0" y="55"/>
                    <a:pt x="2" y="40"/>
                    <a:pt x="9" y="27"/>
                  </a:cubicBezTo>
                  <a:cubicBezTo>
                    <a:pt x="19" y="11"/>
                    <a:pt x="37" y="0"/>
                    <a:pt x="56" y="0"/>
                  </a:cubicBezTo>
                  <a:cubicBezTo>
                    <a:pt x="66" y="0"/>
                    <a:pt x="75" y="3"/>
                    <a:pt x="83" y="8"/>
                  </a:cubicBezTo>
                  <a:cubicBezTo>
                    <a:pt x="96" y="15"/>
                    <a:pt x="105" y="27"/>
                    <a:pt x="109" y="41"/>
                  </a:cubicBezTo>
                  <a:cubicBezTo>
                    <a:pt x="112" y="55"/>
                    <a:pt x="110" y="69"/>
                    <a:pt x="103" y="82"/>
                  </a:cubicBezTo>
                  <a:cubicBezTo>
                    <a:pt x="93" y="98"/>
                    <a:pt x="75" y="109"/>
                    <a:pt x="56"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48" name="Freeform 44"/>
            <p:cNvSpPr>
              <a:spLocks/>
            </p:cNvSpPr>
            <p:nvPr/>
          </p:nvSpPr>
          <p:spPr bwMode="auto">
            <a:xfrm>
              <a:off x="2893176" y="6062258"/>
              <a:ext cx="204876" cy="199248"/>
            </a:xfrm>
            <a:custGeom>
              <a:avLst/>
              <a:gdLst>
                <a:gd name="T0" fmla="*/ 56 w 112"/>
                <a:gd name="T1" fmla="*/ 109 h 109"/>
                <a:gd name="T2" fmla="*/ 29 w 112"/>
                <a:gd name="T3" fmla="*/ 102 h 109"/>
                <a:gd name="T4" fmla="*/ 4 w 112"/>
                <a:gd name="T5" fmla="*/ 69 h 109"/>
                <a:gd name="T6" fmla="*/ 9 w 112"/>
                <a:gd name="T7" fmla="*/ 27 h 109"/>
                <a:gd name="T8" fmla="*/ 56 w 112"/>
                <a:gd name="T9" fmla="*/ 0 h 109"/>
                <a:gd name="T10" fmla="*/ 83 w 112"/>
                <a:gd name="T11" fmla="*/ 8 h 109"/>
                <a:gd name="T12" fmla="*/ 109 w 112"/>
                <a:gd name="T13" fmla="*/ 41 h 109"/>
                <a:gd name="T14" fmla="*/ 103 w 112"/>
                <a:gd name="T15" fmla="*/ 82 h 109"/>
                <a:gd name="T16" fmla="*/ 56 w 112"/>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9">
                  <a:moveTo>
                    <a:pt x="56" y="109"/>
                  </a:moveTo>
                  <a:cubicBezTo>
                    <a:pt x="47" y="109"/>
                    <a:pt x="37" y="106"/>
                    <a:pt x="29" y="102"/>
                  </a:cubicBezTo>
                  <a:cubicBezTo>
                    <a:pt x="17" y="94"/>
                    <a:pt x="8" y="83"/>
                    <a:pt x="4" y="69"/>
                  </a:cubicBezTo>
                  <a:cubicBezTo>
                    <a:pt x="0" y="55"/>
                    <a:pt x="2" y="40"/>
                    <a:pt x="9" y="27"/>
                  </a:cubicBezTo>
                  <a:cubicBezTo>
                    <a:pt x="19" y="11"/>
                    <a:pt x="37" y="0"/>
                    <a:pt x="56" y="0"/>
                  </a:cubicBezTo>
                  <a:cubicBezTo>
                    <a:pt x="66" y="0"/>
                    <a:pt x="75" y="3"/>
                    <a:pt x="83" y="8"/>
                  </a:cubicBezTo>
                  <a:cubicBezTo>
                    <a:pt x="96" y="15"/>
                    <a:pt x="105" y="27"/>
                    <a:pt x="109" y="41"/>
                  </a:cubicBezTo>
                  <a:cubicBezTo>
                    <a:pt x="112" y="55"/>
                    <a:pt x="110" y="69"/>
                    <a:pt x="103" y="82"/>
                  </a:cubicBezTo>
                  <a:cubicBezTo>
                    <a:pt x="93" y="98"/>
                    <a:pt x="75" y="109"/>
                    <a:pt x="56"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58" name="Group 257"/>
          <p:cNvGrpSpPr/>
          <p:nvPr/>
        </p:nvGrpSpPr>
        <p:grpSpPr>
          <a:xfrm>
            <a:off x="6384157" y="826607"/>
            <a:ext cx="339806" cy="298822"/>
            <a:chOff x="6175799" y="657784"/>
            <a:chExt cx="502392" cy="441798"/>
          </a:xfrm>
        </p:grpSpPr>
        <p:sp>
          <p:nvSpPr>
            <p:cNvPr id="115" name="Freeform 45"/>
            <p:cNvSpPr>
              <a:spLocks/>
            </p:cNvSpPr>
            <p:nvPr/>
          </p:nvSpPr>
          <p:spPr bwMode="auto">
            <a:xfrm>
              <a:off x="6175799" y="657784"/>
              <a:ext cx="502392" cy="441798"/>
            </a:xfrm>
            <a:custGeom>
              <a:avLst/>
              <a:gdLst>
                <a:gd name="T0" fmla="*/ 61 w 123"/>
                <a:gd name="T1" fmla="*/ 108 h 108"/>
                <a:gd name="T2" fmla="*/ 29 w 123"/>
                <a:gd name="T3" fmla="*/ 98 h 108"/>
                <a:gd name="T4" fmla="*/ 17 w 123"/>
                <a:gd name="T5" fmla="*/ 22 h 108"/>
                <a:gd name="T6" fmla="*/ 61 w 123"/>
                <a:gd name="T7" fmla="*/ 0 h 108"/>
                <a:gd name="T8" fmla="*/ 93 w 123"/>
                <a:gd name="T9" fmla="*/ 10 h 108"/>
                <a:gd name="T10" fmla="*/ 105 w 123"/>
                <a:gd name="T11" fmla="*/ 86 h 108"/>
                <a:gd name="T12" fmla="*/ 61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1" y="108"/>
                  </a:moveTo>
                  <a:cubicBezTo>
                    <a:pt x="50" y="108"/>
                    <a:pt x="39" y="104"/>
                    <a:pt x="29" y="98"/>
                  </a:cubicBezTo>
                  <a:cubicBezTo>
                    <a:pt x="5" y="80"/>
                    <a:pt x="0" y="46"/>
                    <a:pt x="17" y="22"/>
                  </a:cubicBezTo>
                  <a:cubicBezTo>
                    <a:pt x="28" y="8"/>
                    <a:pt x="44" y="0"/>
                    <a:pt x="61" y="0"/>
                  </a:cubicBezTo>
                  <a:cubicBezTo>
                    <a:pt x="73" y="0"/>
                    <a:pt x="84" y="3"/>
                    <a:pt x="93" y="10"/>
                  </a:cubicBezTo>
                  <a:cubicBezTo>
                    <a:pt x="117" y="28"/>
                    <a:pt x="123" y="61"/>
                    <a:pt x="105" y="86"/>
                  </a:cubicBezTo>
                  <a:cubicBezTo>
                    <a:pt x="95" y="100"/>
                    <a:pt x="79" y="108"/>
                    <a:pt x="61"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49" name="Freeform 45"/>
            <p:cNvSpPr>
              <a:spLocks/>
            </p:cNvSpPr>
            <p:nvPr/>
          </p:nvSpPr>
          <p:spPr bwMode="auto">
            <a:xfrm>
              <a:off x="6314988" y="780185"/>
              <a:ext cx="224014" cy="196996"/>
            </a:xfrm>
            <a:custGeom>
              <a:avLst/>
              <a:gdLst>
                <a:gd name="T0" fmla="*/ 61 w 123"/>
                <a:gd name="T1" fmla="*/ 108 h 108"/>
                <a:gd name="T2" fmla="*/ 29 w 123"/>
                <a:gd name="T3" fmla="*/ 98 h 108"/>
                <a:gd name="T4" fmla="*/ 17 w 123"/>
                <a:gd name="T5" fmla="*/ 22 h 108"/>
                <a:gd name="T6" fmla="*/ 61 w 123"/>
                <a:gd name="T7" fmla="*/ 0 h 108"/>
                <a:gd name="T8" fmla="*/ 93 w 123"/>
                <a:gd name="T9" fmla="*/ 10 h 108"/>
                <a:gd name="T10" fmla="*/ 105 w 123"/>
                <a:gd name="T11" fmla="*/ 86 h 108"/>
                <a:gd name="T12" fmla="*/ 61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1" y="108"/>
                  </a:moveTo>
                  <a:cubicBezTo>
                    <a:pt x="50" y="108"/>
                    <a:pt x="39" y="104"/>
                    <a:pt x="29" y="98"/>
                  </a:cubicBezTo>
                  <a:cubicBezTo>
                    <a:pt x="5" y="80"/>
                    <a:pt x="0" y="46"/>
                    <a:pt x="17" y="22"/>
                  </a:cubicBezTo>
                  <a:cubicBezTo>
                    <a:pt x="28" y="8"/>
                    <a:pt x="44" y="0"/>
                    <a:pt x="61" y="0"/>
                  </a:cubicBezTo>
                  <a:cubicBezTo>
                    <a:pt x="73" y="0"/>
                    <a:pt x="84" y="3"/>
                    <a:pt x="93" y="10"/>
                  </a:cubicBezTo>
                  <a:cubicBezTo>
                    <a:pt x="117" y="28"/>
                    <a:pt x="123" y="61"/>
                    <a:pt x="105" y="86"/>
                  </a:cubicBezTo>
                  <a:cubicBezTo>
                    <a:pt x="95" y="100"/>
                    <a:pt x="79" y="108"/>
                    <a:pt x="61"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26" name="Group 225"/>
          <p:cNvGrpSpPr/>
          <p:nvPr/>
        </p:nvGrpSpPr>
        <p:grpSpPr>
          <a:xfrm>
            <a:off x="2438012" y="5736069"/>
            <a:ext cx="322732" cy="298822"/>
            <a:chOff x="2487958" y="5761596"/>
            <a:chExt cx="477148" cy="441798"/>
          </a:xfrm>
        </p:grpSpPr>
        <p:sp>
          <p:nvSpPr>
            <p:cNvPr id="116" name="Freeform 46"/>
            <p:cNvSpPr>
              <a:spLocks/>
            </p:cNvSpPr>
            <p:nvPr/>
          </p:nvSpPr>
          <p:spPr bwMode="auto">
            <a:xfrm>
              <a:off x="2487958" y="5761596"/>
              <a:ext cx="477148" cy="441798"/>
            </a:xfrm>
            <a:custGeom>
              <a:avLst/>
              <a:gdLst>
                <a:gd name="T0" fmla="*/ 56 w 117"/>
                <a:gd name="T1" fmla="*/ 108 h 108"/>
                <a:gd name="T2" fmla="*/ 24 w 117"/>
                <a:gd name="T3" fmla="*/ 98 h 108"/>
                <a:gd name="T4" fmla="*/ 2 w 117"/>
                <a:gd name="T5" fmla="*/ 62 h 108"/>
                <a:gd name="T6" fmla="*/ 12 w 117"/>
                <a:gd name="T7" fmla="*/ 22 h 108"/>
                <a:gd name="T8" fmla="*/ 56 w 117"/>
                <a:gd name="T9" fmla="*/ 0 h 108"/>
                <a:gd name="T10" fmla="*/ 87 w 117"/>
                <a:gd name="T11" fmla="*/ 10 h 108"/>
                <a:gd name="T12" fmla="*/ 99 w 117"/>
                <a:gd name="T13" fmla="*/ 86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44" y="108"/>
                    <a:pt x="33" y="104"/>
                    <a:pt x="24" y="98"/>
                  </a:cubicBezTo>
                  <a:cubicBezTo>
                    <a:pt x="12" y="89"/>
                    <a:pt x="4" y="77"/>
                    <a:pt x="2" y="62"/>
                  </a:cubicBezTo>
                  <a:cubicBezTo>
                    <a:pt x="0" y="48"/>
                    <a:pt x="3" y="34"/>
                    <a:pt x="12" y="22"/>
                  </a:cubicBezTo>
                  <a:cubicBezTo>
                    <a:pt x="22" y="8"/>
                    <a:pt x="38" y="0"/>
                    <a:pt x="56" y="0"/>
                  </a:cubicBezTo>
                  <a:cubicBezTo>
                    <a:pt x="67" y="0"/>
                    <a:pt x="78" y="3"/>
                    <a:pt x="87" y="10"/>
                  </a:cubicBezTo>
                  <a:cubicBezTo>
                    <a:pt x="112" y="27"/>
                    <a:pt x="117" y="61"/>
                    <a:pt x="99" y="86"/>
                  </a:cubicBezTo>
                  <a:cubicBezTo>
                    <a:pt x="89" y="100"/>
                    <a:pt x="73"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50" name="Freeform 46"/>
            <p:cNvSpPr>
              <a:spLocks/>
            </p:cNvSpPr>
            <p:nvPr/>
          </p:nvSpPr>
          <p:spPr bwMode="auto">
            <a:xfrm>
              <a:off x="2620153" y="5883997"/>
              <a:ext cx="212758" cy="196996"/>
            </a:xfrm>
            <a:custGeom>
              <a:avLst/>
              <a:gdLst>
                <a:gd name="T0" fmla="*/ 56 w 117"/>
                <a:gd name="T1" fmla="*/ 108 h 108"/>
                <a:gd name="T2" fmla="*/ 24 w 117"/>
                <a:gd name="T3" fmla="*/ 98 h 108"/>
                <a:gd name="T4" fmla="*/ 2 w 117"/>
                <a:gd name="T5" fmla="*/ 62 h 108"/>
                <a:gd name="T6" fmla="*/ 12 w 117"/>
                <a:gd name="T7" fmla="*/ 22 h 108"/>
                <a:gd name="T8" fmla="*/ 56 w 117"/>
                <a:gd name="T9" fmla="*/ 0 h 108"/>
                <a:gd name="T10" fmla="*/ 87 w 117"/>
                <a:gd name="T11" fmla="*/ 10 h 108"/>
                <a:gd name="T12" fmla="*/ 99 w 117"/>
                <a:gd name="T13" fmla="*/ 86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44" y="108"/>
                    <a:pt x="33" y="104"/>
                    <a:pt x="24" y="98"/>
                  </a:cubicBezTo>
                  <a:cubicBezTo>
                    <a:pt x="12" y="89"/>
                    <a:pt x="4" y="77"/>
                    <a:pt x="2" y="62"/>
                  </a:cubicBezTo>
                  <a:cubicBezTo>
                    <a:pt x="0" y="48"/>
                    <a:pt x="3" y="34"/>
                    <a:pt x="12" y="22"/>
                  </a:cubicBezTo>
                  <a:cubicBezTo>
                    <a:pt x="22" y="8"/>
                    <a:pt x="38" y="0"/>
                    <a:pt x="56" y="0"/>
                  </a:cubicBezTo>
                  <a:cubicBezTo>
                    <a:pt x="67" y="0"/>
                    <a:pt x="78" y="3"/>
                    <a:pt x="87" y="10"/>
                  </a:cubicBezTo>
                  <a:cubicBezTo>
                    <a:pt x="112" y="27"/>
                    <a:pt x="117" y="61"/>
                    <a:pt x="99" y="86"/>
                  </a:cubicBezTo>
                  <a:cubicBezTo>
                    <a:pt x="89" y="100"/>
                    <a:pt x="73"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59" name="Group 258"/>
          <p:cNvGrpSpPr/>
          <p:nvPr/>
        </p:nvGrpSpPr>
        <p:grpSpPr>
          <a:xfrm>
            <a:off x="6634006" y="1044018"/>
            <a:ext cx="331266" cy="302236"/>
            <a:chOff x="6438492" y="861633"/>
            <a:chExt cx="489768" cy="446848"/>
          </a:xfrm>
        </p:grpSpPr>
        <p:sp>
          <p:nvSpPr>
            <p:cNvPr id="117" name="Freeform 47"/>
            <p:cNvSpPr>
              <a:spLocks/>
            </p:cNvSpPr>
            <p:nvPr/>
          </p:nvSpPr>
          <p:spPr bwMode="auto">
            <a:xfrm>
              <a:off x="6438492" y="861633"/>
              <a:ext cx="489768" cy="446848"/>
            </a:xfrm>
            <a:custGeom>
              <a:avLst/>
              <a:gdLst>
                <a:gd name="T0" fmla="*/ 60 w 120"/>
                <a:gd name="T1" fmla="*/ 109 h 109"/>
                <a:gd name="T2" fmla="*/ 24 w 120"/>
                <a:gd name="T3" fmla="*/ 95 h 109"/>
                <a:gd name="T4" fmla="*/ 20 w 120"/>
                <a:gd name="T5" fmla="*/ 18 h 109"/>
                <a:gd name="T6" fmla="*/ 60 w 120"/>
                <a:gd name="T7" fmla="*/ 0 h 109"/>
                <a:gd name="T8" fmla="*/ 96 w 120"/>
                <a:gd name="T9" fmla="*/ 14 h 109"/>
                <a:gd name="T10" fmla="*/ 100 w 120"/>
                <a:gd name="T11" fmla="*/ 91 h 109"/>
                <a:gd name="T12" fmla="*/ 60 w 120"/>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20" h="109">
                  <a:moveTo>
                    <a:pt x="60" y="109"/>
                  </a:moveTo>
                  <a:cubicBezTo>
                    <a:pt x="47" y="109"/>
                    <a:pt x="34" y="104"/>
                    <a:pt x="24" y="95"/>
                  </a:cubicBezTo>
                  <a:cubicBezTo>
                    <a:pt x="2" y="75"/>
                    <a:pt x="0" y="40"/>
                    <a:pt x="20" y="18"/>
                  </a:cubicBezTo>
                  <a:cubicBezTo>
                    <a:pt x="30" y="7"/>
                    <a:pt x="45" y="0"/>
                    <a:pt x="60" y="0"/>
                  </a:cubicBezTo>
                  <a:cubicBezTo>
                    <a:pt x="73" y="0"/>
                    <a:pt x="86" y="5"/>
                    <a:pt x="96" y="14"/>
                  </a:cubicBezTo>
                  <a:cubicBezTo>
                    <a:pt x="118" y="34"/>
                    <a:pt x="120" y="69"/>
                    <a:pt x="100" y="91"/>
                  </a:cubicBezTo>
                  <a:cubicBezTo>
                    <a:pt x="90" y="102"/>
                    <a:pt x="75" y="109"/>
                    <a:pt x="60"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51" name="Freeform 47"/>
            <p:cNvSpPr>
              <a:spLocks/>
            </p:cNvSpPr>
            <p:nvPr/>
          </p:nvSpPr>
          <p:spPr bwMode="auto">
            <a:xfrm>
              <a:off x="6574183" y="985433"/>
              <a:ext cx="218386" cy="199248"/>
            </a:xfrm>
            <a:custGeom>
              <a:avLst/>
              <a:gdLst>
                <a:gd name="T0" fmla="*/ 60 w 120"/>
                <a:gd name="T1" fmla="*/ 109 h 109"/>
                <a:gd name="T2" fmla="*/ 24 w 120"/>
                <a:gd name="T3" fmla="*/ 95 h 109"/>
                <a:gd name="T4" fmla="*/ 20 w 120"/>
                <a:gd name="T5" fmla="*/ 18 h 109"/>
                <a:gd name="T6" fmla="*/ 60 w 120"/>
                <a:gd name="T7" fmla="*/ 0 h 109"/>
                <a:gd name="T8" fmla="*/ 96 w 120"/>
                <a:gd name="T9" fmla="*/ 14 h 109"/>
                <a:gd name="T10" fmla="*/ 100 w 120"/>
                <a:gd name="T11" fmla="*/ 91 h 109"/>
                <a:gd name="T12" fmla="*/ 60 w 120"/>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20" h="109">
                  <a:moveTo>
                    <a:pt x="60" y="109"/>
                  </a:moveTo>
                  <a:cubicBezTo>
                    <a:pt x="47" y="109"/>
                    <a:pt x="34" y="104"/>
                    <a:pt x="24" y="95"/>
                  </a:cubicBezTo>
                  <a:cubicBezTo>
                    <a:pt x="2" y="75"/>
                    <a:pt x="0" y="40"/>
                    <a:pt x="20" y="18"/>
                  </a:cubicBezTo>
                  <a:cubicBezTo>
                    <a:pt x="30" y="7"/>
                    <a:pt x="45" y="0"/>
                    <a:pt x="60" y="0"/>
                  </a:cubicBezTo>
                  <a:cubicBezTo>
                    <a:pt x="73" y="0"/>
                    <a:pt x="86" y="5"/>
                    <a:pt x="96" y="14"/>
                  </a:cubicBezTo>
                  <a:cubicBezTo>
                    <a:pt x="118" y="34"/>
                    <a:pt x="120" y="69"/>
                    <a:pt x="100" y="91"/>
                  </a:cubicBezTo>
                  <a:cubicBezTo>
                    <a:pt x="90" y="102"/>
                    <a:pt x="75" y="109"/>
                    <a:pt x="60"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25" name="Group 224"/>
          <p:cNvGrpSpPr/>
          <p:nvPr/>
        </p:nvGrpSpPr>
        <p:grpSpPr>
          <a:xfrm>
            <a:off x="2193919" y="5515003"/>
            <a:ext cx="305654" cy="298822"/>
            <a:chOff x="2237058" y="5553634"/>
            <a:chExt cx="451900" cy="441798"/>
          </a:xfrm>
        </p:grpSpPr>
        <p:sp>
          <p:nvSpPr>
            <p:cNvPr id="118" name="Freeform 48"/>
            <p:cNvSpPr>
              <a:spLocks/>
            </p:cNvSpPr>
            <p:nvPr/>
          </p:nvSpPr>
          <p:spPr bwMode="auto">
            <a:xfrm>
              <a:off x="2237058" y="5553634"/>
              <a:ext cx="451900" cy="441798"/>
            </a:xfrm>
            <a:custGeom>
              <a:avLst/>
              <a:gdLst>
                <a:gd name="T0" fmla="*/ 55 w 110"/>
                <a:gd name="T1" fmla="*/ 108 h 108"/>
                <a:gd name="T2" fmla="*/ 55 w 110"/>
                <a:gd name="T3" fmla="*/ 108 h 108"/>
                <a:gd name="T4" fmla="*/ 19 w 110"/>
                <a:gd name="T5" fmla="*/ 94 h 108"/>
                <a:gd name="T6" fmla="*/ 1 w 110"/>
                <a:gd name="T7" fmla="*/ 57 h 108"/>
                <a:gd name="T8" fmla="*/ 15 w 110"/>
                <a:gd name="T9" fmla="*/ 18 h 108"/>
                <a:gd name="T10" fmla="*/ 55 w 110"/>
                <a:gd name="T11" fmla="*/ 0 h 108"/>
                <a:gd name="T12" fmla="*/ 91 w 110"/>
                <a:gd name="T13" fmla="*/ 14 h 108"/>
                <a:gd name="T14" fmla="*/ 109 w 110"/>
                <a:gd name="T15" fmla="*/ 51 h 108"/>
                <a:gd name="T16" fmla="*/ 95 w 110"/>
                <a:gd name="T17" fmla="*/ 90 h 108"/>
                <a:gd name="T18" fmla="*/ 55 w 110"/>
                <a:gd name="T19"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08">
                  <a:moveTo>
                    <a:pt x="55" y="108"/>
                  </a:moveTo>
                  <a:cubicBezTo>
                    <a:pt x="55" y="108"/>
                    <a:pt x="55" y="108"/>
                    <a:pt x="55" y="108"/>
                  </a:cubicBezTo>
                  <a:cubicBezTo>
                    <a:pt x="42" y="108"/>
                    <a:pt x="29" y="103"/>
                    <a:pt x="19" y="94"/>
                  </a:cubicBezTo>
                  <a:cubicBezTo>
                    <a:pt x="8" y="85"/>
                    <a:pt x="2" y="71"/>
                    <a:pt x="1" y="57"/>
                  </a:cubicBezTo>
                  <a:cubicBezTo>
                    <a:pt x="0" y="42"/>
                    <a:pt x="5" y="28"/>
                    <a:pt x="15" y="18"/>
                  </a:cubicBezTo>
                  <a:cubicBezTo>
                    <a:pt x="25" y="6"/>
                    <a:pt x="40" y="0"/>
                    <a:pt x="55" y="0"/>
                  </a:cubicBezTo>
                  <a:cubicBezTo>
                    <a:pt x="68" y="0"/>
                    <a:pt x="81" y="5"/>
                    <a:pt x="91" y="14"/>
                  </a:cubicBezTo>
                  <a:cubicBezTo>
                    <a:pt x="102" y="23"/>
                    <a:pt x="108" y="37"/>
                    <a:pt x="109" y="51"/>
                  </a:cubicBezTo>
                  <a:cubicBezTo>
                    <a:pt x="110" y="66"/>
                    <a:pt x="105" y="80"/>
                    <a:pt x="95" y="90"/>
                  </a:cubicBezTo>
                  <a:cubicBezTo>
                    <a:pt x="85" y="102"/>
                    <a:pt x="70"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52" name="Freeform 48"/>
            <p:cNvSpPr>
              <a:spLocks/>
            </p:cNvSpPr>
            <p:nvPr/>
          </p:nvSpPr>
          <p:spPr bwMode="auto">
            <a:xfrm>
              <a:off x="2362258" y="5676035"/>
              <a:ext cx="201500" cy="196996"/>
            </a:xfrm>
            <a:custGeom>
              <a:avLst/>
              <a:gdLst>
                <a:gd name="T0" fmla="*/ 55 w 110"/>
                <a:gd name="T1" fmla="*/ 108 h 108"/>
                <a:gd name="T2" fmla="*/ 55 w 110"/>
                <a:gd name="T3" fmla="*/ 108 h 108"/>
                <a:gd name="T4" fmla="*/ 19 w 110"/>
                <a:gd name="T5" fmla="*/ 94 h 108"/>
                <a:gd name="T6" fmla="*/ 1 w 110"/>
                <a:gd name="T7" fmla="*/ 57 h 108"/>
                <a:gd name="T8" fmla="*/ 15 w 110"/>
                <a:gd name="T9" fmla="*/ 18 h 108"/>
                <a:gd name="T10" fmla="*/ 55 w 110"/>
                <a:gd name="T11" fmla="*/ 0 h 108"/>
                <a:gd name="T12" fmla="*/ 91 w 110"/>
                <a:gd name="T13" fmla="*/ 14 h 108"/>
                <a:gd name="T14" fmla="*/ 109 w 110"/>
                <a:gd name="T15" fmla="*/ 51 h 108"/>
                <a:gd name="T16" fmla="*/ 95 w 110"/>
                <a:gd name="T17" fmla="*/ 90 h 108"/>
                <a:gd name="T18" fmla="*/ 55 w 110"/>
                <a:gd name="T19"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08">
                  <a:moveTo>
                    <a:pt x="55" y="108"/>
                  </a:moveTo>
                  <a:cubicBezTo>
                    <a:pt x="55" y="108"/>
                    <a:pt x="55" y="108"/>
                    <a:pt x="55" y="108"/>
                  </a:cubicBezTo>
                  <a:cubicBezTo>
                    <a:pt x="42" y="108"/>
                    <a:pt x="29" y="103"/>
                    <a:pt x="19" y="94"/>
                  </a:cubicBezTo>
                  <a:cubicBezTo>
                    <a:pt x="8" y="85"/>
                    <a:pt x="2" y="71"/>
                    <a:pt x="1" y="57"/>
                  </a:cubicBezTo>
                  <a:cubicBezTo>
                    <a:pt x="0" y="42"/>
                    <a:pt x="5" y="28"/>
                    <a:pt x="15" y="18"/>
                  </a:cubicBezTo>
                  <a:cubicBezTo>
                    <a:pt x="25" y="6"/>
                    <a:pt x="40" y="0"/>
                    <a:pt x="55" y="0"/>
                  </a:cubicBezTo>
                  <a:cubicBezTo>
                    <a:pt x="68" y="0"/>
                    <a:pt x="81" y="5"/>
                    <a:pt x="91" y="14"/>
                  </a:cubicBezTo>
                  <a:cubicBezTo>
                    <a:pt x="102" y="23"/>
                    <a:pt x="108" y="37"/>
                    <a:pt x="109" y="51"/>
                  </a:cubicBezTo>
                  <a:cubicBezTo>
                    <a:pt x="110" y="66"/>
                    <a:pt x="105" y="80"/>
                    <a:pt x="95" y="90"/>
                  </a:cubicBezTo>
                  <a:cubicBezTo>
                    <a:pt x="85" y="102"/>
                    <a:pt x="70"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60" name="Group 259"/>
          <p:cNvGrpSpPr/>
          <p:nvPr/>
        </p:nvGrpSpPr>
        <p:grpSpPr>
          <a:xfrm>
            <a:off x="6868336" y="1290992"/>
            <a:ext cx="319316" cy="298822"/>
            <a:chOff x="6687834" y="1097520"/>
            <a:chExt cx="472098" cy="441800"/>
          </a:xfrm>
        </p:grpSpPr>
        <p:sp>
          <p:nvSpPr>
            <p:cNvPr id="119" name="Freeform 49"/>
            <p:cNvSpPr>
              <a:spLocks/>
            </p:cNvSpPr>
            <p:nvPr/>
          </p:nvSpPr>
          <p:spPr bwMode="auto">
            <a:xfrm>
              <a:off x="6687834" y="1097520"/>
              <a:ext cx="472098" cy="441800"/>
            </a:xfrm>
            <a:custGeom>
              <a:avLst/>
              <a:gdLst>
                <a:gd name="T0" fmla="*/ 55 w 115"/>
                <a:gd name="T1" fmla="*/ 108 h 108"/>
                <a:gd name="T2" fmla="*/ 55 w 115"/>
                <a:gd name="T3" fmla="*/ 108 h 108"/>
                <a:gd name="T4" fmla="*/ 14 w 115"/>
                <a:gd name="T5" fmla="*/ 90 h 108"/>
                <a:gd name="T6" fmla="*/ 1 w 115"/>
                <a:gd name="T7" fmla="*/ 51 h 108"/>
                <a:gd name="T8" fmla="*/ 18 w 115"/>
                <a:gd name="T9" fmla="*/ 14 h 108"/>
                <a:gd name="T10" fmla="*/ 55 w 115"/>
                <a:gd name="T11" fmla="*/ 0 h 108"/>
                <a:gd name="T12" fmla="*/ 95 w 115"/>
                <a:gd name="T13" fmla="*/ 18 h 108"/>
                <a:gd name="T14" fmla="*/ 91 w 115"/>
                <a:gd name="T15" fmla="*/ 95 h 108"/>
                <a:gd name="T16" fmla="*/ 55 w 115"/>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8">
                  <a:moveTo>
                    <a:pt x="55" y="108"/>
                  </a:moveTo>
                  <a:cubicBezTo>
                    <a:pt x="55" y="108"/>
                    <a:pt x="55" y="108"/>
                    <a:pt x="55" y="108"/>
                  </a:cubicBezTo>
                  <a:cubicBezTo>
                    <a:pt x="39" y="108"/>
                    <a:pt x="25" y="102"/>
                    <a:pt x="14" y="90"/>
                  </a:cubicBezTo>
                  <a:cubicBezTo>
                    <a:pt x="5" y="80"/>
                    <a:pt x="0" y="66"/>
                    <a:pt x="1" y="51"/>
                  </a:cubicBezTo>
                  <a:cubicBezTo>
                    <a:pt x="1" y="37"/>
                    <a:pt x="8" y="24"/>
                    <a:pt x="18" y="14"/>
                  </a:cubicBezTo>
                  <a:cubicBezTo>
                    <a:pt x="28" y="5"/>
                    <a:pt x="41" y="0"/>
                    <a:pt x="55" y="0"/>
                  </a:cubicBezTo>
                  <a:cubicBezTo>
                    <a:pt x="70" y="0"/>
                    <a:pt x="85" y="7"/>
                    <a:pt x="95" y="18"/>
                  </a:cubicBezTo>
                  <a:cubicBezTo>
                    <a:pt x="115" y="40"/>
                    <a:pt x="113" y="75"/>
                    <a:pt x="91" y="95"/>
                  </a:cubicBezTo>
                  <a:cubicBezTo>
                    <a:pt x="81" y="103"/>
                    <a:pt x="68"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53" name="Freeform 49"/>
            <p:cNvSpPr>
              <a:spLocks/>
            </p:cNvSpPr>
            <p:nvPr/>
          </p:nvSpPr>
          <p:spPr bwMode="auto">
            <a:xfrm>
              <a:off x="6818630" y="1219922"/>
              <a:ext cx="210506" cy="196996"/>
            </a:xfrm>
            <a:custGeom>
              <a:avLst/>
              <a:gdLst>
                <a:gd name="T0" fmla="*/ 55 w 115"/>
                <a:gd name="T1" fmla="*/ 108 h 108"/>
                <a:gd name="T2" fmla="*/ 55 w 115"/>
                <a:gd name="T3" fmla="*/ 108 h 108"/>
                <a:gd name="T4" fmla="*/ 14 w 115"/>
                <a:gd name="T5" fmla="*/ 90 h 108"/>
                <a:gd name="T6" fmla="*/ 1 w 115"/>
                <a:gd name="T7" fmla="*/ 51 h 108"/>
                <a:gd name="T8" fmla="*/ 18 w 115"/>
                <a:gd name="T9" fmla="*/ 14 h 108"/>
                <a:gd name="T10" fmla="*/ 55 w 115"/>
                <a:gd name="T11" fmla="*/ 0 h 108"/>
                <a:gd name="T12" fmla="*/ 95 w 115"/>
                <a:gd name="T13" fmla="*/ 18 h 108"/>
                <a:gd name="T14" fmla="*/ 91 w 115"/>
                <a:gd name="T15" fmla="*/ 95 h 108"/>
                <a:gd name="T16" fmla="*/ 55 w 115"/>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8">
                  <a:moveTo>
                    <a:pt x="55" y="108"/>
                  </a:moveTo>
                  <a:cubicBezTo>
                    <a:pt x="55" y="108"/>
                    <a:pt x="55" y="108"/>
                    <a:pt x="55" y="108"/>
                  </a:cubicBezTo>
                  <a:cubicBezTo>
                    <a:pt x="39" y="108"/>
                    <a:pt x="25" y="102"/>
                    <a:pt x="14" y="90"/>
                  </a:cubicBezTo>
                  <a:cubicBezTo>
                    <a:pt x="5" y="80"/>
                    <a:pt x="0" y="66"/>
                    <a:pt x="1" y="51"/>
                  </a:cubicBezTo>
                  <a:cubicBezTo>
                    <a:pt x="1" y="37"/>
                    <a:pt x="8" y="24"/>
                    <a:pt x="18" y="14"/>
                  </a:cubicBezTo>
                  <a:cubicBezTo>
                    <a:pt x="28" y="5"/>
                    <a:pt x="41" y="0"/>
                    <a:pt x="55" y="0"/>
                  </a:cubicBezTo>
                  <a:cubicBezTo>
                    <a:pt x="70" y="0"/>
                    <a:pt x="85" y="7"/>
                    <a:pt x="95" y="18"/>
                  </a:cubicBezTo>
                  <a:cubicBezTo>
                    <a:pt x="115" y="40"/>
                    <a:pt x="113" y="75"/>
                    <a:pt x="91" y="95"/>
                  </a:cubicBezTo>
                  <a:cubicBezTo>
                    <a:pt x="81" y="103"/>
                    <a:pt x="68"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24" name="Group 223"/>
          <p:cNvGrpSpPr/>
          <p:nvPr/>
        </p:nvGrpSpPr>
        <p:grpSpPr>
          <a:xfrm>
            <a:off x="1972840" y="5268473"/>
            <a:ext cx="303946" cy="298822"/>
            <a:chOff x="2004164" y="5318684"/>
            <a:chExt cx="449374" cy="441798"/>
          </a:xfrm>
        </p:grpSpPr>
        <p:sp>
          <p:nvSpPr>
            <p:cNvPr id="120" name="Freeform 50"/>
            <p:cNvSpPr>
              <a:spLocks/>
            </p:cNvSpPr>
            <p:nvPr/>
          </p:nvSpPr>
          <p:spPr bwMode="auto">
            <a:xfrm>
              <a:off x="2004164" y="5318684"/>
              <a:ext cx="449374" cy="441798"/>
            </a:xfrm>
            <a:custGeom>
              <a:avLst/>
              <a:gdLst>
                <a:gd name="T0" fmla="*/ 55 w 110"/>
                <a:gd name="T1" fmla="*/ 108 h 108"/>
                <a:gd name="T2" fmla="*/ 55 w 110"/>
                <a:gd name="T3" fmla="*/ 108 h 108"/>
                <a:gd name="T4" fmla="*/ 15 w 110"/>
                <a:gd name="T5" fmla="*/ 91 h 108"/>
                <a:gd name="T6" fmla="*/ 1 w 110"/>
                <a:gd name="T7" fmla="*/ 51 h 108"/>
                <a:gd name="T8" fmla="*/ 19 w 110"/>
                <a:gd name="T9" fmla="*/ 14 h 108"/>
                <a:gd name="T10" fmla="*/ 55 w 110"/>
                <a:gd name="T11" fmla="*/ 0 h 108"/>
                <a:gd name="T12" fmla="*/ 95 w 110"/>
                <a:gd name="T13" fmla="*/ 18 h 108"/>
                <a:gd name="T14" fmla="*/ 109 w 110"/>
                <a:gd name="T15" fmla="*/ 57 h 108"/>
                <a:gd name="T16" fmla="*/ 91 w 110"/>
                <a:gd name="T17" fmla="*/ 95 h 108"/>
                <a:gd name="T18" fmla="*/ 55 w 110"/>
                <a:gd name="T19"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08">
                  <a:moveTo>
                    <a:pt x="55" y="108"/>
                  </a:moveTo>
                  <a:cubicBezTo>
                    <a:pt x="55" y="108"/>
                    <a:pt x="55" y="108"/>
                    <a:pt x="55" y="108"/>
                  </a:cubicBezTo>
                  <a:cubicBezTo>
                    <a:pt x="40" y="108"/>
                    <a:pt x="25" y="102"/>
                    <a:pt x="15" y="91"/>
                  </a:cubicBezTo>
                  <a:cubicBezTo>
                    <a:pt x="5" y="80"/>
                    <a:pt x="0" y="66"/>
                    <a:pt x="1" y="51"/>
                  </a:cubicBezTo>
                  <a:cubicBezTo>
                    <a:pt x="2" y="37"/>
                    <a:pt x="8" y="24"/>
                    <a:pt x="19" y="14"/>
                  </a:cubicBezTo>
                  <a:cubicBezTo>
                    <a:pt x="29" y="5"/>
                    <a:pt x="42" y="0"/>
                    <a:pt x="55" y="0"/>
                  </a:cubicBezTo>
                  <a:cubicBezTo>
                    <a:pt x="71" y="0"/>
                    <a:pt x="85" y="7"/>
                    <a:pt x="95" y="18"/>
                  </a:cubicBezTo>
                  <a:cubicBezTo>
                    <a:pt x="105" y="29"/>
                    <a:pt x="110" y="43"/>
                    <a:pt x="109" y="57"/>
                  </a:cubicBezTo>
                  <a:cubicBezTo>
                    <a:pt x="109" y="72"/>
                    <a:pt x="102" y="85"/>
                    <a:pt x="91" y="95"/>
                  </a:cubicBezTo>
                  <a:cubicBezTo>
                    <a:pt x="82" y="104"/>
                    <a:pt x="69" y="108"/>
                    <a:pt x="55"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54" name="Freeform 50"/>
            <p:cNvSpPr>
              <a:spLocks/>
            </p:cNvSpPr>
            <p:nvPr/>
          </p:nvSpPr>
          <p:spPr bwMode="auto">
            <a:xfrm>
              <a:off x="2128664" y="5441085"/>
              <a:ext cx="200374" cy="196996"/>
            </a:xfrm>
            <a:custGeom>
              <a:avLst/>
              <a:gdLst>
                <a:gd name="T0" fmla="*/ 55 w 110"/>
                <a:gd name="T1" fmla="*/ 108 h 108"/>
                <a:gd name="T2" fmla="*/ 55 w 110"/>
                <a:gd name="T3" fmla="*/ 108 h 108"/>
                <a:gd name="T4" fmla="*/ 15 w 110"/>
                <a:gd name="T5" fmla="*/ 91 h 108"/>
                <a:gd name="T6" fmla="*/ 1 w 110"/>
                <a:gd name="T7" fmla="*/ 51 h 108"/>
                <a:gd name="T8" fmla="*/ 19 w 110"/>
                <a:gd name="T9" fmla="*/ 14 h 108"/>
                <a:gd name="T10" fmla="*/ 55 w 110"/>
                <a:gd name="T11" fmla="*/ 0 h 108"/>
                <a:gd name="T12" fmla="*/ 95 w 110"/>
                <a:gd name="T13" fmla="*/ 18 h 108"/>
                <a:gd name="T14" fmla="*/ 109 w 110"/>
                <a:gd name="T15" fmla="*/ 57 h 108"/>
                <a:gd name="T16" fmla="*/ 91 w 110"/>
                <a:gd name="T17" fmla="*/ 95 h 108"/>
                <a:gd name="T18" fmla="*/ 55 w 110"/>
                <a:gd name="T19"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08">
                  <a:moveTo>
                    <a:pt x="55" y="108"/>
                  </a:moveTo>
                  <a:cubicBezTo>
                    <a:pt x="55" y="108"/>
                    <a:pt x="55" y="108"/>
                    <a:pt x="55" y="108"/>
                  </a:cubicBezTo>
                  <a:cubicBezTo>
                    <a:pt x="40" y="108"/>
                    <a:pt x="25" y="102"/>
                    <a:pt x="15" y="91"/>
                  </a:cubicBezTo>
                  <a:cubicBezTo>
                    <a:pt x="5" y="80"/>
                    <a:pt x="0" y="66"/>
                    <a:pt x="1" y="51"/>
                  </a:cubicBezTo>
                  <a:cubicBezTo>
                    <a:pt x="2" y="37"/>
                    <a:pt x="8" y="24"/>
                    <a:pt x="19" y="14"/>
                  </a:cubicBezTo>
                  <a:cubicBezTo>
                    <a:pt x="29" y="5"/>
                    <a:pt x="42" y="0"/>
                    <a:pt x="55" y="0"/>
                  </a:cubicBezTo>
                  <a:cubicBezTo>
                    <a:pt x="71" y="0"/>
                    <a:pt x="85" y="7"/>
                    <a:pt x="95" y="18"/>
                  </a:cubicBezTo>
                  <a:cubicBezTo>
                    <a:pt x="105" y="29"/>
                    <a:pt x="110" y="43"/>
                    <a:pt x="109" y="57"/>
                  </a:cubicBezTo>
                  <a:cubicBezTo>
                    <a:pt x="109" y="72"/>
                    <a:pt x="102" y="85"/>
                    <a:pt x="91" y="95"/>
                  </a:cubicBezTo>
                  <a:cubicBezTo>
                    <a:pt x="82" y="104"/>
                    <a:pt x="69" y="108"/>
                    <a:pt x="55"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53" name="Group 252"/>
          <p:cNvGrpSpPr/>
          <p:nvPr/>
        </p:nvGrpSpPr>
        <p:grpSpPr>
          <a:xfrm>
            <a:off x="7044747" y="1558026"/>
            <a:ext cx="341512" cy="298822"/>
            <a:chOff x="6872245" y="1354696"/>
            <a:chExt cx="504912" cy="441798"/>
          </a:xfrm>
        </p:grpSpPr>
        <p:sp>
          <p:nvSpPr>
            <p:cNvPr id="121" name="Freeform 51"/>
            <p:cNvSpPr>
              <a:spLocks/>
            </p:cNvSpPr>
            <p:nvPr/>
          </p:nvSpPr>
          <p:spPr bwMode="auto">
            <a:xfrm>
              <a:off x="6872245" y="1354696"/>
              <a:ext cx="504912" cy="441798"/>
            </a:xfrm>
            <a:custGeom>
              <a:avLst/>
              <a:gdLst>
                <a:gd name="T0" fmla="*/ 62 w 123"/>
                <a:gd name="T1" fmla="*/ 108 h 108"/>
                <a:gd name="T2" fmla="*/ 18 w 123"/>
                <a:gd name="T3" fmla="*/ 86 h 108"/>
                <a:gd name="T4" fmla="*/ 30 w 123"/>
                <a:gd name="T5" fmla="*/ 10 h 108"/>
                <a:gd name="T6" fmla="*/ 61 w 123"/>
                <a:gd name="T7" fmla="*/ 0 h 108"/>
                <a:gd name="T8" fmla="*/ 105 w 123"/>
                <a:gd name="T9" fmla="*/ 22 h 108"/>
                <a:gd name="T10" fmla="*/ 93 w 123"/>
                <a:gd name="T11" fmla="*/ 98 h 108"/>
                <a:gd name="T12" fmla="*/ 62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2" y="108"/>
                  </a:moveTo>
                  <a:cubicBezTo>
                    <a:pt x="44" y="108"/>
                    <a:pt x="28" y="100"/>
                    <a:pt x="18" y="86"/>
                  </a:cubicBezTo>
                  <a:cubicBezTo>
                    <a:pt x="0" y="62"/>
                    <a:pt x="5" y="28"/>
                    <a:pt x="30" y="10"/>
                  </a:cubicBezTo>
                  <a:cubicBezTo>
                    <a:pt x="39" y="3"/>
                    <a:pt x="50" y="0"/>
                    <a:pt x="61" y="0"/>
                  </a:cubicBezTo>
                  <a:cubicBezTo>
                    <a:pt x="79" y="0"/>
                    <a:pt x="95" y="8"/>
                    <a:pt x="105" y="22"/>
                  </a:cubicBezTo>
                  <a:cubicBezTo>
                    <a:pt x="123" y="46"/>
                    <a:pt x="117" y="80"/>
                    <a:pt x="93" y="98"/>
                  </a:cubicBezTo>
                  <a:cubicBezTo>
                    <a:pt x="84" y="105"/>
                    <a:pt x="73"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55" name="Freeform 51"/>
            <p:cNvSpPr>
              <a:spLocks/>
            </p:cNvSpPr>
            <p:nvPr/>
          </p:nvSpPr>
          <p:spPr bwMode="auto">
            <a:xfrm>
              <a:off x="7012132" y="1477097"/>
              <a:ext cx="225138" cy="196996"/>
            </a:xfrm>
            <a:custGeom>
              <a:avLst/>
              <a:gdLst>
                <a:gd name="T0" fmla="*/ 62 w 123"/>
                <a:gd name="T1" fmla="*/ 108 h 108"/>
                <a:gd name="T2" fmla="*/ 18 w 123"/>
                <a:gd name="T3" fmla="*/ 86 h 108"/>
                <a:gd name="T4" fmla="*/ 30 w 123"/>
                <a:gd name="T5" fmla="*/ 10 h 108"/>
                <a:gd name="T6" fmla="*/ 61 w 123"/>
                <a:gd name="T7" fmla="*/ 0 h 108"/>
                <a:gd name="T8" fmla="*/ 105 w 123"/>
                <a:gd name="T9" fmla="*/ 22 h 108"/>
                <a:gd name="T10" fmla="*/ 93 w 123"/>
                <a:gd name="T11" fmla="*/ 98 h 108"/>
                <a:gd name="T12" fmla="*/ 62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2" y="108"/>
                  </a:moveTo>
                  <a:cubicBezTo>
                    <a:pt x="44" y="108"/>
                    <a:pt x="28" y="100"/>
                    <a:pt x="18" y="86"/>
                  </a:cubicBezTo>
                  <a:cubicBezTo>
                    <a:pt x="0" y="62"/>
                    <a:pt x="5" y="28"/>
                    <a:pt x="30" y="10"/>
                  </a:cubicBezTo>
                  <a:cubicBezTo>
                    <a:pt x="39" y="3"/>
                    <a:pt x="50" y="0"/>
                    <a:pt x="61" y="0"/>
                  </a:cubicBezTo>
                  <a:cubicBezTo>
                    <a:pt x="79" y="0"/>
                    <a:pt x="95" y="8"/>
                    <a:pt x="105" y="22"/>
                  </a:cubicBezTo>
                  <a:cubicBezTo>
                    <a:pt x="123" y="46"/>
                    <a:pt x="117" y="80"/>
                    <a:pt x="93" y="98"/>
                  </a:cubicBezTo>
                  <a:cubicBezTo>
                    <a:pt x="84" y="105"/>
                    <a:pt x="73"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23" name="Group 222"/>
          <p:cNvGrpSpPr/>
          <p:nvPr/>
        </p:nvGrpSpPr>
        <p:grpSpPr>
          <a:xfrm>
            <a:off x="1778055" y="5000994"/>
            <a:ext cx="305654" cy="302238"/>
            <a:chOff x="1795733" y="5060570"/>
            <a:chExt cx="451900" cy="446850"/>
          </a:xfrm>
        </p:grpSpPr>
        <p:sp>
          <p:nvSpPr>
            <p:cNvPr id="122" name="Freeform 52"/>
            <p:cNvSpPr>
              <a:spLocks/>
            </p:cNvSpPr>
            <p:nvPr/>
          </p:nvSpPr>
          <p:spPr bwMode="auto">
            <a:xfrm>
              <a:off x="1795733" y="5060570"/>
              <a:ext cx="451900" cy="446850"/>
            </a:xfrm>
            <a:custGeom>
              <a:avLst/>
              <a:gdLst>
                <a:gd name="T0" fmla="*/ 56 w 111"/>
                <a:gd name="T1" fmla="*/ 109 h 109"/>
                <a:gd name="T2" fmla="*/ 12 w 111"/>
                <a:gd name="T3" fmla="*/ 86 h 109"/>
                <a:gd name="T4" fmla="*/ 2 w 111"/>
                <a:gd name="T5" fmla="*/ 46 h 109"/>
                <a:gd name="T6" fmla="*/ 24 w 111"/>
                <a:gd name="T7" fmla="*/ 11 h 109"/>
                <a:gd name="T8" fmla="*/ 55 w 111"/>
                <a:gd name="T9" fmla="*/ 0 h 109"/>
                <a:gd name="T10" fmla="*/ 99 w 111"/>
                <a:gd name="T11" fmla="*/ 23 h 109"/>
                <a:gd name="T12" fmla="*/ 109 w 111"/>
                <a:gd name="T13" fmla="*/ 63 h 109"/>
                <a:gd name="T14" fmla="*/ 87 w 111"/>
                <a:gd name="T15" fmla="*/ 98 h 109"/>
                <a:gd name="T16" fmla="*/ 56 w 11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9">
                  <a:moveTo>
                    <a:pt x="56" y="109"/>
                  </a:moveTo>
                  <a:cubicBezTo>
                    <a:pt x="38" y="109"/>
                    <a:pt x="22" y="100"/>
                    <a:pt x="12" y="86"/>
                  </a:cubicBezTo>
                  <a:cubicBezTo>
                    <a:pt x="3" y="75"/>
                    <a:pt x="0" y="60"/>
                    <a:pt x="2" y="46"/>
                  </a:cubicBezTo>
                  <a:cubicBezTo>
                    <a:pt x="4" y="32"/>
                    <a:pt x="12" y="19"/>
                    <a:pt x="24" y="11"/>
                  </a:cubicBezTo>
                  <a:cubicBezTo>
                    <a:pt x="33" y="4"/>
                    <a:pt x="44" y="0"/>
                    <a:pt x="55" y="0"/>
                  </a:cubicBezTo>
                  <a:cubicBezTo>
                    <a:pt x="73" y="0"/>
                    <a:pt x="89" y="9"/>
                    <a:pt x="99" y="23"/>
                  </a:cubicBezTo>
                  <a:cubicBezTo>
                    <a:pt x="108" y="34"/>
                    <a:pt x="111" y="49"/>
                    <a:pt x="109" y="63"/>
                  </a:cubicBezTo>
                  <a:cubicBezTo>
                    <a:pt x="107" y="77"/>
                    <a:pt x="99" y="90"/>
                    <a:pt x="87" y="98"/>
                  </a:cubicBezTo>
                  <a:cubicBezTo>
                    <a:pt x="78" y="105"/>
                    <a:pt x="67" y="109"/>
                    <a:pt x="56"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56" name="Freeform 52"/>
            <p:cNvSpPr>
              <a:spLocks/>
            </p:cNvSpPr>
            <p:nvPr/>
          </p:nvSpPr>
          <p:spPr bwMode="auto">
            <a:xfrm>
              <a:off x="1920933" y="5184371"/>
              <a:ext cx="201500" cy="199248"/>
            </a:xfrm>
            <a:custGeom>
              <a:avLst/>
              <a:gdLst>
                <a:gd name="T0" fmla="*/ 56 w 111"/>
                <a:gd name="T1" fmla="*/ 109 h 109"/>
                <a:gd name="T2" fmla="*/ 12 w 111"/>
                <a:gd name="T3" fmla="*/ 86 h 109"/>
                <a:gd name="T4" fmla="*/ 2 w 111"/>
                <a:gd name="T5" fmla="*/ 46 h 109"/>
                <a:gd name="T6" fmla="*/ 24 w 111"/>
                <a:gd name="T7" fmla="*/ 11 h 109"/>
                <a:gd name="T8" fmla="*/ 55 w 111"/>
                <a:gd name="T9" fmla="*/ 0 h 109"/>
                <a:gd name="T10" fmla="*/ 99 w 111"/>
                <a:gd name="T11" fmla="*/ 23 h 109"/>
                <a:gd name="T12" fmla="*/ 109 w 111"/>
                <a:gd name="T13" fmla="*/ 63 h 109"/>
                <a:gd name="T14" fmla="*/ 87 w 111"/>
                <a:gd name="T15" fmla="*/ 98 h 109"/>
                <a:gd name="T16" fmla="*/ 56 w 111"/>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09">
                  <a:moveTo>
                    <a:pt x="56" y="109"/>
                  </a:moveTo>
                  <a:cubicBezTo>
                    <a:pt x="38" y="109"/>
                    <a:pt x="22" y="100"/>
                    <a:pt x="12" y="86"/>
                  </a:cubicBezTo>
                  <a:cubicBezTo>
                    <a:pt x="3" y="75"/>
                    <a:pt x="0" y="60"/>
                    <a:pt x="2" y="46"/>
                  </a:cubicBezTo>
                  <a:cubicBezTo>
                    <a:pt x="4" y="32"/>
                    <a:pt x="12" y="19"/>
                    <a:pt x="24" y="11"/>
                  </a:cubicBezTo>
                  <a:cubicBezTo>
                    <a:pt x="33" y="4"/>
                    <a:pt x="44" y="0"/>
                    <a:pt x="55" y="0"/>
                  </a:cubicBezTo>
                  <a:cubicBezTo>
                    <a:pt x="73" y="0"/>
                    <a:pt x="89" y="9"/>
                    <a:pt x="99" y="23"/>
                  </a:cubicBezTo>
                  <a:cubicBezTo>
                    <a:pt x="108" y="34"/>
                    <a:pt x="111" y="49"/>
                    <a:pt x="109" y="63"/>
                  </a:cubicBezTo>
                  <a:cubicBezTo>
                    <a:pt x="107" y="77"/>
                    <a:pt x="99" y="90"/>
                    <a:pt x="87" y="98"/>
                  </a:cubicBezTo>
                  <a:cubicBezTo>
                    <a:pt x="78" y="105"/>
                    <a:pt x="67" y="109"/>
                    <a:pt x="56"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52" name="Group 251"/>
          <p:cNvGrpSpPr/>
          <p:nvPr/>
        </p:nvGrpSpPr>
        <p:grpSpPr>
          <a:xfrm>
            <a:off x="7208812" y="1842493"/>
            <a:ext cx="326144" cy="300530"/>
            <a:chOff x="7054262" y="1630451"/>
            <a:chExt cx="482192" cy="444324"/>
          </a:xfrm>
        </p:grpSpPr>
        <p:sp>
          <p:nvSpPr>
            <p:cNvPr id="123" name="Freeform 53"/>
            <p:cNvSpPr>
              <a:spLocks/>
            </p:cNvSpPr>
            <p:nvPr/>
          </p:nvSpPr>
          <p:spPr bwMode="auto">
            <a:xfrm>
              <a:off x="7054262" y="1630451"/>
              <a:ext cx="482192" cy="444324"/>
            </a:xfrm>
            <a:custGeom>
              <a:avLst/>
              <a:gdLst>
                <a:gd name="T0" fmla="*/ 62 w 118"/>
                <a:gd name="T1" fmla="*/ 109 h 109"/>
                <a:gd name="T2" fmla="*/ 15 w 118"/>
                <a:gd name="T3" fmla="*/ 82 h 109"/>
                <a:gd name="T4" fmla="*/ 35 w 118"/>
                <a:gd name="T5" fmla="*/ 8 h 109"/>
                <a:gd name="T6" fmla="*/ 62 w 118"/>
                <a:gd name="T7" fmla="*/ 0 h 109"/>
                <a:gd name="T8" fmla="*/ 109 w 118"/>
                <a:gd name="T9" fmla="*/ 27 h 109"/>
                <a:gd name="T10" fmla="*/ 115 w 118"/>
                <a:gd name="T11" fmla="*/ 69 h 109"/>
                <a:gd name="T12" fmla="*/ 89 w 118"/>
                <a:gd name="T13" fmla="*/ 101 h 109"/>
                <a:gd name="T14" fmla="*/ 62 w 118"/>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9">
                  <a:moveTo>
                    <a:pt x="62" y="109"/>
                  </a:moveTo>
                  <a:cubicBezTo>
                    <a:pt x="43" y="109"/>
                    <a:pt x="25" y="98"/>
                    <a:pt x="15" y="82"/>
                  </a:cubicBezTo>
                  <a:cubicBezTo>
                    <a:pt x="0" y="56"/>
                    <a:pt x="9" y="23"/>
                    <a:pt x="35" y="8"/>
                  </a:cubicBezTo>
                  <a:cubicBezTo>
                    <a:pt x="43" y="3"/>
                    <a:pt x="53" y="0"/>
                    <a:pt x="62" y="0"/>
                  </a:cubicBezTo>
                  <a:cubicBezTo>
                    <a:pt x="82" y="0"/>
                    <a:pt x="100" y="11"/>
                    <a:pt x="109" y="27"/>
                  </a:cubicBezTo>
                  <a:cubicBezTo>
                    <a:pt x="116" y="40"/>
                    <a:pt x="118" y="55"/>
                    <a:pt x="115" y="69"/>
                  </a:cubicBezTo>
                  <a:cubicBezTo>
                    <a:pt x="111" y="83"/>
                    <a:pt x="102" y="94"/>
                    <a:pt x="89" y="101"/>
                  </a:cubicBezTo>
                  <a:cubicBezTo>
                    <a:pt x="81" y="106"/>
                    <a:pt x="72" y="109"/>
                    <a:pt x="62"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57" name="Freeform 53"/>
            <p:cNvSpPr>
              <a:spLocks/>
            </p:cNvSpPr>
            <p:nvPr/>
          </p:nvSpPr>
          <p:spPr bwMode="auto">
            <a:xfrm>
              <a:off x="7187854" y="1753552"/>
              <a:ext cx="215008" cy="198122"/>
            </a:xfrm>
            <a:custGeom>
              <a:avLst/>
              <a:gdLst>
                <a:gd name="T0" fmla="*/ 62 w 118"/>
                <a:gd name="T1" fmla="*/ 109 h 109"/>
                <a:gd name="T2" fmla="*/ 15 w 118"/>
                <a:gd name="T3" fmla="*/ 82 h 109"/>
                <a:gd name="T4" fmla="*/ 35 w 118"/>
                <a:gd name="T5" fmla="*/ 8 h 109"/>
                <a:gd name="T6" fmla="*/ 62 w 118"/>
                <a:gd name="T7" fmla="*/ 0 h 109"/>
                <a:gd name="T8" fmla="*/ 109 w 118"/>
                <a:gd name="T9" fmla="*/ 27 h 109"/>
                <a:gd name="T10" fmla="*/ 115 w 118"/>
                <a:gd name="T11" fmla="*/ 69 h 109"/>
                <a:gd name="T12" fmla="*/ 89 w 118"/>
                <a:gd name="T13" fmla="*/ 101 h 109"/>
                <a:gd name="T14" fmla="*/ 62 w 118"/>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09">
                  <a:moveTo>
                    <a:pt x="62" y="109"/>
                  </a:moveTo>
                  <a:cubicBezTo>
                    <a:pt x="43" y="109"/>
                    <a:pt x="25" y="98"/>
                    <a:pt x="15" y="82"/>
                  </a:cubicBezTo>
                  <a:cubicBezTo>
                    <a:pt x="0" y="56"/>
                    <a:pt x="9" y="23"/>
                    <a:pt x="35" y="8"/>
                  </a:cubicBezTo>
                  <a:cubicBezTo>
                    <a:pt x="43" y="3"/>
                    <a:pt x="53" y="0"/>
                    <a:pt x="62" y="0"/>
                  </a:cubicBezTo>
                  <a:cubicBezTo>
                    <a:pt x="82" y="0"/>
                    <a:pt x="100" y="11"/>
                    <a:pt x="109" y="27"/>
                  </a:cubicBezTo>
                  <a:cubicBezTo>
                    <a:pt x="116" y="40"/>
                    <a:pt x="118" y="55"/>
                    <a:pt x="115" y="69"/>
                  </a:cubicBezTo>
                  <a:cubicBezTo>
                    <a:pt x="111" y="83"/>
                    <a:pt x="102" y="94"/>
                    <a:pt x="89" y="101"/>
                  </a:cubicBezTo>
                  <a:cubicBezTo>
                    <a:pt x="81" y="106"/>
                    <a:pt x="72" y="109"/>
                    <a:pt x="62"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22" name="Group 221"/>
          <p:cNvGrpSpPr/>
          <p:nvPr/>
        </p:nvGrpSpPr>
        <p:grpSpPr>
          <a:xfrm>
            <a:off x="1611188" y="4716123"/>
            <a:ext cx="310774" cy="300530"/>
            <a:chOff x="1613354" y="4784814"/>
            <a:chExt cx="459470" cy="444324"/>
          </a:xfrm>
        </p:grpSpPr>
        <p:sp>
          <p:nvSpPr>
            <p:cNvPr id="124" name="Freeform 54"/>
            <p:cNvSpPr>
              <a:spLocks/>
            </p:cNvSpPr>
            <p:nvPr/>
          </p:nvSpPr>
          <p:spPr bwMode="auto">
            <a:xfrm>
              <a:off x="1613354" y="4784814"/>
              <a:ext cx="459470" cy="444324"/>
            </a:xfrm>
            <a:custGeom>
              <a:avLst/>
              <a:gdLst>
                <a:gd name="T0" fmla="*/ 56 w 112"/>
                <a:gd name="T1" fmla="*/ 108 h 108"/>
                <a:gd name="T2" fmla="*/ 9 w 112"/>
                <a:gd name="T3" fmla="*/ 81 h 108"/>
                <a:gd name="T4" fmla="*/ 3 w 112"/>
                <a:gd name="T5" fmla="*/ 40 h 108"/>
                <a:gd name="T6" fmla="*/ 29 w 112"/>
                <a:gd name="T7" fmla="*/ 7 h 108"/>
                <a:gd name="T8" fmla="*/ 56 w 112"/>
                <a:gd name="T9" fmla="*/ 0 h 108"/>
                <a:gd name="T10" fmla="*/ 103 w 112"/>
                <a:gd name="T11" fmla="*/ 27 h 108"/>
                <a:gd name="T12" fmla="*/ 108 w 112"/>
                <a:gd name="T13" fmla="*/ 68 h 108"/>
                <a:gd name="T14" fmla="*/ 83 w 112"/>
                <a:gd name="T15" fmla="*/ 101 h 108"/>
                <a:gd name="T16" fmla="*/ 56 w 11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56" y="108"/>
                  </a:moveTo>
                  <a:cubicBezTo>
                    <a:pt x="36" y="108"/>
                    <a:pt x="18" y="98"/>
                    <a:pt x="9" y="81"/>
                  </a:cubicBezTo>
                  <a:cubicBezTo>
                    <a:pt x="2" y="69"/>
                    <a:pt x="0" y="54"/>
                    <a:pt x="3" y="40"/>
                  </a:cubicBezTo>
                  <a:cubicBezTo>
                    <a:pt x="7" y="26"/>
                    <a:pt x="16" y="14"/>
                    <a:pt x="29" y="7"/>
                  </a:cubicBezTo>
                  <a:cubicBezTo>
                    <a:pt x="37" y="2"/>
                    <a:pt x="46" y="0"/>
                    <a:pt x="56" y="0"/>
                  </a:cubicBezTo>
                  <a:cubicBezTo>
                    <a:pt x="75" y="0"/>
                    <a:pt x="93" y="10"/>
                    <a:pt x="103" y="27"/>
                  </a:cubicBezTo>
                  <a:cubicBezTo>
                    <a:pt x="110" y="39"/>
                    <a:pt x="112" y="54"/>
                    <a:pt x="108" y="68"/>
                  </a:cubicBezTo>
                  <a:cubicBezTo>
                    <a:pt x="104" y="82"/>
                    <a:pt x="95" y="94"/>
                    <a:pt x="83" y="101"/>
                  </a:cubicBezTo>
                  <a:cubicBezTo>
                    <a:pt x="75" y="106"/>
                    <a:pt x="65"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58" name="Freeform 54"/>
            <p:cNvSpPr>
              <a:spLocks/>
            </p:cNvSpPr>
            <p:nvPr/>
          </p:nvSpPr>
          <p:spPr bwMode="auto">
            <a:xfrm>
              <a:off x="1740651" y="4907915"/>
              <a:ext cx="204876" cy="198122"/>
            </a:xfrm>
            <a:custGeom>
              <a:avLst/>
              <a:gdLst>
                <a:gd name="T0" fmla="*/ 56 w 112"/>
                <a:gd name="T1" fmla="*/ 108 h 108"/>
                <a:gd name="T2" fmla="*/ 9 w 112"/>
                <a:gd name="T3" fmla="*/ 81 h 108"/>
                <a:gd name="T4" fmla="*/ 3 w 112"/>
                <a:gd name="T5" fmla="*/ 40 h 108"/>
                <a:gd name="T6" fmla="*/ 29 w 112"/>
                <a:gd name="T7" fmla="*/ 7 h 108"/>
                <a:gd name="T8" fmla="*/ 56 w 112"/>
                <a:gd name="T9" fmla="*/ 0 h 108"/>
                <a:gd name="T10" fmla="*/ 103 w 112"/>
                <a:gd name="T11" fmla="*/ 27 h 108"/>
                <a:gd name="T12" fmla="*/ 108 w 112"/>
                <a:gd name="T13" fmla="*/ 68 h 108"/>
                <a:gd name="T14" fmla="*/ 83 w 112"/>
                <a:gd name="T15" fmla="*/ 101 h 108"/>
                <a:gd name="T16" fmla="*/ 56 w 11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56" y="108"/>
                  </a:moveTo>
                  <a:cubicBezTo>
                    <a:pt x="36" y="108"/>
                    <a:pt x="18" y="98"/>
                    <a:pt x="9" y="81"/>
                  </a:cubicBezTo>
                  <a:cubicBezTo>
                    <a:pt x="2" y="69"/>
                    <a:pt x="0" y="54"/>
                    <a:pt x="3" y="40"/>
                  </a:cubicBezTo>
                  <a:cubicBezTo>
                    <a:pt x="7" y="26"/>
                    <a:pt x="16" y="14"/>
                    <a:pt x="29" y="7"/>
                  </a:cubicBezTo>
                  <a:cubicBezTo>
                    <a:pt x="37" y="2"/>
                    <a:pt x="46" y="0"/>
                    <a:pt x="56" y="0"/>
                  </a:cubicBezTo>
                  <a:cubicBezTo>
                    <a:pt x="75" y="0"/>
                    <a:pt x="93" y="10"/>
                    <a:pt x="103" y="27"/>
                  </a:cubicBezTo>
                  <a:cubicBezTo>
                    <a:pt x="110" y="39"/>
                    <a:pt x="112" y="54"/>
                    <a:pt x="108" y="68"/>
                  </a:cubicBezTo>
                  <a:cubicBezTo>
                    <a:pt x="104" y="82"/>
                    <a:pt x="95" y="94"/>
                    <a:pt x="83" y="101"/>
                  </a:cubicBezTo>
                  <a:cubicBezTo>
                    <a:pt x="75" y="106"/>
                    <a:pt x="65"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51" name="Group 250"/>
          <p:cNvGrpSpPr/>
          <p:nvPr/>
        </p:nvGrpSpPr>
        <p:grpSpPr>
          <a:xfrm>
            <a:off x="7345583" y="2145505"/>
            <a:ext cx="339806" cy="298822"/>
            <a:chOff x="7202912" y="1926196"/>
            <a:chExt cx="502392" cy="441798"/>
          </a:xfrm>
        </p:grpSpPr>
        <p:sp>
          <p:nvSpPr>
            <p:cNvPr id="125" name="Freeform 55"/>
            <p:cNvSpPr>
              <a:spLocks/>
            </p:cNvSpPr>
            <p:nvPr/>
          </p:nvSpPr>
          <p:spPr bwMode="auto">
            <a:xfrm>
              <a:off x="7202912" y="1926196"/>
              <a:ext cx="502392" cy="441798"/>
            </a:xfrm>
            <a:custGeom>
              <a:avLst/>
              <a:gdLst>
                <a:gd name="T0" fmla="*/ 62 w 123"/>
                <a:gd name="T1" fmla="*/ 108 h 108"/>
                <a:gd name="T2" fmla="*/ 12 w 123"/>
                <a:gd name="T3" fmla="*/ 76 h 108"/>
                <a:gd name="T4" fmla="*/ 39 w 123"/>
                <a:gd name="T5" fmla="*/ 4 h 108"/>
                <a:gd name="T6" fmla="*/ 61 w 123"/>
                <a:gd name="T7" fmla="*/ 0 h 108"/>
                <a:gd name="T8" fmla="*/ 111 w 123"/>
                <a:gd name="T9" fmla="*/ 32 h 108"/>
                <a:gd name="T10" fmla="*/ 84 w 123"/>
                <a:gd name="T11" fmla="*/ 103 h 108"/>
                <a:gd name="T12" fmla="*/ 62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2" y="108"/>
                  </a:moveTo>
                  <a:cubicBezTo>
                    <a:pt x="40" y="108"/>
                    <a:pt x="21" y="95"/>
                    <a:pt x="12" y="76"/>
                  </a:cubicBezTo>
                  <a:cubicBezTo>
                    <a:pt x="0" y="49"/>
                    <a:pt x="12" y="16"/>
                    <a:pt x="39" y="4"/>
                  </a:cubicBezTo>
                  <a:cubicBezTo>
                    <a:pt x="46" y="1"/>
                    <a:pt x="54" y="0"/>
                    <a:pt x="61" y="0"/>
                  </a:cubicBezTo>
                  <a:cubicBezTo>
                    <a:pt x="83" y="0"/>
                    <a:pt x="102" y="12"/>
                    <a:pt x="111" y="32"/>
                  </a:cubicBezTo>
                  <a:cubicBezTo>
                    <a:pt x="123" y="59"/>
                    <a:pt x="111" y="91"/>
                    <a:pt x="84" y="103"/>
                  </a:cubicBezTo>
                  <a:cubicBezTo>
                    <a:pt x="77" y="106"/>
                    <a:pt x="69" y="108"/>
                    <a:pt x="62"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59" name="Freeform 55"/>
            <p:cNvSpPr>
              <a:spLocks/>
            </p:cNvSpPr>
            <p:nvPr/>
          </p:nvSpPr>
          <p:spPr bwMode="auto">
            <a:xfrm>
              <a:off x="7342101" y="2048597"/>
              <a:ext cx="224014" cy="196996"/>
            </a:xfrm>
            <a:custGeom>
              <a:avLst/>
              <a:gdLst>
                <a:gd name="T0" fmla="*/ 62 w 123"/>
                <a:gd name="T1" fmla="*/ 108 h 108"/>
                <a:gd name="T2" fmla="*/ 12 w 123"/>
                <a:gd name="T3" fmla="*/ 76 h 108"/>
                <a:gd name="T4" fmla="*/ 39 w 123"/>
                <a:gd name="T5" fmla="*/ 4 h 108"/>
                <a:gd name="T6" fmla="*/ 61 w 123"/>
                <a:gd name="T7" fmla="*/ 0 h 108"/>
                <a:gd name="T8" fmla="*/ 111 w 123"/>
                <a:gd name="T9" fmla="*/ 32 h 108"/>
                <a:gd name="T10" fmla="*/ 84 w 123"/>
                <a:gd name="T11" fmla="*/ 103 h 108"/>
                <a:gd name="T12" fmla="*/ 62 w 123"/>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23" h="108">
                  <a:moveTo>
                    <a:pt x="62" y="108"/>
                  </a:moveTo>
                  <a:cubicBezTo>
                    <a:pt x="40" y="108"/>
                    <a:pt x="21" y="95"/>
                    <a:pt x="12" y="76"/>
                  </a:cubicBezTo>
                  <a:cubicBezTo>
                    <a:pt x="0" y="49"/>
                    <a:pt x="12" y="16"/>
                    <a:pt x="39" y="4"/>
                  </a:cubicBezTo>
                  <a:cubicBezTo>
                    <a:pt x="46" y="1"/>
                    <a:pt x="54" y="0"/>
                    <a:pt x="61" y="0"/>
                  </a:cubicBezTo>
                  <a:cubicBezTo>
                    <a:pt x="83" y="0"/>
                    <a:pt x="102" y="12"/>
                    <a:pt x="111" y="32"/>
                  </a:cubicBezTo>
                  <a:cubicBezTo>
                    <a:pt x="123" y="59"/>
                    <a:pt x="111" y="91"/>
                    <a:pt x="84" y="103"/>
                  </a:cubicBezTo>
                  <a:cubicBezTo>
                    <a:pt x="77" y="106"/>
                    <a:pt x="69" y="108"/>
                    <a:pt x="62"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21" name="Group 220"/>
          <p:cNvGrpSpPr/>
          <p:nvPr/>
        </p:nvGrpSpPr>
        <p:grpSpPr>
          <a:xfrm>
            <a:off x="1476528" y="4417212"/>
            <a:ext cx="324436" cy="298822"/>
            <a:chOff x="1460380" y="4493183"/>
            <a:chExt cx="479668" cy="441800"/>
          </a:xfrm>
        </p:grpSpPr>
        <p:sp>
          <p:nvSpPr>
            <p:cNvPr id="126" name="Freeform 56"/>
            <p:cNvSpPr>
              <a:spLocks/>
            </p:cNvSpPr>
            <p:nvPr/>
          </p:nvSpPr>
          <p:spPr bwMode="auto">
            <a:xfrm>
              <a:off x="1460380" y="4493183"/>
              <a:ext cx="479668" cy="441800"/>
            </a:xfrm>
            <a:custGeom>
              <a:avLst/>
              <a:gdLst>
                <a:gd name="T0" fmla="*/ 56 w 117"/>
                <a:gd name="T1" fmla="*/ 108 h 108"/>
                <a:gd name="T2" fmla="*/ 6 w 117"/>
                <a:gd name="T3" fmla="*/ 76 h 108"/>
                <a:gd name="T4" fmla="*/ 5 w 117"/>
                <a:gd name="T5" fmla="*/ 34 h 108"/>
                <a:gd name="T6" fmla="*/ 33 w 117"/>
                <a:gd name="T7" fmla="*/ 4 h 108"/>
                <a:gd name="T8" fmla="*/ 55 w 117"/>
                <a:gd name="T9" fmla="*/ 0 h 108"/>
                <a:gd name="T10" fmla="*/ 105 w 117"/>
                <a:gd name="T11" fmla="*/ 32 h 108"/>
                <a:gd name="T12" fmla="*/ 77 w 117"/>
                <a:gd name="T13" fmla="*/ 103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34" y="108"/>
                    <a:pt x="15" y="95"/>
                    <a:pt x="6" y="76"/>
                  </a:cubicBezTo>
                  <a:cubicBezTo>
                    <a:pt x="0" y="63"/>
                    <a:pt x="0" y="48"/>
                    <a:pt x="5" y="34"/>
                  </a:cubicBezTo>
                  <a:cubicBezTo>
                    <a:pt x="10" y="21"/>
                    <a:pt x="20" y="10"/>
                    <a:pt x="33" y="4"/>
                  </a:cubicBezTo>
                  <a:cubicBezTo>
                    <a:pt x="40" y="1"/>
                    <a:pt x="48" y="0"/>
                    <a:pt x="55" y="0"/>
                  </a:cubicBezTo>
                  <a:cubicBezTo>
                    <a:pt x="77" y="0"/>
                    <a:pt x="96" y="12"/>
                    <a:pt x="105" y="32"/>
                  </a:cubicBezTo>
                  <a:cubicBezTo>
                    <a:pt x="117" y="59"/>
                    <a:pt x="105" y="91"/>
                    <a:pt x="77" y="103"/>
                  </a:cubicBezTo>
                  <a:cubicBezTo>
                    <a:pt x="70" y="106"/>
                    <a:pt x="63"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60" name="Freeform 56"/>
            <p:cNvSpPr>
              <a:spLocks/>
            </p:cNvSpPr>
            <p:nvPr/>
          </p:nvSpPr>
          <p:spPr bwMode="auto">
            <a:xfrm>
              <a:off x="1593273" y="4615585"/>
              <a:ext cx="213882" cy="196996"/>
            </a:xfrm>
            <a:custGeom>
              <a:avLst/>
              <a:gdLst>
                <a:gd name="T0" fmla="*/ 56 w 117"/>
                <a:gd name="T1" fmla="*/ 108 h 108"/>
                <a:gd name="T2" fmla="*/ 6 w 117"/>
                <a:gd name="T3" fmla="*/ 76 h 108"/>
                <a:gd name="T4" fmla="*/ 5 w 117"/>
                <a:gd name="T5" fmla="*/ 34 h 108"/>
                <a:gd name="T6" fmla="*/ 33 w 117"/>
                <a:gd name="T7" fmla="*/ 4 h 108"/>
                <a:gd name="T8" fmla="*/ 55 w 117"/>
                <a:gd name="T9" fmla="*/ 0 h 108"/>
                <a:gd name="T10" fmla="*/ 105 w 117"/>
                <a:gd name="T11" fmla="*/ 32 h 108"/>
                <a:gd name="T12" fmla="*/ 77 w 117"/>
                <a:gd name="T13" fmla="*/ 103 h 108"/>
                <a:gd name="T14" fmla="*/ 56 w 117"/>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08">
                  <a:moveTo>
                    <a:pt x="56" y="108"/>
                  </a:moveTo>
                  <a:cubicBezTo>
                    <a:pt x="34" y="108"/>
                    <a:pt x="15" y="95"/>
                    <a:pt x="6" y="76"/>
                  </a:cubicBezTo>
                  <a:cubicBezTo>
                    <a:pt x="0" y="63"/>
                    <a:pt x="0" y="48"/>
                    <a:pt x="5" y="34"/>
                  </a:cubicBezTo>
                  <a:cubicBezTo>
                    <a:pt x="10" y="21"/>
                    <a:pt x="20" y="10"/>
                    <a:pt x="33" y="4"/>
                  </a:cubicBezTo>
                  <a:cubicBezTo>
                    <a:pt x="40" y="1"/>
                    <a:pt x="48" y="0"/>
                    <a:pt x="55" y="0"/>
                  </a:cubicBezTo>
                  <a:cubicBezTo>
                    <a:pt x="77" y="0"/>
                    <a:pt x="96" y="12"/>
                    <a:pt x="105" y="32"/>
                  </a:cubicBezTo>
                  <a:cubicBezTo>
                    <a:pt x="117" y="59"/>
                    <a:pt x="105" y="91"/>
                    <a:pt x="77" y="103"/>
                  </a:cubicBezTo>
                  <a:cubicBezTo>
                    <a:pt x="70" y="106"/>
                    <a:pt x="63"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50" name="Group 249"/>
          <p:cNvGrpSpPr/>
          <p:nvPr/>
        </p:nvGrpSpPr>
        <p:grpSpPr>
          <a:xfrm>
            <a:off x="7450633" y="2457376"/>
            <a:ext cx="334682" cy="302238"/>
            <a:chOff x="7324968" y="2231645"/>
            <a:chExt cx="494816" cy="446850"/>
          </a:xfrm>
        </p:grpSpPr>
        <p:sp>
          <p:nvSpPr>
            <p:cNvPr id="127" name="Freeform 57"/>
            <p:cNvSpPr>
              <a:spLocks/>
            </p:cNvSpPr>
            <p:nvPr/>
          </p:nvSpPr>
          <p:spPr bwMode="auto">
            <a:xfrm>
              <a:off x="7324968" y="2231645"/>
              <a:ext cx="494816" cy="446850"/>
            </a:xfrm>
            <a:custGeom>
              <a:avLst/>
              <a:gdLst>
                <a:gd name="T0" fmla="*/ 61 w 121"/>
                <a:gd name="T1" fmla="*/ 109 h 109"/>
                <a:gd name="T2" fmla="*/ 9 w 121"/>
                <a:gd name="T3" fmla="*/ 71 h 109"/>
                <a:gd name="T4" fmla="*/ 44 w 121"/>
                <a:gd name="T5" fmla="*/ 3 h 109"/>
                <a:gd name="T6" fmla="*/ 60 w 121"/>
                <a:gd name="T7" fmla="*/ 0 h 109"/>
                <a:gd name="T8" fmla="*/ 112 w 121"/>
                <a:gd name="T9" fmla="*/ 38 h 109"/>
                <a:gd name="T10" fmla="*/ 77 w 121"/>
                <a:gd name="T11" fmla="*/ 106 h 109"/>
                <a:gd name="T12" fmla="*/ 61 w 121"/>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21" h="109">
                  <a:moveTo>
                    <a:pt x="61" y="109"/>
                  </a:moveTo>
                  <a:cubicBezTo>
                    <a:pt x="37" y="109"/>
                    <a:pt x="16" y="94"/>
                    <a:pt x="9" y="71"/>
                  </a:cubicBezTo>
                  <a:cubicBezTo>
                    <a:pt x="0" y="43"/>
                    <a:pt x="15" y="12"/>
                    <a:pt x="44" y="3"/>
                  </a:cubicBezTo>
                  <a:cubicBezTo>
                    <a:pt x="49" y="1"/>
                    <a:pt x="55" y="0"/>
                    <a:pt x="60" y="0"/>
                  </a:cubicBezTo>
                  <a:cubicBezTo>
                    <a:pt x="84" y="0"/>
                    <a:pt x="105" y="15"/>
                    <a:pt x="112" y="38"/>
                  </a:cubicBezTo>
                  <a:cubicBezTo>
                    <a:pt x="121" y="66"/>
                    <a:pt x="106" y="97"/>
                    <a:pt x="77" y="106"/>
                  </a:cubicBezTo>
                  <a:cubicBezTo>
                    <a:pt x="72" y="108"/>
                    <a:pt x="66" y="109"/>
                    <a:pt x="61"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61" name="Freeform 57"/>
            <p:cNvSpPr>
              <a:spLocks/>
            </p:cNvSpPr>
            <p:nvPr/>
          </p:nvSpPr>
          <p:spPr bwMode="auto">
            <a:xfrm>
              <a:off x="7462058" y="2355446"/>
              <a:ext cx="220636" cy="199248"/>
            </a:xfrm>
            <a:custGeom>
              <a:avLst/>
              <a:gdLst>
                <a:gd name="T0" fmla="*/ 61 w 121"/>
                <a:gd name="T1" fmla="*/ 109 h 109"/>
                <a:gd name="T2" fmla="*/ 9 w 121"/>
                <a:gd name="T3" fmla="*/ 71 h 109"/>
                <a:gd name="T4" fmla="*/ 44 w 121"/>
                <a:gd name="T5" fmla="*/ 3 h 109"/>
                <a:gd name="T6" fmla="*/ 60 w 121"/>
                <a:gd name="T7" fmla="*/ 0 h 109"/>
                <a:gd name="T8" fmla="*/ 112 w 121"/>
                <a:gd name="T9" fmla="*/ 38 h 109"/>
                <a:gd name="T10" fmla="*/ 77 w 121"/>
                <a:gd name="T11" fmla="*/ 106 h 109"/>
                <a:gd name="T12" fmla="*/ 61 w 121"/>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21" h="109">
                  <a:moveTo>
                    <a:pt x="61" y="109"/>
                  </a:moveTo>
                  <a:cubicBezTo>
                    <a:pt x="37" y="109"/>
                    <a:pt x="16" y="94"/>
                    <a:pt x="9" y="71"/>
                  </a:cubicBezTo>
                  <a:cubicBezTo>
                    <a:pt x="0" y="43"/>
                    <a:pt x="15" y="12"/>
                    <a:pt x="44" y="3"/>
                  </a:cubicBezTo>
                  <a:cubicBezTo>
                    <a:pt x="49" y="1"/>
                    <a:pt x="55" y="0"/>
                    <a:pt x="60" y="0"/>
                  </a:cubicBezTo>
                  <a:cubicBezTo>
                    <a:pt x="84" y="0"/>
                    <a:pt x="105" y="15"/>
                    <a:pt x="112" y="38"/>
                  </a:cubicBezTo>
                  <a:cubicBezTo>
                    <a:pt x="121" y="66"/>
                    <a:pt x="106" y="97"/>
                    <a:pt x="77" y="106"/>
                  </a:cubicBezTo>
                  <a:cubicBezTo>
                    <a:pt x="72" y="108"/>
                    <a:pt x="66" y="109"/>
                    <a:pt x="61"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20" name="Group 219"/>
          <p:cNvGrpSpPr/>
          <p:nvPr/>
        </p:nvGrpSpPr>
        <p:grpSpPr>
          <a:xfrm>
            <a:off x="1371742" y="4101925"/>
            <a:ext cx="324436" cy="298822"/>
            <a:chOff x="1339730" y="4183620"/>
            <a:chExt cx="479668" cy="441800"/>
          </a:xfrm>
        </p:grpSpPr>
        <p:sp>
          <p:nvSpPr>
            <p:cNvPr id="128" name="Freeform 58"/>
            <p:cNvSpPr>
              <a:spLocks/>
            </p:cNvSpPr>
            <p:nvPr/>
          </p:nvSpPr>
          <p:spPr bwMode="auto">
            <a:xfrm>
              <a:off x="1339730" y="4183620"/>
              <a:ext cx="479668" cy="441800"/>
            </a:xfrm>
            <a:custGeom>
              <a:avLst/>
              <a:gdLst>
                <a:gd name="T0" fmla="*/ 57 w 117"/>
                <a:gd name="T1" fmla="*/ 108 h 108"/>
                <a:gd name="T2" fmla="*/ 56 w 117"/>
                <a:gd name="T3" fmla="*/ 108 h 108"/>
                <a:gd name="T4" fmla="*/ 5 w 117"/>
                <a:gd name="T5" fmla="*/ 71 h 108"/>
                <a:gd name="T6" fmla="*/ 8 w 117"/>
                <a:gd name="T7" fmla="*/ 29 h 108"/>
                <a:gd name="T8" fmla="*/ 40 w 117"/>
                <a:gd name="T9" fmla="*/ 2 h 108"/>
                <a:gd name="T10" fmla="*/ 56 w 117"/>
                <a:gd name="T11" fmla="*/ 0 h 108"/>
                <a:gd name="T12" fmla="*/ 108 w 117"/>
                <a:gd name="T13" fmla="*/ 37 h 108"/>
                <a:gd name="T14" fmla="*/ 73 w 117"/>
                <a:gd name="T15" fmla="*/ 105 h 108"/>
                <a:gd name="T16" fmla="*/ 57 w 117"/>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08">
                  <a:moveTo>
                    <a:pt x="57" y="108"/>
                  </a:moveTo>
                  <a:cubicBezTo>
                    <a:pt x="57" y="108"/>
                    <a:pt x="57" y="108"/>
                    <a:pt x="56" y="108"/>
                  </a:cubicBezTo>
                  <a:cubicBezTo>
                    <a:pt x="33" y="108"/>
                    <a:pt x="12" y="93"/>
                    <a:pt x="5" y="71"/>
                  </a:cubicBezTo>
                  <a:cubicBezTo>
                    <a:pt x="0" y="57"/>
                    <a:pt x="2" y="42"/>
                    <a:pt x="8" y="29"/>
                  </a:cubicBezTo>
                  <a:cubicBezTo>
                    <a:pt x="15" y="16"/>
                    <a:pt x="26" y="7"/>
                    <a:pt x="40" y="2"/>
                  </a:cubicBezTo>
                  <a:cubicBezTo>
                    <a:pt x="45" y="1"/>
                    <a:pt x="51" y="0"/>
                    <a:pt x="56" y="0"/>
                  </a:cubicBezTo>
                  <a:cubicBezTo>
                    <a:pt x="80" y="0"/>
                    <a:pt x="101" y="15"/>
                    <a:pt x="108" y="37"/>
                  </a:cubicBezTo>
                  <a:cubicBezTo>
                    <a:pt x="117" y="66"/>
                    <a:pt x="102" y="96"/>
                    <a:pt x="73" y="105"/>
                  </a:cubicBezTo>
                  <a:cubicBezTo>
                    <a:pt x="68" y="107"/>
                    <a:pt x="62" y="108"/>
                    <a:pt x="57"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62" name="Freeform 58"/>
            <p:cNvSpPr>
              <a:spLocks/>
            </p:cNvSpPr>
            <p:nvPr/>
          </p:nvSpPr>
          <p:spPr bwMode="auto">
            <a:xfrm>
              <a:off x="1472623" y="4306022"/>
              <a:ext cx="213882" cy="196996"/>
            </a:xfrm>
            <a:custGeom>
              <a:avLst/>
              <a:gdLst>
                <a:gd name="T0" fmla="*/ 57 w 117"/>
                <a:gd name="T1" fmla="*/ 108 h 108"/>
                <a:gd name="T2" fmla="*/ 56 w 117"/>
                <a:gd name="T3" fmla="*/ 108 h 108"/>
                <a:gd name="T4" fmla="*/ 5 w 117"/>
                <a:gd name="T5" fmla="*/ 71 h 108"/>
                <a:gd name="T6" fmla="*/ 8 w 117"/>
                <a:gd name="T7" fmla="*/ 29 h 108"/>
                <a:gd name="T8" fmla="*/ 40 w 117"/>
                <a:gd name="T9" fmla="*/ 2 h 108"/>
                <a:gd name="T10" fmla="*/ 56 w 117"/>
                <a:gd name="T11" fmla="*/ 0 h 108"/>
                <a:gd name="T12" fmla="*/ 108 w 117"/>
                <a:gd name="T13" fmla="*/ 37 h 108"/>
                <a:gd name="T14" fmla="*/ 73 w 117"/>
                <a:gd name="T15" fmla="*/ 105 h 108"/>
                <a:gd name="T16" fmla="*/ 57 w 117"/>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08">
                  <a:moveTo>
                    <a:pt x="57" y="108"/>
                  </a:moveTo>
                  <a:cubicBezTo>
                    <a:pt x="57" y="108"/>
                    <a:pt x="57" y="108"/>
                    <a:pt x="56" y="108"/>
                  </a:cubicBezTo>
                  <a:cubicBezTo>
                    <a:pt x="33" y="108"/>
                    <a:pt x="12" y="93"/>
                    <a:pt x="5" y="71"/>
                  </a:cubicBezTo>
                  <a:cubicBezTo>
                    <a:pt x="0" y="57"/>
                    <a:pt x="2" y="42"/>
                    <a:pt x="8" y="29"/>
                  </a:cubicBezTo>
                  <a:cubicBezTo>
                    <a:pt x="15" y="16"/>
                    <a:pt x="26" y="7"/>
                    <a:pt x="40" y="2"/>
                  </a:cubicBezTo>
                  <a:cubicBezTo>
                    <a:pt x="45" y="1"/>
                    <a:pt x="51" y="0"/>
                    <a:pt x="56" y="0"/>
                  </a:cubicBezTo>
                  <a:cubicBezTo>
                    <a:pt x="80" y="0"/>
                    <a:pt x="101" y="15"/>
                    <a:pt x="108" y="37"/>
                  </a:cubicBezTo>
                  <a:cubicBezTo>
                    <a:pt x="117" y="66"/>
                    <a:pt x="102" y="96"/>
                    <a:pt x="73" y="105"/>
                  </a:cubicBezTo>
                  <a:cubicBezTo>
                    <a:pt x="68" y="107"/>
                    <a:pt x="62" y="108"/>
                    <a:pt x="57"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49" name="Group 248"/>
          <p:cNvGrpSpPr/>
          <p:nvPr/>
        </p:nvGrpSpPr>
        <p:grpSpPr>
          <a:xfrm>
            <a:off x="7521824" y="2780362"/>
            <a:ext cx="329560" cy="302238"/>
            <a:chOff x="7413685" y="2550732"/>
            <a:chExt cx="487244" cy="446850"/>
          </a:xfrm>
        </p:grpSpPr>
        <p:sp>
          <p:nvSpPr>
            <p:cNvPr id="129" name="Freeform 59"/>
            <p:cNvSpPr>
              <a:spLocks/>
            </p:cNvSpPr>
            <p:nvPr/>
          </p:nvSpPr>
          <p:spPr bwMode="auto">
            <a:xfrm>
              <a:off x="7413685" y="2550732"/>
              <a:ext cx="487244" cy="446850"/>
            </a:xfrm>
            <a:custGeom>
              <a:avLst/>
              <a:gdLst>
                <a:gd name="T0" fmla="*/ 60 w 119"/>
                <a:gd name="T1" fmla="*/ 109 h 109"/>
                <a:gd name="T2" fmla="*/ 7 w 119"/>
                <a:gd name="T3" fmla="*/ 66 h 109"/>
                <a:gd name="T4" fmla="*/ 48 w 119"/>
                <a:gd name="T5" fmla="*/ 1 h 109"/>
                <a:gd name="T6" fmla="*/ 60 w 119"/>
                <a:gd name="T7" fmla="*/ 0 h 109"/>
                <a:gd name="T8" fmla="*/ 113 w 119"/>
                <a:gd name="T9" fmla="*/ 43 h 109"/>
                <a:gd name="T10" fmla="*/ 71 w 119"/>
                <a:gd name="T11" fmla="*/ 107 h 109"/>
                <a:gd name="T12" fmla="*/ 60 w 119"/>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19" h="109">
                  <a:moveTo>
                    <a:pt x="60" y="109"/>
                  </a:moveTo>
                  <a:cubicBezTo>
                    <a:pt x="34" y="109"/>
                    <a:pt x="12" y="91"/>
                    <a:pt x="7" y="66"/>
                  </a:cubicBezTo>
                  <a:cubicBezTo>
                    <a:pt x="0" y="37"/>
                    <a:pt x="19" y="8"/>
                    <a:pt x="48" y="1"/>
                  </a:cubicBezTo>
                  <a:cubicBezTo>
                    <a:pt x="52" y="1"/>
                    <a:pt x="56" y="0"/>
                    <a:pt x="60" y="0"/>
                  </a:cubicBezTo>
                  <a:cubicBezTo>
                    <a:pt x="85" y="0"/>
                    <a:pt x="107" y="18"/>
                    <a:pt x="113" y="43"/>
                  </a:cubicBezTo>
                  <a:cubicBezTo>
                    <a:pt x="119" y="72"/>
                    <a:pt x="100" y="101"/>
                    <a:pt x="71" y="107"/>
                  </a:cubicBezTo>
                  <a:cubicBezTo>
                    <a:pt x="67" y="108"/>
                    <a:pt x="63" y="109"/>
                    <a:pt x="60"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63" name="Freeform 59"/>
            <p:cNvSpPr>
              <a:spLocks/>
            </p:cNvSpPr>
            <p:nvPr/>
          </p:nvSpPr>
          <p:spPr bwMode="auto">
            <a:xfrm>
              <a:off x="7548677" y="2674533"/>
              <a:ext cx="217260" cy="199248"/>
            </a:xfrm>
            <a:custGeom>
              <a:avLst/>
              <a:gdLst>
                <a:gd name="T0" fmla="*/ 60 w 119"/>
                <a:gd name="T1" fmla="*/ 109 h 109"/>
                <a:gd name="T2" fmla="*/ 7 w 119"/>
                <a:gd name="T3" fmla="*/ 66 h 109"/>
                <a:gd name="T4" fmla="*/ 48 w 119"/>
                <a:gd name="T5" fmla="*/ 1 h 109"/>
                <a:gd name="T6" fmla="*/ 60 w 119"/>
                <a:gd name="T7" fmla="*/ 0 h 109"/>
                <a:gd name="T8" fmla="*/ 113 w 119"/>
                <a:gd name="T9" fmla="*/ 43 h 109"/>
                <a:gd name="T10" fmla="*/ 71 w 119"/>
                <a:gd name="T11" fmla="*/ 107 h 109"/>
                <a:gd name="T12" fmla="*/ 60 w 119"/>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19" h="109">
                  <a:moveTo>
                    <a:pt x="60" y="109"/>
                  </a:moveTo>
                  <a:cubicBezTo>
                    <a:pt x="34" y="109"/>
                    <a:pt x="12" y="91"/>
                    <a:pt x="7" y="66"/>
                  </a:cubicBezTo>
                  <a:cubicBezTo>
                    <a:pt x="0" y="37"/>
                    <a:pt x="19" y="8"/>
                    <a:pt x="48" y="1"/>
                  </a:cubicBezTo>
                  <a:cubicBezTo>
                    <a:pt x="52" y="1"/>
                    <a:pt x="56" y="0"/>
                    <a:pt x="60" y="0"/>
                  </a:cubicBezTo>
                  <a:cubicBezTo>
                    <a:pt x="85" y="0"/>
                    <a:pt x="107" y="18"/>
                    <a:pt x="113" y="43"/>
                  </a:cubicBezTo>
                  <a:cubicBezTo>
                    <a:pt x="119" y="72"/>
                    <a:pt x="100" y="101"/>
                    <a:pt x="71" y="107"/>
                  </a:cubicBezTo>
                  <a:cubicBezTo>
                    <a:pt x="67" y="108"/>
                    <a:pt x="63" y="109"/>
                    <a:pt x="60"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19" name="Group 218"/>
          <p:cNvGrpSpPr/>
          <p:nvPr/>
        </p:nvGrpSpPr>
        <p:grpSpPr>
          <a:xfrm>
            <a:off x="1302805" y="3778577"/>
            <a:ext cx="310780" cy="298822"/>
            <a:chOff x="1257751" y="3864534"/>
            <a:chExt cx="459476" cy="441798"/>
          </a:xfrm>
        </p:grpSpPr>
        <p:sp>
          <p:nvSpPr>
            <p:cNvPr id="130" name="Freeform 60"/>
            <p:cNvSpPr>
              <a:spLocks/>
            </p:cNvSpPr>
            <p:nvPr/>
          </p:nvSpPr>
          <p:spPr bwMode="auto">
            <a:xfrm>
              <a:off x="1257751" y="3864534"/>
              <a:ext cx="459476" cy="441798"/>
            </a:xfrm>
            <a:custGeom>
              <a:avLst/>
              <a:gdLst>
                <a:gd name="T0" fmla="*/ 56 w 112"/>
                <a:gd name="T1" fmla="*/ 108 h 108"/>
                <a:gd name="T2" fmla="*/ 3 w 112"/>
                <a:gd name="T3" fmla="*/ 65 h 108"/>
                <a:gd name="T4" fmla="*/ 11 w 112"/>
                <a:gd name="T5" fmla="*/ 25 h 108"/>
                <a:gd name="T6" fmla="*/ 45 w 112"/>
                <a:gd name="T7" fmla="*/ 1 h 108"/>
                <a:gd name="T8" fmla="*/ 56 w 112"/>
                <a:gd name="T9" fmla="*/ 0 h 108"/>
                <a:gd name="T10" fmla="*/ 109 w 112"/>
                <a:gd name="T11" fmla="*/ 43 h 108"/>
                <a:gd name="T12" fmla="*/ 102 w 112"/>
                <a:gd name="T13" fmla="*/ 84 h 108"/>
                <a:gd name="T14" fmla="*/ 68 w 112"/>
                <a:gd name="T15" fmla="*/ 107 h 108"/>
                <a:gd name="T16" fmla="*/ 56 w 11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56" y="108"/>
                  </a:moveTo>
                  <a:cubicBezTo>
                    <a:pt x="31" y="108"/>
                    <a:pt x="9" y="90"/>
                    <a:pt x="3" y="65"/>
                  </a:cubicBezTo>
                  <a:cubicBezTo>
                    <a:pt x="0" y="51"/>
                    <a:pt x="3" y="37"/>
                    <a:pt x="11" y="25"/>
                  </a:cubicBezTo>
                  <a:cubicBezTo>
                    <a:pt x="19" y="12"/>
                    <a:pt x="31" y="4"/>
                    <a:pt x="45" y="1"/>
                  </a:cubicBezTo>
                  <a:cubicBezTo>
                    <a:pt x="49" y="0"/>
                    <a:pt x="52" y="0"/>
                    <a:pt x="56" y="0"/>
                  </a:cubicBezTo>
                  <a:cubicBezTo>
                    <a:pt x="82" y="0"/>
                    <a:pt x="104" y="18"/>
                    <a:pt x="109" y="43"/>
                  </a:cubicBezTo>
                  <a:cubicBezTo>
                    <a:pt x="112" y="57"/>
                    <a:pt x="110" y="71"/>
                    <a:pt x="102" y="84"/>
                  </a:cubicBezTo>
                  <a:cubicBezTo>
                    <a:pt x="94" y="96"/>
                    <a:pt x="82" y="104"/>
                    <a:pt x="68" y="107"/>
                  </a:cubicBezTo>
                  <a:cubicBezTo>
                    <a:pt x="64" y="108"/>
                    <a:pt x="60" y="108"/>
                    <a:pt x="56"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64" name="Freeform 60"/>
            <p:cNvSpPr>
              <a:spLocks/>
            </p:cNvSpPr>
            <p:nvPr/>
          </p:nvSpPr>
          <p:spPr bwMode="auto">
            <a:xfrm>
              <a:off x="1385050" y="3986935"/>
              <a:ext cx="204878" cy="196996"/>
            </a:xfrm>
            <a:custGeom>
              <a:avLst/>
              <a:gdLst>
                <a:gd name="T0" fmla="*/ 56 w 112"/>
                <a:gd name="T1" fmla="*/ 108 h 108"/>
                <a:gd name="T2" fmla="*/ 3 w 112"/>
                <a:gd name="T3" fmla="*/ 65 h 108"/>
                <a:gd name="T4" fmla="*/ 11 w 112"/>
                <a:gd name="T5" fmla="*/ 25 h 108"/>
                <a:gd name="T6" fmla="*/ 45 w 112"/>
                <a:gd name="T7" fmla="*/ 1 h 108"/>
                <a:gd name="T8" fmla="*/ 56 w 112"/>
                <a:gd name="T9" fmla="*/ 0 h 108"/>
                <a:gd name="T10" fmla="*/ 109 w 112"/>
                <a:gd name="T11" fmla="*/ 43 h 108"/>
                <a:gd name="T12" fmla="*/ 102 w 112"/>
                <a:gd name="T13" fmla="*/ 84 h 108"/>
                <a:gd name="T14" fmla="*/ 68 w 112"/>
                <a:gd name="T15" fmla="*/ 107 h 108"/>
                <a:gd name="T16" fmla="*/ 56 w 112"/>
                <a:gd name="T17"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56" y="108"/>
                  </a:moveTo>
                  <a:cubicBezTo>
                    <a:pt x="31" y="108"/>
                    <a:pt x="9" y="90"/>
                    <a:pt x="3" y="65"/>
                  </a:cubicBezTo>
                  <a:cubicBezTo>
                    <a:pt x="0" y="51"/>
                    <a:pt x="3" y="37"/>
                    <a:pt x="11" y="25"/>
                  </a:cubicBezTo>
                  <a:cubicBezTo>
                    <a:pt x="19" y="12"/>
                    <a:pt x="31" y="4"/>
                    <a:pt x="45" y="1"/>
                  </a:cubicBezTo>
                  <a:cubicBezTo>
                    <a:pt x="49" y="0"/>
                    <a:pt x="52" y="0"/>
                    <a:pt x="56" y="0"/>
                  </a:cubicBezTo>
                  <a:cubicBezTo>
                    <a:pt x="82" y="0"/>
                    <a:pt x="104" y="18"/>
                    <a:pt x="109" y="43"/>
                  </a:cubicBezTo>
                  <a:cubicBezTo>
                    <a:pt x="112" y="57"/>
                    <a:pt x="110" y="71"/>
                    <a:pt x="102" y="84"/>
                  </a:cubicBezTo>
                  <a:cubicBezTo>
                    <a:pt x="94" y="96"/>
                    <a:pt x="82" y="104"/>
                    <a:pt x="68" y="107"/>
                  </a:cubicBezTo>
                  <a:cubicBezTo>
                    <a:pt x="64" y="108"/>
                    <a:pt x="60" y="108"/>
                    <a:pt x="56"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48" name="Group 247"/>
          <p:cNvGrpSpPr/>
          <p:nvPr/>
        </p:nvGrpSpPr>
        <p:grpSpPr>
          <a:xfrm>
            <a:off x="7564460" y="3109747"/>
            <a:ext cx="315900" cy="298822"/>
            <a:chOff x="7476172" y="2878696"/>
            <a:chExt cx="467046" cy="441798"/>
          </a:xfrm>
        </p:grpSpPr>
        <p:sp>
          <p:nvSpPr>
            <p:cNvPr id="131" name="Freeform 61"/>
            <p:cNvSpPr>
              <a:spLocks/>
            </p:cNvSpPr>
            <p:nvPr/>
          </p:nvSpPr>
          <p:spPr bwMode="auto">
            <a:xfrm>
              <a:off x="7476172" y="2878696"/>
              <a:ext cx="467046" cy="441798"/>
            </a:xfrm>
            <a:custGeom>
              <a:avLst/>
              <a:gdLst>
                <a:gd name="T0" fmla="*/ 57 w 114"/>
                <a:gd name="T1" fmla="*/ 108 h 108"/>
                <a:gd name="T2" fmla="*/ 3 w 114"/>
                <a:gd name="T3" fmla="*/ 60 h 108"/>
                <a:gd name="T4" fmla="*/ 51 w 114"/>
                <a:gd name="T5" fmla="*/ 0 h 108"/>
                <a:gd name="T6" fmla="*/ 57 w 114"/>
                <a:gd name="T7" fmla="*/ 0 h 108"/>
                <a:gd name="T8" fmla="*/ 111 w 114"/>
                <a:gd name="T9" fmla="*/ 48 h 108"/>
                <a:gd name="T10" fmla="*/ 62 w 114"/>
                <a:gd name="T11" fmla="*/ 108 h 108"/>
                <a:gd name="T12" fmla="*/ 57 w 114"/>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14" h="108">
                  <a:moveTo>
                    <a:pt x="57" y="108"/>
                  </a:moveTo>
                  <a:cubicBezTo>
                    <a:pt x="29" y="108"/>
                    <a:pt x="6" y="87"/>
                    <a:pt x="3" y="60"/>
                  </a:cubicBezTo>
                  <a:cubicBezTo>
                    <a:pt x="0" y="30"/>
                    <a:pt x="21" y="3"/>
                    <a:pt x="51" y="0"/>
                  </a:cubicBezTo>
                  <a:cubicBezTo>
                    <a:pt x="53" y="0"/>
                    <a:pt x="55" y="0"/>
                    <a:pt x="57" y="0"/>
                  </a:cubicBezTo>
                  <a:cubicBezTo>
                    <a:pt x="85" y="0"/>
                    <a:pt x="108" y="21"/>
                    <a:pt x="111" y="48"/>
                  </a:cubicBezTo>
                  <a:cubicBezTo>
                    <a:pt x="114" y="78"/>
                    <a:pt x="92" y="105"/>
                    <a:pt x="62" y="108"/>
                  </a:cubicBezTo>
                  <a:cubicBezTo>
                    <a:pt x="61" y="108"/>
                    <a:pt x="59" y="108"/>
                    <a:pt x="57"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65" name="Freeform 61"/>
            <p:cNvSpPr>
              <a:spLocks/>
            </p:cNvSpPr>
            <p:nvPr/>
          </p:nvSpPr>
          <p:spPr bwMode="auto">
            <a:xfrm>
              <a:off x="7605568" y="3001097"/>
              <a:ext cx="208254" cy="196996"/>
            </a:xfrm>
            <a:custGeom>
              <a:avLst/>
              <a:gdLst>
                <a:gd name="T0" fmla="*/ 57 w 114"/>
                <a:gd name="T1" fmla="*/ 108 h 108"/>
                <a:gd name="T2" fmla="*/ 3 w 114"/>
                <a:gd name="T3" fmla="*/ 60 h 108"/>
                <a:gd name="T4" fmla="*/ 51 w 114"/>
                <a:gd name="T5" fmla="*/ 0 h 108"/>
                <a:gd name="T6" fmla="*/ 57 w 114"/>
                <a:gd name="T7" fmla="*/ 0 h 108"/>
                <a:gd name="T8" fmla="*/ 111 w 114"/>
                <a:gd name="T9" fmla="*/ 48 h 108"/>
                <a:gd name="T10" fmla="*/ 62 w 114"/>
                <a:gd name="T11" fmla="*/ 108 h 108"/>
                <a:gd name="T12" fmla="*/ 57 w 114"/>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14" h="108">
                  <a:moveTo>
                    <a:pt x="57" y="108"/>
                  </a:moveTo>
                  <a:cubicBezTo>
                    <a:pt x="29" y="108"/>
                    <a:pt x="6" y="87"/>
                    <a:pt x="3" y="60"/>
                  </a:cubicBezTo>
                  <a:cubicBezTo>
                    <a:pt x="0" y="30"/>
                    <a:pt x="21" y="3"/>
                    <a:pt x="51" y="0"/>
                  </a:cubicBezTo>
                  <a:cubicBezTo>
                    <a:pt x="53" y="0"/>
                    <a:pt x="55" y="0"/>
                    <a:pt x="57" y="0"/>
                  </a:cubicBezTo>
                  <a:cubicBezTo>
                    <a:pt x="85" y="0"/>
                    <a:pt x="108" y="21"/>
                    <a:pt x="111" y="48"/>
                  </a:cubicBezTo>
                  <a:cubicBezTo>
                    <a:pt x="114" y="78"/>
                    <a:pt x="92" y="105"/>
                    <a:pt x="62" y="108"/>
                  </a:cubicBezTo>
                  <a:cubicBezTo>
                    <a:pt x="61" y="108"/>
                    <a:pt x="59" y="108"/>
                    <a:pt x="57"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18" name="Group 217"/>
          <p:cNvGrpSpPr/>
          <p:nvPr/>
        </p:nvGrpSpPr>
        <p:grpSpPr>
          <a:xfrm>
            <a:off x="1271818" y="3449393"/>
            <a:ext cx="309070" cy="302238"/>
            <a:chOff x="1210594" y="3536570"/>
            <a:chExt cx="456952" cy="446850"/>
          </a:xfrm>
        </p:grpSpPr>
        <p:sp>
          <p:nvSpPr>
            <p:cNvPr id="132" name="Freeform 62"/>
            <p:cNvSpPr>
              <a:spLocks/>
            </p:cNvSpPr>
            <p:nvPr/>
          </p:nvSpPr>
          <p:spPr bwMode="auto">
            <a:xfrm>
              <a:off x="1210594" y="3536570"/>
              <a:ext cx="456952" cy="446850"/>
            </a:xfrm>
            <a:custGeom>
              <a:avLst/>
              <a:gdLst>
                <a:gd name="T0" fmla="*/ 55 w 112"/>
                <a:gd name="T1" fmla="*/ 109 h 109"/>
                <a:gd name="T2" fmla="*/ 1 w 112"/>
                <a:gd name="T3" fmla="*/ 60 h 109"/>
                <a:gd name="T4" fmla="*/ 13 w 112"/>
                <a:gd name="T5" fmla="*/ 20 h 109"/>
                <a:gd name="T6" fmla="*/ 50 w 112"/>
                <a:gd name="T7" fmla="*/ 0 h 109"/>
                <a:gd name="T8" fmla="*/ 55 w 112"/>
                <a:gd name="T9" fmla="*/ 0 h 109"/>
                <a:gd name="T10" fmla="*/ 109 w 112"/>
                <a:gd name="T11" fmla="*/ 49 h 109"/>
                <a:gd name="T12" fmla="*/ 61 w 112"/>
                <a:gd name="T13" fmla="*/ 108 h 109"/>
                <a:gd name="T14" fmla="*/ 55 w 112"/>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9">
                  <a:moveTo>
                    <a:pt x="55" y="109"/>
                  </a:moveTo>
                  <a:cubicBezTo>
                    <a:pt x="27" y="109"/>
                    <a:pt x="4" y="88"/>
                    <a:pt x="1" y="60"/>
                  </a:cubicBezTo>
                  <a:cubicBezTo>
                    <a:pt x="0" y="46"/>
                    <a:pt x="4" y="32"/>
                    <a:pt x="13" y="20"/>
                  </a:cubicBezTo>
                  <a:cubicBezTo>
                    <a:pt x="22" y="9"/>
                    <a:pt x="35" y="2"/>
                    <a:pt x="50" y="0"/>
                  </a:cubicBezTo>
                  <a:cubicBezTo>
                    <a:pt x="51" y="0"/>
                    <a:pt x="53" y="0"/>
                    <a:pt x="55" y="0"/>
                  </a:cubicBezTo>
                  <a:cubicBezTo>
                    <a:pt x="83" y="0"/>
                    <a:pt x="106" y="21"/>
                    <a:pt x="109" y="49"/>
                  </a:cubicBezTo>
                  <a:cubicBezTo>
                    <a:pt x="112" y="78"/>
                    <a:pt x="91" y="105"/>
                    <a:pt x="61" y="108"/>
                  </a:cubicBezTo>
                  <a:cubicBezTo>
                    <a:pt x="59" y="108"/>
                    <a:pt x="57" y="109"/>
                    <a:pt x="55" y="109"/>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66" name="Freeform 62"/>
            <p:cNvSpPr>
              <a:spLocks/>
            </p:cNvSpPr>
            <p:nvPr/>
          </p:nvSpPr>
          <p:spPr bwMode="auto">
            <a:xfrm>
              <a:off x="1337194" y="3660371"/>
              <a:ext cx="203752" cy="199248"/>
            </a:xfrm>
            <a:custGeom>
              <a:avLst/>
              <a:gdLst>
                <a:gd name="T0" fmla="*/ 55 w 112"/>
                <a:gd name="T1" fmla="*/ 109 h 109"/>
                <a:gd name="T2" fmla="*/ 1 w 112"/>
                <a:gd name="T3" fmla="*/ 60 h 109"/>
                <a:gd name="T4" fmla="*/ 13 w 112"/>
                <a:gd name="T5" fmla="*/ 20 h 109"/>
                <a:gd name="T6" fmla="*/ 50 w 112"/>
                <a:gd name="T7" fmla="*/ 0 h 109"/>
                <a:gd name="T8" fmla="*/ 55 w 112"/>
                <a:gd name="T9" fmla="*/ 0 h 109"/>
                <a:gd name="T10" fmla="*/ 109 w 112"/>
                <a:gd name="T11" fmla="*/ 49 h 109"/>
                <a:gd name="T12" fmla="*/ 61 w 112"/>
                <a:gd name="T13" fmla="*/ 108 h 109"/>
                <a:gd name="T14" fmla="*/ 55 w 112"/>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109">
                  <a:moveTo>
                    <a:pt x="55" y="109"/>
                  </a:moveTo>
                  <a:cubicBezTo>
                    <a:pt x="27" y="109"/>
                    <a:pt x="4" y="88"/>
                    <a:pt x="1" y="60"/>
                  </a:cubicBezTo>
                  <a:cubicBezTo>
                    <a:pt x="0" y="46"/>
                    <a:pt x="4" y="32"/>
                    <a:pt x="13" y="20"/>
                  </a:cubicBezTo>
                  <a:cubicBezTo>
                    <a:pt x="22" y="9"/>
                    <a:pt x="35" y="2"/>
                    <a:pt x="50" y="0"/>
                  </a:cubicBezTo>
                  <a:cubicBezTo>
                    <a:pt x="51" y="0"/>
                    <a:pt x="53" y="0"/>
                    <a:pt x="55" y="0"/>
                  </a:cubicBezTo>
                  <a:cubicBezTo>
                    <a:pt x="83" y="0"/>
                    <a:pt x="106" y="21"/>
                    <a:pt x="109" y="49"/>
                  </a:cubicBezTo>
                  <a:cubicBezTo>
                    <a:pt x="112" y="78"/>
                    <a:pt x="91" y="105"/>
                    <a:pt x="61" y="108"/>
                  </a:cubicBezTo>
                  <a:cubicBezTo>
                    <a:pt x="59" y="108"/>
                    <a:pt x="57" y="109"/>
                    <a:pt x="55" y="109"/>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47" name="Group 246"/>
          <p:cNvGrpSpPr/>
          <p:nvPr/>
        </p:nvGrpSpPr>
        <p:grpSpPr>
          <a:xfrm>
            <a:off x="7572016" y="3438761"/>
            <a:ext cx="302238" cy="300530"/>
            <a:chOff x="7503732" y="3206839"/>
            <a:chExt cx="446850" cy="444324"/>
          </a:xfrm>
        </p:grpSpPr>
        <p:sp>
          <p:nvSpPr>
            <p:cNvPr id="133" name="Oval 63"/>
            <p:cNvSpPr>
              <a:spLocks noChangeArrowheads="1"/>
            </p:cNvSpPr>
            <p:nvPr/>
          </p:nvSpPr>
          <p:spPr bwMode="auto">
            <a:xfrm>
              <a:off x="7503732" y="3206839"/>
              <a:ext cx="446850" cy="444324"/>
            </a:xfrm>
            <a:prstGeom prst="ellipse">
              <a:avLst/>
            </a:pr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67" name="Oval 63"/>
            <p:cNvSpPr>
              <a:spLocks noChangeArrowheads="1"/>
            </p:cNvSpPr>
            <p:nvPr/>
          </p:nvSpPr>
          <p:spPr bwMode="auto">
            <a:xfrm>
              <a:off x="7627533" y="3329940"/>
              <a:ext cx="199248" cy="198122"/>
            </a:xfrm>
            <a:prstGeom prst="ellipse">
              <a:avLst/>
            </a:pr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grpSp>
        <p:nvGrpSpPr>
          <p:cNvPr id="203" name="Group 202"/>
          <p:cNvGrpSpPr/>
          <p:nvPr/>
        </p:nvGrpSpPr>
        <p:grpSpPr>
          <a:xfrm>
            <a:off x="1273004" y="3118713"/>
            <a:ext cx="302238" cy="300530"/>
            <a:chOff x="1196595" y="3206839"/>
            <a:chExt cx="446850" cy="444324"/>
          </a:xfrm>
        </p:grpSpPr>
        <p:sp>
          <p:nvSpPr>
            <p:cNvPr id="134" name="Freeform 64"/>
            <p:cNvSpPr>
              <a:spLocks/>
            </p:cNvSpPr>
            <p:nvPr/>
          </p:nvSpPr>
          <p:spPr bwMode="auto">
            <a:xfrm>
              <a:off x="1196595" y="3206839"/>
              <a:ext cx="446850" cy="444324"/>
            </a:xfrm>
            <a:custGeom>
              <a:avLst/>
              <a:gdLst>
                <a:gd name="T0" fmla="*/ 54 w 109"/>
                <a:gd name="T1" fmla="*/ 108 h 108"/>
                <a:gd name="T2" fmla="*/ 54 w 109"/>
                <a:gd name="T3" fmla="*/ 108 h 108"/>
                <a:gd name="T4" fmla="*/ 0 w 109"/>
                <a:gd name="T5" fmla="*/ 54 h 108"/>
                <a:gd name="T6" fmla="*/ 16 w 109"/>
                <a:gd name="T7" fmla="*/ 16 h 108"/>
                <a:gd name="T8" fmla="*/ 54 w 109"/>
                <a:gd name="T9" fmla="*/ 0 h 108"/>
                <a:gd name="T10" fmla="*/ 109 w 109"/>
                <a:gd name="T11" fmla="*/ 54 h 108"/>
                <a:gd name="T12" fmla="*/ 54 w 109"/>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09" h="108">
                  <a:moveTo>
                    <a:pt x="54" y="108"/>
                  </a:moveTo>
                  <a:cubicBezTo>
                    <a:pt x="54" y="108"/>
                    <a:pt x="54" y="108"/>
                    <a:pt x="54" y="108"/>
                  </a:cubicBezTo>
                  <a:cubicBezTo>
                    <a:pt x="25" y="108"/>
                    <a:pt x="0" y="84"/>
                    <a:pt x="0" y="54"/>
                  </a:cubicBezTo>
                  <a:cubicBezTo>
                    <a:pt x="0" y="40"/>
                    <a:pt x="6" y="26"/>
                    <a:pt x="16" y="16"/>
                  </a:cubicBezTo>
                  <a:cubicBezTo>
                    <a:pt x="26" y="6"/>
                    <a:pt x="40" y="0"/>
                    <a:pt x="54" y="0"/>
                  </a:cubicBezTo>
                  <a:cubicBezTo>
                    <a:pt x="84" y="0"/>
                    <a:pt x="109" y="24"/>
                    <a:pt x="109" y="54"/>
                  </a:cubicBezTo>
                  <a:cubicBezTo>
                    <a:pt x="109" y="84"/>
                    <a:pt x="84" y="108"/>
                    <a:pt x="54" y="108"/>
                  </a:cubicBezTo>
                  <a:close/>
                </a:path>
              </a:pathLst>
            </a:custGeom>
            <a:gradFill flip="none" rotWithShape="1">
              <a:gsLst>
                <a:gs pos="49000">
                  <a:schemeClr val="accent1">
                    <a:alpha val="0"/>
                  </a:schemeClr>
                </a:gs>
                <a:gs pos="0">
                  <a:schemeClr val="accent2"/>
                </a:gs>
                <a:gs pos="100000">
                  <a:schemeClr val="accent2">
                    <a:alpha val="0"/>
                  </a:schemeClr>
                </a:gs>
              </a:gsLst>
              <a:path path="circle">
                <a:fillToRect l="50000" t="50000" r="50000" b="50000"/>
              </a:path>
              <a:tileRect/>
            </a:gradFill>
            <a:ln w="6"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68" name="Freeform 64"/>
            <p:cNvSpPr>
              <a:spLocks/>
            </p:cNvSpPr>
            <p:nvPr/>
          </p:nvSpPr>
          <p:spPr bwMode="auto">
            <a:xfrm>
              <a:off x="1320396" y="3329940"/>
              <a:ext cx="199248" cy="198122"/>
            </a:xfrm>
            <a:custGeom>
              <a:avLst/>
              <a:gdLst>
                <a:gd name="T0" fmla="*/ 54 w 109"/>
                <a:gd name="T1" fmla="*/ 108 h 108"/>
                <a:gd name="T2" fmla="*/ 54 w 109"/>
                <a:gd name="T3" fmla="*/ 108 h 108"/>
                <a:gd name="T4" fmla="*/ 0 w 109"/>
                <a:gd name="T5" fmla="*/ 54 h 108"/>
                <a:gd name="T6" fmla="*/ 16 w 109"/>
                <a:gd name="T7" fmla="*/ 16 h 108"/>
                <a:gd name="T8" fmla="*/ 54 w 109"/>
                <a:gd name="T9" fmla="*/ 0 h 108"/>
                <a:gd name="T10" fmla="*/ 109 w 109"/>
                <a:gd name="T11" fmla="*/ 54 h 108"/>
                <a:gd name="T12" fmla="*/ 54 w 109"/>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09" h="108">
                  <a:moveTo>
                    <a:pt x="54" y="108"/>
                  </a:moveTo>
                  <a:cubicBezTo>
                    <a:pt x="54" y="108"/>
                    <a:pt x="54" y="108"/>
                    <a:pt x="54" y="108"/>
                  </a:cubicBezTo>
                  <a:cubicBezTo>
                    <a:pt x="25" y="108"/>
                    <a:pt x="0" y="84"/>
                    <a:pt x="0" y="54"/>
                  </a:cubicBezTo>
                  <a:cubicBezTo>
                    <a:pt x="0" y="40"/>
                    <a:pt x="6" y="26"/>
                    <a:pt x="16" y="16"/>
                  </a:cubicBezTo>
                  <a:cubicBezTo>
                    <a:pt x="26" y="6"/>
                    <a:pt x="40" y="0"/>
                    <a:pt x="54" y="0"/>
                  </a:cubicBezTo>
                  <a:cubicBezTo>
                    <a:pt x="84" y="0"/>
                    <a:pt x="109" y="24"/>
                    <a:pt x="109" y="54"/>
                  </a:cubicBezTo>
                  <a:cubicBezTo>
                    <a:pt x="109" y="84"/>
                    <a:pt x="84" y="108"/>
                    <a:pt x="54" y="108"/>
                  </a:cubicBezTo>
                  <a:close/>
                </a:path>
              </a:pathLst>
            </a:custGeom>
            <a:gradFill flip="none" rotWithShape="1">
              <a:gsLst>
                <a:gs pos="0">
                  <a:schemeClr val="accent1"/>
                </a:gs>
                <a:gs pos="100000">
                  <a:schemeClr val="accent2"/>
                </a:gs>
              </a:gsLst>
              <a:lin ang="18900000" scaled="1"/>
              <a:tileRect/>
            </a:gradFill>
            <a:ln w="6" cap="flat">
              <a:noFill/>
              <a:prstDash val="solid"/>
              <a:miter lim="800000"/>
              <a:headEnd/>
              <a:tailEnd/>
            </a:ln>
            <a:effectLst/>
            <a:scene3d>
              <a:camera prst="orthographicFront"/>
              <a:lightRig rig="threePt" dir="t"/>
            </a:scene3d>
            <a:sp3d>
              <a:bevelT w="50800" h="25400"/>
            </a:sp3d>
          </p:spPr>
          <p:txBody>
            <a:bodyPr vert="horz" wrap="square" lIns="91440" tIns="45720" rIns="91440" bIns="45720" numCol="1" anchor="t" anchorCtr="0" compatLnSpc="1">
              <a:prstTxWarp prst="textNoShape">
                <a:avLst/>
              </a:prstTxWarp>
            </a:bodyPr>
            <a:lstStyle/>
            <a:p>
              <a:endParaRPr lang="en-GB"/>
            </a:p>
          </p:txBody>
        </p:sp>
      </p:grpSp>
      <p:sp>
        <p:nvSpPr>
          <p:cNvPr id="448" name="TextBox 447">
            <a:extLst>
              <a:ext uri="{FF2B5EF4-FFF2-40B4-BE49-F238E27FC236}">
                <a16:creationId xmlns:a16="http://schemas.microsoft.com/office/drawing/2014/main" id="{4646AC95-401A-4EA0-8F8D-14684DF3147D}"/>
              </a:ext>
            </a:extLst>
          </p:cNvPr>
          <p:cNvSpPr txBox="1"/>
          <p:nvPr/>
        </p:nvSpPr>
        <p:spPr>
          <a:xfrm>
            <a:off x="1766348" y="2702530"/>
            <a:ext cx="5631670" cy="1446550"/>
          </a:xfrm>
          <a:prstGeom prst="rect">
            <a:avLst/>
          </a:prstGeom>
          <a:noFill/>
        </p:spPr>
        <p:txBody>
          <a:bodyPr wrap="none" rtlCol="0">
            <a:spAutoFit/>
          </a:bodyPr>
          <a:lstStyle/>
          <a:p>
            <a:r>
              <a:rPr lang="en-US" sz="8800" b="1">
                <a:solidFill>
                  <a:srgbClr val="86BD3E"/>
                </a:solidFill>
              </a:rPr>
              <a:t>TIME IS UP!</a:t>
            </a:r>
          </a:p>
        </p:txBody>
      </p:sp>
    </p:spTree>
    <p:extLst>
      <p:ext uri="{BB962C8B-B14F-4D97-AF65-F5344CB8AC3E}">
        <p14:creationId xmlns:p14="http://schemas.microsoft.com/office/powerpoint/2010/main" val="349487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1553F722-C6C8-4847-99D4-88FD7136613E}"/>
              </a:ext>
            </a:extLst>
          </p:cNvPr>
          <p:cNvSpPr>
            <a:spLocks noGrp="1"/>
          </p:cNvSpPr>
          <p:nvPr>
            <p:ph type="title"/>
          </p:nvPr>
        </p:nvSpPr>
        <p:spPr>
          <a:xfrm>
            <a:off x="457200" y="780382"/>
            <a:ext cx="8229600" cy="1066800"/>
          </a:xfrm>
        </p:spPr>
        <p:txBody>
          <a:bodyPr vert="horz" lIns="91440" tIns="45720" rIns="91440" bIns="45720" anchor="ctr">
            <a:normAutofit/>
          </a:bodyPr>
          <a:lstStyle/>
          <a:p>
            <a:r>
              <a:rPr lang="en-US" altLang="en-US" sz="4400" b="1">
                <a:solidFill>
                  <a:schemeClr val="accent3">
                    <a:lumMod val="75000"/>
                  </a:schemeClr>
                </a:solidFill>
              </a:rPr>
              <a:t>Where Do I Start?</a:t>
            </a:r>
          </a:p>
        </p:txBody>
      </p:sp>
      <p:pic>
        <p:nvPicPr>
          <p:cNvPr id="57348" name="Picture 4">
            <a:extLst>
              <a:ext uri="{FF2B5EF4-FFF2-40B4-BE49-F238E27FC236}">
                <a16:creationId xmlns:a16="http://schemas.microsoft.com/office/drawing/2014/main" id="{14473584-33F5-406C-ADC9-8099830018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422"/>
          <a:stretch/>
        </p:blipFill>
        <p:spPr bwMode="auto">
          <a:xfrm>
            <a:off x="452888" y="2109125"/>
            <a:ext cx="5482086" cy="3567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49" name="Picture 5">
            <a:extLst>
              <a:ext uri="{FF2B5EF4-FFF2-40B4-BE49-F238E27FC236}">
                <a16:creationId xmlns:a16="http://schemas.microsoft.com/office/drawing/2014/main" id="{4D5267BA-C22A-439E-B336-B146F483B5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79" y="2058234"/>
            <a:ext cx="2917436" cy="3885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itle 1">
            <a:extLst>
              <a:ext uri="{FF2B5EF4-FFF2-40B4-BE49-F238E27FC236}">
                <a16:creationId xmlns:a16="http://schemas.microsoft.com/office/drawing/2014/main" id="{BAC123E4-4059-41F5-AC12-E997179FF6F1}"/>
              </a:ext>
            </a:extLst>
          </p:cNvPr>
          <p:cNvSpPr>
            <a:spLocks noGrp="1"/>
          </p:cNvSpPr>
          <p:nvPr>
            <p:ph type="title"/>
          </p:nvPr>
        </p:nvSpPr>
        <p:spPr>
          <a:xfrm>
            <a:off x="457200" y="606974"/>
            <a:ext cx="8229600" cy="1066800"/>
          </a:xfrm>
        </p:spPr>
        <p:txBody>
          <a:bodyPr>
            <a:normAutofit/>
          </a:bodyPr>
          <a:lstStyle/>
          <a:p>
            <a:pPr eaLnBrk="1" hangingPunct="1"/>
            <a:r>
              <a:rPr lang="en-US" altLang="en-US" sz="4400" b="1">
                <a:solidFill>
                  <a:schemeClr val="accent3">
                    <a:lumMod val="75000"/>
                  </a:schemeClr>
                </a:solidFill>
              </a:rPr>
              <a:t>Troubleshooting</a:t>
            </a:r>
          </a:p>
        </p:txBody>
      </p:sp>
      <p:sp>
        <p:nvSpPr>
          <p:cNvPr id="50179" name="Content Placeholder 2">
            <a:extLst>
              <a:ext uri="{FF2B5EF4-FFF2-40B4-BE49-F238E27FC236}">
                <a16:creationId xmlns:a16="http://schemas.microsoft.com/office/drawing/2014/main" id="{5029EFF0-741E-4708-B82D-5584CBD4601B}"/>
              </a:ext>
            </a:extLst>
          </p:cNvPr>
          <p:cNvSpPr>
            <a:spLocks noGrp="1"/>
          </p:cNvSpPr>
          <p:nvPr>
            <p:ph idx="1"/>
          </p:nvPr>
        </p:nvSpPr>
        <p:spPr>
          <a:xfrm>
            <a:off x="457200" y="1828800"/>
            <a:ext cx="8229600" cy="4953000"/>
          </a:xfrm>
        </p:spPr>
        <p:txBody>
          <a:bodyPr>
            <a:normAutofit/>
          </a:bodyPr>
          <a:lstStyle/>
          <a:p>
            <a:pPr marL="0" lvl="1" indent="0" eaLnBrk="1" hangingPunct="1">
              <a:spcAft>
                <a:spcPts val="1200"/>
              </a:spcAft>
              <a:buClr>
                <a:schemeClr val="accent3"/>
              </a:buClr>
              <a:buNone/>
              <a:defRPr/>
            </a:pPr>
            <a:r>
              <a:rPr lang="en-US" altLang="en-US" sz="3200">
                <a:solidFill>
                  <a:schemeClr val="tx1"/>
                </a:solidFill>
              </a:rPr>
              <a:t>What gets in the way of healthy eating</a:t>
            </a:r>
            <a:br>
              <a:rPr lang="en-US" altLang="en-US" sz="3200">
                <a:solidFill>
                  <a:schemeClr val="tx1"/>
                </a:solidFill>
              </a:rPr>
            </a:br>
            <a:r>
              <a:rPr lang="en-US" altLang="en-US" sz="3200">
                <a:solidFill>
                  <a:schemeClr val="tx1"/>
                </a:solidFill>
              </a:rPr>
              <a:t>for you and your family?</a:t>
            </a:r>
          </a:p>
          <a:p>
            <a:pPr marL="457200" lvl="1" indent="-457200" eaLnBrk="1" hangingPunct="1">
              <a:spcAft>
                <a:spcPts val="300"/>
              </a:spcAft>
              <a:buClr>
                <a:schemeClr val="accent3"/>
              </a:buClr>
              <a:buFont typeface="Arial" panose="020B0604020202020204" pitchFamily="34" charset="0"/>
              <a:buChar char="•"/>
              <a:defRPr/>
            </a:pPr>
            <a:r>
              <a:rPr lang="en-US" altLang="en-US" sz="3200">
                <a:solidFill>
                  <a:schemeClr val="tx1"/>
                </a:solidFill>
              </a:rPr>
              <a:t>Lack of time</a:t>
            </a:r>
          </a:p>
          <a:p>
            <a:pPr marL="457200" lvl="1" indent="-457200" eaLnBrk="1" hangingPunct="1">
              <a:spcAft>
                <a:spcPts val="300"/>
              </a:spcAft>
              <a:buClr>
                <a:schemeClr val="accent3"/>
              </a:buClr>
              <a:buFont typeface="Arial" panose="020B0604020202020204" pitchFamily="34" charset="0"/>
              <a:buChar char="•"/>
              <a:defRPr/>
            </a:pPr>
            <a:r>
              <a:rPr lang="en-US" altLang="en-US" sz="3200">
                <a:solidFill>
                  <a:schemeClr val="tx1"/>
                </a:solidFill>
              </a:rPr>
              <a:t>Budget</a:t>
            </a:r>
          </a:p>
          <a:p>
            <a:pPr marL="457200" lvl="1" indent="-457200" eaLnBrk="1" hangingPunct="1">
              <a:spcAft>
                <a:spcPts val="300"/>
              </a:spcAft>
              <a:buClr>
                <a:schemeClr val="accent3"/>
              </a:buClr>
              <a:buFont typeface="Arial" panose="020B0604020202020204" pitchFamily="34" charset="0"/>
              <a:buChar char="•"/>
              <a:defRPr/>
            </a:pPr>
            <a:r>
              <a:rPr lang="en-US" altLang="en-US" sz="3200">
                <a:solidFill>
                  <a:schemeClr val="tx1"/>
                </a:solidFill>
              </a:rPr>
              <a:t>Eating out</a:t>
            </a:r>
          </a:p>
          <a:p>
            <a:pPr marL="457200" lvl="1" indent="-457200" eaLnBrk="1" hangingPunct="1">
              <a:spcAft>
                <a:spcPts val="300"/>
              </a:spcAft>
              <a:buClr>
                <a:schemeClr val="accent3"/>
              </a:buClr>
              <a:buFont typeface="Arial" panose="020B0604020202020204" pitchFamily="34" charset="0"/>
              <a:buChar char="•"/>
              <a:defRPr/>
            </a:pPr>
            <a:r>
              <a:rPr lang="en-US" altLang="en-US" sz="3200">
                <a:solidFill>
                  <a:schemeClr val="tx1"/>
                </a:solidFill>
              </a:rPr>
              <a:t>Food cravings</a:t>
            </a:r>
          </a:p>
          <a:p>
            <a:pPr marL="457200" lvl="1" indent="-457200" eaLnBrk="1" hangingPunct="1">
              <a:spcAft>
                <a:spcPts val="300"/>
              </a:spcAft>
              <a:buClr>
                <a:schemeClr val="accent3"/>
              </a:buClr>
              <a:buFont typeface="Arial" panose="020B0604020202020204" pitchFamily="34" charset="0"/>
              <a:buChar char="•"/>
              <a:defRPr/>
            </a:pPr>
            <a:r>
              <a:rPr lang="en-US" altLang="en-US" sz="3200">
                <a:solidFill>
                  <a:schemeClr val="tx1"/>
                </a:solidFill>
              </a:rPr>
              <a:t>Circumstances</a:t>
            </a:r>
          </a:p>
          <a:p>
            <a:pPr marL="457200" lvl="1" indent="-457200" eaLnBrk="1" hangingPunct="1">
              <a:spcAft>
                <a:spcPts val="300"/>
              </a:spcAft>
              <a:buClr>
                <a:schemeClr val="accent3"/>
              </a:buClr>
              <a:buFont typeface="Arial" panose="020B0604020202020204" pitchFamily="34" charset="0"/>
              <a:buChar char="•"/>
              <a:defRPr/>
            </a:pPr>
            <a:r>
              <a:rPr lang="en-US" altLang="en-US" sz="3200">
                <a:solidFill>
                  <a:schemeClr val="tx1"/>
                </a:solidFill>
              </a:rPr>
              <a:t>Don’t know how to make healthy choices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7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17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17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17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17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17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a:extLst>
              <a:ext uri="{FF2B5EF4-FFF2-40B4-BE49-F238E27FC236}">
                <a16:creationId xmlns:a16="http://schemas.microsoft.com/office/drawing/2014/main" id="{4C525406-6A00-4192-9541-A7954473C8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03375"/>
            <a:ext cx="7010400"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itle 1">
            <a:extLst>
              <a:ext uri="{FF2B5EF4-FFF2-40B4-BE49-F238E27FC236}">
                <a16:creationId xmlns:a16="http://schemas.microsoft.com/office/drawing/2014/main" id="{E2D8E9B4-B9B5-4EE4-BC80-C41F87C038AA}"/>
              </a:ext>
            </a:extLst>
          </p:cNvPr>
          <p:cNvSpPr>
            <a:spLocks noGrp="1"/>
          </p:cNvSpPr>
          <p:nvPr>
            <p:ph type="title"/>
          </p:nvPr>
        </p:nvSpPr>
        <p:spPr>
          <a:xfrm>
            <a:off x="457200" y="654269"/>
            <a:ext cx="8229600" cy="1066800"/>
          </a:xfrm>
        </p:spPr>
        <p:txBody>
          <a:bodyPr>
            <a:normAutofit/>
          </a:bodyPr>
          <a:lstStyle/>
          <a:p>
            <a:pPr eaLnBrk="1" hangingPunct="1"/>
            <a:r>
              <a:rPr lang="en-US" altLang="en-US" sz="4400" b="1">
                <a:solidFill>
                  <a:schemeClr val="accent3">
                    <a:lumMod val="75000"/>
                  </a:schemeClr>
                </a:solidFill>
              </a:rPr>
              <a:t>Lack of Time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1C0EB7BD-ED46-4343-8841-B8582755392C}"/>
              </a:ext>
            </a:extLst>
          </p:cNvPr>
          <p:cNvSpPr>
            <a:spLocks noGrp="1"/>
          </p:cNvSpPr>
          <p:nvPr>
            <p:ph type="title"/>
          </p:nvPr>
        </p:nvSpPr>
        <p:spPr>
          <a:xfrm>
            <a:off x="457200" y="520261"/>
            <a:ext cx="8229600" cy="993229"/>
          </a:xfrm>
        </p:spPr>
        <p:txBody>
          <a:bodyPr>
            <a:normAutofit/>
          </a:bodyPr>
          <a:lstStyle/>
          <a:p>
            <a:pPr eaLnBrk="1" hangingPunct="1"/>
            <a:r>
              <a:rPr lang="en-US" altLang="en-US" sz="4400" b="1">
                <a:solidFill>
                  <a:schemeClr val="accent3">
                    <a:lumMod val="75000"/>
                  </a:schemeClr>
                </a:solidFill>
              </a:rPr>
              <a:t>Lack of Time</a:t>
            </a:r>
          </a:p>
        </p:txBody>
      </p:sp>
      <p:sp>
        <p:nvSpPr>
          <p:cNvPr id="63491" name="Content Placeholder 2">
            <a:extLst>
              <a:ext uri="{FF2B5EF4-FFF2-40B4-BE49-F238E27FC236}">
                <a16:creationId xmlns:a16="http://schemas.microsoft.com/office/drawing/2014/main" id="{0D626C85-5FFB-430D-9EB1-44C6894CE1E0}"/>
              </a:ext>
            </a:extLst>
          </p:cNvPr>
          <p:cNvSpPr>
            <a:spLocks noGrp="1"/>
          </p:cNvSpPr>
          <p:nvPr>
            <p:ph idx="1"/>
          </p:nvPr>
        </p:nvSpPr>
        <p:spPr>
          <a:xfrm>
            <a:off x="31526" y="1497723"/>
            <a:ext cx="8970580" cy="5123793"/>
          </a:xfrm>
        </p:spPr>
        <p:txBody>
          <a:bodyPr vert="horz" lIns="91440" tIns="45720" rIns="91440" bIns="45720" anchor="t">
            <a:noAutofit/>
          </a:bodyPr>
          <a:lstStyle/>
          <a:p>
            <a:pPr indent="-255905" eaLnBrk="1" hangingPunct="1"/>
            <a:r>
              <a:rPr lang="en-US" altLang="en-US" sz="3000"/>
              <a:t>Map out your week</a:t>
            </a:r>
            <a:endParaRPr lang="en-US" sz="3000"/>
          </a:p>
          <a:p>
            <a:pPr marL="657860" lvl="1" indent="-246380" eaLnBrk="1" hangingPunct="1">
              <a:spcBef>
                <a:spcPts val="0"/>
              </a:spcBef>
            </a:pPr>
            <a:r>
              <a:rPr lang="en-US" altLang="en-US" sz="2800">
                <a:solidFill>
                  <a:schemeClr val="tx1"/>
                </a:solidFill>
              </a:rPr>
              <a:t>What days can you carve out some time?</a:t>
            </a:r>
            <a:endParaRPr lang="en-US" altLang="en-US" sz="2800">
              <a:solidFill>
                <a:schemeClr val="tx1"/>
              </a:solidFill>
              <a:cs typeface="Calibri"/>
            </a:endParaRPr>
          </a:p>
          <a:p>
            <a:pPr marL="657860" lvl="1" indent="-246380">
              <a:spcBef>
                <a:spcPts val="0"/>
              </a:spcBef>
            </a:pPr>
            <a:r>
              <a:rPr lang="en-US" altLang="en-US" sz="2800">
                <a:solidFill>
                  <a:schemeClr val="tx1"/>
                </a:solidFill>
              </a:rPr>
              <a:t>Who can help?  Spouse, children?</a:t>
            </a:r>
            <a:endParaRPr lang="en-US" altLang="en-US" sz="2800">
              <a:solidFill>
                <a:schemeClr val="tx1"/>
              </a:solidFill>
              <a:cs typeface="Calibri"/>
            </a:endParaRPr>
          </a:p>
          <a:p>
            <a:pPr marL="657860" lvl="1" indent="-246380" eaLnBrk="1" hangingPunct="1">
              <a:spcBef>
                <a:spcPts val="0"/>
              </a:spcBef>
            </a:pPr>
            <a:r>
              <a:rPr lang="en-US" altLang="en-US" sz="2800">
                <a:solidFill>
                  <a:schemeClr val="tx1"/>
                </a:solidFill>
                <a:cs typeface="Calibri"/>
              </a:rPr>
              <a:t>Create a go-to list of 10 minute meals</a:t>
            </a:r>
            <a:endParaRPr lang="en-US" altLang="en-US" sz="2800">
              <a:solidFill>
                <a:schemeClr val="tx1"/>
              </a:solidFill>
            </a:endParaRPr>
          </a:p>
          <a:p>
            <a:pPr indent="-255905">
              <a:spcBef>
                <a:spcPts val="1200"/>
              </a:spcBef>
            </a:pPr>
            <a:r>
              <a:rPr lang="en-US" altLang="en-US" sz="3000"/>
              <a:t>Try bulk meal prep or a meal box subscription</a:t>
            </a:r>
          </a:p>
          <a:p>
            <a:pPr indent="-255905" eaLnBrk="1" hangingPunct="1">
              <a:spcBef>
                <a:spcPts val="1200"/>
              </a:spcBef>
            </a:pPr>
            <a:r>
              <a:rPr lang="en-US" altLang="en-US" sz="3000"/>
              <a:t>Use your gadgets: Instant Pot, slow cooker, </a:t>
            </a:r>
            <a:br>
              <a:rPr lang="en-US" altLang="en-US" sz="3000"/>
            </a:br>
            <a:r>
              <a:rPr lang="en-US" altLang="en-US" sz="3000"/>
              <a:t>rice cooker, air fryer</a:t>
            </a:r>
          </a:p>
          <a:p>
            <a:pPr indent="-255905">
              <a:spcBef>
                <a:spcPts val="1200"/>
              </a:spcBef>
            </a:pPr>
            <a:r>
              <a:rPr lang="en-US" altLang="en-US" sz="3000"/>
              <a:t>Buy groceries online</a:t>
            </a:r>
          </a:p>
          <a:p>
            <a:pPr indent="-255905" eaLnBrk="1" hangingPunct="1">
              <a:spcBef>
                <a:spcPts val="1200"/>
              </a:spcBef>
            </a:pPr>
            <a:r>
              <a:rPr lang="en-US" altLang="en-US" sz="3000"/>
              <a:t>What other tips do you have?</a:t>
            </a:r>
            <a:r>
              <a:rPr lang="en-US" altLang="en-US" sz="2600"/>
              <a:t> (Type in the chat box)</a:t>
            </a:r>
            <a:endParaRPr lang="en-US" altLang="en-US" sz="2600">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4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4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349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349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34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765D91D9-E0EA-4107-96F6-86FE0B0AC803}"/>
              </a:ext>
            </a:extLst>
          </p:cNvPr>
          <p:cNvSpPr>
            <a:spLocks noGrp="1"/>
          </p:cNvSpPr>
          <p:nvPr>
            <p:ph type="title"/>
          </p:nvPr>
        </p:nvSpPr>
        <p:spPr>
          <a:xfrm>
            <a:off x="457200" y="373124"/>
            <a:ext cx="8229600" cy="1143000"/>
          </a:xfrm>
        </p:spPr>
        <p:txBody>
          <a:bodyPr vert="horz" lIns="91440" tIns="45720" rIns="91440" bIns="45720" anchor="ctr">
            <a:normAutofit/>
          </a:bodyPr>
          <a:lstStyle/>
          <a:p>
            <a:r>
              <a:rPr lang="en-US" altLang="en-US" sz="4400" b="1">
                <a:solidFill>
                  <a:schemeClr val="accent3">
                    <a:lumMod val="75000"/>
                  </a:schemeClr>
                </a:solidFill>
              </a:rPr>
              <a:t>Options for Convenience</a:t>
            </a:r>
          </a:p>
        </p:txBody>
      </p:sp>
      <p:pic>
        <p:nvPicPr>
          <p:cNvPr id="54276" name="Picture 4">
            <a:extLst>
              <a:ext uri="{FF2B5EF4-FFF2-40B4-BE49-F238E27FC236}">
                <a16:creationId xmlns:a16="http://schemas.microsoft.com/office/drawing/2014/main" id="{FF4C2261-CC12-4266-B3E6-8597467C7A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135" y="1442666"/>
            <a:ext cx="2315989" cy="2315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7" name="Picture 5">
            <a:extLst>
              <a:ext uri="{FF2B5EF4-FFF2-40B4-BE49-F238E27FC236}">
                <a16:creationId xmlns:a16="http://schemas.microsoft.com/office/drawing/2014/main" id="{E9CC226C-059E-46AB-99E3-BBBE094B53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135" y="4067506"/>
            <a:ext cx="2764582" cy="2740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8" name="Picture 6">
            <a:extLst>
              <a:ext uri="{FF2B5EF4-FFF2-40B4-BE49-F238E27FC236}">
                <a16:creationId xmlns:a16="http://schemas.microsoft.com/office/drawing/2014/main" id="{1EE3F1D5-A4B3-4545-98EB-57069DF38E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5523" y="1623200"/>
            <a:ext cx="2286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9" name="Picture 7">
            <a:extLst>
              <a:ext uri="{FF2B5EF4-FFF2-40B4-BE49-F238E27FC236}">
                <a16:creationId xmlns:a16="http://schemas.microsoft.com/office/drawing/2014/main" id="{EA44700A-8A03-4D3B-932A-FB60B64648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8203" y="4267200"/>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80" name="Picture 8">
            <a:extLst>
              <a:ext uri="{FF2B5EF4-FFF2-40B4-BE49-F238E27FC236}">
                <a16:creationId xmlns:a16="http://schemas.microsoft.com/office/drawing/2014/main" id="{3C872295-6124-44F9-B0A1-3530D480E9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4462" y="4267200"/>
            <a:ext cx="2270125" cy="227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81" name="Picture 9">
            <a:extLst>
              <a:ext uri="{FF2B5EF4-FFF2-40B4-BE49-F238E27FC236}">
                <a16:creationId xmlns:a16="http://schemas.microsoft.com/office/drawing/2014/main" id="{4A883658-E828-4ABC-9502-89320CD03E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203" y="1518529"/>
            <a:ext cx="2190750"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4276"/>
                                        </p:tgtEl>
                                        <p:attrNameLst>
                                          <p:attrName>style.visibility</p:attrName>
                                        </p:attrNameLst>
                                      </p:cBhvr>
                                      <p:to>
                                        <p:strVal val="visible"/>
                                      </p:to>
                                    </p:set>
                                    <p:animEffect transition="in" filter="fade">
                                      <p:cBhvr>
                                        <p:cTn id="7" dur="500"/>
                                        <p:tgtEl>
                                          <p:spTgt spid="54276"/>
                                        </p:tgtEl>
                                      </p:cBhvr>
                                    </p:animEffect>
                                  </p:childTnLst>
                                </p:cTn>
                              </p:par>
                              <p:par>
                                <p:cTn id="8" presetID="10" presetClass="entr" presetSubtype="0" fill="hold" nodeType="withEffect">
                                  <p:stCondLst>
                                    <p:cond delay="0"/>
                                  </p:stCondLst>
                                  <p:childTnLst>
                                    <p:set>
                                      <p:cBhvr>
                                        <p:cTn id="9" dur="1" fill="hold">
                                          <p:stCondLst>
                                            <p:cond delay="0"/>
                                          </p:stCondLst>
                                        </p:cTn>
                                        <p:tgtEl>
                                          <p:spTgt spid="54277"/>
                                        </p:tgtEl>
                                        <p:attrNameLst>
                                          <p:attrName>style.visibility</p:attrName>
                                        </p:attrNameLst>
                                      </p:cBhvr>
                                      <p:to>
                                        <p:strVal val="visible"/>
                                      </p:to>
                                    </p:set>
                                    <p:animEffect transition="in" filter="fade">
                                      <p:cBhvr>
                                        <p:cTn id="10" dur="500"/>
                                        <p:tgtEl>
                                          <p:spTgt spid="5427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54278"/>
                                        </p:tgtEl>
                                        <p:attrNameLst>
                                          <p:attrName>style.visibility</p:attrName>
                                        </p:attrNameLst>
                                      </p:cBhvr>
                                      <p:to>
                                        <p:strVal val="visible"/>
                                      </p:to>
                                    </p:set>
                                    <p:animEffect transition="in" filter="fade">
                                      <p:cBhvr>
                                        <p:cTn id="15" dur="500"/>
                                        <p:tgtEl>
                                          <p:spTgt spid="54278"/>
                                        </p:tgtEl>
                                      </p:cBhvr>
                                    </p:animEffect>
                                  </p:childTnLst>
                                </p:cTn>
                              </p:par>
                              <p:par>
                                <p:cTn id="16" presetID="10" presetClass="entr" presetSubtype="0" fill="hold" nodeType="withEffect">
                                  <p:stCondLst>
                                    <p:cond delay="0"/>
                                  </p:stCondLst>
                                  <p:childTnLst>
                                    <p:set>
                                      <p:cBhvr>
                                        <p:cTn id="17" dur="1" fill="hold">
                                          <p:stCondLst>
                                            <p:cond delay="0"/>
                                          </p:stCondLst>
                                        </p:cTn>
                                        <p:tgtEl>
                                          <p:spTgt spid="54279"/>
                                        </p:tgtEl>
                                        <p:attrNameLst>
                                          <p:attrName>style.visibility</p:attrName>
                                        </p:attrNameLst>
                                      </p:cBhvr>
                                      <p:to>
                                        <p:strVal val="visible"/>
                                      </p:to>
                                    </p:set>
                                    <p:animEffect transition="in" filter="fade">
                                      <p:cBhvr>
                                        <p:cTn id="18" dur="500"/>
                                        <p:tgtEl>
                                          <p:spTgt spid="5427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54280"/>
                                        </p:tgtEl>
                                        <p:attrNameLst>
                                          <p:attrName>style.visibility</p:attrName>
                                        </p:attrNameLst>
                                      </p:cBhvr>
                                      <p:to>
                                        <p:strVal val="visible"/>
                                      </p:to>
                                    </p:set>
                                    <p:animEffect transition="in" filter="fade">
                                      <p:cBhvr>
                                        <p:cTn id="23" dur="500"/>
                                        <p:tgtEl>
                                          <p:spTgt spid="54280"/>
                                        </p:tgtEl>
                                      </p:cBhvr>
                                    </p:animEffect>
                                  </p:childTnLst>
                                </p:cTn>
                              </p:par>
                              <p:par>
                                <p:cTn id="24" presetID="10" presetClass="entr" presetSubtype="0" fill="hold" nodeType="withEffect">
                                  <p:stCondLst>
                                    <p:cond delay="0"/>
                                  </p:stCondLst>
                                  <p:childTnLst>
                                    <p:set>
                                      <p:cBhvr>
                                        <p:cTn id="25" dur="1" fill="hold">
                                          <p:stCondLst>
                                            <p:cond delay="0"/>
                                          </p:stCondLst>
                                        </p:cTn>
                                        <p:tgtEl>
                                          <p:spTgt spid="54281"/>
                                        </p:tgtEl>
                                        <p:attrNameLst>
                                          <p:attrName>style.visibility</p:attrName>
                                        </p:attrNameLst>
                                      </p:cBhvr>
                                      <p:to>
                                        <p:strVal val="visible"/>
                                      </p:to>
                                    </p:set>
                                    <p:animEffect transition="in" filter="fade">
                                      <p:cBhvr>
                                        <p:cTn id="26" dur="500"/>
                                        <p:tgtEl>
                                          <p:spTgt spid="54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A2A466C5-6067-4599-ABC3-080DE408B8F4}"/>
              </a:ext>
            </a:extLst>
          </p:cNvPr>
          <p:cNvSpPr>
            <a:spLocks noGrp="1"/>
          </p:cNvSpPr>
          <p:nvPr>
            <p:ph type="title"/>
          </p:nvPr>
        </p:nvSpPr>
        <p:spPr>
          <a:xfrm>
            <a:off x="381000" y="622722"/>
            <a:ext cx="8382000" cy="1069848"/>
          </a:xfrm>
        </p:spPr>
        <p:txBody>
          <a:bodyPr>
            <a:normAutofit/>
          </a:bodyPr>
          <a:lstStyle/>
          <a:p>
            <a:r>
              <a:rPr lang="en-US" altLang="en-US" sz="4400" b="1">
                <a:solidFill>
                  <a:schemeClr val="accent3">
                    <a:lumMod val="75000"/>
                  </a:schemeClr>
                </a:solidFill>
              </a:rPr>
              <a:t>Quick &amp; Easy Breakfast Ideas</a:t>
            </a:r>
          </a:p>
        </p:txBody>
      </p:sp>
      <p:pic>
        <p:nvPicPr>
          <p:cNvPr id="5" name="Picture 4" descr="A picture containing food, plate, cooked&#10;&#10;Description automatically generated">
            <a:extLst>
              <a:ext uri="{FF2B5EF4-FFF2-40B4-BE49-F238E27FC236}">
                <a16:creationId xmlns:a16="http://schemas.microsoft.com/office/drawing/2014/main" id="{366956ED-8E5C-4D0B-9019-08F4213B63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68157" y="1477261"/>
            <a:ext cx="2554062" cy="3202108"/>
          </a:xfrm>
          <a:prstGeom prst="rect">
            <a:avLst/>
          </a:prstGeom>
        </p:spPr>
      </p:pic>
      <p:pic>
        <p:nvPicPr>
          <p:cNvPr id="43012" name="Picture 4" descr="Healthy Toaster Waffles - 90/10 Nutri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0257" y="1694808"/>
            <a:ext cx="4327922" cy="3247426"/>
          </a:xfrm>
          <a:prstGeom prst="rect">
            <a:avLst/>
          </a:prstGeom>
          <a:noFill/>
          <a:extLst>
            <a:ext uri="{909E8E84-426E-40DD-AFC4-6F175D3DCCD1}">
              <a14:hiddenFill xmlns:a14="http://schemas.microsoft.com/office/drawing/2010/main">
                <a:solidFill>
                  <a:srgbClr val="FFFFFF"/>
                </a:solidFill>
              </a14:hiddenFill>
            </a:ext>
          </a:extLst>
        </p:spPr>
      </p:pic>
      <p:pic>
        <p:nvPicPr>
          <p:cNvPr id="50181" name="Picture 5">
            <a:extLst>
              <a:ext uri="{FF2B5EF4-FFF2-40B4-BE49-F238E27FC236}">
                <a16:creationId xmlns:a16="http://schemas.microsoft.com/office/drawing/2014/main" id="{BDFDDB8D-7583-49C8-8276-E7ACDBB1B5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1229" y="3648506"/>
            <a:ext cx="2144457" cy="3213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F0C36183-50F9-425A-B026-D4A192C690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005" t="5963" r="8407" b="1112"/>
          <a:stretch/>
        </p:blipFill>
        <p:spPr>
          <a:xfrm>
            <a:off x="6427182" y="3322937"/>
            <a:ext cx="2728769" cy="17145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181"/>
                                        </p:tgtEl>
                                        <p:attrNameLst>
                                          <p:attrName>style.visibility</p:attrName>
                                        </p:attrNameLst>
                                      </p:cBhvr>
                                      <p:to>
                                        <p:strVal val="visible"/>
                                      </p:to>
                                    </p:set>
                                    <p:animEffect transition="in" filter="fade">
                                      <p:cBhvr>
                                        <p:cTn id="12" dur="500"/>
                                        <p:tgtEl>
                                          <p:spTgt spid="501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012"/>
                                        </p:tgtEl>
                                        <p:attrNameLst>
                                          <p:attrName>style.visibility</p:attrName>
                                        </p:attrNameLst>
                                      </p:cBhvr>
                                      <p:to>
                                        <p:strVal val="visible"/>
                                      </p:to>
                                    </p:set>
                                    <p:animEffect transition="in" filter="fade">
                                      <p:cBhvr>
                                        <p:cTn id="17" dur="500"/>
                                        <p:tgtEl>
                                          <p:spTgt spid="43012"/>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3" name="Picture 13">
            <a:extLst>
              <a:ext uri="{FF2B5EF4-FFF2-40B4-BE49-F238E27FC236}">
                <a16:creationId xmlns:a16="http://schemas.microsoft.com/office/drawing/2014/main" id="{B64FA0DE-A3D5-45E8-BC7F-F62393306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635" y="4529893"/>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14" name="Picture 14">
            <a:extLst>
              <a:ext uri="{FF2B5EF4-FFF2-40B4-BE49-F238E27FC236}">
                <a16:creationId xmlns:a16="http://schemas.microsoft.com/office/drawing/2014/main" id="{8580FE33-25C4-4EEB-B64A-6845E0ACA8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858967" y="1157969"/>
            <a:ext cx="2613198" cy="3919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7573" y="4634989"/>
            <a:ext cx="2267766" cy="2014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6" name="Picture 2" descr="Tuna Snacks - Classic | Clover Leaf">
            <a:extLst>
              <a:ext uri="{FF2B5EF4-FFF2-40B4-BE49-F238E27FC236}">
                <a16:creationId xmlns:a16="http://schemas.microsoft.com/office/drawing/2014/main" id="{9FDE4087-25B2-4A59-AC98-5866B7DE26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1654" y="2084223"/>
            <a:ext cx="2528888" cy="430958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A2A466C5-6067-4599-ABC3-080DE408B8F4}"/>
              </a:ext>
            </a:extLst>
          </p:cNvPr>
          <p:cNvSpPr txBox="1">
            <a:spLocks/>
          </p:cNvSpPr>
          <p:nvPr/>
        </p:nvSpPr>
        <p:spPr>
          <a:xfrm>
            <a:off x="381000" y="622722"/>
            <a:ext cx="8382000" cy="1069848"/>
          </a:xfrm>
          <a:prstGeom prst="rect">
            <a:avLst/>
          </a:prstGeom>
        </p:spPr>
        <p:txBody>
          <a:bodyPr vert="horz" anchor="ctr">
            <a:normAutofit/>
          </a:bodyPr>
          <a:lstStyle>
            <a:lvl1pPr algn="l" rtl="0" eaLnBrk="1" latinLnBrk="0" hangingPunct="1">
              <a:spcBef>
                <a:spcPct val="0"/>
              </a:spcBef>
              <a:buNone/>
              <a:defRPr kumimoji="0" sz="4000" b="0" i="0" kern="1200" cap="none" baseline="0">
                <a:solidFill>
                  <a:schemeClr val="tx2"/>
                </a:solidFill>
                <a:latin typeface="+mj-lt"/>
                <a:ea typeface="+mj-ea"/>
                <a:cs typeface="+mj-cs"/>
              </a:defRPr>
            </a:lvl1pPr>
          </a:lstStyle>
          <a:p>
            <a:pPr fontAlgn="auto">
              <a:spcAft>
                <a:spcPts val="0"/>
              </a:spcAft>
            </a:pPr>
            <a:r>
              <a:rPr lang="en-US" altLang="en-US" sz="4400" b="1">
                <a:solidFill>
                  <a:schemeClr val="accent3">
                    <a:lumMod val="75000"/>
                  </a:schemeClr>
                </a:solidFill>
              </a:rPr>
              <a:t>Quick &amp; Easy Lunch Ideas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14"/>
                                        </p:tgtEl>
                                        <p:attrNameLst>
                                          <p:attrName>style.visibility</p:attrName>
                                        </p:attrNameLst>
                                      </p:cBhvr>
                                      <p:to>
                                        <p:strVal val="visible"/>
                                      </p:to>
                                    </p:set>
                                    <p:animEffect transition="in" filter="fade">
                                      <p:cBhvr>
                                        <p:cTn id="7" dur="1000"/>
                                        <p:tgtEl>
                                          <p:spTgt spid="51214"/>
                                        </p:tgtEl>
                                      </p:cBhvr>
                                    </p:animEffect>
                                  </p:childTnLst>
                                </p:cTn>
                              </p:par>
                              <p:par>
                                <p:cTn id="8" presetID="10" presetClass="entr" presetSubtype="0" fill="hold" nodeType="withEffect">
                                  <p:stCondLst>
                                    <p:cond delay="500"/>
                                  </p:stCondLst>
                                  <p:childTnLst>
                                    <p:set>
                                      <p:cBhvr>
                                        <p:cTn id="9" dur="1" fill="hold">
                                          <p:stCondLst>
                                            <p:cond delay="0"/>
                                          </p:stCondLst>
                                        </p:cTn>
                                        <p:tgtEl>
                                          <p:spTgt spid="51213"/>
                                        </p:tgtEl>
                                        <p:attrNameLst>
                                          <p:attrName>style.visibility</p:attrName>
                                        </p:attrNameLst>
                                      </p:cBhvr>
                                      <p:to>
                                        <p:strVal val="visible"/>
                                      </p:to>
                                    </p:set>
                                    <p:animEffect transition="in" filter="fade">
                                      <p:cBhvr>
                                        <p:cTn id="10" dur="1000"/>
                                        <p:tgtEl>
                                          <p:spTgt spid="512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6866"/>
                                        </p:tgtEl>
                                        <p:attrNameLst>
                                          <p:attrName>style.visibility</p:attrName>
                                        </p:attrNameLst>
                                      </p:cBhvr>
                                      <p:to>
                                        <p:strVal val="visible"/>
                                      </p:to>
                                    </p:set>
                                    <p:animEffect transition="in" filter="fade">
                                      <p:cBhvr>
                                        <p:cTn id="15" dur="1000"/>
                                        <p:tgtEl>
                                          <p:spTgt spid="36866"/>
                                        </p:tgtEl>
                                      </p:cBhvr>
                                    </p:animEffect>
                                  </p:childTnLst>
                                </p:cTn>
                              </p:par>
                              <p:par>
                                <p:cTn id="16" presetID="10" presetClass="entr" presetSubtype="0" fill="hold" nodeType="withEffect">
                                  <p:stCondLst>
                                    <p:cond delay="500"/>
                                  </p:stCondLst>
                                  <p:childTnLst>
                                    <p:set>
                                      <p:cBhvr>
                                        <p:cTn id="17" dur="1" fill="hold">
                                          <p:stCondLst>
                                            <p:cond delay="0"/>
                                          </p:stCondLst>
                                        </p:cTn>
                                        <p:tgtEl>
                                          <p:spTgt spid="44034"/>
                                        </p:tgtEl>
                                        <p:attrNameLst>
                                          <p:attrName>style.visibility</p:attrName>
                                        </p:attrNameLst>
                                      </p:cBhvr>
                                      <p:to>
                                        <p:strVal val="visible"/>
                                      </p:to>
                                    </p:set>
                                    <p:animEffect transition="in" filter="fade">
                                      <p:cBhvr>
                                        <p:cTn id="18" dur="500"/>
                                        <p:tgtEl>
                                          <p:spTgt spid="4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F3DA467D-B078-488D-9902-0B83E9A686EF}"/>
              </a:ext>
            </a:extLst>
          </p:cNvPr>
          <p:cNvSpPr>
            <a:spLocks noGrp="1"/>
          </p:cNvSpPr>
          <p:nvPr>
            <p:ph type="title"/>
          </p:nvPr>
        </p:nvSpPr>
        <p:spPr>
          <a:xfrm>
            <a:off x="438150" y="810883"/>
            <a:ext cx="8229600" cy="1066800"/>
          </a:xfrm>
        </p:spPr>
        <p:txBody>
          <a:bodyPr>
            <a:normAutofit/>
          </a:bodyPr>
          <a:lstStyle/>
          <a:p>
            <a:pPr eaLnBrk="1" hangingPunct="1"/>
            <a:r>
              <a:rPr lang="en-US" altLang="en-US" sz="4400" b="1">
                <a:solidFill>
                  <a:schemeClr val="accent3">
                    <a:lumMod val="75000"/>
                  </a:schemeClr>
                </a:solidFill>
              </a:rPr>
              <a:t>Outline</a:t>
            </a:r>
          </a:p>
        </p:txBody>
      </p:sp>
      <p:sp>
        <p:nvSpPr>
          <p:cNvPr id="4099" name="Content Placeholder 2">
            <a:extLst>
              <a:ext uri="{FF2B5EF4-FFF2-40B4-BE49-F238E27FC236}">
                <a16:creationId xmlns:a16="http://schemas.microsoft.com/office/drawing/2014/main" id="{1338B930-D154-468E-84DF-EC6BBFC04416}"/>
              </a:ext>
            </a:extLst>
          </p:cNvPr>
          <p:cNvSpPr>
            <a:spLocks noGrp="1"/>
          </p:cNvSpPr>
          <p:nvPr>
            <p:ph idx="1"/>
          </p:nvPr>
        </p:nvSpPr>
        <p:spPr>
          <a:xfrm>
            <a:off x="457200" y="2106283"/>
            <a:ext cx="8229600" cy="4419600"/>
          </a:xfrm>
        </p:spPr>
        <p:txBody>
          <a:bodyPr vert="horz" lIns="91440" tIns="45720" rIns="91440" bIns="45720" anchor="t">
            <a:normAutofit/>
          </a:bodyPr>
          <a:lstStyle/>
          <a:p>
            <a:pPr indent="-255905" eaLnBrk="1" hangingPunct="1">
              <a:spcBef>
                <a:spcPts val="1200"/>
              </a:spcBef>
            </a:pPr>
            <a:r>
              <a:rPr lang="en-US" altLang="en-US" sz="3200"/>
              <a:t>Why make changes to your eating habits?</a:t>
            </a:r>
            <a:endParaRPr lang="en-US" sz="3200"/>
          </a:p>
          <a:p>
            <a:pPr indent="-255905" eaLnBrk="1" hangingPunct="1">
              <a:spcBef>
                <a:spcPts val="1200"/>
              </a:spcBef>
            </a:pPr>
            <a:r>
              <a:rPr lang="en-US" altLang="en-US" sz="3200"/>
              <a:t>Nutrition basics</a:t>
            </a:r>
          </a:p>
          <a:p>
            <a:pPr indent="-255905" eaLnBrk="1" hangingPunct="1">
              <a:spcBef>
                <a:spcPts val="1200"/>
              </a:spcBef>
            </a:pPr>
            <a:r>
              <a:rPr lang="en-US" altLang="en-US" sz="3200"/>
              <a:t>Troubleshooting</a:t>
            </a:r>
          </a:p>
          <a:p>
            <a:pPr indent="-255905" eaLnBrk="1" hangingPunct="1">
              <a:spcBef>
                <a:spcPts val="1200"/>
              </a:spcBef>
            </a:pPr>
            <a:r>
              <a:rPr lang="en-US" altLang="en-US" sz="3200"/>
              <a:t>What’s next?</a:t>
            </a:r>
            <a:endParaRPr lang="en-US" altLang="en-US" sz="3200">
              <a:solidFill>
                <a:schemeClr val="tx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a:extLst>
              <a:ext uri="{FF2B5EF4-FFF2-40B4-BE49-F238E27FC236}">
                <a16:creationId xmlns:a16="http://schemas.microsoft.com/office/drawing/2014/main" id="{E6F931B8-36FF-4C4F-8F42-9177CC959E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0344"/>
          <a:stretch>
            <a:fillRect/>
          </a:stretch>
        </p:blipFill>
        <p:spPr bwMode="auto">
          <a:xfrm>
            <a:off x="426279" y="1827495"/>
            <a:ext cx="3395094" cy="2247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30" name="Picture 6">
            <a:extLst>
              <a:ext uri="{FF2B5EF4-FFF2-40B4-BE49-F238E27FC236}">
                <a16:creationId xmlns:a16="http://schemas.microsoft.com/office/drawing/2014/main" id="{CD9CF4FA-CC4F-4892-80E7-A2AC34B8CC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4580" y="4579320"/>
            <a:ext cx="220980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31" name="Picture 7">
            <a:extLst>
              <a:ext uri="{FF2B5EF4-FFF2-40B4-BE49-F238E27FC236}">
                <a16:creationId xmlns:a16="http://schemas.microsoft.com/office/drawing/2014/main" id="{AB30A253-938B-4E37-9335-59510DB69B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7280" y="4476750"/>
            <a:ext cx="1914525"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32" name="Picture 8">
            <a:extLst>
              <a:ext uri="{FF2B5EF4-FFF2-40B4-BE49-F238E27FC236}">
                <a16:creationId xmlns:a16="http://schemas.microsoft.com/office/drawing/2014/main" id="{727FFE94-6AD8-4D9E-90E8-AC61D6A95A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8832" b="18150"/>
          <a:stretch>
            <a:fillRect/>
          </a:stretch>
        </p:blipFill>
        <p:spPr bwMode="auto">
          <a:xfrm>
            <a:off x="7190877" y="4913312"/>
            <a:ext cx="1743075" cy="165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2" name="Picture 2">
            <a:extLst>
              <a:ext uri="{FF2B5EF4-FFF2-40B4-BE49-F238E27FC236}">
                <a16:creationId xmlns:a16="http://schemas.microsoft.com/office/drawing/2014/main" id="{9CF272DF-42ED-4EBB-9330-8C21CEB219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4800" y="1676916"/>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A2A466C5-6067-4599-ABC3-080DE408B8F4}"/>
              </a:ext>
            </a:extLst>
          </p:cNvPr>
          <p:cNvSpPr txBox="1">
            <a:spLocks/>
          </p:cNvSpPr>
          <p:nvPr/>
        </p:nvSpPr>
        <p:spPr>
          <a:xfrm>
            <a:off x="381000" y="595426"/>
            <a:ext cx="8382000" cy="1069848"/>
          </a:xfrm>
          <a:prstGeom prst="rect">
            <a:avLst/>
          </a:prstGeom>
        </p:spPr>
        <p:txBody>
          <a:bodyPr vert="horz" anchor="ctr">
            <a:normAutofit/>
          </a:bodyPr>
          <a:lstStyle>
            <a:lvl1pPr algn="l" rtl="0" eaLnBrk="1" latinLnBrk="0" hangingPunct="1">
              <a:spcBef>
                <a:spcPct val="0"/>
              </a:spcBef>
              <a:buNone/>
              <a:defRPr kumimoji="0" sz="4000" b="0" i="0" kern="1200" cap="none" baseline="0">
                <a:solidFill>
                  <a:schemeClr val="tx2"/>
                </a:solidFill>
                <a:latin typeface="+mj-lt"/>
                <a:ea typeface="+mj-ea"/>
                <a:cs typeface="+mj-cs"/>
              </a:defRPr>
            </a:lvl1pPr>
          </a:lstStyle>
          <a:p>
            <a:pPr fontAlgn="auto">
              <a:spcAft>
                <a:spcPts val="0"/>
              </a:spcAft>
            </a:pPr>
            <a:r>
              <a:rPr lang="en-US" altLang="en-US" sz="4400" b="1">
                <a:solidFill>
                  <a:schemeClr val="accent3">
                    <a:lumMod val="75000"/>
                  </a:schemeClr>
                </a:solidFill>
              </a:rPr>
              <a:t>Quick &amp; Easy Supper Ideas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52230"/>
                                        </p:tgtEl>
                                        <p:attrNameLst>
                                          <p:attrName>style.visibility</p:attrName>
                                        </p:attrNameLst>
                                      </p:cBhvr>
                                      <p:to>
                                        <p:strVal val="visible"/>
                                      </p:to>
                                    </p:set>
                                    <p:animEffect transition="in" filter="fade">
                                      <p:cBhvr>
                                        <p:cTn id="7" dur="1000"/>
                                        <p:tgtEl>
                                          <p:spTgt spid="52230"/>
                                        </p:tgtEl>
                                      </p:cBhvr>
                                    </p:animEffect>
                                    <p:anim calcmode="lin" valueType="num">
                                      <p:cBhvr>
                                        <p:cTn id="8" dur="1000" fill="hold"/>
                                        <p:tgtEl>
                                          <p:spTgt spid="52230"/>
                                        </p:tgtEl>
                                        <p:attrNameLst>
                                          <p:attrName>ppt_x</p:attrName>
                                        </p:attrNameLst>
                                      </p:cBhvr>
                                      <p:tavLst>
                                        <p:tav tm="0">
                                          <p:val>
                                            <p:strVal val="#ppt_x"/>
                                          </p:val>
                                        </p:tav>
                                        <p:tav tm="100000">
                                          <p:val>
                                            <p:strVal val="#ppt_x"/>
                                          </p:val>
                                        </p:tav>
                                      </p:tavLst>
                                    </p:anim>
                                    <p:anim calcmode="lin" valueType="num">
                                      <p:cBhvr>
                                        <p:cTn id="9" dur="1000" fill="hold"/>
                                        <p:tgtEl>
                                          <p:spTgt spid="522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52231"/>
                                        </p:tgtEl>
                                        <p:attrNameLst>
                                          <p:attrName>style.visibility</p:attrName>
                                        </p:attrNameLst>
                                      </p:cBhvr>
                                      <p:to>
                                        <p:strVal val="visible"/>
                                      </p:to>
                                    </p:set>
                                    <p:animEffect transition="in" filter="fade">
                                      <p:cBhvr>
                                        <p:cTn id="12" dur="1000"/>
                                        <p:tgtEl>
                                          <p:spTgt spid="52231"/>
                                        </p:tgtEl>
                                      </p:cBhvr>
                                    </p:animEffect>
                                    <p:anim calcmode="lin" valueType="num">
                                      <p:cBhvr>
                                        <p:cTn id="13" dur="1000" fill="hold"/>
                                        <p:tgtEl>
                                          <p:spTgt spid="52231"/>
                                        </p:tgtEl>
                                        <p:attrNameLst>
                                          <p:attrName>ppt_x</p:attrName>
                                        </p:attrNameLst>
                                      </p:cBhvr>
                                      <p:tavLst>
                                        <p:tav tm="0">
                                          <p:val>
                                            <p:strVal val="#ppt_x"/>
                                          </p:val>
                                        </p:tav>
                                        <p:tav tm="100000">
                                          <p:val>
                                            <p:strVal val="#ppt_x"/>
                                          </p:val>
                                        </p:tav>
                                      </p:tavLst>
                                    </p:anim>
                                    <p:anim calcmode="lin" valueType="num">
                                      <p:cBhvr>
                                        <p:cTn id="14" dur="1000" fill="hold"/>
                                        <p:tgtEl>
                                          <p:spTgt spid="5223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1000"/>
                                  </p:stCondLst>
                                  <p:childTnLst>
                                    <p:set>
                                      <p:cBhvr>
                                        <p:cTn id="16" dur="1" fill="hold">
                                          <p:stCondLst>
                                            <p:cond delay="0"/>
                                          </p:stCondLst>
                                        </p:cTn>
                                        <p:tgtEl>
                                          <p:spTgt spid="52232"/>
                                        </p:tgtEl>
                                        <p:attrNameLst>
                                          <p:attrName>style.visibility</p:attrName>
                                        </p:attrNameLst>
                                      </p:cBhvr>
                                      <p:to>
                                        <p:strVal val="visible"/>
                                      </p:to>
                                    </p:set>
                                    <p:animEffect transition="in" filter="fade">
                                      <p:cBhvr>
                                        <p:cTn id="17" dur="1000"/>
                                        <p:tgtEl>
                                          <p:spTgt spid="52232"/>
                                        </p:tgtEl>
                                      </p:cBhvr>
                                    </p:animEffect>
                                    <p:anim calcmode="lin" valueType="num">
                                      <p:cBhvr>
                                        <p:cTn id="18" dur="1000" fill="hold"/>
                                        <p:tgtEl>
                                          <p:spTgt spid="52232"/>
                                        </p:tgtEl>
                                        <p:attrNameLst>
                                          <p:attrName>ppt_x</p:attrName>
                                        </p:attrNameLst>
                                      </p:cBhvr>
                                      <p:tavLst>
                                        <p:tav tm="0">
                                          <p:val>
                                            <p:strVal val="#ppt_x"/>
                                          </p:val>
                                        </p:tav>
                                        <p:tav tm="100000">
                                          <p:val>
                                            <p:strVal val="#ppt_x"/>
                                          </p:val>
                                        </p:tav>
                                      </p:tavLst>
                                    </p:anim>
                                    <p:anim calcmode="lin" valueType="num">
                                      <p:cBhvr>
                                        <p:cTn id="19" dur="1000" fill="hold"/>
                                        <p:tgtEl>
                                          <p:spTgt spid="5223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52228"/>
                                        </p:tgtEl>
                                        <p:attrNameLst>
                                          <p:attrName>style.visibility</p:attrName>
                                        </p:attrNameLst>
                                      </p:cBhvr>
                                      <p:to>
                                        <p:strVal val="visible"/>
                                      </p:to>
                                    </p:set>
                                    <p:animEffect transition="in" filter="fade">
                                      <p:cBhvr>
                                        <p:cTn id="24" dur="1000"/>
                                        <p:tgtEl>
                                          <p:spTgt spid="52228"/>
                                        </p:tgtEl>
                                      </p:cBhvr>
                                    </p:animEffect>
                                    <p:anim calcmode="lin" valueType="num">
                                      <p:cBhvr>
                                        <p:cTn id="25" dur="1000" fill="hold"/>
                                        <p:tgtEl>
                                          <p:spTgt spid="52228"/>
                                        </p:tgtEl>
                                        <p:attrNameLst>
                                          <p:attrName>ppt_x</p:attrName>
                                        </p:attrNameLst>
                                      </p:cBhvr>
                                      <p:tavLst>
                                        <p:tav tm="0">
                                          <p:val>
                                            <p:strVal val="#ppt_x"/>
                                          </p:val>
                                        </p:tav>
                                        <p:tav tm="100000">
                                          <p:val>
                                            <p:strVal val="#ppt_x"/>
                                          </p:val>
                                        </p:tav>
                                      </p:tavLst>
                                    </p:anim>
                                    <p:anim calcmode="lin" valueType="num">
                                      <p:cBhvr>
                                        <p:cTn id="26" dur="1000" fill="hold"/>
                                        <p:tgtEl>
                                          <p:spTgt spid="5222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35842"/>
                                        </p:tgtEl>
                                        <p:attrNameLst>
                                          <p:attrName>style.visibility</p:attrName>
                                        </p:attrNameLst>
                                      </p:cBhvr>
                                      <p:to>
                                        <p:strVal val="visible"/>
                                      </p:to>
                                    </p:set>
                                    <p:animEffect transition="in" filter="fade">
                                      <p:cBhvr>
                                        <p:cTn id="31" dur="1000"/>
                                        <p:tgtEl>
                                          <p:spTgt spid="35842"/>
                                        </p:tgtEl>
                                      </p:cBhvr>
                                    </p:animEffect>
                                    <p:anim calcmode="lin" valueType="num">
                                      <p:cBhvr>
                                        <p:cTn id="32" dur="1000" fill="hold"/>
                                        <p:tgtEl>
                                          <p:spTgt spid="35842"/>
                                        </p:tgtEl>
                                        <p:attrNameLst>
                                          <p:attrName>ppt_x</p:attrName>
                                        </p:attrNameLst>
                                      </p:cBhvr>
                                      <p:tavLst>
                                        <p:tav tm="0">
                                          <p:val>
                                            <p:strVal val="#ppt_x"/>
                                          </p:val>
                                        </p:tav>
                                        <p:tav tm="100000">
                                          <p:val>
                                            <p:strVal val="#ppt_x"/>
                                          </p:val>
                                        </p:tav>
                                      </p:tavLst>
                                    </p:anim>
                                    <p:anim calcmode="lin" valueType="num">
                                      <p:cBhvr>
                                        <p:cTn id="33" dur="1000" fill="hold"/>
                                        <p:tgtEl>
                                          <p:spTgt spid="358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8311" y="732642"/>
            <a:ext cx="5705730" cy="788276"/>
          </a:xfrm>
        </p:spPr>
        <p:txBody>
          <a:bodyPr vert="horz" lIns="91440" tIns="45720" rIns="91440" bIns="45720" anchor="b">
            <a:noAutofit/>
          </a:bodyPr>
          <a:lstStyle/>
          <a:p>
            <a:r>
              <a:rPr lang="en-US" sz="4400">
                <a:ln w="12700">
                  <a:noFill/>
                </a:ln>
                <a:solidFill>
                  <a:schemeClr val="accent3">
                    <a:lumMod val="75000"/>
                  </a:schemeClr>
                </a:solidFill>
                <a:effectLst/>
              </a:rPr>
              <a:t>Label Reading</a:t>
            </a:r>
          </a:p>
        </p:txBody>
      </p:sp>
      <p:pic>
        <p:nvPicPr>
          <p:cNvPr id="131074" name="Picture 2" descr="Watch what you eat: Indian packaged food unhealthiest in the world, finds  survey | Lifestyle News,The Indian Exp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0915" y="2900855"/>
            <a:ext cx="6213928" cy="345390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68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589"/>
          <a:stretch/>
        </p:blipFill>
        <p:spPr bwMode="auto">
          <a:xfrm>
            <a:off x="264505" y="2091769"/>
            <a:ext cx="3228975" cy="452880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777840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616"/>
            <a:ext cx="8229600" cy="1066800"/>
          </a:xfrm>
        </p:spPr>
        <p:txBody>
          <a:bodyPr>
            <a:normAutofit/>
          </a:bodyPr>
          <a:lstStyle/>
          <a:p>
            <a:r>
              <a:rPr lang="en-US" sz="4400" b="1" cap="none">
                <a:solidFill>
                  <a:schemeClr val="accent3">
                    <a:lumMod val="75000"/>
                  </a:schemeClr>
                </a:solidFill>
              </a:rPr>
              <a:t>Label Reading</a:t>
            </a:r>
          </a:p>
        </p:txBody>
      </p:sp>
      <p:pic>
        <p:nvPicPr>
          <p:cNvPr id="102402" name="Picture 2" descr="C:\Users\sdoerksen2\Desktop\dsBuffe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64" y="2207665"/>
            <a:ext cx="2914650" cy="3514725"/>
          </a:xfrm>
          <a:prstGeom prst="rect">
            <a:avLst/>
          </a:prstGeom>
          <a:noFill/>
          <a:extLst>
            <a:ext uri="{909E8E84-426E-40DD-AFC4-6F175D3DCCD1}">
              <a14:hiddenFill xmlns:a14="http://schemas.microsoft.com/office/drawing/2010/main">
                <a:solidFill>
                  <a:srgbClr val="FFFFFF"/>
                </a:solidFill>
              </a14:hiddenFill>
            </a:ext>
          </a:extLst>
        </p:spPr>
      </p:pic>
      <p:pic>
        <p:nvPicPr>
          <p:cNvPr id="102403" name="Picture 3" descr="C:\Users\sdoerksen2\Desktop\dsBuff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421" y="1704109"/>
            <a:ext cx="2300960" cy="49093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876421" y="2618777"/>
            <a:ext cx="2300960" cy="415498"/>
          </a:xfrm>
          <a:prstGeom prst="rect">
            <a:avLst/>
          </a:prstGeom>
          <a:solidFill>
            <a:srgbClr val="EDEDE5"/>
          </a:solidFill>
        </p:spPr>
        <p:txBody>
          <a:bodyPr wrap="square" rtlCol="0">
            <a:spAutoFit/>
          </a:bodyPr>
          <a:lstStyle/>
          <a:p>
            <a:r>
              <a:rPr lang="en-US" sz="1050">
                <a:solidFill>
                  <a:schemeClr val="tx1">
                    <a:lumMod val="85000"/>
                    <a:lumOff val="15000"/>
                  </a:schemeClr>
                </a:solidFill>
                <a:latin typeface="Arial" panose="020B0604020202020204" pitchFamily="34" charset="0"/>
                <a:cs typeface="Arial" panose="020B0604020202020204" pitchFamily="34" charset="0"/>
              </a:rPr>
              <a:t>2 ½” piece (1/10</a:t>
            </a:r>
            <a:r>
              <a:rPr lang="en-US" sz="1050" baseline="30000">
                <a:solidFill>
                  <a:schemeClr val="tx1">
                    <a:lumMod val="85000"/>
                    <a:lumOff val="15000"/>
                  </a:schemeClr>
                </a:solidFill>
                <a:latin typeface="Arial" panose="020B0604020202020204" pitchFamily="34" charset="0"/>
                <a:cs typeface="Arial" panose="020B0604020202020204" pitchFamily="34" charset="0"/>
              </a:rPr>
              <a:t>th</a:t>
            </a:r>
            <a:r>
              <a:rPr lang="en-US" sz="1050">
                <a:solidFill>
                  <a:schemeClr val="tx1">
                    <a:lumMod val="85000"/>
                    <a:lumOff val="15000"/>
                  </a:schemeClr>
                </a:solidFill>
                <a:latin typeface="Arial" panose="020B0604020202020204" pitchFamily="34" charset="0"/>
                <a:cs typeface="Arial" panose="020B0604020202020204" pitchFamily="34" charset="0"/>
              </a:rPr>
              <a:t> of sausage ring)</a:t>
            </a:r>
          </a:p>
          <a:p>
            <a:endParaRPr lang="en-US" sz="105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56202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Picture 3" descr="C:\Users\sdoerksen2\Desktop\dsBuff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572" y="1665916"/>
            <a:ext cx="2646302" cy="498453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3294992" y="2000920"/>
            <a:ext cx="5975132" cy="1233238"/>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0" indent="0" fontAlgn="auto">
              <a:spcBef>
                <a:spcPts val="0"/>
              </a:spcBef>
              <a:buNone/>
            </a:pPr>
            <a:r>
              <a:rPr lang="en-US" sz="3100">
                <a:solidFill>
                  <a:schemeClr val="tx1"/>
                </a:solidFill>
              </a:rPr>
              <a:t>1) Look at the serving size</a:t>
            </a:r>
          </a:p>
          <a:p>
            <a:pPr marL="0" indent="0" fontAlgn="auto">
              <a:spcBef>
                <a:spcPts val="0"/>
              </a:spcBef>
              <a:buNone/>
            </a:pPr>
            <a:r>
              <a:rPr lang="en-US" sz="3100">
                <a:solidFill>
                  <a:schemeClr val="tx1"/>
                </a:solidFill>
              </a:rPr>
              <a:t>Compare to your </a:t>
            </a:r>
            <a:r>
              <a:rPr lang="en-US" sz="3100" b="1" u="sng">
                <a:solidFill>
                  <a:schemeClr val="tx1"/>
                </a:solidFill>
              </a:rPr>
              <a:t>actual intake</a:t>
            </a:r>
          </a:p>
        </p:txBody>
      </p:sp>
      <p:sp>
        <p:nvSpPr>
          <p:cNvPr id="3" name="TextBox 2"/>
          <p:cNvSpPr txBox="1"/>
          <p:nvPr/>
        </p:nvSpPr>
        <p:spPr>
          <a:xfrm>
            <a:off x="335572" y="2604488"/>
            <a:ext cx="2646302" cy="477054"/>
          </a:xfrm>
          <a:prstGeom prst="rect">
            <a:avLst/>
          </a:prstGeom>
          <a:solidFill>
            <a:srgbClr val="EDEDE5"/>
          </a:solidFill>
        </p:spPr>
        <p:txBody>
          <a:bodyPr wrap="square" rtlCol="0">
            <a:spAutoFit/>
          </a:bodyPr>
          <a:lstStyle/>
          <a:p>
            <a:r>
              <a:rPr lang="en-US" sz="1250">
                <a:solidFill>
                  <a:schemeClr val="tx1">
                    <a:lumMod val="85000"/>
                    <a:lumOff val="15000"/>
                  </a:schemeClr>
                </a:solidFill>
                <a:latin typeface="Arial" panose="020B0604020202020204" pitchFamily="34" charset="0"/>
                <a:cs typeface="Arial" panose="020B0604020202020204" pitchFamily="34" charset="0"/>
              </a:rPr>
              <a:t>2 ½” piece (1/10</a:t>
            </a:r>
            <a:r>
              <a:rPr lang="en-US" sz="1250" baseline="30000">
                <a:solidFill>
                  <a:schemeClr val="tx1">
                    <a:lumMod val="85000"/>
                    <a:lumOff val="15000"/>
                  </a:schemeClr>
                </a:solidFill>
                <a:latin typeface="Arial" panose="020B0604020202020204" pitchFamily="34" charset="0"/>
                <a:cs typeface="Arial" panose="020B0604020202020204" pitchFamily="34" charset="0"/>
              </a:rPr>
              <a:t>th</a:t>
            </a:r>
            <a:r>
              <a:rPr lang="en-US" sz="1250">
                <a:solidFill>
                  <a:schemeClr val="tx1">
                    <a:lumMod val="85000"/>
                    <a:lumOff val="15000"/>
                  </a:schemeClr>
                </a:solidFill>
                <a:latin typeface="Arial" panose="020B0604020202020204" pitchFamily="34" charset="0"/>
                <a:cs typeface="Arial" panose="020B0604020202020204" pitchFamily="34" charset="0"/>
              </a:rPr>
              <a:t> of sausage ring)</a:t>
            </a:r>
          </a:p>
          <a:p>
            <a:endParaRPr lang="en-US" sz="1250">
              <a:solidFill>
                <a:schemeClr val="tx1">
                  <a:lumMod val="85000"/>
                  <a:lumOff val="15000"/>
                </a:schemeClr>
              </a:solidFill>
              <a:latin typeface="Arial" panose="020B0604020202020204" pitchFamily="34" charset="0"/>
              <a:cs typeface="Arial" panose="020B0604020202020204" pitchFamily="34" charset="0"/>
            </a:endParaRPr>
          </a:p>
        </p:txBody>
      </p:sp>
      <p:sp>
        <p:nvSpPr>
          <p:cNvPr id="7" name="Rounded Rectangle 6">
            <a:extLst>
              <a:ext uri="{FF2B5EF4-FFF2-40B4-BE49-F238E27FC236}">
                <a16:creationId xmlns:a16="http://schemas.microsoft.com/office/drawing/2014/main" id="{A0182860-38D5-4C3C-9BAF-C81923E71790}"/>
              </a:ext>
            </a:extLst>
          </p:cNvPr>
          <p:cNvSpPr/>
          <p:nvPr/>
        </p:nvSpPr>
        <p:spPr>
          <a:xfrm>
            <a:off x="287665" y="2277838"/>
            <a:ext cx="2718062" cy="679403"/>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335572" y="612393"/>
            <a:ext cx="5644055" cy="1066800"/>
          </a:xfrm>
        </p:spPr>
        <p:txBody>
          <a:bodyPr>
            <a:normAutofit/>
          </a:bodyPr>
          <a:lstStyle/>
          <a:p>
            <a:r>
              <a:rPr lang="en-US" sz="4400" b="1" cap="none">
                <a:solidFill>
                  <a:schemeClr val="accent3">
                    <a:lumMod val="75000"/>
                  </a:schemeClr>
                </a:solidFill>
              </a:rPr>
              <a:t>Label Reading</a:t>
            </a:r>
          </a:p>
        </p:txBody>
      </p:sp>
    </p:spTree>
    <p:extLst>
      <p:ext uri="{BB962C8B-B14F-4D97-AF65-F5344CB8AC3E}">
        <p14:creationId xmlns:p14="http://schemas.microsoft.com/office/powerpoint/2010/main" val="284571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Picture 3" descr="C:\Users\sdoerksen2\Desktop\dsBuff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572" y="1665916"/>
            <a:ext cx="2646302" cy="49845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5572" y="2604488"/>
            <a:ext cx="2646302" cy="477054"/>
          </a:xfrm>
          <a:prstGeom prst="rect">
            <a:avLst/>
          </a:prstGeom>
          <a:solidFill>
            <a:srgbClr val="EDEDE5"/>
          </a:solidFill>
        </p:spPr>
        <p:txBody>
          <a:bodyPr wrap="square" rtlCol="0">
            <a:spAutoFit/>
          </a:bodyPr>
          <a:lstStyle/>
          <a:p>
            <a:r>
              <a:rPr lang="en-US" sz="1250">
                <a:solidFill>
                  <a:schemeClr val="tx1">
                    <a:lumMod val="85000"/>
                    <a:lumOff val="15000"/>
                  </a:schemeClr>
                </a:solidFill>
                <a:latin typeface="Arial" panose="020B0604020202020204" pitchFamily="34" charset="0"/>
                <a:cs typeface="Arial" panose="020B0604020202020204" pitchFamily="34" charset="0"/>
              </a:rPr>
              <a:t>2 ½” piece (1/10</a:t>
            </a:r>
            <a:r>
              <a:rPr lang="en-US" sz="1250" baseline="30000">
                <a:solidFill>
                  <a:schemeClr val="tx1">
                    <a:lumMod val="85000"/>
                    <a:lumOff val="15000"/>
                  </a:schemeClr>
                </a:solidFill>
                <a:latin typeface="Arial" panose="020B0604020202020204" pitchFamily="34" charset="0"/>
                <a:cs typeface="Arial" panose="020B0604020202020204" pitchFamily="34" charset="0"/>
              </a:rPr>
              <a:t>th</a:t>
            </a:r>
            <a:r>
              <a:rPr lang="en-US" sz="1250">
                <a:solidFill>
                  <a:schemeClr val="tx1">
                    <a:lumMod val="85000"/>
                    <a:lumOff val="15000"/>
                  </a:schemeClr>
                </a:solidFill>
                <a:latin typeface="Arial" panose="020B0604020202020204" pitchFamily="34" charset="0"/>
                <a:cs typeface="Arial" panose="020B0604020202020204" pitchFamily="34" charset="0"/>
              </a:rPr>
              <a:t> of sausage ring)</a:t>
            </a:r>
          </a:p>
          <a:p>
            <a:endParaRPr lang="en-US" sz="1250">
              <a:solidFill>
                <a:schemeClr val="tx1">
                  <a:lumMod val="85000"/>
                  <a:lumOff val="15000"/>
                </a:schemeClr>
              </a:solidFill>
              <a:latin typeface="Arial" panose="020B0604020202020204" pitchFamily="34" charset="0"/>
              <a:cs typeface="Arial" panose="020B0604020202020204" pitchFamily="34" charset="0"/>
            </a:endParaRPr>
          </a:p>
        </p:txBody>
      </p:sp>
      <p:sp>
        <p:nvSpPr>
          <p:cNvPr id="16" name="Rounded Rectangle 15">
            <a:extLst>
              <a:ext uri="{FF2B5EF4-FFF2-40B4-BE49-F238E27FC236}">
                <a16:creationId xmlns:a16="http://schemas.microsoft.com/office/drawing/2014/main" id="{A0182860-38D5-4C3C-9BAF-C81923E71790}"/>
              </a:ext>
            </a:extLst>
          </p:cNvPr>
          <p:cNvSpPr/>
          <p:nvPr/>
        </p:nvSpPr>
        <p:spPr>
          <a:xfrm>
            <a:off x="2008935" y="3115880"/>
            <a:ext cx="993795" cy="3534573"/>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A0182860-38D5-4C3C-9BAF-C81923E71790}"/>
              </a:ext>
            </a:extLst>
          </p:cNvPr>
          <p:cNvSpPr/>
          <p:nvPr/>
        </p:nvSpPr>
        <p:spPr>
          <a:xfrm>
            <a:off x="342900" y="3672022"/>
            <a:ext cx="2638974" cy="652328"/>
          </a:xfrm>
          <a:prstGeom prst="roundRect">
            <a:avLst/>
          </a:prstGeom>
          <a:noFill/>
          <a:ln w="7620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A0182860-38D5-4C3C-9BAF-C81923E71790}"/>
              </a:ext>
            </a:extLst>
          </p:cNvPr>
          <p:cNvSpPr/>
          <p:nvPr/>
        </p:nvSpPr>
        <p:spPr>
          <a:xfrm>
            <a:off x="355601" y="4477123"/>
            <a:ext cx="2647130" cy="266615"/>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flipV="1">
            <a:off x="17511" y="3775630"/>
            <a:ext cx="467703" cy="226278"/>
          </a:xfrm>
          <a:prstGeom prst="straightConnector1">
            <a:avLst/>
          </a:prstGeom>
          <a:ln w="5715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A0182860-38D5-4C3C-9BAF-C81923E71790}"/>
              </a:ext>
            </a:extLst>
          </p:cNvPr>
          <p:cNvSpPr/>
          <p:nvPr/>
        </p:nvSpPr>
        <p:spPr>
          <a:xfrm>
            <a:off x="335572" y="4953373"/>
            <a:ext cx="2667159" cy="266615"/>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rot="6600000" flipH="1" flipV="1">
            <a:off x="2883594" y="3787010"/>
            <a:ext cx="467703" cy="226278"/>
          </a:xfrm>
          <a:prstGeom prst="straightConnector1">
            <a:avLst/>
          </a:prstGeom>
          <a:ln w="5715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094318" y="1745282"/>
            <a:ext cx="6049681" cy="2708434"/>
          </a:xfrm>
          <a:prstGeom prst="rect">
            <a:avLst/>
          </a:prstGeom>
        </p:spPr>
        <p:txBody>
          <a:bodyPr wrap="square">
            <a:spAutoFit/>
          </a:bodyPr>
          <a:lstStyle/>
          <a:p>
            <a:pPr marL="0" indent="0" fontAlgn="auto">
              <a:spcBef>
                <a:spcPts val="0"/>
              </a:spcBef>
              <a:spcAft>
                <a:spcPts val="600"/>
              </a:spcAft>
              <a:buNone/>
            </a:pPr>
            <a:r>
              <a:rPr lang="en-US" sz="3000">
                <a:latin typeface="+mn-lt"/>
              </a:rPr>
              <a:t>1) Look at the serving size</a:t>
            </a:r>
          </a:p>
          <a:p>
            <a:pPr marL="0" indent="0" fontAlgn="auto">
              <a:spcBef>
                <a:spcPts val="0"/>
              </a:spcBef>
              <a:spcAft>
                <a:spcPts val="600"/>
              </a:spcAft>
              <a:buNone/>
            </a:pPr>
            <a:r>
              <a:rPr lang="en-US" sz="3000">
                <a:latin typeface="+mn-lt"/>
              </a:rPr>
              <a:t>Compare to your </a:t>
            </a:r>
            <a:r>
              <a:rPr lang="en-US" sz="3000" b="1" u="sng">
                <a:latin typeface="+mn-lt"/>
              </a:rPr>
              <a:t>actual intake</a:t>
            </a:r>
          </a:p>
          <a:p>
            <a:pPr marL="0" indent="0" fontAlgn="auto">
              <a:spcBef>
                <a:spcPts val="0"/>
              </a:spcBef>
              <a:spcAft>
                <a:spcPts val="600"/>
              </a:spcAft>
              <a:buNone/>
            </a:pPr>
            <a:endParaRPr lang="en-US" sz="3000">
              <a:latin typeface="+mn-lt"/>
            </a:endParaRPr>
          </a:p>
          <a:p>
            <a:pPr marL="0" indent="0" fontAlgn="auto">
              <a:spcBef>
                <a:spcPts val="0"/>
              </a:spcBef>
              <a:spcAft>
                <a:spcPts val="600"/>
              </a:spcAft>
              <a:buNone/>
            </a:pPr>
            <a:endParaRPr lang="en-US" sz="3000">
              <a:latin typeface="+mn-lt"/>
            </a:endParaRPr>
          </a:p>
          <a:p>
            <a:pPr marL="0" indent="0" fontAlgn="auto">
              <a:spcBef>
                <a:spcPts val="0"/>
              </a:spcBef>
              <a:spcAft>
                <a:spcPts val="600"/>
              </a:spcAft>
              <a:buNone/>
            </a:pPr>
            <a:r>
              <a:rPr lang="en-US" sz="3000">
                <a:latin typeface="+mn-lt"/>
              </a:rPr>
              <a:t>2) Look at the % daily value</a:t>
            </a:r>
            <a:r>
              <a:rPr lang="en-US" sz="2800">
                <a:latin typeface="+mn-lt"/>
              </a:rPr>
              <a:t> (% DV)</a:t>
            </a:r>
          </a:p>
        </p:txBody>
      </p:sp>
      <p:sp>
        <p:nvSpPr>
          <p:cNvPr id="5" name="TextBox 4"/>
          <p:cNvSpPr txBox="1"/>
          <p:nvPr/>
        </p:nvSpPr>
        <p:spPr>
          <a:xfrm>
            <a:off x="3528050" y="4447031"/>
            <a:ext cx="5415152" cy="2169825"/>
          </a:xfrm>
          <a:prstGeom prst="rect">
            <a:avLst/>
          </a:prstGeom>
          <a:noFill/>
        </p:spPr>
        <p:txBody>
          <a:bodyPr wrap="square" rtlCol="0">
            <a:spAutoFit/>
          </a:bodyPr>
          <a:lstStyle/>
          <a:p>
            <a:pPr marL="0" indent="0" fontAlgn="auto">
              <a:spcBef>
                <a:spcPts val="0"/>
              </a:spcBef>
              <a:spcAft>
                <a:spcPts val="600"/>
              </a:spcAft>
              <a:buNone/>
            </a:pPr>
            <a:r>
              <a:rPr lang="en-US" sz="3000">
                <a:latin typeface="+mn-lt"/>
              </a:rPr>
              <a:t>Focus on:</a:t>
            </a:r>
          </a:p>
          <a:p>
            <a:pPr marL="914400" lvl="1" indent="-457200" fontAlgn="auto">
              <a:spcBef>
                <a:spcPts val="0"/>
              </a:spcBef>
              <a:spcAft>
                <a:spcPts val="600"/>
              </a:spcAft>
              <a:buFont typeface="Wingdings" panose="05000000000000000000" pitchFamily="2" charset="2"/>
              <a:buChar char="§"/>
            </a:pPr>
            <a:r>
              <a:rPr lang="en-US" sz="3000" b="1">
                <a:latin typeface="+mn-lt"/>
              </a:rPr>
              <a:t>Sodium</a:t>
            </a:r>
            <a:r>
              <a:rPr lang="en-US" sz="3000">
                <a:latin typeface="+mn-lt"/>
              </a:rPr>
              <a:t>  (limit)</a:t>
            </a:r>
          </a:p>
          <a:p>
            <a:pPr marL="914400" lvl="1" indent="-457200" fontAlgn="auto">
              <a:spcBef>
                <a:spcPts val="0"/>
              </a:spcBef>
              <a:spcAft>
                <a:spcPts val="600"/>
              </a:spcAft>
              <a:buFont typeface="Wingdings" panose="05000000000000000000" pitchFamily="2" charset="2"/>
              <a:buChar char="§"/>
            </a:pPr>
            <a:r>
              <a:rPr lang="en-US" sz="3000" b="1">
                <a:latin typeface="+mn-lt"/>
              </a:rPr>
              <a:t>Saturated fat  </a:t>
            </a:r>
            <a:r>
              <a:rPr lang="en-US" sz="3000">
                <a:latin typeface="+mn-lt"/>
              </a:rPr>
              <a:t>(limit)</a:t>
            </a:r>
          </a:p>
          <a:p>
            <a:pPr marL="914400" lvl="1" indent="-457200" fontAlgn="auto">
              <a:spcBef>
                <a:spcPts val="0"/>
              </a:spcBef>
              <a:spcAft>
                <a:spcPts val="600"/>
              </a:spcAft>
              <a:buFont typeface="Wingdings" panose="05000000000000000000" pitchFamily="2" charset="2"/>
              <a:buChar char="§"/>
            </a:pPr>
            <a:r>
              <a:rPr lang="en-US" sz="3000" b="1">
                <a:latin typeface="+mn-lt"/>
              </a:rPr>
              <a:t>Fibre </a:t>
            </a:r>
            <a:r>
              <a:rPr lang="en-US" sz="3000">
                <a:latin typeface="+mn-lt"/>
              </a:rPr>
              <a:t> (eat more)</a:t>
            </a:r>
          </a:p>
        </p:txBody>
      </p:sp>
      <p:sp>
        <p:nvSpPr>
          <p:cNvPr id="13" name="Title 1"/>
          <p:cNvSpPr txBox="1">
            <a:spLocks/>
          </p:cNvSpPr>
          <p:nvPr/>
        </p:nvSpPr>
        <p:spPr>
          <a:xfrm>
            <a:off x="342900" y="525709"/>
            <a:ext cx="4461641"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fontAlgn="auto">
              <a:spcAft>
                <a:spcPts val="0"/>
              </a:spcAft>
            </a:pPr>
            <a:r>
              <a:rPr lang="en-US" sz="4400" b="1">
                <a:solidFill>
                  <a:schemeClr val="accent3">
                    <a:lumMod val="75000"/>
                  </a:schemeClr>
                </a:solidFill>
              </a:rPr>
              <a:t>Label Reading</a:t>
            </a:r>
          </a:p>
        </p:txBody>
      </p:sp>
    </p:spTree>
    <p:extLst>
      <p:ext uri="{BB962C8B-B14F-4D97-AF65-F5344CB8AC3E}">
        <p14:creationId xmlns:p14="http://schemas.microsoft.com/office/powerpoint/2010/main" val="63116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xit"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par>
                                <p:cTn id="28" presetID="47"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par>
                                <p:cTn id="38" presetID="1" presetClass="exit" presetSubtype="0" fill="hold" grpId="1" nodeType="withEffect">
                                  <p:stCondLst>
                                    <p:cond delay="0"/>
                                  </p:stCondLst>
                                  <p:childTnLst>
                                    <p:set>
                                      <p:cBhvr>
                                        <p:cTn id="39" dur="1" fill="hold">
                                          <p:stCondLst>
                                            <p:cond delay="0"/>
                                          </p:stCondLst>
                                        </p:cTn>
                                        <p:tgtEl>
                                          <p:spTgt spid="11"/>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5">
                                            <p:txEl>
                                              <p:pRg st="3" end="3"/>
                                            </p:tx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par>
                                <p:cTn id="46" presetID="1" presetClass="exit" presetSubtype="0" fill="hold" grpId="1" nodeType="withEffect">
                                  <p:stCondLst>
                                    <p:cond delay="0"/>
                                  </p:stCondLst>
                                  <p:childTnLst>
                                    <p:set>
                                      <p:cBhvr>
                                        <p:cTn id="47" dur="1" fill="hold">
                                          <p:stCondLst>
                                            <p:cond delay="0"/>
                                          </p:stCondLst>
                                        </p:cTn>
                                        <p:tgtEl>
                                          <p:spTgt spid="15"/>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19"/>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5" grpId="0" animBg="1"/>
      <p:bldP spid="15" grpId="1" animBg="1"/>
      <p:bldP spid="11" grpId="0" animBg="1"/>
      <p:bldP spid="11" grpId="1" animBg="1"/>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674" y="2119747"/>
            <a:ext cx="7887930" cy="4045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457200" y="748850"/>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fontAlgn="auto">
              <a:spcAft>
                <a:spcPts val="0"/>
              </a:spcAft>
            </a:pPr>
            <a:r>
              <a:rPr lang="en-US" sz="4400" b="1">
                <a:solidFill>
                  <a:schemeClr val="accent3">
                    <a:lumMod val="75000"/>
                  </a:schemeClr>
                </a:solidFill>
              </a:rPr>
              <a:t>Label Reading</a:t>
            </a:r>
          </a:p>
        </p:txBody>
      </p:sp>
    </p:spTree>
    <p:extLst>
      <p:ext uri="{BB962C8B-B14F-4D97-AF65-F5344CB8AC3E}">
        <p14:creationId xmlns:p14="http://schemas.microsoft.com/office/powerpoint/2010/main" val="2437548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Picture 3" descr="C:\Users\sdoerksen2\Desktop\dsBuff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572" y="1665916"/>
            <a:ext cx="2646302" cy="49845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30995" y="506668"/>
            <a:ext cx="6576038" cy="1066800"/>
          </a:xfrm>
        </p:spPr>
        <p:txBody>
          <a:bodyPr>
            <a:normAutofit/>
          </a:bodyPr>
          <a:lstStyle/>
          <a:p>
            <a:pPr>
              <a:defRPr/>
            </a:pPr>
            <a:r>
              <a:rPr lang="en-US" sz="4400" b="1" cap="none">
                <a:solidFill>
                  <a:schemeClr val="accent3">
                    <a:lumMod val="75000"/>
                  </a:schemeClr>
                </a:solidFill>
              </a:rPr>
              <a:t>Label Reading</a:t>
            </a:r>
          </a:p>
        </p:txBody>
      </p:sp>
      <p:sp>
        <p:nvSpPr>
          <p:cNvPr id="3" name="TextBox 2"/>
          <p:cNvSpPr txBox="1"/>
          <p:nvPr/>
        </p:nvSpPr>
        <p:spPr>
          <a:xfrm>
            <a:off x="335572" y="2604488"/>
            <a:ext cx="2646302" cy="477054"/>
          </a:xfrm>
          <a:prstGeom prst="rect">
            <a:avLst/>
          </a:prstGeom>
          <a:solidFill>
            <a:srgbClr val="EDEDE5"/>
          </a:solidFill>
        </p:spPr>
        <p:txBody>
          <a:bodyPr wrap="square" rtlCol="0">
            <a:spAutoFit/>
          </a:bodyPr>
          <a:lstStyle/>
          <a:p>
            <a:r>
              <a:rPr lang="en-US" sz="1250">
                <a:solidFill>
                  <a:schemeClr val="tx1">
                    <a:lumMod val="85000"/>
                    <a:lumOff val="15000"/>
                  </a:schemeClr>
                </a:solidFill>
                <a:latin typeface="Arial" panose="020B0604020202020204" pitchFamily="34" charset="0"/>
                <a:cs typeface="Arial" panose="020B0604020202020204" pitchFamily="34" charset="0"/>
              </a:rPr>
              <a:t>2 ½” piece (1/10</a:t>
            </a:r>
            <a:r>
              <a:rPr lang="en-US" sz="1250" baseline="30000">
                <a:solidFill>
                  <a:schemeClr val="tx1">
                    <a:lumMod val="85000"/>
                    <a:lumOff val="15000"/>
                  </a:schemeClr>
                </a:solidFill>
                <a:latin typeface="Arial" panose="020B0604020202020204" pitchFamily="34" charset="0"/>
                <a:cs typeface="Arial" panose="020B0604020202020204" pitchFamily="34" charset="0"/>
              </a:rPr>
              <a:t>th</a:t>
            </a:r>
            <a:r>
              <a:rPr lang="en-US" sz="1250">
                <a:solidFill>
                  <a:schemeClr val="tx1">
                    <a:lumMod val="85000"/>
                    <a:lumOff val="15000"/>
                  </a:schemeClr>
                </a:solidFill>
                <a:latin typeface="Arial" panose="020B0604020202020204" pitchFamily="34" charset="0"/>
                <a:cs typeface="Arial" panose="020B0604020202020204" pitchFamily="34" charset="0"/>
              </a:rPr>
              <a:t> of sausage ring)</a:t>
            </a:r>
          </a:p>
          <a:p>
            <a:endParaRPr lang="en-US" sz="1250">
              <a:solidFill>
                <a:schemeClr val="tx1">
                  <a:lumMod val="85000"/>
                  <a:lumOff val="15000"/>
                </a:schemeClr>
              </a:solidFill>
              <a:latin typeface="Arial" panose="020B060402020202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A0182860-38D5-4C3C-9BAF-C81923E71790}"/>
              </a:ext>
            </a:extLst>
          </p:cNvPr>
          <p:cNvSpPr/>
          <p:nvPr/>
        </p:nvSpPr>
        <p:spPr>
          <a:xfrm>
            <a:off x="355601" y="4477123"/>
            <a:ext cx="2626274" cy="266615"/>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p:cNvSpPr txBox="1">
            <a:spLocks/>
          </p:cNvSpPr>
          <p:nvPr/>
        </p:nvSpPr>
        <p:spPr>
          <a:xfrm>
            <a:off x="3619014" y="1502218"/>
            <a:ext cx="5524986" cy="3322896"/>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228600" indent="-228600" fontAlgn="auto">
              <a:spcBef>
                <a:spcPts val="0"/>
              </a:spcBef>
              <a:buClr>
                <a:schemeClr val="accent1"/>
              </a:buClr>
              <a:buNone/>
            </a:pPr>
            <a:r>
              <a:rPr lang="en-US" sz="3200" b="1">
                <a:solidFill>
                  <a:srgbClr val="C00000"/>
                </a:solidFill>
              </a:rPr>
              <a:t>a)  Sodium</a:t>
            </a:r>
          </a:p>
          <a:p>
            <a:pPr marL="228600" lvl="1" indent="-228600" fontAlgn="auto">
              <a:spcBef>
                <a:spcPts val="0"/>
              </a:spcBef>
              <a:spcAft>
                <a:spcPts val="1800"/>
              </a:spcAft>
              <a:buClr>
                <a:schemeClr val="accent1"/>
              </a:buClr>
              <a:buFont typeface="Wingdings" panose="05000000000000000000" pitchFamily="2" charset="2"/>
              <a:buChar char="§"/>
            </a:pPr>
            <a:r>
              <a:rPr lang="en-US" sz="2800">
                <a:solidFill>
                  <a:schemeClr val="tx1"/>
                </a:solidFill>
              </a:rPr>
              <a:t>Aim for 15% DV or less</a:t>
            </a:r>
            <a:br>
              <a:rPr lang="en-US" sz="2800" b="1">
                <a:solidFill>
                  <a:schemeClr val="tx1"/>
                </a:solidFill>
              </a:rPr>
            </a:br>
            <a:r>
              <a:rPr lang="en-US" sz="2800">
                <a:solidFill>
                  <a:schemeClr val="tx1"/>
                </a:solidFill>
              </a:rPr>
              <a:t>(the lower, the better)</a:t>
            </a:r>
          </a:p>
          <a:p>
            <a:pPr marL="228600" lvl="1" indent="-228600" fontAlgn="auto">
              <a:spcBef>
                <a:spcPts val="0"/>
              </a:spcBef>
              <a:spcAft>
                <a:spcPts val="300"/>
              </a:spcAft>
              <a:buClr>
                <a:schemeClr val="accent1"/>
              </a:buClr>
              <a:buFont typeface="Wingdings" panose="05000000000000000000" pitchFamily="2" charset="2"/>
              <a:buChar char="§"/>
            </a:pPr>
            <a:r>
              <a:rPr lang="en-US" sz="2400">
                <a:solidFill>
                  <a:schemeClr val="tx1"/>
                </a:solidFill>
              </a:rPr>
              <a:t>Remember the serving size</a:t>
            </a:r>
          </a:p>
          <a:p>
            <a:pPr marL="228600" lvl="1" indent="-228600" fontAlgn="auto">
              <a:spcBef>
                <a:spcPts val="0"/>
              </a:spcBef>
              <a:spcAft>
                <a:spcPts val="300"/>
              </a:spcAft>
              <a:buClr>
                <a:schemeClr val="accent1"/>
              </a:buClr>
              <a:buFont typeface="Wingdings" panose="05000000000000000000" pitchFamily="2" charset="2"/>
              <a:buChar char="§"/>
            </a:pPr>
            <a:r>
              <a:rPr lang="en-US" sz="2400">
                <a:solidFill>
                  <a:schemeClr val="tx1"/>
                </a:solidFill>
              </a:rPr>
              <a:t>If you eat a 5-inch piece of sausage</a:t>
            </a:r>
            <a:br>
              <a:rPr lang="en-US" sz="2400">
                <a:solidFill>
                  <a:schemeClr val="tx1"/>
                </a:solidFill>
              </a:rPr>
            </a:br>
            <a:r>
              <a:rPr lang="en-US" sz="2400">
                <a:solidFill>
                  <a:schemeClr val="tx1"/>
                </a:solidFill>
              </a:rPr>
              <a:t>= 2 servings</a:t>
            </a:r>
          </a:p>
        </p:txBody>
      </p:sp>
      <p:sp>
        <p:nvSpPr>
          <p:cNvPr id="4" name="TextBox 3"/>
          <p:cNvSpPr txBox="1"/>
          <p:nvPr/>
        </p:nvSpPr>
        <p:spPr>
          <a:xfrm>
            <a:off x="3619014" y="4678153"/>
            <a:ext cx="4987141" cy="1969770"/>
          </a:xfrm>
          <a:prstGeom prst="rect">
            <a:avLst/>
          </a:prstGeom>
          <a:noFill/>
        </p:spPr>
        <p:txBody>
          <a:bodyPr wrap="square" rtlCol="0">
            <a:spAutoFit/>
          </a:bodyPr>
          <a:lstStyle/>
          <a:p>
            <a:pPr marL="0" lvl="1"/>
            <a:r>
              <a:rPr lang="en-US" sz="2800">
                <a:latin typeface="+mn-lt"/>
              </a:rPr>
              <a:t>42% DV of sodium per serving</a:t>
            </a:r>
          </a:p>
          <a:p>
            <a:pPr marL="0" lvl="1">
              <a:spcAft>
                <a:spcPts val="600"/>
              </a:spcAft>
            </a:pPr>
            <a:r>
              <a:rPr lang="en-US" sz="2800">
                <a:latin typeface="+mn-lt"/>
              </a:rPr>
              <a:t>x 2 servings</a:t>
            </a:r>
          </a:p>
          <a:p>
            <a:pPr>
              <a:spcBef>
                <a:spcPts val="600"/>
              </a:spcBef>
            </a:pPr>
            <a:r>
              <a:rPr lang="en-US" sz="2800">
                <a:solidFill>
                  <a:srgbClr val="C00000"/>
                </a:solidFill>
                <a:latin typeface="+mn-lt"/>
              </a:rPr>
              <a:t>84% daily value of sodium</a:t>
            </a:r>
          </a:p>
          <a:p>
            <a:r>
              <a:rPr lang="en-US" sz="2800">
                <a:solidFill>
                  <a:srgbClr val="C00000"/>
                </a:solidFill>
                <a:latin typeface="+mn-lt"/>
              </a:rPr>
              <a:t>(actual intake)</a:t>
            </a:r>
          </a:p>
        </p:txBody>
      </p:sp>
      <p:cxnSp>
        <p:nvCxnSpPr>
          <p:cNvPr id="18" name="Straight Connector 17"/>
          <p:cNvCxnSpPr/>
          <p:nvPr/>
        </p:nvCxnSpPr>
        <p:spPr>
          <a:xfrm>
            <a:off x="3656608" y="5652372"/>
            <a:ext cx="481792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ounded Rectangle 20">
            <a:extLst>
              <a:ext uri="{FF2B5EF4-FFF2-40B4-BE49-F238E27FC236}">
                <a16:creationId xmlns:a16="http://schemas.microsoft.com/office/drawing/2014/main" id="{A0182860-38D5-4C3C-9BAF-C81923E71790}"/>
              </a:ext>
            </a:extLst>
          </p:cNvPr>
          <p:cNvSpPr/>
          <p:nvPr/>
        </p:nvSpPr>
        <p:spPr>
          <a:xfrm>
            <a:off x="287665" y="2277838"/>
            <a:ext cx="2718062" cy="679403"/>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47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Picture 3" descr="C:\Users\sdoerksen2\Desktop\dsBuff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322" y="1665916"/>
            <a:ext cx="2646302" cy="49845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0322" y="2604488"/>
            <a:ext cx="2646302" cy="477054"/>
          </a:xfrm>
          <a:prstGeom prst="rect">
            <a:avLst/>
          </a:prstGeom>
          <a:solidFill>
            <a:srgbClr val="EDEDE5"/>
          </a:solidFill>
        </p:spPr>
        <p:txBody>
          <a:bodyPr wrap="square" rtlCol="0">
            <a:spAutoFit/>
          </a:bodyPr>
          <a:lstStyle/>
          <a:p>
            <a:r>
              <a:rPr lang="en-US" sz="1250">
                <a:solidFill>
                  <a:schemeClr val="tx1">
                    <a:lumMod val="85000"/>
                    <a:lumOff val="15000"/>
                  </a:schemeClr>
                </a:solidFill>
                <a:latin typeface="Arial" panose="020B0604020202020204" pitchFamily="34" charset="0"/>
                <a:cs typeface="Arial" panose="020B0604020202020204" pitchFamily="34" charset="0"/>
              </a:rPr>
              <a:t>2 ½” piece (1/10</a:t>
            </a:r>
            <a:r>
              <a:rPr lang="en-US" sz="1250" baseline="30000">
                <a:solidFill>
                  <a:schemeClr val="tx1">
                    <a:lumMod val="85000"/>
                    <a:lumOff val="15000"/>
                  </a:schemeClr>
                </a:solidFill>
                <a:latin typeface="Arial" panose="020B0604020202020204" pitchFamily="34" charset="0"/>
                <a:cs typeface="Arial" panose="020B0604020202020204" pitchFamily="34" charset="0"/>
              </a:rPr>
              <a:t>th</a:t>
            </a:r>
            <a:r>
              <a:rPr lang="en-US" sz="1250">
                <a:solidFill>
                  <a:schemeClr val="tx1">
                    <a:lumMod val="85000"/>
                    <a:lumOff val="15000"/>
                  </a:schemeClr>
                </a:solidFill>
                <a:latin typeface="Arial" panose="020B0604020202020204" pitchFamily="34" charset="0"/>
                <a:cs typeface="Arial" panose="020B0604020202020204" pitchFamily="34" charset="0"/>
              </a:rPr>
              <a:t> of sausage ring)</a:t>
            </a:r>
          </a:p>
          <a:p>
            <a:endParaRPr lang="en-US" sz="1250">
              <a:solidFill>
                <a:schemeClr val="tx1">
                  <a:lumMod val="85000"/>
                  <a:lumOff val="15000"/>
                </a:schemeClr>
              </a:solidFill>
              <a:latin typeface="Arial" panose="020B0604020202020204" pitchFamily="34" charset="0"/>
              <a:cs typeface="Arial" panose="020B0604020202020204" pitchFamily="34" charset="0"/>
            </a:endParaRPr>
          </a:p>
        </p:txBody>
      </p:sp>
      <p:sp>
        <p:nvSpPr>
          <p:cNvPr id="10" name="Rounded Rectangle 9">
            <a:extLst>
              <a:ext uri="{FF2B5EF4-FFF2-40B4-BE49-F238E27FC236}">
                <a16:creationId xmlns:a16="http://schemas.microsoft.com/office/drawing/2014/main" id="{A0182860-38D5-4C3C-9BAF-C81923E71790}"/>
              </a:ext>
            </a:extLst>
          </p:cNvPr>
          <p:cNvSpPr/>
          <p:nvPr/>
        </p:nvSpPr>
        <p:spPr>
          <a:xfrm>
            <a:off x="223900" y="3672022"/>
            <a:ext cx="2691422" cy="652328"/>
          </a:xfrm>
          <a:prstGeom prst="roundRect">
            <a:avLst/>
          </a:prstGeom>
          <a:noFill/>
          <a:ln w="7620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flipV="1">
            <a:off x="-66734" y="3790814"/>
            <a:ext cx="467703" cy="226278"/>
          </a:xfrm>
          <a:prstGeom prst="straightConnector1">
            <a:avLst/>
          </a:prstGeom>
          <a:ln w="5715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133350" y="3200400"/>
            <a:ext cx="224297" cy="513547"/>
          </a:xfrm>
          <a:prstGeom prst="straightConnector1">
            <a:avLst/>
          </a:prstGeom>
          <a:ln w="57150">
            <a:solidFill>
              <a:schemeClr val="accent6">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9180000" flipH="1" flipV="1">
            <a:off x="2942834" y="3677675"/>
            <a:ext cx="467703" cy="226278"/>
          </a:xfrm>
          <a:prstGeom prst="straightConnector1">
            <a:avLst/>
          </a:prstGeom>
          <a:ln w="57150">
            <a:solidFill>
              <a:schemeClr val="accent6">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Content Placeholder 2"/>
          <p:cNvSpPr txBox="1">
            <a:spLocks/>
          </p:cNvSpPr>
          <p:nvPr/>
        </p:nvSpPr>
        <p:spPr>
          <a:xfrm>
            <a:off x="2953890" y="1665915"/>
            <a:ext cx="6132960" cy="4830135"/>
          </a:xfrm>
          <a:prstGeom prst="rect">
            <a:avLst/>
          </a:prstGeom>
          <a:ln>
            <a:noFill/>
          </a:ln>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228600" indent="-228600" fontAlgn="auto">
              <a:spcBef>
                <a:spcPts val="0"/>
              </a:spcBef>
              <a:buClr>
                <a:schemeClr val="accent1"/>
              </a:buClr>
              <a:buNone/>
            </a:pPr>
            <a:r>
              <a:rPr lang="en-US" sz="3200" b="1" dirty="0">
                <a:solidFill>
                  <a:srgbClr val="C00000"/>
                </a:solidFill>
              </a:rPr>
              <a:t>b)  Saturated Fat</a:t>
            </a:r>
          </a:p>
          <a:p>
            <a:pPr marL="228600" lvl="1" indent="-228600" fontAlgn="auto">
              <a:spcBef>
                <a:spcPts val="0"/>
              </a:spcBef>
              <a:spcAft>
                <a:spcPts val="300"/>
              </a:spcAft>
              <a:buClr>
                <a:schemeClr val="accent1"/>
              </a:buClr>
              <a:buFont typeface="Wingdings" panose="05000000000000000000" pitchFamily="2" charset="2"/>
              <a:buChar char="§"/>
            </a:pPr>
            <a:r>
              <a:rPr lang="en-US" sz="2600" dirty="0">
                <a:solidFill>
                  <a:schemeClr val="tx1"/>
                </a:solidFill>
              </a:rPr>
              <a:t>Total fat content is </a:t>
            </a:r>
            <a:r>
              <a:rPr lang="en-US" sz="2600" u="sng" dirty="0">
                <a:solidFill>
                  <a:schemeClr val="tx1"/>
                </a:solidFill>
              </a:rPr>
              <a:t>not</a:t>
            </a:r>
            <a:r>
              <a:rPr lang="en-US" sz="2600" dirty="0">
                <a:solidFill>
                  <a:schemeClr val="tx1"/>
                </a:solidFill>
              </a:rPr>
              <a:t> very important</a:t>
            </a:r>
          </a:p>
          <a:p>
            <a:pPr marL="228600" lvl="1" indent="-228600" fontAlgn="auto">
              <a:spcBef>
                <a:spcPts val="0"/>
              </a:spcBef>
              <a:spcAft>
                <a:spcPts val="1800"/>
              </a:spcAft>
              <a:buClr>
                <a:schemeClr val="accent1"/>
              </a:buClr>
              <a:buFont typeface="Wingdings" panose="05000000000000000000" pitchFamily="2" charset="2"/>
              <a:buChar char="§"/>
            </a:pPr>
            <a:r>
              <a:rPr lang="en-US" sz="2600" b="1" dirty="0">
                <a:solidFill>
                  <a:schemeClr val="accent6">
                    <a:lumMod val="75000"/>
                  </a:schemeClr>
                </a:solidFill>
              </a:rPr>
              <a:t>Total fat</a:t>
            </a:r>
            <a:r>
              <a:rPr lang="en-US" sz="2600" dirty="0">
                <a:solidFill>
                  <a:schemeClr val="accent6">
                    <a:lumMod val="75000"/>
                  </a:schemeClr>
                </a:solidFill>
              </a:rPr>
              <a:t> </a:t>
            </a:r>
            <a:r>
              <a:rPr lang="en-US" sz="2600" dirty="0">
                <a:solidFill>
                  <a:schemeClr val="tx1"/>
                </a:solidFill>
              </a:rPr>
              <a:t>= unsaturated + </a:t>
            </a:r>
            <a:r>
              <a:rPr lang="en-US" sz="2600" b="1" dirty="0">
                <a:solidFill>
                  <a:srgbClr val="C00000"/>
                </a:solidFill>
              </a:rPr>
              <a:t>saturated </a:t>
            </a:r>
            <a:r>
              <a:rPr lang="en-US" sz="2600" dirty="0">
                <a:solidFill>
                  <a:schemeClr val="tx1"/>
                </a:solidFill>
              </a:rPr>
              <a:t>+ </a:t>
            </a:r>
            <a:br>
              <a:rPr lang="en-US" sz="2600" dirty="0"/>
            </a:br>
            <a:r>
              <a:rPr lang="en-US" sz="2600" dirty="0">
                <a:solidFill>
                  <a:schemeClr val="tx1"/>
                </a:solidFill>
              </a:rPr>
              <a:t>+ trans fats</a:t>
            </a:r>
          </a:p>
          <a:p>
            <a:pPr marL="228600" lvl="1" indent="-228600" fontAlgn="auto">
              <a:spcBef>
                <a:spcPts val="0"/>
              </a:spcBef>
              <a:spcAft>
                <a:spcPts val="1800"/>
              </a:spcAft>
              <a:buClr>
                <a:schemeClr val="accent1"/>
              </a:buClr>
              <a:buFont typeface="Wingdings" panose="05000000000000000000" pitchFamily="2" charset="2"/>
              <a:buChar char="§"/>
            </a:pPr>
            <a:endParaRPr lang="en-US" sz="2600">
              <a:solidFill>
                <a:schemeClr val="tx1"/>
              </a:solidFill>
            </a:endParaRPr>
          </a:p>
          <a:p>
            <a:pPr marL="228600" lvl="1" indent="-228600" fontAlgn="auto">
              <a:spcBef>
                <a:spcPts val="0"/>
              </a:spcBef>
              <a:spcAft>
                <a:spcPts val="1800"/>
              </a:spcAft>
              <a:buClr>
                <a:schemeClr val="accent1"/>
              </a:buClr>
              <a:buFont typeface="Wingdings" panose="05000000000000000000" pitchFamily="2" charset="2"/>
              <a:buChar char="§"/>
            </a:pPr>
            <a:r>
              <a:rPr lang="en-US" sz="2600" b="1" dirty="0">
                <a:solidFill>
                  <a:srgbClr val="C00000"/>
                </a:solidFill>
              </a:rPr>
              <a:t>Saturated fat</a:t>
            </a:r>
            <a:r>
              <a:rPr lang="en-US" sz="2600" dirty="0">
                <a:solidFill>
                  <a:srgbClr val="C00000"/>
                </a:solidFill>
              </a:rPr>
              <a:t> </a:t>
            </a:r>
            <a:r>
              <a:rPr lang="en-US" sz="2600" dirty="0">
                <a:solidFill>
                  <a:schemeClr val="tx1"/>
                </a:solidFill>
              </a:rPr>
              <a:t>is a better indicator of the food’s overall nutrition quality</a:t>
            </a:r>
          </a:p>
          <a:p>
            <a:pPr marL="228600" lvl="1" indent="-228600" fontAlgn="auto">
              <a:spcBef>
                <a:spcPts val="0"/>
              </a:spcBef>
              <a:spcAft>
                <a:spcPts val="1800"/>
              </a:spcAft>
              <a:buClr>
                <a:schemeClr val="accent1"/>
              </a:buClr>
              <a:buFont typeface="Wingdings" panose="05000000000000000000" pitchFamily="2" charset="2"/>
              <a:buChar char="§"/>
            </a:pPr>
            <a:r>
              <a:rPr lang="en-US" sz="2600" dirty="0">
                <a:solidFill>
                  <a:schemeClr val="tx1"/>
                </a:solidFill>
              </a:rPr>
              <a:t>Aim for saturated fat of 15% DV or less</a:t>
            </a:r>
            <a:br>
              <a:rPr lang="en-US" sz="2600" b="1" dirty="0"/>
            </a:br>
            <a:r>
              <a:rPr lang="en-US" sz="2600" dirty="0">
                <a:solidFill>
                  <a:schemeClr val="tx1"/>
                </a:solidFill>
              </a:rPr>
              <a:t>(the lower, the better)</a:t>
            </a:r>
          </a:p>
        </p:txBody>
      </p:sp>
      <p:cxnSp>
        <p:nvCxnSpPr>
          <p:cNvPr id="19" name="Straight Arrow Connector 18"/>
          <p:cNvCxnSpPr/>
          <p:nvPr/>
        </p:nvCxnSpPr>
        <p:spPr>
          <a:xfrm rot="9180000" flipH="1" flipV="1">
            <a:off x="2951191" y="3967843"/>
            <a:ext cx="467703" cy="226278"/>
          </a:xfrm>
          <a:prstGeom prst="straightConnector1">
            <a:avLst/>
          </a:prstGeom>
          <a:ln w="5715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240322" y="509434"/>
            <a:ext cx="4400398"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fontAlgn="auto">
              <a:spcAft>
                <a:spcPts val="0"/>
              </a:spcAft>
              <a:defRPr/>
            </a:pPr>
            <a:r>
              <a:rPr lang="en-US" sz="4400" b="1">
                <a:solidFill>
                  <a:schemeClr val="accent3">
                    <a:lumMod val="75000"/>
                  </a:schemeClr>
                </a:solidFill>
              </a:rPr>
              <a:t>Label Reading</a:t>
            </a:r>
          </a:p>
        </p:txBody>
      </p:sp>
    </p:spTree>
    <p:extLst>
      <p:ext uri="{BB962C8B-B14F-4D97-AF65-F5344CB8AC3E}">
        <p14:creationId xmlns:p14="http://schemas.microsoft.com/office/powerpoint/2010/main" val="408268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xEl>
                                              <p:pRg st="5" end="5"/>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7">
                                            <p:txEl>
                                              <p:pRg st="2" end="2"/>
                                            </p:txEl>
                                          </p:spTgt>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Picture 3" descr="C:\Users\sdoerksen2\Desktop\dsBuff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572" y="1665916"/>
            <a:ext cx="2646302" cy="49845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5572" y="2604488"/>
            <a:ext cx="2646302" cy="477054"/>
          </a:xfrm>
          <a:prstGeom prst="rect">
            <a:avLst/>
          </a:prstGeom>
          <a:solidFill>
            <a:srgbClr val="EDEDE5"/>
          </a:solidFill>
        </p:spPr>
        <p:txBody>
          <a:bodyPr wrap="square" rtlCol="0">
            <a:spAutoFit/>
          </a:bodyPr>
          <a:lstStyle/>
          <a:p>
            <a:r>
              <a:rPr lang="en-US" sz="1250">
                <a:solidFill>
                  <a:schemeClr val="tx1">
                    <a:lumMod val="85000"/>
                    <a:lumOff val="15000"/>
                  </a:schemeClr>
                </a:solidFill>
                <a:latin typeface="Arial" panose="020B0604020202020204" pitchFamily="34" charset="0"/>
                <a:cs typeface="Arial" panose="020B0604020202020204" pitchFamily="34" charset="0"/>
              </a:rPr>
              <a:t>2 ½” piece (1/10</a:t>
            </a:r>
            <a:r>
              <a:rPr lang="en-US" sz="1250" baseline="30000">
                <a:solidFill>
                  <a:schemeClr val="tx1">
                    <a:lumMod val="85000"/>
                    <a:lumOff val="15000"/>
                  </a:schemeClr>
                </a:solidFill>
                <a:latin typeface="Arial" panose="020B0604020202020204" pitchFamily="34" charset="0"/>
                <a:cs typeface="Arial" panose="020B0604020202020204" pitchFamily="34" charset="0"/>
              </a:rPr>
              <a:t>th</a:t>
            </a:r>
            <a:r>
              <a:rPr lang="en-US" sz="1250">
                <a:solidFill>
                  <a:schemeClr val="tx1">
                    <a:lumMod val="85000"/>
                    <a:lumOff val="15000"/>
                  </a:schemeClr>
                </a:solidFill>
                <a:latin typeface="Arial" panose="020B0604020202020204" pitchFamily="34" charset="0"/>
                <a:cs typeface="Arial" panose="020B0604020202020204" pitchFamily="34" charset="0"/>
              </a:rPr>
              <a:t> of sausage ring)</a:t>
            </a:r>
          </a:p>
          <a:p>
            <a:endParaRPr lang="en-US" sz="1250">
              <a:solidFill>
                <a:schemeClr val="tx1">
                  <a:lumMod val="85000"/>
                  <a:lumOff val="15000"/>
                </a:schemeClr>
              </a:solidFill>
              <a:latin typeface="Arial" panose="020B0604020202020204" pitchFamily="34" charset="0"/>
              <a:cs typeface="Arial" panose="020B0604020202020204" pitchFamily="34" charset="0"/>
            </a:endParaRPr>
          </a:p>
        </p:txBody>
      </p:sp>
      <p:sp>
        <p:nvSpPr>
          <p:cNvPr id="8" name="Rounded Rectangle 7">
            <a:extLst>
              <a:ext uri="{FF2B5EF4-FFF2-40B4-BE49-F238E27FC236}">
                <a16:creationId xmlns:a16="http://schemas.microsoft.com/office/drawing/2014/main" id="{A0182860-38D5-4C3C-9BAF-C81923E71790}"/>
              </a:ext>
            </a:extLst>
          </p:cNvPr>
          <p:cNvSpPr/>
          <p:nvPr/>
        </p:nvSpPr>
        <p:spPr>
          <a:xfrm>
            <a:off x="355601" y="4945663"/>
            <a:ext cx="2626274" cy="266615"/>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p:cNvSpPr txBox="1">
            <a:spLocks/>
          </p:cNvSpPr>
          <p:nvPr/>
        </p:nvSpPr>
        <p:spPr>
          <a:xfrm>
            <a:off x="3218358" y="3641768"/>
            <a:ext cx="5165762" cy="2607790"/>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228600" indent="-228600" fontAlgn="auto">
              <a:spcBef>
                <a:spcPts val="0"/>
              </a:spcBef>
              <a:spcAft>
                <a:spcPts val="1200"/>
              </a:spcAft>
              <a:buClr>
                <a:schemeClr val="accent1"/>
              </a:buClr>
              <a:buNone/>
            </a:pPr>
            <a:r>
              <a:rPr lang="en-US" sz="3200" b="1">
                <a:solidFill>
                  <a:srgbClr val="C00000"/>
                </a:solidFill>
              </a:rPr>
              <a:t>c)  Fibre</a:t>
            </a:r>
            <a:endParaRPr lang="en-US" sz="3200" b="1">
              <a:solidFill>
                <a:srgbClr val="C00000"/>
              </a:solidFill>
              <a:cs typeface="Calibri"/>
            </a:endParaRPr>
          </a:p>
          <a:p>
            <a:pPr marL="228600" lvl="1" indent="-228600" fontAlgn="auto">
              <a:spcBef>
                <a:spcPts val="0"/>
              </a:spcBef>
              <a:spcAft>
                <a:spcPts val="1800"/>
              </a:spcAft>
              <a:buClr>
                <a:schemeClr val="accent1"/>
              </a:buClr>
              <a:buFont typeface="Wingdings" panose="05000000000000000000" pitchFamily="2" charset="2"/>
              <a:buChar char="§"/>
            </a:pPr>
            <a:r>
              <a:rPr lang="en-US" sz="3200">
                <a:solidFill>
                  <a:schemeClr val="tx1"/>
                </a:solidFill>
              </a:rPr>
              <a:t>Aim for 15% DV or more</a:t>
            </a:r>
            <a:br>
              <a:rPr lang="en-US" sz="3200" b="1"/>
            </a:br>
            <a:r>
              <a:rPr lang="en-US" sz="3200">
                <a:solidFill>
                  <a:schemeClr val="tx1"/>
                </a:solidFill>
              </a:rPr>
              <a:t>(the higher, the better)</a:t>
            </a:r>
            <a:endParaRPr lang="en-US" sz="3200">
              <a:solidFill>
                <a:schemeClr val="tx1"/>
              </a:solidFill>
              <a:cs typeface="Calibri"/>
            </a:endParaRPr>
          </a:p>
        </p:txBody>
      </p:sp>
      <p:sp>
        <p:nvSpPr>
          <p:cNvPr id="7" name="Title 1"/>
          <p:cNvSpPr txBox="1">
            <a:spLocks/>
          </p:cNvSpPr>
          <p:nvPr/>
        </p:nvSpPr>
        <p:spPr>
          <a:xfrm>
            <a:off x="335572" y="608442"/>
            <a:ext cx="4484413"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fontAlgn="auto">
              <a:spcAft>
                <a:spcPts val="0"/>
              </a:spcAft>
              <a:defRPr/>
            </a:pPr>
            <a:r>
              <a:rPr lang="en-US" sz="4400" b="1">
                <a:solidFill>
                  <a:schemeClr val="accent3">
                    <a:lumMod val="75000"/>
                  </a:schemeClr>
                </a:solidFill>
              </a:rPr>
              <a:t>Label Reading</a:t>
            </a:r>
          </a:p>
        </p:txBody>
      </p:sp>
    </p:spTree>
    <p:extLst>
      <p:ext uri="{BB962C8B-B14F-4D97-AF65-F5344CB8AC3E}">
        <p14:creationId xmlns:p14="http://schemas.microsoft.com/office/powerpoint/2010/main" val="382143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tretch/>
        </p:blipFill>
        <p:spPr>
          <a:xfrm>
            <a:off x="230069" y="1933113"/>
            <a:ext cx="4324350" cy="4324350"/>
          </a:xfrm>
        </p:spPr>
      </p:pic>
      <p:pic>
        <p:nvPicPr>
          <p:cNvPr id="7"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l="10721" t="16896" r="17759" b="6016"/>
          <a:stretch/>
        </p:blipFill>
        <p:spPr>
          <a:xfrm>
            <a:off x="4685606" y="1983633"/>
            <a:ext cx="4195155" cy="4223311"/>
          </a:xfrm>
          <a:prstGeom prst="rect">
            <a:avLst/>
          </a:prstGeom>
        </p:spPr>
      </p:pic>
      <p:sp>
        <p:nvSpPr>
          <p:cNvPr id="5" name="Title 1"/>
          <p:cNvSpPr txBox="1">
            <a:spLocks/>
          </p:cNvSpPr>
          <p:nvPr/>
        </p:nvSpPr>
        <p:spPr>
          <a:xfrm>
            <a:off x="230069" y="651056"/>
            <a:ext cx="5708935"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fontAlgn="auto">
              <a:spcAft>
                <a:spcPts val="0"/>
              </a:spcAft>
              <a:defRPr/>
            </a:pPr>
            <a:r>
              <a:rPr lang="en-US" sz="4400" b="1">
                <a:solidFill>
                  <a:schemeClr val="accent3">
                    <a:lumMod val="75000"/>
                  </a:schemeClr>
                </a:solidFill>
              </a:rPr>
              <a:t>Comparing Foods</a:t>
            </a:r>
          </a:p>
        </p:txBody>
      </p:sp>
    </p:spTree>
    <p:extLst>
      <p:ext uri="{BB962C8B-B14F-4D97-AF65-F5344CB8AC3E}">
        <p14:creationId xmlns:p14="http://schemas.microsoft.com/office/powerpoint/2010/main" val="2364703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1700C01A-C2D8-4295-B864-82474D087C30}"/>
              </a:ext>
            </a:extLst>
          </p:cNvPr>
          <p:cNvSpPr>
            <a:spLocks noGrp="1"/>
          </p:cNvSpPr>
          <p:nvPr>
            <p:ph type="title"/>
          </p:nvPr>
        </p:nvSpPr>
        <p:spPr>
          <a:xfrm>
            <a:off x="300038" y="838200"/>
            <a:ext cx="8701086" cy="1066800"/>
          </a:xfrm>
        </p:spPr>
        <p:txBody>
          <a:bodyPr>
            <a:noAutofit/>
          </a:bodyPr>
          <a:lstStyle/>
          <a:p>
            <a:pPr eaLnBrk="1" hangingPunct="1"/>
            <a:r>
              <a:rPr lang="en-US" altLang="en-US" b="1">
                <a:solidFill>
                  <a:schemeClr val="accent3">
                    <a:lumMod val="75000"/>
                  </a:schemeClr>
                </a:solidFill>
              </a:rPr>
              <a:t>Why did you come to today’s class?</a:t>
            </a:r>
            <a:br>
              <a:rPr lang="en-US" altLang="en-US" b="1">
                <a:solidFill>
                  <a:schemeClr val="accent3">
                    <a:lumMod val="75000"/>
                  </a:schemeClr>
                </a:solidFill>
              </a:rPr>
            </a:br>
            <a:r>
              <a:rPr lang="en-US" altLang="en-US" sz="3600">
                <a:solidFill>
                  <a:schemeClr val="accent3">
                    <a:lumMod val="75000"/>
                  </a:schemeClr>
                </a:solidFill>
              </a:rPr>
              <a:t>(Choose all that apply)</a:t>
            </a:r>
          </a:p>
        </p:txBody>
      </p:sp>
      <p:sp>
        <p:nvSpPr>
          <p:cNvPr id="5123" name="Content Placeholder 2">
            <a:extLst>
              <a:ext uri="{FF2B5EF4-FFF2-40B4-BE49-F238E27FC236}">
                <a16:creationId xmlns:a16="http://schemas.microsoft.com/office/drawing/2014/main" id="{A8EEE74B-3719-467B-AB54-B199DAF37101}"/>
              </a:ext>
            </a:extLst>
          </p:cNvPr>
          <p:cNvSpPr>
            <a:spLocks noGrp="1"/>
          </p:cNvSpPr>
          <p:nvPr>
            <p:ph idx="1"/>
          </p:nvPr>
        </p:nvSpPr>
        <p:spPr>
          <a:xfrm>
            <a:off x="442823" y="2206560"/>
            <a:ext cx="8430883" cy="4325112"/>
          </a:xfrm>
        </p:spPr>
        <p:txBody>
          <a:bodyPr vert="horz" lIns="91440" tIns="45720" rIns="91440" bIns="45720" anchor="t">
            <a:normAutofit/>
          </a:bodyPr>
          <a:lstStyle/>
          <a:p>
            <a:pPr indent="-255905" eaLnBrk="1" hangingPunct="1">
              <a:spcBef>
                <a:spcPts val="600"/>
              </a:spcBef>
              <a:spcAft>
                <a:spcPts val="600"/>
              </a:spcAft>
            </a:pPr>
            <a:r>
              <a:rPr lang="en-US" altLang="en-US" dirty="0">
                <a:cs typeface="Calibri"/>
              </a:rPr>
              <a:t>Manage my health (e.g. fatty liver, blood sugars, blood pressure, cholesterol, etc.)</a:t>
            </a:r>
            <a:endParaRPr lang="en-US" dirty="0"/>
          </a:p>
          <a:p>
            <a:pPr indent="-255905">
              <a:spcBef>
                <a:spcPts val="600"/>
              </a:spcBef>
              <a:spcAft>
                <a:spcPts val="600"/>
              </a:spcAft>
            </a:pPr>
            <a:r>
              <a:rPr lang="en-US" altLang="en-US" dirty="0">
                <a:cs typeface="Calibri"/>
              </a:rPr>
              <a:t>No time to eat healthy</a:t>
            </a:r>
          </a:p>
          <a:p>
            <a:pPr indent="-255905" eaLnBrk="1" hangingPunct="1">
              <a:spcBef>
                <a:spcPts val="600"/>
              </a:spcBef>
              <a:spcAft>
                <a:spcPts val="600"/>
              </a:spcAft>
            </a:pPr>
            <a:r>
              <a:rPr lang="en-US" altLang="en-US" dirty="0">
                <a:cs typeface="Calibri"/>
              </a:rPr>
              <a:t>Too expensive to eat healthy</a:t>
            </a:r>
            <a:endParaRPr lang="en-US" altLang="en-US" dirty="0"/>
          </a:p>
          <a:p>
            <a:pPr indent="-255905">
              <a:spcBef>
                <a:spcPts val="600"/>
              </a:spcBef>
              <a:spcAft>
                <a:spcPts val="600"/>
              </a:spcAft>
            </a:pPr>
            <a:r>
              <a:rPr lang="en-US" dirty="0">
                <a:ea typeface="+mn-lt"/>
                <a:cs typeface="+mn-lt"/>
              </a:rPr>
              <a:t>I don't know what to eat</a:t>
            </a:r>
          </a:p>
          <a:p>
            <a:pPr indent="-255905">
              <a:spcBef>
                <a:spcPts val="600"/>
              </a:spcBef>
              <a:spcAft>
                <a:spcPts val="600"/>
              </a:spcAft>
            </a:pPr>
            <a:r>
              <a:rPr lang="en-US" altLang="en-US" dirty="0">
                <a:cs typeface="Calibri"/>
              </a:rPr>
              <a:t>I know what to eat, but I can't seem to</a:t>
            </a:r>
            <a:br>
              <a:rPr lang="en-US" altLang="en-US" dirty="0">
                <a:cs typeface="Calibri"/>
              </a:rPr>
            </a:br>
            <a:r>
              <a:rPr lang="en-US" altLang="en-US" dirty="0">
                <a:cs typeface="Calibri"/>
              </a:rPr>
              <a:t>stick with my plan</a:t>
            </a:r>
            <a:endParaRPr lang="en-US" altLang="en-US" dirty="0"/>
          </a:p>
          <a:p>
            <a:pPr indent="-255905" eaLnBrk="1" hangingPunct="1">
              <a:spcBef>
                <a:spcPts val="600"/>
              </a:spcBef>
              <a:spcAft>
                <a:spcPts val="600"/>
              </a:spcAft>
            </a:pPr>
            <a:r>
              <a:rPr lang="en-US" altLang="en-US" dirty="0">
                <a:cs typeface="Calibri"/>
              </a:rPr>
              <a:t>Other (type your answer in the chat)</a:t>
            </a:r>
            <a:endParaRPr lang="en-US" alt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674" y="2119747"/>
            <a:ext cx="7887930" cy="4045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457200" y="748850"/>
            <a:ext cx="5691352"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fontAlgn="auto">
              <a:spcAft>
                <a:spcPts val="0"/>
              </a:spcAft>
            </a:pPr>
            <a:r>
              <a:rPr lang="en-US" sz="4400" b="1">
                <a:solidFill>
                  <a:schemeClr val="accent3">
                    <a:lumMod val="75000"/>
                  </a:schemeClr>
                </a:solidFill>
              </a:rPr>
              <a:t>Comparing Foods</a:t>
            </a:r>
          </a:p>
        </p:txBody>
      </p:sp>
    </p:spTree>
    <p:extLst>
      <p:ext uri="{BB962C8B-B14F-4D97-AF65-F5344CB8AC3E}">
        <p14:creationId xmlns:p14="http://schemas.microsoft.com/office/powerpoint/2010/main" val="3763289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1" name="Picture 3" descr="C:\Users\sdoerksen2\Desktop\label4.jpg"/>
          <p:cNvPicPr>
            <a:picLocks noChangeAspect="1" noChangeArrowheads="1"/>
          </p:cNvPicPr>
          <p:nvPr/>
        </p:nvPicPr>
        <p:blipFill rotWithShape="1">
          <a:blip r:embed="rId3">
            <a:extLst>
              <a:ext uri="{28A0092B-C50C-407E-A947-70E740481C1C}">
                <a14:useLocalDpi xmlns:a14="http://schemas.microsoft.com/office/drawing/2010/main" val="0"/>
              </a:ext>
            </a:extLst>
          </a:blip>
          <a:srcRect l="4295"/>
          <a:stretch/>
        </p:blipFill>
        <p:spPr bwMode="auto">
          <a:xfrm>
            <a:off x="741859" y="1713319"/>
            <a:ext cx="2260752" cy="3819525"/>
          </a:xfrm>
          <a:prstGeom prst="rect">
            <a:avLst/>
          </a:prstGeom>
          <a:noFill/>
          <a:extLst>
            <a:ext uri="{909E8E84-426E-40DD-AFC4-6F175D3DCCD1}">
              <a14:hiddenFill xmlns:a14="http://schemas.microsoft.com/office/drawing/2010/main">
                <a:solidFill>
                  <a:srgbClr val="FFFFFF"/>
                </a:solidFill>
              </a14:hiddenFill>
            </a:ext>
          </a:extLst>
        </p:spPr>
      </p:pic>
      <p:pic>
        <p:nvPicPr>
          <p:cNvPr id="21" name="Content Placeholder 5"/>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906" t="660" r="2648" b="740"/>
          <a:stretch/>
        </p:blipFill>
        <p:spPr>
          <a:xfrm>
            <a:off x="88444" y="1672538"/>
            <a:ext cx="717739" cy="741455"/>
          </a:xfrm>
        </p:spPr>
      </p:pic>
      <p:sp>
        <p:nvSpPr>
          <p:cNvPr id="10" name="Rounded Rectangle 9">
            <a:extLst>
              <a:ext uri="{FF2B5EF4-FFF2-40B4-BE49-F238E27FC236}">
                <a16:creationId xmlns:a16="http://schemas.microsoft.com/office/drawing/2014/main" id="{A0182860-38D5-4C3C-9BAF-C81923E71790}"/>
              </a:ext>
            </a:extLst>
          </p:cNvPr>
          <p:cNvSpPr/>
          <p:nvPr/>
        </p:nvSpPr>
        <p:spPr>
          <a:xfrm>
            <a:off x="3818071" y="2157115"/>
            <a:ext cx="2278125" cy="26223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A0182860-38D5-4C3C-9BAF-C81923E71790}"/>
              </a:ext>
            </a:extLst>
          </p:cNvPr>
          <p:cNvSpPr/>
          <p:nvPr/>
        </p:nvSpPr>
        <p:spPr>
          <a:xfrm>
            <a:off x="3817309" y="3401568"/>
            <a:ext cx="1654460" cy="21121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A0182860-38D5-4C3C-9BAF-C81923E71790}"/>
              </a:ext>
            </a:extLst>
          </p:cNvPr>
          <p:cNvSpPr/>
          <p:nvPr/>
        </p:nvSpPr>
        <p:spPr>
          <a:xfrm>
            <a:off x="3829807" y="3401568"/>
            <a:ext cx="1634647" cy="485482"/>
          </a:xfrm>
          <a:prstGeom prst="roundRect">
            <a:avLst/>
          </a:prstGeom>
          <a:noFill/>
          <a:ln w="762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p:cNvSpPr txBox="1">
            <a:spLocks/>
          </p:cNvSpPr>
          <p:nvPr/>
        </p:nvSpPr>
        <p:spPr>
          <a:xfrm>
            <a:off x="6376953" y="2157115"/>
            <a:ext cx="2755078" cy="3759924"/>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0" indent="0" fontAlgn="auto">
              <a:spcBef>
                <a:spcPts val="600"/>
              </a:spcBef>
              <a:spcAft>
                <a:spcPts val="1200"/>
              </a:spcAft>
              <a:buNone/>
            </a:pPr>
            <a:r>
              <a:rPr lang="en-US" sz="2800">
                <a:solidFill>
                  <a:schemeClr val="tx1"/>
                </a:solidFill>
              </a:rPr>
              <a:t>1) Serving size</a:t>
            </a:r>
          </a:p>
          <a:p>
            <a:pPr marL="0" indent="0" fontAlgn="auto">
              <a:spcBef>
                <a:spcPts val="600"/>
              </a:spcBef>
              <a:spcAft>
                <a:spcPts val="1200"/>
              </a:spcAft>
              <a:buNone/>
            </a:pPr>
            <a:r>
              <a:rPr lang="en-US" sz="2800">
                <a:solidFill>
                  <a:schemeClr val="tx1"/>
                </a:solidFill>
              </a:rPr>
              <a:t>2) Saturated fat</a:t>
            </a:r>
          </a:p>
          <a:p>
            <a:pPr marL="0" indent="0" fontAlgn="auto">
              <a:spcBef>
                <a:spcPts val="600"/>
              </a:spcBef>
              <a:spcAft>
                <a:spcPts val="1200"/>
              </a:spcAft>
              <a:buNone/>
            </a:pPr>
            <a:r>
              <a:rPr lang="en-US" sz="2800">
                <a:solidFill>
                  <a:schemeClr val="tx1"/>
                </a:solidFill>
              </a:rPr>
              <a:t>3) Sodium</a:t>
            </a:r>
          </a:p>
          <a:p>
            <a:pPr marL="0" indent="0" fontAlgn="auto">
              <a:spcBef>
                <a:spcPts val="600"/>
              </a:spcBef>
              <a:spcAft>
                <a:spcPts val="1200"/>
              </a:spcAft>
              <a:buNone/>
            </a:pPr>
            <a:r>
              <a:rPr lang="en-US" sz="2800">
                <a:solidFill>
                  <a:schemeClr val="tx1"/>
                </a:solidFill>
              </a:rPr>
              <a:t>4) Fibre</a:t>
            </a:r>
          </a:p>
        </p:txBody>
      </p:sp>
      <p:sp>
        <p:nvSpPr>
          <p:cNvPr id="20" name="Content Placeholder 2"/>
          <p:cNvSpPr txBox="1">
            <a:spLocks/>
          </p:cNvSpPr>
          <p:nvPr/>
        </p:nvSpPr>
        <p:spPr>
          <a:xfrm>
            <a:off x="3711968" y="5094206"/>
            <a:ext cx="2512463" cy="1132980"/>
          </a:xfrm>
          <a:prstGeom prst="roundRect">
            <a:avLst/>
          </a:prstGeom>
          <a:solidFill>
            <a:schemeClr val="accent4">
              <a:lumMod val="75000"/>
            </a:schemeClr>
          </a:solidFill>
          <a:ln>
            <a:solidFill>
              <a:schemeClr val="accent4">
                <a:lumMod val="75000"/>
              </a:schemeClr>
            </a:solidFill>
          </a:ln>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a:lstStyle>
          <a:p>
            <a:pPr marL="0" indent="0" algn="ctr" fontAlgn="auto">
              <a:spcBef>
                <a:spcPts val="0"/>
              </a:spcBef>
              <a:spcAft>
                <a:spcPts val="0"/>
              </a:spcAft>
              <a:buNone/>
            </a:pPr>
            <a:r>
              <a:rPr lang="en-US" sz="3000">
                <a:solidFill>
                  <a:schemeClr val="bg1"/>
                </a:solidFill>
              </a:rPr>
              <a:t>37 g net carb per 2/3 cup</a:t>
            </a:r>
          </a:p>
        </p:txBody>
      </p:sp>
      <p:pic>
        <p:nvPicPr>
          <p:cNvPr id="22"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3259531" y="1709822"/>
            <a:ext cx="3070123" cy="492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Content Placeholder 3"/>
          <p:cNvPicPr>
            <a:picLocks noChangeAspect="1"/>
          </p:cNvPicPr>
          <p:nvPr/>
        </p:nvPicPr>
        <p:blipFill rotWithShape="1">
          <a:blip r:embed="rId6" cstate="print">
            <a:extLst>
              <a:ext uri="{28A0092B-C50C-407E-A947-70E740481C1C}">
                <a14:useLocalDpi xmlns:a14="http://schemas.microsoft.com/office/drawing/2010/main" val="0"/>
              </a:ext>
            </a:extLst>
          </a:blip>
          <a:srcRect l="10721" t="16896" r="17759" b="6016"/>
          <a:stretch/>
        </p:blipFill>
        <p:spPr>
          <a:xfrm>
            <a:off x="5319907" y="1783871"/>
            <a:ext cx="932212" cy="938468"/>
          </a:xfrm>
          <a:prstGeom prst="rect">
            <a:avLst/>
          </a:prstGeom>
        </p:spPr>
      </p:pic>
      <p:pic>
        <p:nvPicPr>
          <p:cNvPr id="109570" name="Picture 2" descr="C:\Users\sdoerksen2\Desktop\label1.jpg"/>
          <p:cNvPicPr>
            <a:picLocks noChangeAspect="1" noChangeArrowheads="1"/>
          </p:cNvPicPr>
          <p:nvPr/>
        </p:nvPicPr>
        <p:blipFill rotWithShape="1">
          <a:blip r:embed="rId7">
            <a:extLst>
              <a:ext uri="{28A0092B-C50C-407E-A947-70E740481C1C}">
                <a14:useLocalDpi xmlns:a14="http://schemas.microsoft.com/office/drawing/2010/main" val="0"/>
              </a:ext>
            </a:extLst>
          </a:blip>
          <a:srcRect r="8359" b="9667"/>
          <a:stretch/>
        </p:blipFill>
        <p:spPr bwMode="auto">
          <a:xfrm>
            <a:off x="741859" y="5522540"/>
            <a:ext cx="2260752" cy="1049710"/>
          </a:xfrm>
          <a:prstGeom prst="rect">
            <a:avLst/>
          </a:prstGeom>
          <a:noFill/>
          <a:ln w="76200">
            <a:noFill/>
          </a:ln>
          <a:extLst>
            <a:ext uri="{909E8E84-426E-40DD-AFC4-6F175D3DCCD1}">
              <a14:hiddenFill xmlns:a14="http://schemas.microsoft.com/office/drawing/2010/main">
                <a:solidFill>
                  <a:srgbClr val="FFFFFF"/>
                </a:solidFill>
              </a14:hiddenFill>
            </a:ext>
          </a:extLst>
        </p:spPr>
      </p:pic>
      <p:pic>
        <p:nvPicPr>
          <p:cNvPr id="24" name="Picture 2" descr="C:\Users\sdoerksen2\Desktop\label1.jpg"/>
          <p:cNvPicPr>
            <a:picLocks noChangeAspect="1" noChangeArrowheads="1"/>
          </p:cNvPicPr>
          <p:nvPr/>
        </p:nvPicPr>
        <p:blipFill rotWithShape="1">
          <a:blip r:embed="rId7">
            <a:extLst>
              <a:ext uri="{28A0092B-C50C-407E-A947-70E740481C1C}">
                <a14:useLocalDpi xmlns:a14="http://schemas.microsoft.com/office/drawing/2010/main" val="0"/>
              </a:ext>
            </a:extLst>
          </a:blip>
          <a:srcRect l="76525" r="1611" b="9667"/>
          <a:stretch/>
        </p:blipFill>
        <p:spPr bwMode="auto">
          <a:xfrm>
            <a:off x="2463235" y="5522540"/>
            <a:ext cx="539376" cy="104971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a:extLst>
              <a:ext uri="{FF2B5EF4-FFF2-40B4-BE49-F238E27FC236}">
                <a16:creationId xmlns:a16="http://schemas.microsoft.com/office/drawing/2014/main" id="{A0182860-38D5-4C3C-9BAF-C81923E71790}"/>
              </a:ext>
            </a:extLst>
          </p:cNvPr>
          <p:cNvSpPr/>
          <p:nvPr/>
        </p:nvSpPr>
        <p:spPr>
          <a:xfrm>
            <a:off x="784990" y="1703015"/>
            <a:ext cx="2226248" cy="339702"/>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A0182860-38D5-4C3C-9BAF-C81923E71790}"/>
              </a:ext>
            </a:extLst>
          </p:cNvPr>
          <p:cNvSpPr/>
          <p:nvPr/>
        </p:nvSpPr>
        <p:spPr>
          <a:xfrm>
            <a:off x="3199148" y="2270357"/>
            <a:ext cx="2052369" cy="469233"/>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A0182860-38D5-4C3C-9BAF-C81923E71790}"/>
              </a:ext>
            </a:extLst>
          </p:cNvPr>
          <p:cNvSpPr/>
          <p:nvPr/>
        </p:nvSpPr>
        <p:spPr>
          <a:xfrm>
            <a:off x="759112" y="2959596"/>
            <a:ext cx="2226248" cy="339702"/>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A0182860-38D5-4C3C-9BAF-C81923E71790}"/>
              </a:ext>
            </a:extLst>
          </p:cNvPr>
          <p:cNvSpPr/>
          <p:nvPr/>
        </p:nvSpPr>
        <p:spPr>
          <a:xfrm>
            <a:off x="3235950" y="3681454"/>
            <a:ext cx="3093703" cy="329184"/>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A0182860-38D5-4C3C-9BAF-C81923E71790}"/>
              </a:ext>
            </a:extLst>
          </p:cNvPr>
          <p:cNvSpPr/>
          <p:nvPr/>
        </p:nvSpPr>
        <p:spPr>
          <a:xfrm>
            <a:off x="749809" y="3815083"/>
            <a:ext cx="2226248" cy="339702"/>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A0182860-38D5-4C3C-9BAF-C81923E71790}"/>
              </a:ext>
            </a:extLst>
          </p:cNvPr>
          <p:cNvSpPr/>
          <p:nvPr/>
        </p:nvSpPr>
        <p:spPr>
          <a:xfrm>
            <a:off x="3235544" y="4318884"/>
            <a:ext cx="3093703" cy="329184"/>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A0182860-38D5-4C3C-9BAF-C81923E71790}"/>
              </a:ext>
            </a:extLst>
          </p:cNvPr>
          <p:cNvSpPr/>
          <p:nvPr/>
        </p:nvSpPr>
        <p:spPr>
          <a:xfrm>
            <a:off x="753186" y="4382492"/>
            <a:ext cx="2226248" cy="339702"/>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A0182860-38D5-4C3C-9BAF-C81923E71790}"/>
              </a:ext>
            </a:extLst>
          </p:cNvPr>
          <p:cNvSpPr/>
          <p:nvPr/>
        </p:nvSpPr>
        <p:spPr>
          <a:xfrm>
            <a:off x="3255044" y="4814250"/>
            <a:ext cx="3093703" cy="32004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p:cNvSpPr txBox="1">
            <a:spLocks/>
          </p:cNvSpPr>
          <p:nvPr/>
        </p:nvSpPr>
        <p:spPr>
          <a:xfrm>
            <a:off x="376555" y="472988"/>
            <a:ext cx="82296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fontAlgn="auto">
              <a:spcAft>
                <a:spcPts val="0"/>
              </a:spcAft>
              <a:defRPr/>
            </a:pPr>
            <a:r>
              <a:rPr lang="en-US" sz="4400" b="1">
                <a:solidFill>
                  <a:schemeClr val="accent3">
                    <a:lumMod val="75000"/>
                  </a:schemeClr>
                </a:solidFill>
              </a:rPr>
              <a:t>Comparing Foods</a:t>
            </a:r>
          </a:p>
        </p:txBody>
      </p:sp>
    </p:spTree>
    <p:extLst>
      <p:ext uri="{BB962C8B-B14F-4D97-AF65-F5344CB8AC3E}">
        <p14:creationId xmlns:p14="http://schemas.microsoft.com/office/powerpoint/2010/main" val="98047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xEl>
                                              <p:pRg st="1" end="1"/>
                                            </p:txEl>
                                          </p:spTgt>
                                        </p:tgtEl>
                                        <p:attrNameLst>
                                          <p:attrName>style.visibility</p:attrName>
                                        </p:attrNameLst>
                                      </p:cBhvr>
                                      <p:to>
                                        <p:strVal val="visible"/>
                                      </p:to>
                                    </p:set>
                                    <p:animEffect transition="in" filter="fade">
                                      <p:cBhvr>
                                        <p:cTn id="20" dur="500"/>
                                        <p:tgtEl>
                                          <p:spTgt spid="16">
                                            <p:txEl>
                                              <p:pRg st="1" end="1"/>
                                            </p:txEl>
                                          </p:spTgt>
                                        </p:tgtEl>
                                      </p:cBhvr>
                                    </p:animEffect>
                                  </p:childTnLst>
                                </p:cTn>
                              </p:par>
                              <p:par>
                                <p:cTn id="21" presetID="1" presetClass="exit" presetSubtype="0" fill="hold" grpId="1" nodeType="withEffect">
                                  <p:stCondLst>
                                    <p:cond delay="0"/>
                                  </p:stCondLst>
                                  <p:childTnLst>
                                    <p:set>
                                      <p:cBhvr>
                                        <p:cTn id="22" dur="1" fill="hold">
                                          <p:stCondLst>
                                            <p:cond delay="0"/>
                                          </p:stCondLst>
                                        </p:cTn>
                                        <p:tgtEl>
                                          <p:spTgt spid="25"/>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xEl>
                                              <p:pRg st="2" end="2"/>
                                            </p:txEl>
                                          </p:spTgt>
                                        </p:tgtEl>
                                        <p:attrNameLst>
                                          <p:attrName>style.visibility</p:attrName>
                                        </p:attrNameLst>
                                      </p:cBhvr>
                                      <p:to>
                                        <p:strVal val="visible"/>
                                      </p:to>
                                    </p:set>
                                    <p:animEffect transition="in" filter="fade">
                                      <p:cBhvr>
                                        <p:cTn id="37" dur="500"/>
                                        <p:tgtEl>
                                          <p:spTgt spid="16">
                                            <p:txEl>
                                              <p:pRg st="2" end="2"/>
                                            </p:txEl>
                                          </p:spTgt>
                                        </p:tgtEl>
                                      </p:cBhvr>
                                    </p:animEffect>
                                  </p:childTnLst>
                                </p:cTn>
                              </p:par>
                              <p:par>
                                <p:cTn id="38" presetID="1" presetClass="exit" presetSubtype="0" fill="hold" grpId="1" nodeType="withEffect">
                                  <p:stCondLst>
                                    <p:cond delay="0"/>
                                  </p:stCondLst>
                                  <p:childTnLst>
                                    <p:set>
                                      <p:cBhvr>
                                        <p:cTn id="39" dur="1" fill="hold">
                                          <p:stCondLst>
                                            <p:cond delay="0"/>
                                          </p:stCondLst>
                                        </p:cTn>
                                        <p:tgtEl>
                                          <p:spTgt spid="26"/>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2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6">
                                            <p:txEl>
                                              <p:pRg st="3" end="3"/>
                                            </p:txEl>
                                          </p:spTgt>
                                        </p:tgtEl>
                                        <p:attrNameLst>
                                          <p:attrName>style.visibility</p:attrName>
                                        </p:attrNameLst>
                                      </p:cBhvr>
                                      <p:to>
                                        <p:strVal val="visible"/>
                                      </p:to>
                                    </p:set>
                                    <p:animEffect transition="in" filter="fade">
                                      <p:cBhvr>
                                        <p:cTn id="54" dur="500"/>
                                        <p:tgtEl>
                                          <p:spTgt spid="16">
                                            <p:txEl>
                                              <p:pRg st="3" end="3"/>
                                            </p:txEl>
                                          </p:spTgt>
                                        </p:tgtEl>
                                      </p:cBhvr>
                                    </p:animEffect>
                                  </p:childTnLst>
                                </p:cTn>
                              </p:par>
                              <p:par>
                                <p:cTn id="55" presetID="1" presetClass="exit" presetSubtype="0" fill="hold" grpId="1" nodeType="withEffect">
                                  <p:stCondLst>
                                    <p:cond delay="0"/>
                                  </p:stCondLst>
                                  <p:childTnLst>
                                    <p:set>
                                      <p:cBhvr>
                                        <p:cTn id="56" dur="1" fill="hold">
                                          <p:stCondLst>
                                            <p:cond delay="0"/>
                                          </p:stCondLst>
                                        </p:cTn>
                                        <p:tgtEl>
                                          <p:spTgt spid="28"/>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5" grpId="0" animBg="1"/>
      <p:bldP spid="25" grpId="1" animBg="1"/>
      <p:bldP spid="26" grpId="0" animBg="1"/>
      <p:bldP spid="26" grpId="1" animBg="1"/>
      <p:bldP spid="27" grpId="0" animBg="1"/>
      <p:bldP spid="27" grpId="1" animBg="1"/>
      <p:bldP spid="28" grpId="0" animBg="1"/>
      <p:bldP spid="28" grpId="1" animBg="1"/>
      <p:bldP spid="30" grpId="0" animBg="1"/>
      <p:bldP spid="30" grpId="1" animBg="1"/>
      <p:bldP spid="31" grpId="0" animBg="1"/>
      <p:bldP spid="3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434" y="811914"/>
            <a:ext cx="8229600" cy="1066800"/>
          </a:xfrm>
        </p:spPr>
        <p:txBody>
          <a:bodyPr>
            <a:normAutofit/>
          </a:bodyPr>
          <a:lstStyle/>
          <a:p>
            <a:r>
              <a:rPr lang="en-US" sz="4400" b="1">
                <a:solidFill>
                  <a:schemeClr val="accent3">
                    <a:lumMod val="75000"/>
                  </a:schemeClr>
                </a:solidFill>
              </a:rPr>
              <a:t>How to Balance a Meal</a:t>
            </a:r>
          </a:p>
        </p:txBody>
      </p:sp>
      <p:pic>
        <p:nvPicPr>
          <p:cNvPr id="58372" name="Picture 4" descr="Burger and vegetables balance on the scale">
            <a:extLst>
              <a:ext uri="{FF2B5EF4-FFF2-40B4-BE49-F238E27FC236}">
                <a16:creationId xmlns:a16="http://schemas.microsoft.com/office/drawing/2014/main" id="{F148C9CA-49AA-4A1C-B0CD-D1D593D4F4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3827" y="2119071"/>
            <a:ext cx="5144813" cy="4360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6653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971D28D2-AB94-4BBC-AF68-A113F4FEF27C}"/>
              </a:ext>
            </a:extLst>
          </p:cNvPr>
          <p:cNvSpPr>
            <a:spLocks noGrp="1"/>
          </p:cNvSpPr>
          <p:nvPr>
            <p:ph type="title"/>
          </p:nvPr>
        </p:nvSpPr>
        <p:spPr>
          <a:xfrm>
            <a:off x="246352" y="633121"/>
            <a:ext cx="6505738" cy="753547"/>
          </a:xfrm>
        </p:spPr>
        <p:txBody>
          <a:bodyPr vert="horz" lIns="91440" tIns="45720" rIns="91440" bIns="45720" anchor="ctr">
            <a:noAutofit/>
          </a:bodyPr>
          <a:lstStyle/>
          <a:p>
            <a:r>
              <a:rPr lang="en-US" b="1">
                <a:solidFill>
                  <a:schemeClr val="accent3">
                    <a:lumMod val="75000"/>
                  </a:schemeClr>
                </a:solidFill>
                <a:ea typeface="+mj-lt"/>
                <a:cs typeface="+mj-lt"/>
              </a:rPr>
              <a:t>How to Balance a Meal</a:t>
            </a:r>
            <a:endParaRPr lang="en-US">
              <a:solidFill>
                <a:schemeClr val="accent3">
                  <a:lumMod val="75000"/>
                </a:schemeClr>
              </a:solidFill>
            </a:endParaRPr>
          </a:p>
        </p:txBody>
      </p:sp>
      <p:sp>
        <p:nvSpPr>
          <p:cNvPr id="73731" name="Text Placeholder 3">
            <a:extLst>
              <a:ext uri="{FF2B5EF4-FFF2-40B4-BE49-F238E27FC236}">
                <a16:creationId xmlns:a16="http://schemas.microsoft.com/office/drawing/2014/main" id="{697897A7-4759-4E06-964F-2CF315BA7C05}"/>
              </a:ext>
            </a:extLst>
          </p:cNvPr>
          <p:cNvSpPr>
            <a:spLocks noGrp="1"/>
          </p:cNvSpPr>
          <p:nvPr>
            <p:ph type="body" idx="1"/>
          </p:nvPr>
        </p:nvSpPr>
        <p:spPr>
          <a:xfrm>
            <a:off x="572052" y="1411382"/>
            <a:ext cx="3644460" cy="639762"/>
          </a:xfrm>
          <a:noFill/>
          <a:ln>
            <a:noFill/>
          </a:ln>
        </p:spPr>
        <p:txBody>
          <a:bodyPr vert="horz" lIns="91440" tIns="45720" rIns="91440" bIns="45720" anchor="ctr">
            <a:noAutofit/>
          </a:bodyPr>
          <a:lstStyle/>
          <a:p>
            <a:pPr algn="ctr" eaLnBrk="1" hangingPunct="1"/>
            <a:r>
              <a:rPr lang="en-US" altLang="en-US" sz="2400" u="sng" dirty="0">
                <a:solidFill>
                  <a:schemeClr val="accent1"/>
                </a:solidFill>
                <a:latin typeface="+mj-lt"/>
              </a:rPr>
              <a:t>Lunch 1</a:t>
            </a:r>
            <a:endParaRPr lang="en-US">
              <a:solidFill>
                <a:schemeClr val="accent1"/>
              </a:solidFill>
            </a:endParaRPr>
          </a:p>
        </p:txBody>
      </p:sp>
      <p:sp>
        <p:nvSpPr>
          <p:cNvPr id="73733" name="Text Placeholder 5">
            <a:extLst>
              <a:ext uri="{FF2B5EF4-FFF2-40B4-BE49-F238E27FC236}">
                <a16:creationId xmlns:a16="http://schemas.microsoft.com/office/drawing/2014/main" id="{D12E02BF-E0AB-4171-BE13-9737AA593974}"/>
              </a:ext>
            </a:extLst>
          </p:cNvPr>
          <p:cNvSpPr>
            <a:spLocks noGrp="1"/>
          </p:cNvSpPr>
          <p:nvPr>
            <p:ph type="body" sz="half" idx="3"/>
          </p:nvPr>
        </p:nvSpPr>
        <p:spPr>
          <a:xfrm>
            <a:off x="4609622" y="1412593"/>
            <a:ext cx="3908815" cy="639762"/>
          </a:xfrm>
          <a:noFill/>
          <a:ln>
            <a:noFill/>
          </a:ln>
        </p:spPr>
        <p:txBody>
          <a:bodyPr vert="horz" lIns="91440" tIns="45720" rIns="91440" bIns="45720" anchor="ctr">
            <a:noAutofit/>
          </a:bodyPr>
          <a:lstStyle/>
          <a:p>
            <a:pPr algn="ctr" eaLnBrk="1" hangingPunct="1"/>
            <a:r>
              <a:rPr lang="en-US" altLang="en-US" sz="2400" u="sng" dirty="0">
                <a:solidFill>
                  <a:schemeClr val="accent1"/>
                </a:solidFill>
              </a:rPr>
              <a:t>Lunch 2</a:t>
            </a:r>
            <a:endParaRPr lang="en-US">
              <a:solidFill>
                <a:schemeClr val="accent1"/>
              </a:solidFill>
            </a:endParaRPr>
          </a:p>
        </p:txBody>
      </p:sp>
      <p:sp>
        <p:nvSpPr>
          <p:cNvPr id="5" name="Content Placeholder 4">
            <a:extLst>
              <a:ext uri="{FF2B5EF4-FFF2-40B4-BE49-F238E27FC236}">
                <a16:creationId xmlns:a16="http://schemas.microsoft.com/office/drawing/2014/main" id="{CE4D91CB-6550-4C88-8CC7-33ADA1F53C7A}"/>
              </a:ext>
            </a:extLst>
          </p:cNvPr>
          <p:cNvSpPr>
            <a:spLocks noGrp="1"/>
          </p:cNvSpPr>
          <p:nvPr>
            <p:ph sz="quarter" idx="2"/>
          </p:nvPr>
        </p:nvSpPr>
        <p:spPr>
          <a:xfrm>
            <a:off x="205915" y="2063664"/>
            <a:ext cx="4183961" cy="4706416"/>
          </a:xfrm>
        </p:spPr>
        <p:txBody>
          <a:bodyPr vert="horz" lIns="91440" tIns="45720" rIns="91440" bIns="45720" rtlCol="0" anchor="t">
            <a:normAutofit/>
          </a:bodyPr>
          <a:lstStyle/>
          <a:p>
            <a:pPr indent="-255905">
              <a:spcAft>
                <a:spcPts val="0"/>
              </a:spcAft>
            </a:pPr>
            <a:r>
              <a:rPr lang="en-US" sz="2400">
                <a:ea typeface="+mn-lt"/>
                <a:cs typeface="+mn-lt"/>
              </a:rPr>
              <a:t>Ham &amp; swiss sandwich</a:t>
            </a:r>
            <a:endParaRPr lang="en-US"/>
          </a:p>
          <a:p>
            <a:pPr marL="657860" lvl="1" indent="-246380"/>
            <a:r>
              <a:rPr lang="en-US" sz="2400">
                <a:solidFill>
                  <a:schemeClr val="tx1"/>
                </a:solidFill>
                <a:ea typeface="+mn-lt"/>
                <a:cs typeface="+mn-lt"/>
              </a:rPr>
              <a:t>On rye bread</a:t>
            </a:r>
          </a:p>
          <a:p>
            <a:pPr marL="657860" lvl="1" indent="-246380"/>
            <a:r>
              <a:rPr lang="en-US" sz="2400">
                <a:solidFill>
                  <a:schemeClr val="tx1"/>
                </a:solidFill>
                <a:ea typeface="+mn-lt"/>
                <a:cs typeface="+mn-lt"/>
              </a:rPr>
              <a:t>With mayo &amp; butter </a:t>
            </a:r>
          </a:p>
          <a:p>
            <a:pPr indent="-255905">
              <a:spcAft>
                <a:spcPts val="0"/>
              </a:spcAft>
            </a:pPr>
            <a:endParaRPr lang="en-US" sz="2400">
              <a:ea typeface="+mn-lt"/>
              <a:cs typeface="+mn-lt"/>
            </a:endParaRPr>
          </a:p>
          <a:p>
            <a:pPr indent="-255905">
              <a:spcAft>
                <a:spcPts val="0"/>
              </a:spcAft>
            </a:pPr>
            <a:endParaRPr lang="en-US" sz="2400">
              <a:ea typeface="+mn-lt"/>
              <a:cs typeface="+mn-lt"/>
            </a:endParaRPr>
          </a:p>
          <a:p>
            <a:pPr indent="-255905">
              <a:spcAft>
                <a:spcPts val="0"/>
              </a:spcAft>
            </a:pPr>
            <a:endParaRPr lang="en-US" sz="2400">
              <a:ea typeface="+mn-lt"/>
              <a:cs typeface="+mn-lt"/>
            </a:endParaRPr>
          </a:p>
          <a:p>
            <a:pPr marL="109220" indent="0">
              <a:spcAft>
                <a:spcPts val="0"/>
              </a:spcAft>
              <a:buNone/>
            </a:pPr>
            <a:endParaRPr lang="en-US" sz="2400">
              <a:ea typeface="+mn-lt"/>
              <a:cs typeface="+mn-lt"/>
            </a:endParaRPr>
          </a:p>
          <a:p>
            <a:pPr indent="-255905">
              <a:spcBef>
                <a:spcPts val="3000"/>
              </a:spcBef>
              <a:spcAft>
                <a:spcPts val="0"/>
              </a:spcAft>
            </a:pPr>
            <a:r>
              <a:rPr lang="en-US" sz="2400">
                <a:ea typeface="+mn-lt"/>
                <a:cs typeface="+mn-lt"/>
              </a:rPr>
              <a:t>Chocolate pudding</a:t>
            </a:r>
          </a:p>
          <a:p>
            <a:pPr indent="-255905">
              <a:spcAft>
                <a:spcPts val="0"/>
              </a:spcAft>
            </a:pPr>
            <a:r>
              <a:rPr lang="en-US" sz="2400">
                <a:ea typeface="+mn-lt"/>
                <a:cs typeface="+mn-lt"/>
              </a:rPr>
              <a:t>Iced tea</a:t>
            </a:r>
          </a:p>
        </p:txBody>
      </p:sp>
      <p:pic>
        <p:nvPicPr>
          <p:cNvPr id="17" name="Picture 2" descr="A picture containing cup, food, table, doughnut&#10;&#10;Description automatically generated">
            <a:extLst>
              <a:ext uri="{FF2B5EF4-FFF2-40B4-BE49-F238E27FC236}">
                <a16:creationId xmlns:a16="http://schemas.microsoft.com/office/drawing/2014/main" id="{745D7A9D-AEFE-499F-B106-66E650E0D37B}"/>
              </a:ext>
            </a:extLst>
          </p:cNvPr>
          <p:cNvPicPr>
            <a:picLocks noChangeAspect="1"/>
          </p:cNvPicPr>
          <p:nvPr/>
        </p:nvPicPr>
        <p:blipFill>
          <a:blip r:embed="rId3"/>
          <a:stretch>
            <a:fillRect/>
          </a:stretch>
        </p:blipFill>
        <p:spPr>
          <a:xfrm>
            <a:off x="2397629" y="5668192"/>
            <a:ext cx="1101592" cy="1101592"/>
          </a:xfrm>
          <a:prstGeom prst="rect">
            <a:avLst/>
          </a:prstGeom>
        </p:spPr>
      </p:pic>
      <p:sp>
        <p:nvSpPr>
          <p:cNvPr id="7" name="Content Placeholder 6">
            <a:extLst>
              <a:ext uri="{FF2B5EF4-FFF2-40B4-BE49-F238E27FC236}">
                <a16:creationId xmlns:a16="http://schemas.microsoft.com/office/drawing/2014/main" id="{2E605EF5-D095-48A0-A361-BF34177BF44A}"/>
              </a:ext>
            </a:extLst>
          </p:cNvPr>
          <p:cNvSpPr>
            <a:spLocks noGrp="1"/>
          </p:cNvSpPr>
          <p:nvPr>
            <p:ph sz="quarter" idx="4"/>
          </p:nvPr>
        </p:nvSpPr>
        <p:spPr>
          <a:xfrm>
            <a:off x="4305163" y="2014236"/>
            <a:ext cx="4648200" cy="4742823"/>
          </a:xfrm>
        </p:spPr>
        <p:txBody>
          <a:bodyPr vert="horz" lIns="91440" tIns="45720" rIns="91440" bIns="45720" rtlCol="0" anchor="t">
            <a:noAutofit/>
          </a:bodyPr>
          <a:lstStyle/>
          <a:p>
            <a:pPr indent="-255905"/>
            <a:r>
              <a:rPr lang="en-US" sz="2400"/>
              <a:t>Tuna, egg salad or</a:t>
            </a:r>
            <a:br>
              <a:rPr lang="en-US" sz="2400"/>
            </a:br>
            <a:r>
              <a:rPr lang="en-US" sz="2400"/>
              <a:t>roast chicken sandwich</a:t>
            </a:r>
            <a:endParaRPr lang="en-US"/>
          </a:p>
          <a:p>
            <a:pPr marL="657860" lvl="1" indent="-246380"/>
            <a:r>
              <a:rPr lang="en-US" sz="2400">
                <a:solidFill>
                  <a:schemeClr val="tx1"/>
                </a:solidFill>
              </a:rPr>
              <a:t>Whole wheat bread or wrap</a:t>
            </a:r>
          </a:p>
          <a:p>
            <a:pPr marL="657860" lvl="1" indent="-246380"/>
            <a:r>
              <a:rPr lang="en-US" sz="2400">
                <a:solidFill>
                  <a:schemeClr val="tx1"/>
                </a:solidFill>
              </a:rPr>
              <a:t>With mayo &amp; mustard </a:t>
            </a:r>
          </a:p>
          <a:p>
            <a:pPr marL="657860" lvl="1" indent="-246380"/>
            <a:endParaRPr lang="en-US" sz="2400">
              <a:solidFill>
                <a:schemeClr val="tx1"/>
              </a:solidFill>
              <a:cs typeface="Calibri"/>
            </a:endParaRPr>
          </a:p>
          <a:p>
            <a:pPr marL="657860" lvl="1" indent="-246380"/>
            <a:endParaRPr lang="en-US" sz="2400">
              <a:solidFill>
                <a:schemeClr val="tx1"/>
              </a:solidFill>
              <a:cs typeface="Calibri"/>
            </a:endParaRPr>
          </a:p>
          <a:p>
            <a:pPr marL="657860" lvl="1" indent="-246380"/>
            <a:endParaRPr lang="en-US" sz="2400">
              <a:solidFill>
                <a:schemeClr val="tx1"/>
              </a:solidFill>
              <a:cs typeface="Calibri"/>
            </a:endParaRPr>
          </a:p>
          <a:p>
            <a:pPr marL="657860" lvl="1" indent="-246380"/>
            <a:endParaRPr lang="en-US" sz="2400">
              <a:cs typeface="Calibri"/>
            </a:endParaRPr>
          </a:p>
          <a:p>
            <a:pPr indent="-255905">
              <a:spcBef>
                <a:spcPts val="400"/>
              </a:spcBef>
              <a:defRPr/>
            </a:pPr>
            <a:r>
              <a:rPr lang="en-US" sz="2400">
                <a:cs typeface="Calibri"/>
              </a:rPr>
              <a:t>Yogurt</a:t>
            </a:r>
            <a:endParaRPr lang="en-US" sz="2400"/>
          </a:p>
          <a:p>
            <a:pPr indent="-255905"/>
            <a:r>
              <a:rPr lang="en-US" sz="2400">
                <a:ea typeface="+mn-lt"/>
                <a:cs typeface="+mn-lt"/>
              </a:rPr>
              <a:t>Water, sparkling water,</a:t>
            </a:r>
            <a:br>
              <a:rPr lang="en-US" sz="2400">
                <a:ea typeface="+mn-lt"/>
                <a:cs typeface="+mn-lt"/>
              </a:rPr>
            </a:br>
            <a:r>
              <a:rPr lang="en-US" sz="2400">
                <a:ea typeface="+mn-lt"/>
                <a:cs typeface="+mn-lt"/>
              </a:rPr>
              <a:t>or hot tea</a:t>
            </a:r>
          </a:p>
        </p:txBody>
      </p:sp>
      <p:pic>
        <p:nvPicPr>
          <p:cNvPr id="13" name="Picture 9" descr="A half eaten sandwich on a plate&#10;&#10;Description automatically generated">
            <a:extLst>
              <a:ext uri="{FF2B5EF4-FFF2-40B4-BE49-F238E27FC236}">
                <a16:creationId xmlns:a16="http://schemas.microsoft.com/office/drawing/2014/main" id="{B52BC1EC-837C-4A53-96B5-6A9DC9E949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92" r="3970"/>
          <a:stretch/>
        </p:blipFill>
        <p:spPr bwMode="auto">
          <a:xfrm>
            <a:off x="1389078" y="3607734"/>
            <a:ext cx="2369488" cy="1238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6" descr="A sandwich cut in half on a plate&#10;&#10;Description automatically generated">
            <a:extLst>
              <a:ext uri="{FF2B5EF4-FFF2-40B4-BE49-F238E27FC236}">
                <a16:creationId xmlns:a16="http://schemas.microsoft.com/office/drawing/2014/main" id="{A3941E57-D8B0-45A0-B0A3-FA19D348A0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9277"/>
          <a:stretch>
            <a:fillRect/>
          </a:stretch>
        </p:blipFill>
        <p:spPr bwMode="auto">
          <a:xfrm>
            <a:off x="5142016" y="3686958"/>
            <a:ext cx="2311148" cy="1238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0" descr="A picture containing food, beverage&#10;&#10;Description automatically generated">
            <a:extLst>
              <a:ext uri="{FF2B5EF4-FFF2-40B4-BE49-F238E27FC236}">
                <a16:creationId xmlns:a16="http://schemas.microsoft.com/office/drawing/2014/main" id="{276F9E4C-B4B6-4D9C-A639-75656573329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523" r="30562"/>
          <a:stretch/>
        </p:blipFill>
        <p:spPr bwMode="auto">
          <a:xfrm>
            <a:off x="3414845" y="4965525"/>
            <a:ext cx="628650" cy="1527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descr="A picture containing text&#10;&#10;Description automatically generated">
            <a:extLst>
              <a:ext uri="{FF2B5EF4-FFF2-40B4-BE49-F238E27FC236}">
                <a16:creationId xmlns:a16="http://schemas.microsoft.com/office/drawing/2014/main" id="{0B33BD90-6EDF-4A8A-B571-D1991B8F630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74386" y="4837106"/>
            <a:ext cx="845116" cy="1932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8" descr="A picture containing cup&#10;&#10;Description automatically generated">
            <a:extLst>
              <a:ext uri="{FF2B5EF4-FFF2-40B4-BE49-F238E27FC236}">
                <a16:creationId xmlns:a16="http://schemas.microsoft.com/office/drawing/2014/main" id="{6041D70A-FD68-447A-8104-5CABBFC8A551}"/>
              </a:ext>
            </a:extLst>
          </p:cNvPr>
          <p:cNvPicPr>
            <a:picLocks noChangeAspect="1"/>
          </p:cNvPicPr>
          <p:nvPr/>
        </p:nvPicPr>
        <p:blipFill>
          <a:blip r:embed="rId8"/>
          <a:stretch>
            <a:fillRect/>
          </a:stretch>
        </p:blipFill>
        <p:spPr>
          <a:xfrm>
            <a:off x="6642478" y="4597969"/>
            <a:ext cx="1357629" cy="1051414"/>
          </a:xfrm>
          <a:prstGeom prst="rect">
            <a:avLst/>
          </a:prstGeom>
        </p:spPr>
      </p:pic>
    </p:spTree>
    <p:extLst>
      <p:ext uri="{BB962C8B-B14F-4D97-AF65-F5344CB8AC3E}">
        <p14:creationId xmlns:p14="http://schemas.microsoft.com/office/powerpoint/2010/main" val="343271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73733">
                                            <p:txEl>
                                              <p:pRg st="0" end="0"/>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childTnLst>
                                </p:cTn>
                              </p:par>
                              <p:par>
                                <p:cTn id="40" presetID="10"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7" end="7"/>
                                            </p:txEl>
                                          </p:spTgt>
                                        </p:tgtEl>
                                        <p:attrNameLst>
                                          <p:attrName>style.visibility</p:attrName>
                                        </p:attrNameLst>
                                      </p:cBhvr>
                                      <p:to>
                                        <p:strVal val="visible"/>
                                      </p:to>
                                    </p:set>
                                  </p:childTnLst>
                                </p:cTn>
                              </p:par>
                              <p:par>
                                <p:cTn id="55" presetID="10"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7">
                                            <p:txEl>
                                              <p:pRg st="8" end="8"/>
                                            </p:txEl>
                                          </p:spTgt>
                                        </p:tgtEl>
                                        <p:attrNameLst>
                                          <p:attrName>style.visibility</p:attrName>
                                        </p:attrNameLst>
                                      </p:cBhvr>
                                      <p:to>
                                        <p:strVal val="visible"/>
                                      </p:to>
                                    </p:set>
                                  </p:childTnLst>
                                </p:cTn>
                              </p:par>
                              <p:par>
                                <p:cTn id="62" presetID="10" presetClass="entr" presetSubtype="0" fill="hold"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P spid="7373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Placeholder 3">
            <a:extLst>
              <a:ext uri="{FF2B5EF4-FFF2-40B4-BE49-F238E27FC236}">
                <a16:creationId xmlns:a16="http://schemas.microsoft.com/office/drawing/2014/main" id="{697897A7-4759-4E06-964F-2CF315BA7C05}"/>
              </a:ext>
            </a:extLst>
          </p:cNvPr>
          <p:cNvSpPr>
            <a:spLocks noGrp="1"/>
          </p:cNvSpPr>
          <p:nvPr>
            <p:ph type="body" idx="1"/>
          </p:nvPr>
        </p:nvSpPr>
        <p:spPr>
          <a:xfrm>
            <a:off x="962756" y="1463859"/>
            <a:ext cx="1981856" cy="658812"/>
          </a:xfrm>
          <a:noFill/>
          <a:ln>
            <a:noFill/>
          </a:ln>
        </p:spPr>
        <p:txBody>
          <a:bodyPr vert="horz" lIns="91440" tIns="45720" rIns="91440" bIns="45720" anchor="ctr">
            <a:noAutofit/>
          </a:bodyPr>
          <a:lstStyle/>
          <a:p>
            <a:pPr algn="ctr" eaLnBrk="1" hangingPunct="1"/>
            <a:r>
              <a:rPr lang="en-US" altLang="en-US" sz="2400" u="sng" dirty="0">
                <a:solidFill>
                  <a:schemeClr val="accent1"/>
                </a:solidFill>
                <a:latin typeface="+mj-lt"/>
              </a:rPr>
              <a:t>Supper 1</a:t>
            </a:r>
            <a:endParaRPr lang="en-US">
              <a:solidFill>
                <a:schemeClr val="accent1"/>
              </a:solidFill>
            </a:endParaRPr>
          </a:p>
        </p:txBody>
      </p:sp>
      <p:sp>
        <p:nvSpPr>
          <p:cNvPr id="73733" name="Text Placeholder 5">
            <a:extLst>
              <a:ext uri="{FF2B5EF4-FFF2-40B4-BE49-F238E27FC236}">
                <a16:creationId xmlns:a16="http://schemas.microsoft.com/office/drawing/2014/main" id="{D12E02BF-E0AB-4171-BE13-9737AA593974}"/>
              </a:ext>
            </a:extLst>
          </p:cNvPr>
          <p:cNvSpPr>
            <a:spLocks noGrp="1"/>
          </p:cNvSpPr>
          <p:nvPr>
            <p:ph type="body" sz="half" idx="3"/>
          </p:nvPr>
        </p:nvSpPr>
        <p:spPr>
          <a:xfrm>
            <a:off x="4811133" y="1460218"/>
            <a:ext cx="2311896" cy="654139"/>
          </a:xfrm>
          <a:noFill/>
          <a:ln>
            <a:noFill/>
          </a:ln>
        </p:spPr>
        <p:txBody>
          <a:bodyPr vert="horz" lIns="91440" tIns="45720" rIns="91440" bIns="45720" anchor="ctr">
            <a:noAutofit/>
          </a:bodyPr>
          <a:lstStyle/>
          <a:p>
            <a:pPr algn="ctr" eaLnBrk="1" hangingPunct="1"/>
            <a:r>
              <a:rPr lang="en-US" altLang="en-US" sz="2400" u="sng" dirty="0">
                <a:solidFill>
                  <a:schemeClr val="accent1"/>
                </a:solidFill>
              </a:rPr>
              <a:t>Supper 2</a:t>
            </a:r>
            <a:endParaRPr lang="en-US">
              <a:solidFill>
                <a:schemeClr val="accent1"/>
              </a:solidFill>
            </a:endParaRPr>
          </a:p>
        </p:txBody>
      </p:sp>
      <p:sp>
        <p:nvSpPr>
          <p:cNvPr id="5" name="Content Placeholder 4">
            <a:extLst>
              <a:ext uri="{FF2B5EF4-FFF2-40B4-BE49-F238E27FC236}">
                <a16:creationId xmlns:a16="http://schemas.microsoft.com/office/drawing/2014/main" id="{CE4D91CB-6550-4C88-8CC7-33ADA1F53C7A}"/>
              </a:ext>
            </a:extLst>
          </p:cNvPr>
          <p:cNvSpPr>
            <a:spLocks noGrp="1"/>
          </p:cNvSpPr>
          <p:nvPr>
            <p:ph sz="quarter" idx="2"/>
          </p:nvPr>
        </p:nvSpPr>
        <p:spPr>
          <a:xfrm>
            <a:off x="387306" y="2044614"/>
            <a:ext cx="3372192" cy="1790401"/>
          </a:xfrm>
        </p:spPr>
        <p:txBody>
          <a:bodyPr vert="horz" lIns="91440" tIns="45720" rIns="91440" bIns="45720" rtlCol="0" anchor="t">
            <a:normAutofit/>
          </a:bodyPr>
          <a:lstStyle/>
          <a:p>
            <a:pPr indent="-255905">
              <a:spcBef>
                <a:spcPts val="600"/>
              </a:spcBef>
            </a:pPr>
            <a:r>
              <a:rPr lang="en-US" sz="2400">
                <a:cs typeface="Calibri"/>
              </a:rPr>
              <a:t>Macaroni &amp; cheese</a:t>
            </a:r>
          </a:p>
        </p:txBody>
      </p:sp>
      <p:sp>
        <p:nvSpPr>
          <p:cNvPr id="7" name="Content Placeholder 6">
            <a:extLst>
              <a:ext uri="{FF2B5EF4-FFF2-40B4-BE49-F238E27FC236}">
                <a16:creationId xmlns:a16="http://schemas.microsoft.com/office/drawing/2014/main" id="{2E605EF5-D095-48A0-A361-BF34177BF44A}"/>
              </a:ext>
            </a:extLst>
          </p:cNvPr>
          <p:cNvSpPr>
            <a:spLocks noGrp="1"/>
          </p:cNvSpPr>
          <p:nvPr>
            <p:ph sz="quarter" idx="4"/>
          </p:nvPr>
        </p:nvSpPr>
        <p:spPr>
          <a:xfrm>
            <a:off x="4231856" y="2047176"/>
            <a:ext cx="4380186" cy="1622343"/>
          </a:xfrm>
        </p:spPr>
        <p:txBody>
          <a:bodyPr vert="horz" lIns="91440" tIns="45720" rIns="91440" bIns="45720" rtlCol="0" anchor="t">
            <a:normAutofit/>
          </a:bodyPr>
          <a:lstStyle/>
          <a:p>
            <a:pPr indent="-255905">
              <a:spcBef>
                <a:spcPts val="600"/>
              </a:spcBef>
            </a:pPr>
            <a:r>
              <a:rPr lang="en-US" sz="2400">
                <a:cs typeface="Calibri"/>
              </a:rPr>
              <a:t>Macaroni &amp; cheese</a:t>
            </a:r>
            <a:endParaRPr lang="en-US"/>
          </a:p>
          <a:p>
            <a:pPr indent="-255905">
              <a:spcBef>
                <a:spcPts val="600"/>
              </a:spcBef>
            </a:pPr>
            <a:r>
              <a:rPr lang="en-US" sz="2400">
                <a:cs typeface="Calibri"/>
              </a:rPr>
              <a:t>Add frozen peas</a:t>
            </a:r>
          </a:p>
          <a:p>
            <a:pPr indent="-255905">
              <a:spcBef>
                <a:spcPts val="600"/>
              </a:spcBef>
            </a:pPr>
            <a:r>
              <a:rPr lang="en-US" sz="2400">
                <a:cs typeface="Calibri"/>
              </a:rPr>
              <a:t>Add canned tuna or beans</a:t>
            </a:r>
            <a:endParaRPr lang="en-US"/>
          </a:p>
        </p:txBody>
      </p:sp>
      <p:sp>
        <p:nvSpPr>
          <p:cNvPr id="2" name="Title 1">
            <a:extLst>
              <a:ext uri="{FF2B5EF4-FFF2-40B4-BE49-F238E27FC236}">
                <a16:creationId xmlns:a16="http://schemas.microsoft.com/office/drawing/2014/main" id="{A4C30AEF-01A5-435E-BD0F-7611C532C2DD}"/>
              </a:ext>
            </a:extLst>
          </p:cNvPr>
          <p:cNvSpPr txBox="1">
            <a:spLocks/>
          </p:cNvSpPr>
          <p:nvPr/>
        </p:nvSpPr>
        <p:spPr>
          <a:xfrm>
            <a:off x="204887" y="591044"/>
            <a:ext cx="8734227" cy="911698"/>
          </a:xfrm>
          <a:prstGeom prst="rect">
            <a:avLst/>
          </a:prstGeom>
        </p:spPr>
        <p:txBody>
          <a:bodyPr vert="horz" lIns="91440" tIns="45720" rIns="91440" bIns="45720" anchor="ctr">
            <a:noAutofit/>
          </a:bodyPr>
          <a:lstStyle>
            <a:lvl1pPr algn="l" rtl="0" eaLnBrk="1" latinLnBrk="0" hangingPunct="1">
              <a:spcBef>
                <a:spcPct val="0"/>
              </a:spcBef>
              <a:buNone/>
              <a:defRPr kumimoji="0" sz="4000" b="0" i="0" kern="1200" cap="none" baseline="0">
                <a:solidFill>
                  <a:schemeClr val="tx2"/>
                </a:solidFill>
                <a:latin typeface="+mj-lt"/>
                <a:ea typeface="+mj-ea"/>
                <a:cs typeface="+mj-cs"/>
              </a:defRPr>
            </a:lvl1pPr>
          </a:lstStyle>
          <a:p>
            <a:pPr fontAlgn="auto">
              <a:spcAft>
                <a:spcPts val="0"/>
              </a:spcAft>
            </a:pPr>
            <a:r>
              <a:rPr lang="en-US" b="1">
                <a:solidFill>
                  <a:schemeClr val="accent3">
                    <a:lumMod val="75000"/>
                  </a:schemeClr>
                </a:solidFill>
                <a:ea typeface="+mj-lt"/>
                <a:cs typeface="+mj-lt"/>
              </a:rPr>
              <a:t>How to Balance a Meal</a:t>
            </a:r>
            <a:endParaRPr lang="en-US">
              <a:solidFill>
                <a:schemeClr val="accent3">
                  <a:lumMod val="75000"/>
                </a:schemeClr>
              </a:solidFill>
            </a:endParaRPr>
          </a:p>
        </p:txBody>
      </p:sp>
      <p:pic>
        <p:nvPicPr>
          <p:cNvPr id="8" name="Picture 9">
            <a:extLst>
              <a:ext uri="{FF2B5EF4-FFF2-40B4-BE49-F238E27FC236}">
                <a16:creationId xmlns:a16="http://schemas.microsoft.com/office/drawing/2014/main" id="{95094AF9-A9AA-4E3F-AF9B-A9AE70AD926A}"/>
              </a:ext>
            </a:extLst>
          </p:cNvPr>
          <p:cNvPicPr>
            <a:picLocks noChangeAspect="1"/>
          </p:cNvPicPr>
          <p:nvPr/>
        </p:nvPicPr>
        <p:blipFill>
          <a:blip r:embed="rId3"/>
          <a:stretch>
            <a:fillRect/>
          </a:stretch>
        </p:blipFill>
        <p:spPr>
          <a:xfrm>
            <a:off x="583720" y="2653679"/>
            <a:ext cx="2743200" cy="4109812"/>
          </a:xfrm>
          <a:prstGeom prst="rect">
            <a:avLst/>
          </a:prstGeom>
        </p:spPr>
      </p:pic>
      <p:pic>
        <p:nvPicPr>
          <p:cNvPr id="10" name="Picture 11">
            <a:extLst>
              <a:ext uri="{FF2B5EF4-FFF2-40B4-BE49-F238E27FC236}">
                <a16:creationId xmlns:a16="http://schemas.microsoft.com/office/drawing/2014/main" id="{21492278-856C-453B-BA51-9FF9706C0380}"/>
              </a:ext>
            </a:extLst>
          </p:cNvPr>
          <p:cNvPicPr>
            <a:picLocks noChangeAspect="1"/>
          </p:cNvPicPr>
          <p:nvPr/>
        </p:nvPicPr>
        <p:blipFill>
          <a:blip r:embed="rId4"/>
          <a:stretch>
            <a:fillRect/>
          </a:stretch>
        </p:blipFill>
        <p:spPr>
          <a:xfrm>
            <a:off x="3833004" y="3678267"/>
            <a:ext cx="5014822" cy="2822634"/>
          </a:xfrm>
          <a:prstGeom prst="rect">
            <a:avLst/>
          </a:prstGeom>
        </p:spPr>
      </p:pic>
      <p:pic>
        <p:nvPicPr>
          <p:cNvPr id="6" name="Picture 8">
            <a:extLst>
              <a:ext uri="{FF2B5EF4-FFF2-40B4-BE49-F238E27FC236}">
                <a16:creationId xmlns:a16="http://schemas.microsoft.com/office/drawing/2014/main" id="{07A549A5-0716-48F1-A3DA-B33E1A440689}"/>
              </a:ext>
            </a:extLst>
          </p:cNvPr>
          <p:cNvPicPr>
            <a:picLocks noChangeAspect="1"/>
          </p:cNvPicPr>
          <p:nvPr/>
        </p:nvPicPr>
        <p:blipFill rotWithShape="1">
          <a:blip r:embed="rId5"/>
          <a:srcRect t="16667" r="-477" b="16258"/>
          <a:stretch/>
        </p:blipFill>
        <p:spPr>
          <a:xfrm>
            <a:off x="7060660" y="5600922"/>
            <a:ext cx="2080541" cy="1255126"/>
          </a:xfrm>
          <a:prstGeom prst="rect">
            <a:avLst/>
          </a:prstGeom>
        </p:spPr>
      </p:pic>
    </p:spTree>
    <p:extLst>
      <p:ext uri="{BB962C8B-B14F-4D97-AF65-F5344CB8AC3E}">
        <p14:creationId xmlns:p14="http://schemas.microsoft.com/office/powerpoint/2010/main" val="66956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3733">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P spid="7373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434" y="748850"/>
            <a:ext cx="8229600" cy="1066800"/>
          </a:xfrm>
        </p:spPr>
        <p:txBody>
          <a:bodyPr>
            <a:normAutofit/>
          </a:bodyPr>
          <a:lstStyle/>
          <a:p>
            <a:r>
              <a:rPr lang="en-US" sz="4400" b="1">
                <a:solidFill>
                  <a:schemeClr val="accent3">
                    <a:lumMod val="75000"/>
                  </a:schemeClr>
                </a:solidFill>
              </a:rPr>
              <a:t>Budget Friendly Meals</a:t>
            </a: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536" y="1767538"/>
            <a:ext cx="7315057" cy="4869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0306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Title 1">
            <a:extLst>
              <a:ext uri="{FF2B5EF4-FFF2-40B4-BE49-F238E27FC236}">
                <a16:creationId xmlns:a16="http://schemas.microsoft.com/office/drawing/2014/main" id="{0C013563-D7B5-4B1E-B98E-FE1174ED81FF}"/>
              </a:ext>
            </a:extLst>
          </p:cNvPr>
          <p:cNvSpPr>
            <a:spLocks noGrp="1"/>
          </p:cNvSpPr>
          <p:nvPr>
            <p:ph type="title"/>
          </p:nvPr>
        </p:nvSpPr>
        <p:spPr>
          <a:xfrm>
            <a:off x="457200" y="559686"/>
            <a:ext cx="8458200" cy="914400"/>
          </a:xfrm>
        </p:spPr>
        <p:txBody>
          <a:bodyPr>
            <a:normAutofit/>
          </a:bodyPr>
          <a:lstStyle/>
          <a:p>
            <a:r>
              <a:rPr lang="en-US" altLang="en-US" sz="4400" b="1">
                <a:solidFill>
                  <a:schemeClr val="accent3">
                    <a:lumMod val="75000"/>
                  </a:schemeClr>
                </a:solidFill>
              </a:rPr>
              <a:t>Smart Shopping</a:t>
            </a:r>
          </a:p>
        </p:txBody>
      </p:sp>
      <p:sp>
        <p:nvSpPr>
          <p:cNvPr id="80898" name="Content Placeholder 2">
            <a:extLst>
              <a:ext uri="{FF2B5EF4-FFF2-40B4-BE49-F238E27FC236}">
                <a16:creationId xmlns:a16="http://schemas.microsoft.com/office/drawing/2014/main" id="{378F28FF-3CD1-4860-8846-1B63C78ADB2B}"/>
              </a:ext>
            </a:extLst>
          </p:cNvPr>
          <p:cNvSpPr>
            <a:spLocks noGrp="1"/>
          </p:cNvSpPr>
          <p:nvPr>
            <p:ph idx="1"/>
          </p:nvPr>
        </p:nvSpPr>
        <p:spPr>
          <a:xfrm>
            <a:off x="42038" y="1474087"/>
            <a:ext cx="8991600" cy="5163200"/>
          </a:xfrm>
        </p:spPr>
        <p:txBody>
          <a:bodyPr vert="horz" lIns="91440" tIns="45720" rIns="91440" bIns="45720" anchor="t">
            <a:noAutofit/>
          </a:bodyPr>
          <a:lstStyle/>
          <a:p>
            <a:pPr indent="-255905"/>
            <a:r>
              <a:rPr lang="en-US" sz="2600">
                <a:ea typeface="+mn-lt"/>
                <a:cs typeface="+mn-lt"/>
              </a:rPr>
              <a:t>Eat at home instead of buying coffee and take-out meals</a:t>
            </a:r>
            <a:endParaRPr lang="en-US" sz="2600"/>
          </a:p>
          <a:p>
            <a:pPr marL="657860" lvl="1" indent="-246380"/>
            <a:r>
              <a:rPr lang="en-US" altLang="en-US" sz="2400">
                <a:solidFill>
                  <a:schemeClr val="tx1"/>
                </a:solidFill>
                <a:ea typeface="+mn-lt"/>
                <a:cs typeface="+mn-lt"/>
              </a:rPr>
              <a:t>Medium coffee or tea, 5 days a week = over $500 per year!</a:t>
            </a:r>
            <a:endParaRPr lang="en-US" altLang="en-US" sz="2400">
              <a:solidFill>
                <a:schemeClr val="tx1"/>
              </a:solidFill>
            </a:endParaRPr>
          </a:p>
          <a:p>
            <a:pPr indent="-255905">
              <a:spcBef>
                <a:spcPts val="1200"/>
              </a:spcBef>
            </a:pPr>
            <a:r>
              <a:rPr lang="en-US" sz="2600">
                <a:ea typeface="+mn-lt"/>
                <a:cs typeface="+mn-lt"/>
              </a:rPr>
              <a:t>Only buy what’s on your list</a:t>
            </a:r>
            <a:endParaRPr lang="en-US" sz="2600"/>
          </a:p>
          <a:p>
            <a:pPr marL="657860" lvl="1" indent="-246380"/>
            <a:r>
              <a:rPr lang="en-US" altLang="en-US" sz="2400">
                <a:solidFill>
                  <a:schemeClr val="tx1"/>
                </a:solidFill>
                <a:ea typeface="+mn-lt"/>
                <a:cs typeface="+mn-lt"/>
              </a:rPr>
              <a:t>O</a:t>
            </a:r>
            <a:r>
              <a:rPr lang="en-US" altLang="en-US" sz="2400">
                <a:solidFill>
                  <a:schemeClr val="tx1"/>
                </a:solidFill>
                <a:cs typeface="Calibri"/>
              </a:rPr>
              <a:t>nline grocery shopping can reduce impulse purchases</a:t>
            </a:r>
            <a:endParaRPr lang="en-US" altLang="en-US" sz="2400">
              <a:solidFill>
                <a:schemeClr val="tx1"/>
              </a:solidFill>
            </a:endParaRPr>
          </a:p>
          <a:p>
            <a:pPr indent="-255905">
              <a:spcBef>
                <a:spcPts val="1200"/>
              </a:spcBef>
            </a:pPr>
            <a:r>
              <a:rPr lang="en-US" altLang="en-US" sz="2600"/>
              <a:t>Check what foods you already have at home</a:t>
            </a:r>
            <a:br>
              <a:rPr lang="en-US" altLang="en-US" sz="2600"/>
            </a:br>
            <a:r>
              <a:rPr lang="en-US" altLang="en-US" sz="2600"/>
              <a:t>(freezer or pantry) and build meals around those foods</a:t>
            </a:r>
          </a:p>
          <a:p>
            <a:pPr indent="-255905">
              <a:spcBef>
                <a:spcPts val="1200"/>
              </a:spcBef>
            </a:pPr>
            <a:r>
              <a:rPr lang="en-US" altLang="en-US" sz="2600">
                <a:cs typeface="Calibri"/>
              </a:rPr>
              <a:t>Be intentional about “first in, first out” eating</a:t>
            </a:r>
            <a:endParaRPr lang="en-US" sz="2600"/>
          </a:p>
        </p:txBody>
      </p:sp>
      <p:pic>
        <p:nvPicPr>
          <p:cNvPr id="4" name="Picture 2">
            <a:extLst>
              <a:ext uri="{FF2B5EF4-FFF2-40B4-BE49-F238E27FC236}">
                <a16:creationId xmlns:a16="http://schemas.microsoft.com/office/drawing/2014/main" id="{9CA5F80D-69C2-4886-9A54-304B4BD66D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88" r="4059"/>
          <a:stretch/>
        </p:blipFill>
        <p:spPr bwMode="auto">
          <a:xfrm>
            <a:off x="4885666" y="4970345"/>
            <a:ext cx="4037610" cy="1783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a:extLst>
              <a:ext uri="{FF2B5EF4-FFF2-40B4-BE49-F238E27FC236}">
                <a16:creationId xmlns:a16="http://schemas.microsoft.com/office/drawing/2014/main" id="{3956C14D-27BC-4E12-86C6-2A9351D2AA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467" y="4963064"/>
            <a:ext cx="4530230" cy="1766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urved Right Arrow 1">
            <a:extLst>
              <a:ext uri="{FF2B5EF4-FFF2-40B4-BE49-F238E27FC236}">
                <a16:creationId xmlns:a16="http://schemas.microsoft.com/office/drawing/2014/main" id="{E50A3F3A-CF7F-4FBC-BCFD-C5AC4284C18F}"/>
              </a:ext>
            </a:extLst>
          </p:cNvPr>
          <p:cNvSpPr/>
          <p:nvPr/>
        </p:nvSpPr>
        <p:spPr>
          <a:xfrm>
            <a:off x="457200" y="5240605"/>
            <a:ext cx="760021" cy="1396682"/>
          </a:xfrm>
          <a:prstGeom prst="curvedRightArrow">
            <a:avLst/>
          </a:prstGeom>
          <a:solidFill>
            <a:srgbClr val="FF0000"/>
          </a:solidFill>
          <a:ln>
            <a:solidFill>
              <a:srgbClr val="8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urved Right Arrow 7">
            <a:extLst>
              <a:ext uri="{FF2B5EF4-FFF2-40B4-BE49-F238E27FC236}">
                <a16:creationId xmlns:a16="http://schemas.microsoft.com/office/drawing/2014/main" id="{0C15C0AC-19E2-4018-82FA-97770EA77770}"/>
              </a:ext>
            </a:extLst>
          </p:cNvPr>
          <p:cNvSpPr/>
          <p:nvPr/>
        </p:nvSpPr>
        <p:spPr>
          <a:xfrm rot="10800000">
            <a:off x="3477494" y="5128004"/>
            <a:ext cx="760021" cy="1396682"/>
          </a:xfrm>
          <a:prstGeom prst="curvedRightArrow">
            <a:avLst/>
          </a:prstGeom>
          <a:solidFill>
            <a:srgbClr val="FF0000"/>
          </a:solidFill>
          <a:ln>
            <a:solidFill>
              <a:srgbClr val="8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89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89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089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089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089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0898">
                                            <p:txEl>
                                              <p:pRg st="5" end="5"/>
                                            </p:txEl>
                                          </p:spTgt>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80898">
                                            <p:txEl>
                                              <p:pRg st="0" end="0"/>
                                            </p:txEl>
                                          </p:spTgt>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80898">
                                            <p:txEl>
                                              <p:pRg st="1" end="1"/>
                                            </p:txEl>
                                          </p:spTgt>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80898">
                                            <p:txEl>
                                              <p:pRg st="3" end="3"/>
                                            </p:txEl>
                                          </p:spTgt>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80898">
                                            <p:txEl>
                                              <p:pRg st="2" end="2"/>
                                            </p:txEl>
                                          </p:spTgt>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8" presetClass="emph" presetSubtype="0" fill="hold" grpId="0" nodeType="withEffect">
                                  <p:stCondLst>
                                    <p:cond delay="500"/>
                                  </p:stCondLst>
                                  <p:childTnLst>
                                    <p:animRot by="21600000">
                                      <p:cBhvr>
                                        <p:cTn id="40" dur="2000" fill="hold"/>
                                        <p:tgtEl>
                                          <p:spTgt spid="6"/>
                                        </p:tgtEl>
                                        <p:attrNameLst>
                                          <p:attrName>r</p:attrName>
                                        </p:attrNameLst>
                                      </p:cBhvr>
                                    </p:animRot>
                                  </p:childTnLst>
                                </p:cTn>
                              </p:par>
                              <p:par>
                                <p:cTn id="41" presetID="8" presetClass="emph" presetSubtype="0" fill="hold" grpId="0" nodeType="withEffect">
                                  <p:stCondLst>
                                    <p:cond delay="500"/>
                                  </p:stCondLst>
                                  <p:childTnLst>
                                    <p:animRot by="21600000">
                                      <p:cBhvr>
                                        <p:cTn id="42"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Content Placeholder 2">
            <a:extLst>
              <a:ext uri="{FF2B5EF4-FFF2-40B4-BE49-F238E27FC236}">
                <a16:creationId xmlns:a16="http://schemas.microsoft.com/office/drawing/2014/main" id="{378F28FF-3CD1-4860-8846-1B63C78ADB2B}"/>
              </a:ext>
            </a:extLst>
          </p:cNvPr>
          <p:cNvSpPr>
            <a:spLocks noGrp="1"/>
          </p:cNvSpPr>
          <p:nvPr>
            <p:ph idx="1"/>
          </p:nvPr>
        </p:nvSpPr>
        <p:spPr>
          <a:xfrm>
            <a:off x="84" y="1891864"/>
            <a:ext cx="9034732" cy="4209701"/>
          </a:xfrm>
        </p:spPr>
        <p:txBody>
          <a:bodyPr vert="horz" lIns="91440" tIns="45720" rIns="91440" bIns="45720" anchor="t">
            <a:noAutofit/>
          </a:bodyPr>
          <a:lstStyle/>
          <a:p>
            <a:pPr indent="-255905">
              <a:spcBef>
                <a:spcPts val="1200"/>
              </a:spcBef>
            </a:pPr>
            <a:r>
              <a:rPr lang="en-US" altLang="en-US"/>
              <a:t>Frozen and canned vegetables &amp; fruit</a:t>
            </a:r>
            <a:br>
              <a:rPr lang="en-US" altLang="en-US"/>
            </a:br>
            <a:r>
              <a:rPr lang="en-US" altLang="en-US"/>
              <a:t>  are less expensive and still nutritious</a:t>
            </a:r>
            <a:endParaRPr lang="en-US" altLang="en-US">
              <a:cs typeface="Calibri"/>
            </a:endParaRPr>
          </a:p>
          <a:p>
            <a:pPr indent="-255905">
              <a:spcBef>
                <a:spcPts val="1200"/>
              </a:spcBef>
            </a:pPr>
            <a:r>
              <a:rPr lang="en-US" altLang="en-US">
                <a:cs typeface="Calibri"/>
              </a:rPr>
              <a:t>Buy foods that don't spoil quickly</a:t>
            </a:r>
            <a:r>
              <a:rPr lang="en-US" altLang="en-US" sz="2500">
                <a:cs typeface="Calibri"/>
              </a:rPr>
              <a:t> (e.g. apples, carrots)</a:t>
            </a:r>
            <a:endParaRPr lang="en-US" altLang="en-US" sz="2500"/>
          </a:p>
          <a:p>
            <a:pPr indent="-255905">
              <a:spcBef>
                <a:spcPts val="1200"/>
              </a:spcBef>
            </a:pPr>
            <a:r>
              <a:rPr lang="en-US" altLang="en-US" sz="2700"/>
              <a:t>Inexpensive protein: beans, lentils, eggs, canned fish</a:t>
            </a:r>
            <a:endParaRPr lang="en-US" altLang="en-US" sz="2700">
              <a:cs typeface="Calibri"/>
            </a:endParaRPr>
          </a:p>
          <a:p>
            <a:pPr marL="365760" lvl="1" indent="-255905">
              <a:spcBef>
                <a:spcPts val="1200"/>
              </a:spcBef>
              <a:buClr>
                <a:schemeClr val="accent3"/>
              </a:buClr>
              <a:buFont typeface="Georgia"/>
              <a:buChar char="•"/>
            </a:pPr>
            <a:r>
              <a:rPr lang="en-US" sz="2800">
                <a:solidFill>
                  <a:schemeClr val="tx1"/>
                </a:solidFill>
                <a:cs typeface="Calibri"/>
              </a:rPr>
              <a:t>For more tips:  </a:t>
            </a:r>
            <a:r>
              <a:rPr lang="en-US" sz="2800" u="sng">
                <a:solidFill>
                  <a:schemeClr val="tx1"/>
                </a:solidFill>
                <a:cs typeface="Calibri"/>
              </a:rPr>
              <a:t>UnlockFood.ca/</a:t>
            </a:r>
            <a:r>
              <a:rPr lang="en-US" sz="2800" u="sng" err="1">
                <a:solidFill>
                  <a:schemeClr val="tx1"/>
                </a:solidFill>
                <a:cs typeface="Calibri"/>
              </a:rPr>
              <a:t>en</a:t>
            </a:r>
            <a:r>
              <a:rPr lang="en-US" sz="2800" u="sng">
                <a:solidFill>
                  <a:schemeClr val="tx1"/>
                </a:solidFill>
                <a:cs typeface="Calibri"/>
              </a:rPr>
              <a:t>/Articles/Budget</a:t>
            </a:r>
          </a:p>
        </p:txBody>
      </p:sp>
      <p:sp>
        <p:nvSpPr>
          <p:cNvPr id="6" name="Title 1">
            <a:extLst>
              <a:ext uri="{FF2B5EF4-FFF2-40B4-BE49-F238E27FC236}">
                <a16:creationId xmlns:a16="http://schemas.microsoft.com/office/drawing/2014/main" id="{0C013563-D7B5-4B1E-B98E-FE1174ED81FF}"/>
              </a:ext>
            </a:extLst>
          </p:cNvPr>
          <p:cNvSpPr txBox="1">
            <a:spLocks/>
          </p:cNvSpPr>
          <p:nvPr/>
        </p:nvSpPr>
        <p:spPr>
          <a:xfrm>
            <a:off x="457200" y="786455"/>
            <a:ext cx="8458200" cy="9144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fontAlgn="auto">
              <a:spcAft>
                <a:spcPts val="0"/>
              </a:spcAft>
            </a:pPr>
            <a:r>
              <a:rPr lang="en-US" altLang="en-US" sz="4400" b="1">
                <a:solidFill>
                  <a:schemeClr val="accent3">
                    <a:lumMod val="75000"/>
                  </a:schemeClr>
                </a:solidFill>
              </a:rPr>
              <a:t>Lower Cost Foods</a:t>
            </a:r>
          </a:p>
        </p:txBody>
      </p:sp>
      <p:pic>
        <p:nvPicPr>
          <p:cNvPr id="39938" name="Picture 2" descr="Baked Beans Pouring Out Of Can Stock Photo - Image of tomato, spilled:  5962261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559"/>
          <a:stretch/>
        </p:blipFill>
        <p:spPr bwMode="auto">
          <a:xfrm>
            <a:off x="6727619" y="783685"/>
            <a:ext cx="2179199" cy="1991231"/>
          </a:xfrm>
          <a:prstGeom prst="rect">
            <a:avLst/>
          </a:prstGeom>
          <a:noFill/>
          <a:extLst>
            <a:ext uri="{909E8E84-426E-40DD-AFC4-6F175D3DCCD1}">
              <a14:hiddenFill xmlns:a14="http://schemas.microsoft.com/office/drawing/2010/main">
                <a:solidFill>
                  <a:srgbClr val="FFFFFF"/>
                </a:solidFill>
              </a14:hiddenFill>
            </a:ext>
          </a:extLst>
        </p:spPr>
      </p:pic>
      <p:pic>
        <p:nvPicPr>
          <p:cNvPr id="39942" name="Picture 6" descr="egg carton - Wiktiona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3316" y="5076497"/>
            <a:ext cx="2443418" cy="1484377"/>
          </a:xfrm>
          <a:prstGeom prst="rect">
            <a:avLst/>
          </a:prstGeom>
          <a:noFill/>
          <a:extLst>
            <a:ext uri="{909E8E84-426E-40DD-AFC4-6F175D3DCCD1}">
              <a14:hiddenFill xmlns:a14="http://schemas.microsoft.com/office/drawing/2010/main">
                <a:solidFill>
                  <a:srgbClr val="FFFFFF"/>
                </a:solidFill>
              </a14:hiddenFill>
            </a:ext>
          </a:extLst>
        </p:spPr>
      </p:pic>
      <p:pic>
        <p:nvPicPr>
          <p:cNvPr id="59394" name="Picture 2" descr="Side Effects of Eating Too Many Canned Foods | Eat This Not That">
            <a:extLst>
              <a:ext uri="{FF2B5EF4-FFF2-40B4-BE49-F238E27FC236}">
                <a16:creationId xmlns:a16="http://schemas.microsoft.com/office/drawing/2014/main" id="{A9A2030D-43A5-4E29-832D-9DEA2BB23C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553" b="8634"/>
          <a:stretch/>
        </p:blipFill>
        <p:spPr bwMode="auto">
          <a:xfrm>
            <a:off x="2721413" y="4965533"/>
            <a:ext cx="3373821" cy="170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37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898">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9394"/>
                                        </p:tgtEl>
                                        <p:attrNameLst>
                                          <p:attrName>style.visibility</p:attrName>
                                        </p:attrNameLst>
                                      </p:cBhvr>
                                      <p:to>
                                        <p:strVal val="visible"/>
                                      </p:to>
                                    </p:set>
                                    <p:animEffect transition="in" filter="fade">
                                      <p:cBhvr>
                                        <p:cTn id="9" dur="500"/>
                                        <p:tgtEl>
                                          <p:spTgt spid="5939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0898">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0898">
                                            <p:txEl>
                                              <p:pRg st="2" end="2"/>
                                            </p:txEl>
                                          </p:spTgt>
                                        </p:tgtEl>
                                        <p:attrNameLst>
                                          <p:attrName>style.visibility</p:attrName>
                                        </p:attrNameLst>
                                      </p:cBhvr>
                                      <p:to>
                                        <p:strVal val="visible"/>
                                      </p:to>
                                    </p:set>
                                  </p:childTnLst>
                                </p:cTn>
                              </p:par>
                              <p:par>
                                <p:cTn id="18" presetID="47" presetClass="entr" presetSubtype="0" fill="hold" nodeType="withEffect">
                                  <p:stCondLst>
                                    <p:cond delay="0"/>
                                  </p:stCondLst>
                                  <p:childTnLst>
                                    <p:set>
                                      <p:cBhvr>
                                        <p:cTn id="19" dur="1" fill="hold">
                                          <p:stCondLst>
                                            <p:cond delay="0"/>
                                          </p:stCondLst>
                                        </p:cTn>
                                        <p:tgtEl>
                                          <p:spTgt spid="39938"/>
                                        </p:tgtEl>
                                        <p:attrNameLst>
                                          <p:attrName>style.visibility</p:attrName>
                                        </p:attrNameLst>
                                      </p:cBhvr>
                                      <p:to>
                                        <p:strVal val="visible"/>
                                      </p:to>
                                    </p:set>
                                    <p:animEffect transition="in" filter="fade">
                                      <p:cBhvr>
                                        <p:cTn id="20" dur="1000"/>
                                        <p:tgtEl>
                                          <p:spTgt spid="39938"/>
                                        </p:tgtEl>
                                      </p:cBhvr>
                                    </p:animEffect>
                                    <p:anim calcmode="lin" valueType="num">
                                      <p:cBhvr>
                                        <p:cTn id="21" dur="1000" fill="hold"/>
                                        <p:tgtEl>
                                          <p:spTgt spid="39938"/>
                                        </p:tgtEl>
                                        <p:attrNameLst>
                                          <p:attrName>ppt_x</p:attrName>
                                        </p:attrNameLst>
                                      </p:cBhvr>
                                      <p:tavLst>
                                        <p:tav tm="0">
                                          <p:val>
                                            <p:strVal val="#ppt_x"/>
                                          </p:val>
                                        </p:tav>
                                        <p:tav tm="100000">
                                          <p:val>
                                            <p:strVal val="#ppt_x"/>
                                          </p:val>
                                        </p:tav>
                                      </p:tavLst>
                                    </p:anim>
                                    <p:anim calcmode="lin" valueType="num">
                                      <p:cBhvr>
                                        <p:cTn id="22" dur="1000" fill="hold"/>
                                        <p:tgtEl>
                                          <p:spTgt spid="3993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9942"/>
                                        </p:tgtEl>
                                        <p:attrNameLst>
                                          <p:attrName>style.visibility</p:attrName>
                                        </p:attrNameLst>
                                      </p:cBhvr>
                                      <p:to>
                                        <p:strVal val="visible"/>
                                      </p:to>
                                    </p:set>
                                    <p:animEffect transition="in" filter="fade">
                                      <p:cBhvr>
                                        <p:cTn id="25" dur="1000"/>
                                        <p:tgtEl>
                                          <p:spTgt spid="39942"/>
                                        </p:tgtEl>
                                      </p:cBhvr>
                                    </p:animEffect>
                                    <p:anim calcmode="lin" valueType="num">
                                      <p:cBhvr>
                                        <p:cTn id="26" dur="1000" fill="hold"/>
                                        <p:tgtEl>
                                          <p:spTgt spid="39942"/>
                                        </p:tgtEl>
                                        <p:attrNameLst>
                                          <p:attrName>ppt_x</p:attrName>
                                        </p:attrNameLst>
                                      </p:cBhvr>
                                      <p:tavLst>
                                        <p:tav tm="0">
                                          <p:val>
                                            <p:strVal val="#ppt_x"/>
                                          </p:val>
                                        </p:tav>
                                        <p:tav tm="100000">
                                          <p:val>
                                            <p:strVal val="#ppt_x"/>
                                          </p:val>
                                        </p:tav>
                                      </p:tavLst>
                                    </p:anim>
                                    <p:anim calcmode="lin" valueType="num">
                                      <p:cBhvr>
                                        <p:cTn id="27" dur="1000" fill="hold"/>
                                        <p:tgtEl>
                                          <p:spTgt spid="3994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0898">
                                            <p:txEl>
                                              <p:pRg st="3" end="3"/>
                                            </p:txEl>
                                          </p:spTgt>
                                        </p:tgtEl>
                                        <p:attrNameLst>
                                          <p:attrName>style.visibility</p:attrName>
                                        </p:attrNameLst>
                                      </p:cBhvr>
                                      <p:to>
                                        <p:strVal val="visible"/>
                                      </p:to>
                                    </p:set>
                                  </p:childTnLst>
                                </p:cTn>
                              </p:par>
                              <p:par>
                                <p:cTn id="32" presetID="1" presetClass="exit" presetSubtype="0" fill="hold" nodeType="withEffect">
                                  <p:stCondLst>
                                    <p:cond delay="0"/>
                                  </p:stCondLst>
                                  <p:childTnLst>
                                    <p:set>
                                      <p:cBhvr>
                                        <p:cTn id="33" dur="1" fill="hold">
                                          <p:stCondLst>
                                            <p:cond delay="0"/>
                                          </p:stCondLst>
                                        </p:cTn>
                                        <p:tgtEl>
                                          <p:spTgt spid="39938"/>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39942"/>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593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Title 1">
            <a:extLst>
              <a:ext uri="{FF2B5EF4-FFF2-40B4-BE49-F238E27FC236}">
                <a16:creationId xmlns:a16="http://schemas.microsoft.com/office/drawing/2014/main" id="{0C013563-D7B5-4B1E-B98E-FE1174ED81FF}"/>
              </a:ext>
            </a:extLst>
          </p:cNvPr>
          <p:cNvSpPr>
            <a:spLocks noGrp="1"/>
          </p:cNvSpPr>
          <p:nvPr>
            <p:ph type="title"/>
          </p:nvPr>
        </p:nvSpPr>
        <p:spPr>
          <a:xfrm>
            <a:off x="400050" y="688385"/>
            <a:ext cx="8458200" cy="914400"/>
          </a:xfrm>
        </p:spPr>
        <p:txBody>
          <a:bodyPr>
            <a:normAutofit/>
          </a:bodyPr>
          <a:lstStyle/>
          <a:p>
            <a:r>
              <a:rPr lang="en-US" altLang="en-US" sz="4400" b="1">
                <a:solidFill>
                  <a:schemeClr val="accent3">
                    <a:lumMod val="75000"/>
                  </a:schemeClr>
                </a:solidFill>
              </a:rPr>
              <a:t>Save Money by Reducing Waste</a:t>
            </a:r>
            <a:endParaRPr lang="en-US" sz="4400" b="1">
              <a:solidFill>
                <a:schemeClr val="accent3">
                  <a:lumMod val="75000"/>
                </a:schemeClr>
              </a:solidFill>
            </a:endParaRPr>
          </a:p>
        </p:txBody>
      </p:sp>
      <p:sp>
        <p:nvSpPr>
          <p:cNvPr id="80898" name="Content Placeholder 2">
            <a:extLst>
              <a:ext uri="{FF2B5EF4-FFF2-40B4-BE49-F238E27FC236}">
                <a16:creationId xmlns:a16="http://schemas.microsoft.com/office/drawing/2014/main" id="{378F28FF-3CD1-4860-8846-1B63C78ADB2B}"/>
              </a:ext>
            </a:extLst>
          </p:cNvPr>
          <p:cNvSpPr>
            <a:spLocks noGrp="1"/>
          </p:cNvSpPr>
          <p:nvPr>
            <p:ph idx="1"/>
          </p:nvPr>
        </p:nvSpPr>
        <p:spPr>
          <a:xfrm>
            <a:off x="26271" y="1671142"/>
            <a:ext cx="9149255" cy="3452648"/>
          </a:xfrm>
        </p:spPr>
        <p:txBody>
          <a:bodyPr>
            <a:noAutofit/>
          </a:bodyPr>
          <a:lstStyle/>
          <a:p>
            <a:pPr>
              <a:spcBef>
                <a:spcPts val="1200"/>
              </a:spcBef>
            </a:pPr>
            <a:r>
              <a:rPr lang="en-US" altLang="en-US">
                <a:cs typeface="Calibri"/>
              </a:rPr>
              <a:t>Don't buy more than you will actually eat</a:t>
            </a:r>
          </a:p>
          <a:p>
            <a:pPr>
              <a:spcBef>
                <a:spcPts val="1200"/>
              </a:spcBef>
            </a:pPr>
            <a:r>
              <a:rPr lang="en-US" altLang="en-US">
                <a:cs typeface="Calibri"/>
              </a:rPr>
              <a:t>Give veggies &amp; fruit “center stage” in the fridge</a:t>
            </a:r>
          </a:p>
          <a:p>
            <a:pPr>
              <a:spcBef>
                <a:spcPts val="1200"/>
              </a:spcBef>
            </a:pPr>
            <a:r>
              <a:rPr lang="en-US" altLang="en-US"/>
              <a:t>Consider a meal box subscription</a:t>
            </a:r>
            <a:r>
              <a:rPr lang="en-US" altLang="en-US" sz="1800"/>
              <a:t> (e.g. Chef’s Plate, Hello Fresh)</a:t>
            </a:r>
            <a:endParaRPr lang="en-US" altLang="en-US" sz="1800">
              <a:cs typeface="Calibri"/>
            </a:endParaRPr>
          </a:p>
          <a:p>
            <a:pPr>
              <a:spcBef>
                <a:spcPts val="1200"/>
              </a:spcBef>
            </a:pPr>
            <a:r>
              <a:rPr lang="en-US" altLang="en-US">
                <a:cs typeface="Calibri"/>
              </a:rPr>
              <a:t>Time versus money?</a:t>
            </a:r>
          </a:p>
          <a:p>
            <a:pPr lvl="1">
              <a:spcBef>
                <a:spcPts val="600"/>
              </a:spcBef>
            </a:pPr>
            <a:r>
              <a:rPr lang="en-US" altLang="en-US">
                <a:solidFill>
                  <a:schemeClr val="tx1"/>
                </a:solidFill>
                <a:cs typeface="Calibri"/>
              </a:rPr>
              <a:t>Whole vegetables vs. pre-cut fruit &amp; veggie trays</a:t>
            </a:r>
            <a:endParaRPr lang="en-US">
              <a:solidFill>
                <a:schemeClr val="tx1"/>
              </a:solidFill>
              <a:cs typeface="Calibri"/>
            </a:endParaRPr>
          </a:p>
          <a:p>
            <a:pPr lvl="1">
              <a:spcBef>
                <a:spcPts val="600"/>
              </a:spcBef>
            </a:pPr>
            <a:r>
              <a:rPr lang="en-US" altLang="en-US">
                <a:solidFill>
                  <a:schemeClr val="tx1"/>
                </a:solidFill>
                <a:cs typeface="Calibri"/>
              </a:rPr>
              <a:t>Whole chicken vs. boneless skinless chicken breasts</a:t>
            </a:r>
          </a:p>
        </p:txBody>
      </p:sp>
      <p:sp>
        <p:nvSpPr>
          <p:cNvPr id="2" name="TextBox 1"/>
          <p:cNvSpPr txBox="1"/>
          <p:nvPr/>
        </p:nvSpPr>
        <p:spPr>
          <a:xfrm>
            <a:off x="400050" y="5386632"/>
            <a:ext cx="8343900" cy="1077218"/>
          </a:xfrm>
          <a:prstGeom prst="rect">
            <a:avLst/>
          </a:prstGeom>
          <a:noFill/>
        </p:spPr>
        <p:txBody>
          <a:bodyPr wrap="square" rtlCol="0">
            <a:spAutoFit/>
          </a:bodyPr>
          <a:lstStyle/>
          <a:p>
            <a:pPr algn="ctr"/>
            <a:r>
              <a:rPr lang="en-US" sz="3200" b="1">
                <a:solidFill>
                  <a:srgbClr val="C00000"/>
                </a:solidFill>
                <a:latin typeface="+mj-lt"/>
              </a:rPr>
              <a:t>The average Canadian household</a:t>
            </a:r>
          </a:p>
          <a:p>
            <a:pPr algn="ctr"/>
            <a:r>
              <a:rPr lang="en-US" sz="3200" b="1">
                <a:solidFill>
                  <a:srgbClr val="C00000"/>
                </a:solidFill>
                <a:latin typeface="+mj-lt"/>
              </a:rPr>
              <a:t>wastes $1,766 of food per year</a:t>
            </a:r>
          </a:p>
        </p:txBody>
      </p:sp>
    </p:spTree>
    <p:extLst>
      <p:ext uri="{BB962C8B-B14F-4D97-AF65-F5344CB8AC3E}">
        <p14:creationId xmlns:p14="http://schemas.microsoft.com/office/powerpoint/2010/main" val="1735889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0898">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0898">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0898">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0898">
                                            <p:txEl>
                                              <p:pRg st="3" end="3"/>
                                            </p:txEl>
                                          </p:spTgt>
                                        </p:tgtEl>
                                        <p:attrNameLst>
                                          <p:attrName>style.visibility</p:attrName>
                                        </p:attrNameLst>
                                      </p:cBhvr>
                                      <p:to>
                                        <p:strVal val="visible"/>
                                      </p:to>
                                    </p:set>
                                  </p:childTnLst>
                                </p:cTn>
                              </p:par>
                              <p:par>
                                <p:cTn id="26" presetID="1" presetClass="exit" presetSubtype="0" fill="hold" grpId="1" nodeType="withEffect">
                                  <p:stCondLst>
                                    <p:cond delay="0"/>
                                  </p:stCondLst>
                                  <p:childTnLst>
                                    <p:set>
                                      <p:cBhvr>
                                        <p:cTn id="27" dur="1" fill="hold">
                                          <p:stCondLst>
                                            <p:cond delay="0"/>
                                          </p:stCondLst>
                                        </p:cTn>
                                        <p:tgtEl>
                                          <p:spTgt spid="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0898">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089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2276"/>
            <a:ext cx="8229600" cy="1066800"/>
          </a:xfrm>
        </p:spPr>
        <p:txBody>
          <a:bodyPr>
            <a:normAutofit/>
          </a:bodyPr>
          <a:lstStyle/>
          <a:p>
            <a:r>
              <a:rPr lang="en-US" sz="4400" b="1">
                <a:solidFill>
                  <a:schemeClr val="accent3">
                    <a:lumMod val="75000"/>
                  </a:schemeClr>
                </a:solidFill>
              </a:rPr>
              <a:t>Eating Out</a:t>
            </a:r>
          </a:p>
        </p:txBody>
      </p:sp>
      <p:pic>
        <p:nvPicPr>
          <p:cNvPr id="40962" name="Picture 2" descr="9 More Ways to Get Seniors with No Appetite to Eat – DailyCa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959" y="2144107"/>
            <a:ext cx="8228082" cy="4319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882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67294-F147-400A-855C-285CF1D07697}"/>
              </a:ext>
            </a:extLst>
          </p:cNvPr>
          <p:cNvSpPr>
            <a:spLocks noGrp="1"/>
          </p:cNvSpPr>
          <p:nvPr>
            <p:ph type="title"/>
          </p:nvPr>
        </p:nvSpPr>
        <p:spPr>
          <a:xfrm>
            <a:off x="419100" y="685800"/>
            <a:ext cx="8229600" cy="1066800"/>
          </a:xfrm>
        </p:spPr>
        <p:txBody>
          <a:bodyPr>
            <a:normAutofit/>
          </a:bodyPr>
          <a:lstStyle/>
          <a:p>
            <a:r>
              <a:rPr lang="en-US" sz="4400" b="1">
                <a:solidFill>
                  <a:schemeClr val="accent3">
                    <a:lumMod val="75000"/>
                  </a:schemeClr>
                </a:solidFill>
                <a:cs typeface="Calibri"/>
              </a:rPr>
              <a:t>Nutrients to Fuel Your Body</a:t>
            </a:r>
            <a:endParaRPr lang="en-US" sz="4400" b="1">
              <a:solidFill>
                <a:schemeClr val="accent3">
                  <a:lumMod val="75000"/>
                </a:schemeClr>
              </a:solidFill>
            </a:endParaRPr>
          </a:p>
        </p:txBody>
      </p:sp>
      <p:pic>
        <p:nvPicPr>
          <p:cNvPr id="3" name="Picture 4">
            <a:extLst>
              <a:ext uri="{FF2B5EF4-FFF2-40B4-BE49-F238E27FC236}">
                <a16:creationId xmlns:a16="http://schemas.microsoft.com/office/drawing/2014/main" id="{3D6665D8-6B92-44E9-B247-26610B241B94}"/>
              </a:ext>
            </a:extLst>
          </p:cNvPr>
          <p:cNvPicPr>
            <a:picLocks noChangeAspect="1"/>
          </p:cNvPicPr>
          <p:nvPr/>
        </p:nvPicPr>
        <p:blipFill>
          <a:blip r:embed="rId3"/>
          <a:stretch>
            <a:fillRect/>
          </a:stretch>
        </p:blipFill>
        <p:spPr>
          <a:xfrm>
            <a:off x="770627" y="1915796"/>
            <a:ext cx="7358331" cy="4737310"/>
          </a:xfrm>
          <a:prstGeom prst="rect">
            <a:avLst/>
          </a:prstGeom>
        </p:spPr>
      </p:pic>
    </p:spTree>
    <p:extLst>
      <p:ext uri="{BB962C8B-B14F-4D97-AF65-F5344CB8AC3E}">
        <p14:creationId xmlns:p14="http://schemas.microsoft.com/office/powerpoint/2010/main" val="11839623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C8BADA9E-143B-4B1C-985A-F9A7FAFF4F9B}"/>
              </a:ext>
            </a:extLst>
          </p:cNvPr>
          <p:cNvSpPr>
            <a:spLocks noGrp="1"/>
          </p:cNvSpPr>
          <p:nvPr>
            <p:ph type="title"/>
          </p:nvPr>
        </p:nvSpPr>
        <p:spPr>
          <a:xfrm>
            <a:off x="299540" y="538337"/>
            <a:ext cx="8229600" cy="1066800"/>
          </a:xfrm>
        </p:spPr>
        <p:txBody>
          <a:bodyPr vert="horz" lIns="91440" tIns="45720" rIns="91440" bIns="45720" anchor="ctr">
            <a:normAutofit/>
          </a:bodyPr>
          <a:lstStyle/>
          <a:p>
            <a:r>
              <a:rPr lang="en-US" altLang="en-US" b="1">
                <a:solidFill>
                  <a:schemeClr val="accent3">
                    <a:lumMod val="75000"/>
                  </a:schemeClr>
                </a:solidFill>
              </a:rPr>
              <a:t>Strike a Balance While Eating Out</a:t>
            </a:r>
          </a:p>
        </p:txBody>
      </p:sp>
      <p:sp>
        <p:nvSpPr>
          <p:cNvPr id="57347" name="Content Placeholder 1">
            <a:extLst>
              <a:ext uri="{FF2B5EF4-FFF2-40B4-BE49-F238E27FC236}">
                <a16:creationId xmlns:a16="http://schemas.microsoft.com/office/drawing/2014/main" id="{E1FC009E-5AAD-427F-A828-0726DAA777DB}"/>
              </a:ext>
            </a:extLst>
          </p:cNvPr>
          <p:cNvSpPr>
            <a:spLocks noGrp="1"/>
          </p:cNvSpPr>
          <p:nvPr>
            <p:ph idx="1"/>
          </p:nvPr>
        </p:nvSpPr>
        <p:spPr>
          <a:xfrm>
            <a:off x="181154" y="1610558"/>
            <a:ext cx="8968596" cy="5152846"/>
          </a:xfrm>
        </p:spPr>
        <p:txBody>
          <a:bodyPr vert="horz" lIns="91440" tIns="45720" rIns="91440" bIns="45720" anchor="t">
            <a:normAutofit/>
          </a:bodyPr>
          <a:lstStyle/>
          <a:p>
            <a:pPr indent="-255905">
              <a:spcBef>
                <a:spcPts val="1200"/>
              </a:spcBef>
              <a:buFont typeface="Arial" charset="0"/>
              <a:buChar char="•"/>
              <a:defRPr/>
            </a:pPr>
            <a:r>
              <a:rPr lang="en-US" altLang="en-US" dirty="0"/>
              <a:t>Buy only part of the meal (burger) and</a:t>
            </a:r>
            <a:br>
              <a:rPr lang="en-US" altLang="en-US" dirty="0"/>
            </a:br>
            <a:r>
              <a:rPr lang="en-US" altLang="en-US" dirty="0"/>
              <a:t>pack veggies and cheese/yogurt on the side</a:t>
            </a:r>
            <a:endParaRPr lang="en-US" dirty="0"/>
          </a:p>
          <a:p>
            <a:pPr indent="-255905">
              <a:spcBef>
                <a:spcPts val="1200"/>
              </a:spcBef>
              <a:buFont typeface="Arial" charset="0"/>
              <a:buChar char="•"/>
              <a:defRPr/>
            </a:pPr>
            <a:r>
              <a:rPr lang="en-US" altLang="en-US" dirty="0"/>
              <a:t>Drink water and skip the fountain drink</a:t>
            </a:r>
            <a:endParaRPr lang="en-US" altLang="en-US" dirty="0">
              <a:cs typeface="Calibri"/>
            </a:endParaRPr>
          </a:p>
          <a:p>
            <a:pPr indent="-255905">
              <a:spcBef>
                <a:spcPts val="1200"/>
              </a:spcBef>
              <a:buFont typeface="Arial" charset="0"/>
              <a:buChar char="•"/>
              <a:defRPr/>
            </a:pPr>
            <a:r>
              <a:rPr lang="en-US" altLang="en-US" dirty="0"/>
              <a:t>Order “plain” food to reduce fat and salt intake</a:t>
            </a:r>
            <a:endParaRPr lang="en-US" altLang="en-US" dirty="0">
              <a:cs typeface="Calibri"/>
            </a:endParaRPr>
          </a:p>
          <a:p>
            <a:pPr indent="-255905">
              <a:spcBef>
                <a:spcPts val="1200"/>
              </a:spcBef>
              <a:buFont typeface="Arial" charset="0"/>
              <a:buChar char="•"/>
              <a:defRPr/>
            </a:pPr>
            <a:r>
              <a:rPr lang="en-US" altLang="en-US" dirty="0"/>
              <a:t>Order from the kids menu for a smaller portion</a:t>
            </a:r>
            <a:endParaRPr lang="en-US" altLang="en-US" dirty="0">
              <a:cs typeface="Calibri"/>
            </a:endParaRPr>
          </a:p>
          <a:p>
            <a:pPr indent="-255905">
              <a:spcBef>
                <a:spcPts val="1200"/>
              </a:spcBef>
              <a:buFont typeface="Arial" charset="0"/>
              <a:buChar char="•"/>
              <a:defRPr/>
            </a:pPr>
            <a:r>
              <a:rPr lang="en-US" altLang="en-US" dirty="0"/>
              <a:t>Consider the grocery store deli</a:t>
            </a:r>
          </a:p>
          <a:p>
            <a:pPr indent="-255905">
              <a:spcBef>
                <a:spcPts val="1200"/>
              </a:spcBef>
              <a:buFont typeface="Arial" charset="0"/>
              <a:buChar char="•"/>
              <a:defRPr/>
            </a:pPr>
            <a:r>
              <a:rPr lang="en-US" altLang="en-US" dirty="0">
                <a:cs typeface="Calibri"/>
              </a:rPr>
              <a:t>Avoid the “health halo” (e.g. Subway)</a:t>
            </a:r>
          </a:p>
          <a:p>
            <a:pPr indent="-255905">
              <a:spcBef>
                <a:spcPts val="1200"/>
              </a:spcBef>
              <a:buFont typeface="Georgia" charset="0"/>
              <a:buChar char="•"/>
              <a:defRPr/>
            </a:pPr>
            <a:r>
              <a:rPr lang="en-US" dirty="0">
                <a:ea typeface="+mn-lt"/>
                <a:cs typeface="+mn-lt"/>
              </a:rPr>
              <a:t>Find sit-down restaurants in your </a:t>
            </a:r>
            <a:r>
              <a:rPr lang="en-US" dirty="0" err="1">
                <a:ea typeface="+mn-lt"/>
                <a:cs typeface="+mn-lt"/>
              </a:rPr>
              <a:t>neighbourhood</a:t>
            </a:r>
            <a:br>
              <a:rPr lang="en-US" dirty="0">
                <a:ea typeface="+mn-lt"/>
                <a:cs typeface="+mn-lt"/>
              </a:rPr>
            </a:br>
            <a:r>
              <a:rPr lang="en-US" dirty="0">
                <a:ea typeface="+mn-lt"/>
                <a:cs typeface="+mn-lt"/>
              </a:rPr>
              <a:t>that make less processed food and order ahead</a:t>
            </a:r>
          </a:p>
        </p:txBody>
      </p:sp>
      <p:pic>
        <p:nvPicPr>
          <p:cNvPr id="41986" name="Picture 2" descr="Grocery Store Meal: Chicken Sandwich, Baby Carrots and a Simple Desse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8307" y="4367045"/>
            <a:ext cx="3594539" cy="2396359"/>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descr="LE DOUBLE HAMBURGER - Europe | Hamburger, Burger and fries, Fo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2605" y="4626405"/>
            <a:ext cx="2871404" cy="2136999"/>
          </a:xfrm>
          <a:prstGeom prst="rect">
            <a:avLst/>
          </a:prstGeom>
          <a:noFill/>
          <a:extLst>
            <a:ext uri="{909E8E84-426E-40DD-AFC4-6F175D3DCCD1}">
              <a14:hiddenFill xmlns:a14="http://schemas.microsoft.com/office/drawing/2010/main">
                <a:solidFill>
                  <a:srgbClr val="FFFFFF"/>
                </a:solidFill>
              </a14:hiddenFill>
            </a:ext>
          </a:extLst>
        </p:spPr>
      </p:pic>
      <p:pic>
        <p:nvPicPr>
          <p:cNvPr id="41990" name="Picture 6" descr="Wendy's Offers Buy One, Get A Second Baconator For A Buck App And Online  Deal - Chew Boo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3224" y="4934861"/>
            <a:ext cx="2435663" cy="1828543"/>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a:off x="2845336" y="5565224"/>
            <a:ext cx="1261242" cy="551665"/>
          </a:xfrm>
          <a:prstGeom prst="rightArrow">
            <a:avLst/>
          </a:prstGeom>
          <a:solidFill>
            <a:schemeClr val="accent3"/>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41986"/>
                                        </p:tgtEl>
                                        <p:attrNameLst>
                                          <p:attrName>style.visibility</p:attrName>
                                        </p:attrNameLst>
                                      </p:cBhvr>
                                      <p:to>
                                        <p:strVal val="visible"/>
                                      </p:to>
                                    </p:set>
                                    <p:animEffect transition="in" filter="fade">
                                      <p:cBhvr>
                                        <p:cTn id="9" dur="1000"/>
                                        <p:tgtEl>
                                          <p:spTgt spid="41986"/>
                                        </p:tgtEl>
                                      </p:cBhvr>
                                    </p:animEffect>
                                    <p:anim calcmode="lin" valueType="num">
                                      <p:cBhvr>
                                        <p:cTn id="10" dur="1000" fill="hold"/>
                                        <p:tgtEl>
                                          <p:spTgt spid="41986"/>
                                        </p:tgtEl>
                                        <p:attrNameLst>
                                          <p:attrName>ppt_x</p:attrName>
                                        </p:attrNameLst>
                                      </p:cBhvr>
                                      <p:tavLst>
                                        <p:tav tm="0">
                                          <p:val>
                                            <p:strVal val="#ppt_x"/>
                                          </p:val>
                                        </p:tav>
                                        <p:tav tm="100000">
                                          <p:val>
                                            <p:strVal val="#ppt_x"/>
                                          </p:val>
                                        </p:tav>
                                      </p:tavLst>
                                    </p:anim>
                                    <p:anim calcmode="lin" valueType="num">
                                      <p:cBhvr>
                                        <p:cTn id="11" dur="1000" fill="hold"/>
                                        <p:tgtEl>
                                          <p:spTgt spid="4198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734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7347">
                                            <p:txEl>
                                              <p:pRg st="2" end="2"/>
                                            </p:txEl>
                                          </p:spTgt>
                                        </p:tgtEl>
                                        <p:attrNameLst>
                                          <p:attrName>style.visibility</p:attrName>
                                        </p:attrNameLst>
                                      </p:cBhvr>
                                      <p:to>
                                        <p:strVal val="visible"/>
                                      </p:to>
                                    </p:set>
                                  </p:childTnLst>
                                </p:cTn>
                              </p:par>
                              <p:par>
                                <p:cTn id="20" presetID="1" presetClass="exit" presetSubtype="0" fill="hold" nodeType="withEffect">
                                  <p:stCondLst>
                                    <p:cond delay="0"/>
                                  </p:stCondLst>
                                  <p:childTnLst>
                                    <p:set>
                                      <p:cBhvr>
                                        <p:cTn id="21" dur="1" fill="hold">
                                          <p:stCondLst>
                                            <p:cond delay="0"/>
                                          </p:stCondLst>
                                        </p:cTn>
                                        <p:tgtEl>
                                          <p:spTgt spid="41986"/>
                                        </p:tgtEl>
                                        <p:attrNameLst>
                                          <p:attrName>style.visibility</p:attrName>
                                        </p:attrNameLst>
                                      </p:cBhvr>
                                      <p:to>
                                        <p:strVal val="hidden"/>
                                      </p:to>
                                    </p:set>
                                  </p:childTnLst>
                                </p:cTn>
                              </p:par>
                              <p:par>
                                <p:cTn id="22" presetID="2" presetClass="entr" presetSubtype="8" fill="hold" nodeType="withEffect">
                                  <p:stCondLst>
                                    <p:cond delay="0"/>
                                  </p:stCondLst>
                                  <p:childTnLst>
                                    <p:set>
                                      <p:cBhvr>
                                        <p:cTn id="23" dur="1" fill="hold">
                                          <p:stCondLst>
                                            <p:cond delay="0"/>
                                          </p:stCondLst>
                                        </p:cTn>
                                        <p:tgtEl>
                                          <p:spTgt spid="41990"/>
                                        </p:tgtEl>
                                        <p:attrNameLst>
                                          <p:attrName>style.visibility</p:attrName>
                                        </p:attrNameLst>
                                      </p:cBhvr>
                                      <p:to>
                                        <p:strVal val="visible"/>
                                      </p:to>
                                    </p:set>
                                    <p:anim calcmode="lin" valueType="num">
                                      <p:cBhvr additive="base">
                                        <p:cTn id="24" dur="1000" fill="hold"/>
                                        <p:tgtEl>
                                          <p:spTgt spid="41990"/>
                                        </p:tgtEl>
                                        <p:attrNameLst>
                                          <p:attrName>ppt_x</p:attrName>
                                        </p:attrNameLst>
                                      </p:cBhvr>
                                      <p:tavLst>
                                        <p:tav tm="0">
                                          <p:val>
                                            <p:strVal val="0-#ppt_w/2"/>
                                          </p:val>
                                        </p:tav>
                                        <p:tav tm="100000">
                                          <p:val>
                                            <p:strVal val="#ppt_x"/>
                                          </p:val>
                                        </p:tav>
                                      </p:tavLst>
                                    </p:anim>
                                    <p:anim calcmode="lin" valueType="num">
                                      <p:cBhvr additive="base">
                                        <p:cTn id="25" dur="1000" fill="hold"/>
                                        <p:tgtEl>
                                          <p:spTgt spid="41990"/>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1000" fill="hold"/>
                                        <p:tgtEl>
                                          <p:spTgt spid="2"/>
                                        </p:tgtEl>
                                        <p:attrNameLst>
                                          <p:attrName>ppt_x</p:attrName>
                                        </p:attrNameLst>
                                      </p:cBhvr>
                                      <p:tavLst>
                                        <p:tav tm="0">
                                          <p:val>
                                            <p:strVal val="0-#ppt_w/2"/>
                                          </p:val>
                                        </p:tav>
                                        <p:tav tm="100000">
                                          <p:val>
                                            <p:strVal val="#ppt_x"/>
                                          </p:val>
                                        </p:tav>
                                      </p:tavLst>
                                    </p:anim>
                                    <p:anim calcmode="lin" valueType="num">
                                      <p:cBhvr additive="base">
                                        <p:cTn id="29" dur="100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41988"/>
                                        </p:tgtEl>
                                        <p:attrNameLst>
                                          <p:attrName>style.visibility</p:attrName>
                                        </p:attrNameLst>
                                      </p:cBhvr>
                                      <p:to>
                                        <p:strVal val="visible"/>
                                      </p:to>
                                    </p:set>
                                    <p:anim calcmode="lin" valueType="num">
                                      <p:cBhvr additive="base">
                                        <p:cTn id="32" dur="1000" fill="hold"/>
                                        <p:tgtEl>
                                          <p:spTgt spid="41988"/>
                                        </p:tgtEl>
                                        <p:attrNameLst>
                                          <p:attrName>ppt_x</p:attrName>
                                        </p:attrNameLst>
                                      </p:cBhvr>
                                      <p:tavLst>
                                        <p:tav tm="0">
                                          <p:val>
                                            <p:strVal val="0-#ppt_w/2"/>
                                          </p:val>
                                        </p:tav>
                                        <p:tav tm="100000">
                                          <p:val>
                                            <p:strVal val="#ppt_x"/>
                                          </p:val>
                                        </p:tav>
                                      </p:tavLst>
                                    </p:anim>
                                    <p:anim calcmode="lin" valueType="num">
                                      <p:cBhvr additive="base">
                                        <p:cTn id="33" dur="1000" fill="hold"/>
                                        <p:tgtEl>
                                          <p:spTgt spid="41988"/>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7347">
                                            <p:txEl>
                                              <p:pRg st="3" end="3"/>
                                            </p:txEl>
                                          </p:spTgt>
                                        </p:tgtEl>
                                        <p:attrNameLst>
                                          <p:attrName>style.visibility</p:attrName>
                                        </p:attrNameLst>
                                      </p:cBhvr>
                                      <p:to>
                                        <p:strVal val="visible"/>
                                      </p:to>
                                    </p:set>
                                  </p:childTnLst>
                                </p:cTn>
                              </p:par>
                              <p:par>
                                <p:cTn id="38" presetID="1" presetClass="exit" presetSubtype="0" fill="hold" nodeType="withEffect">
                                  <p:stCondLst>
                                    <p:cond delay="0"/>
                                  </p:stCondLst>
                                  <p:childTnLst>
                                    <p:set>
                                      <p:cBhvr>
                                        <p:cTn id="39" dur="1" fill="hold">
                                          <p:stCondLst>
                                            <p:cond delay="0"/>
                                          </p:stCondLst>
                                        </p:cTn>
                                        <p:tgtEl>
                                          <p:spTgt spid="41990"/>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2"/>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41988"/>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57347">
                                            <p:txEl>
                                              <p:pRg st="4" end="4"/>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7347">
                                            <p:txEl>
                                              <p:pRg st="5" end="5"/>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5734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7224"/>
            <a:ext cx="8229600" cy="1066800"/>
          </a:xfrm>
        </p:spPr>
        <p:txBody>
          <a:bodyPr>
            <a:normAutofit/>
          </a:bodyPr>
          <a:lstStyle/>
          <a:p>
            <a:r>
              <a:rPr lang="en-US" sz="4400" b="1" dirty="0">
                <a:solidFill>
                  <a:schemeClr val="accent3">
                    <a:lumMod val="75000"/>
                  </a:schemeClr>
                </a:solidFill>
              </a:rPr>
              <a:t>Food Cravings</a:t>
            </a:r>
          </a:p>
        </p:txBody>
      </p:sp>
      <p:pic>
        <p:nvPicPr>
          <p:cNvPr id="45058" name="Picture 2" descr="How to Conquer Food Cravings - Healthy Eat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4581" y="2284989"/>
            <a:ext cx="6734839" cy="4116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6155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Emotional Cry Stock Photos And Images - 123R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7926" y="801297"/>
            <a:ext cx="2958480" cy="1929189"/>
          </a:xfrm>
          <a:prstGeom prst="rect">
            <a:avLst/>
          </a:prstGeom>
          <a:noFill/>
          <a:extLst>
            <a:ext uri="{909E8E84-426E-40DD-AFC4-6F175D3DCCD1}">
              <a14:hiddenFill xmlns:a14="http://schemas.microsoft.com/office/drawing/2010/main">
                <a:solidFill>
                  <a:srgbClr val="FFFFFF"/>
                </a:solidFill>
              </a14:hiddenFill>
            </a:ext>
          </a:extLst>
        </p:spPr>
      </p:pic>
      <p:sp>
        <p:nvSpPr>
          <p:cNvPr id="93186" name="Title 1">
            <a:extLst>
              <a:ext uri="{FF2B5EF4-FFF2-40B4-BE49-F238E27FC236}">
                <a16:creationId xmlns:a16="http://schemas.microsoft.com/office/drawing/2014/main" id="{ED12CCC8-706D-4B13-98C1-EA15E48A4261}"/>
              </a:ext>
            </a:extLst>
          </p:cNvPr>
          <p:cNvSpPr>
            <a:spLocks noGrp="1"/>
          </p:cNvSpPr>
          <p:nvPr>
            <p:ph type="title"/>
          </p:nvPr>
        </p:nvSpPr>
        <p:spPr>
          <a:xfrm>
            <a:off x="149721" y="613929"/>
            <a:ext cx="8229600" cy="1143000"/>
          </a:xfrm>
        </p:spPr>
        <p:txBody>
          <a:bodyPr>
            <a:normAutofit/>
          </a:bodyPr>
          <a:lstStyle/>
          <a:p>
            <a:pPr eaLnBrk="1" hangingPunct="1"/>
            <a:r>
              <a:rPr lang="en-US" altLang="en-US" sz="4400" b="1" dirty="0">
                <a:solidFill>
                  <a:schemeClr val="accent3">
                    <a:lumMod val="75000"/>
                  </a:schemeClr>
                </a:solidFill>
              </a:rPr>
              <a:t>Dealing With Cravings</a:t>
            </a:r>
          </a:p>
        </p:txBody>
      </p:sp>
      <p:sp>
        <p:nvSpPr>
          <p:cNvPr id="93187" name="Content Placeholder 2">
            <a:extLst>
              <a:ext uri="{FF2B5EF4-FFF2-40B4-BE49-F238E27FC236}">
                <a16:creationId xmlns:a16="http://schemas.microsoft.com/office/drawing/2014/main" id="{F42C8D28-A875-43D7-9137-B40E84B19BB3}"/>
              </a:ext>
            </a:extLst>
          </p:cNvPr>
          <p:cNvSpPr>
            <a:spLocks noGrp="1"/>
          </p:cNvSpPr>
          <p:nvPr>
            <p:ph idx="1"/>
          </p:nvPr>
        </p:nvSpPr>
        <p:spPr>
          <a:xfrm>
            <a:off x="209487" y="2388440"/>
            <a:ext cx="7512269" cy="4319750"/>
          </a:xfrm>
        </p:spPr>
        <p:txBody>
          <a:bodyPr>
            <a:normAutofit/>
          </a:bodyPr>
          <a:lstStyle/>
          <a:p>
            <a:pPr eaLnBrk="1" hangingPunct="1">
              <a:spcBef>
                <a:spcPts val="1200"/>
              </a:spcBef>
            </a:pPr>
            <a:r>
              <a:rPr lang="en-US" altLang="en-US" dirty="0"/>
              <a:t>Intense feelings or emotions</a:t>
            </a:r>
          </a:p>
          <a:p>
            <a:pPr lvl="1">
              <a:spcBef>
                <a:spcPts val="600"/>
              </a:spcBef>
            </a:pPr>
            <a:r>
              <a:rPr lang="en-US" altLang="en-US" sz="2800">
                <a:solidFill>
                  <a:schemeClr val="tx1"/>
                </a:solidFill>
              </a:rPr>
              <a:t>Stress, fatigue, sadness, happiness</a:t>
            </a:r>
          </a:p>
          <a:p>
            <a:pPr eaLnBrk="1" hangingPunct="1">
              <a:spcBef>
                <a:spcPts val="1200"/>
              </a:spcBef>
            </a:pPr>
            <a:r>
              <a:rPr lang="en-US" altLang="en-US" dirty="0"/>
              <a:t>Eating too little or skipping meals</a:t>
            </a:r>
            <a:endParaRPr lang="en-US" altLang="en-US">
              <a:cs typeface="Calibri"/>
            </a:endParaRPr>
          </a:p>
          <a:p>
            <a:pPr eaLnBrk="1" hangingPunct="1">
              <a:spcBef>
                <a:spcPts val="1200"/>
              </a:spcBef>
            </a:pPr>
            <a:r>
              <a:rPr lang="en-US" altLang="en-US" dirty="0"/>
              <a:t>Boredom and personal habits</a:t>
            </a:r>
            <a:endParaRPr lang="en-US" altLang="en-US">
              <a:cs typeface="Calibri"/>
            </a:endParaRPr>
          </a:p>
          <a:p>
            <a:pPr eaLnBrk="1" hangingPunct="1">
              <a:spcBef>
                <a:spcPts val="1200"/>
              </a:spcBef>
            </a:pPr>
            <a:r>
              <a:rPr lang="en-US" altLang="en-US" dirty="0"/>
              <a:t>Certain circumstances</a:t>
            </a:r>
          </a:p>
          <a:p>
            <a:pPr lvl="1">
              <a:spcBef>
                <a:spcPts val="600"/>
              </a:spcBef>
            </a:pPr>
            <a:r>
              <a:rPr lang="en-US" altLang="en-US" sz="2800" dirty="0">
                <a:solidFill>
                  <a:schemeClr val="tx1"/>
                </a:solidFill>
              </a:rPr>
              <a:t>Watching TV or movies</a:t>
            </a:r>
          </a:p>
          <a:p>
            <a:pPr lvl="1">
              <a:spcBef>
                <a:spcPts val="600"/>
              </a:spcBef>
            </a:pPr>
            <a:r>
              <a:rPr lang="en-US" altLang="en-US" sz="2800" dirty="0">
                <a:solidFill>
                  <a:schemeClr val="tx1"/>
                </a:solidFill>
              </a:rPr>
              <a:t>Kids going to bed</a:t>
            </a:r>
          </a:p>
          <a:p>
            <a:pPr lvl="1">
              <a:spcBef>
                <a:spcPts val="600"/>
              </a:spcBef>
            </a:pPr>
            <a:r>
              <a:rPr lang="en-US" altLang="en-US" sz="2800" dirty="0">
                <a:solidFill>
                  <a:schemeClr val="tx1"/>
                </a:solidFill>
              </a:rPr>
              <a:t>Playing computer or video games</a:t>
            </a:r>
            <a:endParaRPr lang="en-US" altLang="en-US" sz="2800" dirty="0">
              <a:solidFill>
                <a:schemeClr val="tx1"/>
              </a:solidFill>
              <a:cs typeface="Calibri"/>
            </a:endParaRPr>
          </a:p>
        </p:txBody>
      </p:sp>
      <p:sp>
        <p:nvSpPr>
          <p:cNvPr id="2" name="Rectangle 1"/>
          <p:cNvSpPr/>
          <p:nvPr/>
        </p:nvSpPr>
        <p:spPr>
          <a:xfrm>
            <a:off x="63077" y="1801831"/>
            <a:ext cx="5973430" cy="523220"/>
          </a:xfrm>
          <a:prstGeom prst="rect">
            <a:avLst/>
          </a:prstGeom>
        </p:spPr>
        <p:txBody>
          <a:bodyPr wrap="none">
            <a:spAutoFit/>
          </a:bodyPr>
          <a:lstStyle/>
          <a:p>
            <a:pPr marL="109728" indent="0" eaLnBrk="1" hangingPunct="1">
              <a:buNone/>
            </a:pPr>
            <a:r>
              <a:rPr lang="en-US" altLang="en-US" sz="2800" dirty="0">
                <a:latin typeface="+mn-lt"/>
              </a:rPr>
              <a:t>Cravings are often associated with:</a:t>
            </a:r>
          </a:p>
        </p:txBody>
      </p:sp>
      <p:pic>
        <p:nvPicPr>
          <p:cNvPr id="43010" name="Picture 2" descr="50 Genius Weight-Loss Motivation Tricks | Best Lif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3209" y="3999161"/>
            <a:ext cx="2873773" cy="19195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18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3187">
                                            <p:txEl>
                                              <p:pRg st="1" end="1"/>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43012"/>
                                        </p:tgtEl>
                                        <p:attrNameLst>
                                          <p:attrName>style.visibility</p:attrName>
                                        </p:attrNameLst>
                                      </p:cBhvr>
                                      <p:to>
                                        <p:strVal val="visible"/>
                                      </p:to>
                                    </p:set>
                                    <p:animEffect transition="in" filter="fade">
                                      <p:cBhvr>
                                        <p:cTn id="15" dur="500"/>
                                        <p:tgtEl>
                                          <p:spTgt spid="4301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318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3187">
                                            <p:txEl>
                                              <p:pRg st="3" end="3"/>
                                            </p:txEl>
                                          </p:spTgt>
                                        </p:tgtEl>
                                        <p:attrNameLst>
                                          <p:attrName>style.visibility</p:attrName>
                                        </p:attrNameLst>
                                      </p:cBhvr>
                                      <p:to>
                                        <p:strVal val="visible"/>
                                      </p:to>
                                    </p:set>
                                  </p:childTnLst>
                                </p:cTn>
                              </p:par>
                              <p:par>
                                <p:cTn id="24" presetID="1" presetClass="exit" presetSubtype="0" fill="hold" nodeType="withEffect">
                                  <p:stCondLst>
                                    <p:cond delay="0"/>
                                  </p:stCondLst>
                                  <p:childTnLst>
                                    <p:set>
                                      <p:cBhvr>
                                        <p:cTn id="25" dur="1" fill="hold">
                                          <p:stCondLst>
                                            <p:cond delay="0"/>
                                          </p:stCondLst>
                                        </p:cTn>
                                        <p:tgtEl>
                                          <p:spTgt spid="4301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3187">
                                            <p:txEl>
                                              <p:pRg st="4" end="4"/>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93187">
                                            <p:txEl>
                                              <p:pRg st="5" end="5"/>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93187">
                                            <p:txEl>
                                              <p:pRg st="6" end="6"/>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93187">
                                            <p:txEl>
                                              <p:pRg st="7" end="7"/>
                                            </p:txEl>
                                          </p:spTgt>
                                        </p:tgtEl>
                                        <p:attrNameLst>
                                          <p:attrName>style.visibility</p:attrName>
                                        </p:attrNameLst>
                                      </p:cBhvr>
                                      <p:to>
                                        <p:strVal val="visible"/>
                                      </p:to>
                                    </p:set>
                                  </p:childTnLst>
                                </p:cTn>
                              </p:par>
                              <p:par>
                                <p:cTn id="36" presetID="10" presetClass="entr" presetSubtype="0" fill="hold" nodeType="withEffect">
                                  <p:stCondLst>
                                    <p:cond delay="0"/>
                                  </p:stCondLst>
                                  <p:childTnLst>
                                    <p:set>
                                      <p:cBhvr>
                                        <p:cTn id="37" dur="1" fill="hold">
                                          <p:stCondLst>
                                            <p:cond delay="0"/>
                                          </p:stCondLst>
                                        </p:cTn>
                                        <p:tgtEl>
                                          <p:spTgt spid="43010"/>
                                        </p:tgtEl>
                                        <p:attrNameLst>
                                          <p:attrName>style.visibility</p:attrName>
                                        </p:attrNameLst>
                                      </p:cBhvr>
                                      <p:to>
                                        <p:strVal val="visible"/>
                                      </p:to>
                                    </p:set>
                                    <p:animEffect transition="in" filter="fade">
                                      <p:cBhvr>
                                        <p:cTn id="38" dur="500"/>
                                        <p:tgtEl>
                                          <p:spTgt spid="43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Content Placeholder 2">
            <a:extLst>
              <a:ext uri="{FF2B5EF4-FFF2-40B4-BE49-F238E27FC236}">
                <a16:creationId xmlns:a16="http://schemas.microsoft.com/office/drawing/2014/main" id="{F42C8D28-A875-43D7-9137-B40E84B19BB3}"/>
              </a:ext>
            </a:extLst>
          </p:cNvPr>
          <p:cNvSpPr>
            <a:spLocks noGrp="1"/>
          </p:cNvSpPr>
          <p:nvPr>
            <p:ph idx="1"/>
          </p:nvPr>
        </p:nvSpPr>
        <p:spPr>
          <a:xfrm>
            <a:off x="334367" y="1604333"/>
            <a:ext cx="8659507" cy="5069421"/>
          </a:xfrm>
        </p:spPr>
        <p:txBody>
          <a:bodyPr>
            <a:noAutofit/>
          </a:bodyPr>
          <a:lstStyle/>
          <a:p>
            <a:r>
              <a:rPr lang="en-US" altLang="en-US" dirty="0"/>
              <a:t>Find ways of managing boredom</a:t>
            </a:r>
            <a:br>
              <a:rPr lang="en-US" altLang="en-US" dirty="0"/>
            </a:br>
            <a:r>
              <a:rPr lang="en-US" altLang="en-US" dirty="0"/>
              <a:t>or stress that don’t involve food</a:t>
            </a:r>
          </a:p>
          <a:p>
            <a:pPr lvl="1"/>
            <a:r>
              <a:rPr lang="en-US" altLang="en-US" sz="2800" dirty="0">
                <a:solidFill>
                  <a:schemeClr val="tx1"/>
                </a:solidFill>
              </a:rPr>
              <a:t>Reading, puzzles, knitting, crafting, exercise</a:t>
            </a:r>
          </a:p>
          <a:p>
            <a:pPr lvl="1"/>
            <a:r>
              <a:rPr lang="en-US" altLang="en-US" sz="2800" dirty="0">
                <a:solidFill>
                  <a:schemeClr val="tx1"/>
                </a:solidFill>
              </a:rPr>
              <a:t>Phone or video call with friends &amp; family</a:t>
            </a:r>
          </a:p>
          <a:p>
            <a:pPr>
              <a:spcBef>
                <a:spcPts val="2400"/>
              </a:spcBef>
            </a:pPr>
            <a:r>
              <a:rPr lang="en-US" altLang="en-US" dirty="0"/>
              <a:t>Group classes about managing cravings</a:t>
            </a:r>
            <a:br>
              <a:rPr lang="en-US" altLang="en-US" dirty="0"/>
            </a:br>
            <a:r>
              <a:rPr lang="en-US" altLang="en-US" dirty="0"/>
              <a:t>and/or emotional eating:</a:t>
            </a:r>
          </a:p>
          <a:p>
            <a:pPr lvl="1">
              <a:spcBef>
                <a:spcPts val="1200"/>
              </a:spcBef>
            </a:pPr>
            <a:r>
              <a:rPr lang="en-US" altLang="en-US" sz="2800" i="1" dirty="0">
                <a:solidFill>
                  <a:schemeClr val="tx1"/>
                </a:solidFill>
              </a:rPr>
              <a:t>Craving Change</a:t>
            </a:r>
            <a:r>
              <a:rPr lang="en-US" altLang="en-US" sz="2800" dirty="0">
                <a:solidFill>
                  <a:schemeClr val="tx1"/>
                </a:solidFill>
              </a:rPr>
              <a:t> class:</a:t>
            </a:r>
            <a:r>
              <a:rPr lang="en-US" altLang="en-US" dirty="0">
                <a:solidFill>
                  <a:schemeClr val="tx1"/>
                </a:solidFill>
              </a:rPr>
              <a:t>  </a:t>
            </a:r>
            <a:r>
              <a:rPr lang="en-US" altLang="en-US" u="sng" dirty="0">
                <a:solidFill>
                  <a:schemeClr val="tx1"/>
                </a:solidFill>
              </a:rPr>
              <a:t>www.wrha.mb.ca/groups</a:t>
            </a:r>
          </a:p>
          <a:p>
            <a:pPr lvl="1">
              <a:spcBef>
                <a:spcPts val="1200"/>
              </a:spcBef>
            </a:pPr>
            <a:r>
              <a:rPr lang="en-US" sz="2800" i="1" dirty="0">
                <a:solidFill>
                  <a:schemeClr val="tx1"/>
                </a:solidFill>
                <a:ea typeface="+mn-lt"/>
                <a:cs typeface="+mn-lt"/>
              </a:rPr>
              <a:t>Eat Your Heart Out</a:t>
            </a:r>
            <a:r>
              <a:rPr lang="en-US" sz="2800" dirty="0">
                <a:solidFill>
                  <a:schemeClr val="tx1"/>
                </a:solidFill>
                <a:ea typeface="+mn-lt"/>
                <a:cs typeface="+mn-lt"/>
              </a:rPr>
              <a:t> class:</a:t>
            </a:r>
            <a:br>
              <a:rPr lang="en-US" sz="2800" dirty="0">
                <a:solidFill>
                  <a:schemeClr val="tx1"/>
                </a:solidFill>
                <a:ea typeface="+mn-lt"/>
                <a:cs typeface="+mn-lt"/>
              </a:rPr>
            </a:br>
            <a:r>
              <a:rPr lang="en-US" u="sng" dirty="0">
                <a:solidFill>
                  <a:schemeClr val="tx1"/>
                </a:solidFill>
                <a:ea typeface="+mn-lt"/>
                <a:cs typeface="+mn-lt"/>
              </a:rPr>
              <a:t>https://womenshealthclinic.org/what-we-do/</a:t>
            </a:r>
            <a:br>
              <a:rPr lang="en-US" u="sng" dirty="0">
                <a:solidFill>
                  <a:schemeClr val="tx1"/>
                </a:solidFill>
                <a:ea typeface="+mn-lt"/>
                <a:cs typeface="+mn-lt"/>
              </a:rPr>
            </a:br>
            <a:r>
              <a:rPr lang="en-US" u="sng" dirty="0">
                <a:solidFill>
                  <a:schemeClr val="tx1"/>
                </a:solidFill>
                <a:ea typeface="+mn-lt"/>
                <a:cs typeface="+mn-lt"/>
              </a:rPr>
              <a:t>medical-services/nutrition/</a:t>
            </a:r>
          </a:p>
        </p:txBody>
      </p:sp>
      <p:sp>
        <p:nvSpPr>
          <p:cNvPr id="4" name="Title 1">
            <a:extLst>
              <a:ext uri="{FF2B5EF4-FFF2-40B4-BE49-F238E27FC236}">
                <a16:creationId xmlns:a16="http://schemas.microsoft.com/office/drawing/2014/main" id="{ED12CCC8-706D-4B13-98C1-EA15E48A4261}"/>
              </a:ext>
            </a:extLst>
          </p:cNvPr>
          <p:cNvSpPr txBox="1">
            <a:spLocks/>
          </p:cNvSpPr>
          <p:nvPr/>
        </p:nvSpPr>
        <p:spPr>
          <a:xfrm>
            <a:off x="287770" y="593076"/>
            <a:ext cx="8229600" cy="11430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fontAlgn="auto">
              <a:spcAft>
                <a:spcPts val="0"/>
              </a:spcAft>
            </a:pPr>
            <a:r>
              <a:rPr lang="en-US" altLang="en-US" sz="4400" b="1">
                <a:solidFill>
                  <a:schemeClr val="accent3">
                    <a:lumMod val="75000"/>
                  </a:schemeClr>
                </a:solidFill>
              </a:rPr>
              <a:t>Dealing With Cravings</a:t>
            </a:r>
          </a:p>
        </p:txBody>
      </p:sp>
      <p:pic>
        <p:nvPicPr>
          <p:cNvPr id="46082" name="Picture 2" descr="Free Yoyo Hand Vector Illustration - Download Free Vectors, Clipart  Graphics &amp; Vector Ar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149" t="3054" b="6589"/>
          <a:stretch/>
        </p:blipFill>
        <p:spPr bwMode="auto">
          <a:xfrm>
            <a:off x="7233321" y="724819"/>
            <a:ext cx="1610435" cy="1595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1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187">
                                            <p:txEl>
                                              <p:pRg st="1" end="1"/>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46082"/>
                                        </p:tgtEl>
                                        <p:attrNameLst>
                                          <p:attrName>style.visibility</p:attrName>
                                        </p:attrNameLst>
                                      </p:cBhvr>
                                      <p:to>
                                        <p:strVal val="visible"/>
                                      </p:to>
                                    </p:set>
                                    <p:animEffect transition="in" filter="fade">
                                      <p:cBhvr>
                                        <p:cTn id="13" dur="500"/>
                                        <p:tgtEl>
                                          <p:spTgt spid="4608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3187">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3187">
                                            <p:txEl>
                                              <p:pRg st="3" end="3"/>
                                            </p:txEl>
                                          </p:spTgt>
                                        </p:tgtEl>
                                        <p:attrNameLst>
                                          <p:attrName>style.visibility</p:attrName>
                                        </p:attrNameLst>
                                      </p:cBhvr>
                                      <p:to>
                                        <p:strVal val="visible"/>
                                      </p:to>
                                    </p:set>
                                  </p:childTnLst>
                                </p:cTn>
                              </p:par>
                              <p:par>
                                <p:cTn id="22" presetID="1" presetClass="exit" presetSubtype="0" fill="hold" nodeType="withEffect">
                                  <p:stCondLst>
                                    <p:cond delay="0"/>
                                  </p:stCondLst>
                                  <p:childTnLst>
                                    <p:set>
                                      <p:cBhvr>
                                        <p:cTn id="23" dur="1" fill="hold">
                                          <p:stCondLst>
                                            <p:cond delay="0"/>
                                          </p:stCondLst>
                                        </p:cTn>
                                        <p:tgtEl>
                                          <p:spTgt spid="93187">
                                            <p:txEl>
                                              <p:pRg st="0" end="0"/>
                                            </p:txEl>
                                          </p:spTgt>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93187">
                                            <p:txEl>
                                              <p:pRg st="1" end="1"/>
                                            </p:txEl>
                                          </p:spTgt>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3187">
                                            <p:txEl>
                                              <p:pRg st="2" end="2"/>
                                            </p:txEl>
                                          </p:spTgt>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4608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3187">
                                            <p:txEl>
                                              <p:pRg st="4" end="4"/>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931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1737499B-63C4-45E7-BD39-2911533E1C30}"/>
              </a:ext>
            </a:extLst>
          </p:cNvPr>
          <p:cNvSpPr>
            <a:spLocks noGrp="1"/>
          </p:cNvSpPr>
          <p:nvPr>
            <p:ph type="title"/>
          </p:nvPr>
        </p:nvSpPr>
        <p:spPr>
          <a:xfrm>
            <a:off x="381000" y="644345"/>
            <a:ext cx="8229600" cy="1066800"/>
          </a:xfrm>
        </p:spPr>
        <p:txBody>
          <a:bodyPr/>
          <a:lstStyle/>
          <a:p>
            <a:pPr eaLnBrk="1" hangingPunct="1"/>
            <a:r>
              <a:rPr lang="en-US" altLang="en-US" b="1">
                <a:solidFill>
                  <a:schemeClr val="accent3">
                    <a:lumMod val="75000"/>
                  </a:schemeClr>
                </a:solidFill>
              </a:rPr>
              <a:t>Consider Your Circumstances</a:t>
            </a:r>
          </a:p>
        </p:txBody>
      </p:sp>
      <p:sp>
        <p:nvSpPr>
          <p:cNvPr id="94211" name="Content Placeholder 6">
            <a:extLst>
              <a:ext uri="{FF2B5EF4-FFF2-40B4-BE49-F238E27FC236}">
                <a16:creationId xmlns:a16="http://schemas.microsoft.com/office/drawing/2014/main" id="{F68FA643-7077-4390-AD4A-BD34EF751B05}"/>
              </a:ext>
            </a:extLst>
          </p:cNvPr>
          <p:cNvSpPr>
            <a:spLocks noGrp="1"/>
          </p:cNvSpPr>
          <p:nvPr>
            <p:ph idx="1"/>
          </p:nvPr>
        </p:nvSpPr>
        <p:spPr>
          <a:xfrm>
            <a:off x="381000" y="1711145"/>
            <a:ext cx="8534400" cy="4351954"/>
          </a:xfrm>
        </p:spPr>
        <p:txBody>
          <a:bodyPr vert="horz" lIns="91440" tIns="45720" rIns="91440" bIns="45720" anchor="t">
            <a:normAutofit/>
          </a:bodyPr>
          <a:lstStyle/>
          <a:p>
            <a:pPr marL="0" indent="0" eaLnBrk="1" hangingPunct="1">
              <a:buFont typeface="Arial" panose="020B0604020202020204" pitchFamily="34" charset="0"/>
              <a:buNone/>
            </a:pPr>
            <a:r>
              <a:rPr lang="en-US" altLang="en-US"/>
              <a:t>Do you have too much going on?</a:t>
            </a:r>
          </a:p>
          <a:p>
            <a:pPr marL="657860" lvl="1" indent="-246380" eaLnBrk="1" hangingPunct="1">
              <a:buClr>
                <a:schemeClr val="accent3"/>
              </a:buClr>
              <a:buFont typeface="Arial" panose="020B0604020202020204" pitchFamily="34" charset="0"/>
              <a:buChar char="•"/>
            </a:pPr>
            <a:r>
              <a:rPr lang="en-US" altLang="en-US">
                <a:solidFill>
                  <a:schemeClr val="tx1"/>
                </a:solidFill>
              </a:rPr>
              <a:t>Involved in too many activities/commitments?</a:t>
            </a:r>
          </a:p>
          <a:p>
            <a:pPr marL="657860" lvl="1" indent="-246380" eaLnBrk="1" hangingPunct="1">
              <a:buClr>
                <a:schemeClr val="accent3"/>
              </a:buClr>
              <a:buFont typeface="Arial" panose="020B0604020202020204" pitchFamily="34" charset="0"/>
              <a:buChar char="•"/>
            </a:pPr>
            <a:r>
              <a:rPr lang="en-US" altLang="en-US">
                <a:solidFill>
                  <a:schemeClr val="tx1"/>
                </a:solidFill>
              </a:rPr>
              <a:t>Alison’s story</a:t>
            </a:r>
          </a:p>
        </p:txBody>
      </p:sp>
      <p:pic>
        <p:nvPicPr>
          <p:cNvPr id="2" name="Picture 1">
            <a:extLst>
              <a:ext uri="{FF2B5EF4-FFF2-40B4-BE49-F238E27FC236}">
                <a16:creationId xmlns:a16="http://schemas.microsoft.com/office/drawing/2014/main" id="{96D417DB-11C3-46AA-99AE-BADF845785BB}"/>
              </a:ext>
            </a:extLst>
          </p:cNvPr>
          <p:cNvPicPr>
            <a:picLocks noChangeAspect="1"/>
          </p:cNvPicPr>
          <p:nvPr/>
        </p:nvPicPr>
        <p:blipFill rotWithShape="1">
          <a:blip r:embed="rId3" cstate="print"/>
          <a:srcRect r="4422"/>
          <a:stretch/>
        </p:blipFill>
        <p:spPr>
          <a:xfrm>
            <a:off x="1927949" y="3429000"/>
            <a:ext cx="5135702" cy="310038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2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2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434" y="748850"/>
            <a:ext cx="8229600" cy="1066800"/>
          </a:xfrm>
        </p:spPr>
        <p:txBody>
          <a:bodyPr>
            <a:normAutofit/>
          </a:bodyPr>
          <a:lstStyle/>
          <a:p>
            <a:r>
              <a:rPr lang="en-US" sz="4400" b="1" dirty="0">
                <a:solidFill>
                  <a:schemeClr val="accent3">
                    <a:lumMod val="75000"/>
                  </a:schemeClr>
                </a:solidFill>
              </a:rPr>
              <a:t>But I Need to Lose Weight!</a:t>
            </a:r>
          </a:p>
        </p:txBody>
      </p:sp>
      <p:pic>
        <p:nvPicPr>
          <p:cNvPr id="47106" name="Picture 2" descr="Your no B.S. guide to losing weight in the New Year - MarketWa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278" y="1910883"/>
            <a:ext cx="8247445" cy="4642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2343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1C4E0-A52E-402D-9779-A369CECB9642}"/>
              </a:ext>
            </a:extLst>
          </p:cNvPr>
          <p:cNvSpPr>
            <a:spLocks noGrp="1"/>
          </p:cNvSpPr>
          <p:nvPr>
            <p:ph type="title"/>
          </p:nvPr>
        </p:nvSpPr>
        <p:spPr>
          <a:xfrm>
            <a:off x="393920" y="629811"/>
            <a:ext cx="8229600" cy="1353207"/>
          </a:xfrm>
        </p:spPr>
        <p:txBody>
          <a:bodyPr vert="horz" lIns="91440" tIns="45720" rIns="91440" bIns="45720" rtlCol="0" anchor="ctr">
            <a:noAutofit/>
          </a:bodyPr>
          <a:lstStyle/>
          <a:p>
            <a:pPr>
              <a:defRPr/>
            </a:pPr>
            <a:r>
              <a:rPr lang="en-US" sz="4400" b="1">
                <a:solidFill>
                  <a:schemeClr val="accent3">
                    <a:lumMod val="75000"/>
                  </a:schemeClr>
                </a:solidFill>
                <a:ea typeface="+mj-lt"/>
                <a:cs typeface="+mj-lt"/>
              </a:rPr>
              <a:t>Do I Need to Lose Weight?</a:t>
            </a:r>
            <a:endParaRPr lang="en-US" sz="4400">
              <a:solidFill>
                <a:schemeClr val="accent3">
                  <a:lumMod val="75000"/>
                </a:schemeClr>
              </a:solidFill>
              <a:ea typeface="+mj-lt"/>
              <a:cs typeface="+mj-lt"/>
            </a:endParaRPr>
          </a:p>
        </p:txBody>
      </p:sp>
      <p:sp>
        <p:nvSpPr>
          <p:cNvPr id="3" name="Content Placeholder 2">
            <a:extLst>
              <a:ext uri="{FF2B5EF4-FFF2-40B4-BE49-F238E27FC236}">
                <a16:creationId xmlns:a16="http://schemas.microsoft.com/office/drawing/2014/main" id="{814DBA68-28CE-422C-972F-54FE45A890E1}"/>
              </a:ext>
            </a:extLst>
          </p:cNvPr>
          <p:cNvSpPr>
            <a:spLocks noGrp="1"/>
          </p:cNvSpPr>
          <p:nvPr>
            <p:ph idx="1"/>
          </p:nvPr>
        </p:nvSpPr>
        <p:spPr>
          <a:xfrm>
            <a:off x="393920" y="3244793"/>
            <a:ext cx="5181600" cy="1677134"/>
          </a:xfrm>
        </p:spPr>
        <p:txBody>
          <a:bodyPr vert="horz" lIns="91440" tIns="45720" rIns="91440" bIns="45720" rtlCol="0" anchor="t">
            <a:normAutofit/>
          </a:bodyPr>
          <a:lstStyle/>
          <a:p>
            <a:pPr marL="0" indent="0" eaLnBrk="1" fontAlgn="auto" hangingPunct="1">
              <a:spcBef>
                <a:spcPts val="1200"/>
              </a:spcBef>
              <a:spcAft>
                <a:spcPts val="600"/>
              </a:spcAft>
              <a:buFont typeface="Arial" charset="0"/>
              <a:buNone/>
              <a:defRPr/>
            </a:pPr>
            <a:r>
              <a:rPr lang="en-US" sz="2400" dirty="0"/>
              <a:t>They give up pop and start walking together in the evening for 30 min instead of watching TV.</a:t>
            </a:r>
            <a:endParaRPr lang="en-US" sz="2400" b="1" dirty="0"/>
          </a:p>
        </p:txBody>
      </p:sp>
      <p:pic>
        <p:nvPicPr>
          <p:cNvPr id="100356" name="Picture 3">
            <a:extLst>
              <a:ext uri="{FF2B5EF4-FFF2-40B4-BE49-F238E27FC236}">
                <a16:creationId xmlns:a16="http://schemas.microsoft.com/office/drawing/2014/main" id="{5CDBEB60-F566-4A4A-8872-A52AE88C3AB4}"/>
              </a:ext>
            </a:extLst>
          </p:cNvPr>
          <p:cNvPicPr>
            <a:picLocks noChangeAspect="1"/>
          </p:cNvPicPr>
          <p:nvPr/>
        </p:nvPicPr>
        <p:blipFill>
          <a:blip r:embed="rId3">
            <a:extLst>
              <a:ext uri="{28A0092B-C50C-407E-A947-70E740481C1C}">
                <a14:useLocalDpi xmlns:a14="http://schemas.microsoft.com/office/drawing/2010/main" val="0"/>
              </a:ext>
            </a:extLst>
          </a:blip>
          <a:srcRect l="37555" t="13753" r="31596" b="18179"/>
          <a:stretch>
            <a:fillRect/>
          </a:stretch>
        </p:blipFill>
        <p:spPr bwMode="auto">
          <a:xfrm>
            <a:off x="5874867" y="1985976"/>
            <a:ext cx="3115956" cy="460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62859" y="5901434"/>
            <a:ext cx="5330305" cy="584775"/>
          </a:xfrm>
          <a:prstGeom prst="rect">
            <a:avLst/>
          </a:prstGeom>
        </p:spPr>
        <p:txBody>
          <a:bodyPr wrap="none">
            <a:spAutoFit/>
          </a:bodyPr>
          <a:lstStyle/>
          <a:p>
            <a:r>
              <a:rPr lang="en-US" sz="3200" b="1" dirty="0">
                <a:solidFill>
                  <a:schemeClr val="accent3">
                    <a:lumMod val="75000"/>
                  </a:schemeClr>
                </a:solidFill>
                <a:latin typeface="+mj-lt"/>
              </a:rPr>
              <a:t>Is he healthier than she is?</a:t>
            </a:r>
            <a:endParaRPr lang="en-US" sz="3200" dirty="0">
              <a:solidFill>
                <a:schemeClr val="accent3">
                  <a:lumMod val="75000"/>
                </a:schemeClr>
              </a:solidFill>
              <a:latin typeface="+mj-lt"/>
            </a:endParaRPr>
          </a:p>
        </p:txBody>
      </p:sp>
      <p:sp>
        <p:nvSpPr>
          <p:cNvPr id="6" name="Content Placeholder 2">
            <a:extLst>
              <a:ext uri="{FF2B5EF4-FFF2-40B4-BE49-F238E27FC236}">
                <a16:creationId xmlns:a16="http://schemas.microsoft.com/office/drawing/2014/main" id="{814DBA68-28CE-422C-972F-54FE45A890E1}"/>
              </a:ext>
            </a:extLst>
          </p:cNvPr>
          <p:cNvSpPr txBox="1">
            <a:spLocks/>
          </p:cNvSpPr>
          <p:nvPr/>
        </p:nvSpPr>
        <p:spPr>
          <a:xfrm>
            <a:off x="368257" y="1983551"/>
            <a:ext cx="5061855" cy="1229710"/>
          </a:xfrm>
          <a:prstGeom prst="rect">
            <a:avLst/>
          </a:prstGeom>
        </p:spPr>
        <p:txBody>
          <a:bodyPr vert="horz" rtlCol="0">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fontAlgn="auto">
              <a:spcBef>
                <a:spcPts val="1200"/>
              </a:spcBef>
              <a:spcAft>
                <a:spcPts val="600"/>
              </a:spcAft>
              <a:buFont typeface="Arial" charset="0"/>
              <a:buNone/>
              <a:defRPr/>
            </a:pPr>
            <a:r>
              <a:rPr lang="en-US" sz="2400" dirty="0"/>
              <a:t>John and Linda decide to improve their lifestyle after finding out</a:t>
            </a:r>
            <a:br>
              <a:rPr lang="en-US" sz="2400"/>
            </a:br>
            <a:r>
              <a:rPr lang="en-US" sz="2400" dirty="0"/>
              <a:t>that John has fatty liver.</a:t>
            </a:r>
            <a:endParaRPr lang="en-US" sz="2400" b="1" dirty="0"/>
          </a:p>
        </p:txBody>
      </p:sp>
      <p:sp>
        <p:nvSpPr>
          <p:cNvPr id="7" name="Content Placeholder 2">
            <a:extLst>
              <a:ext uri="{FF2B5EF4-FFF2-40B4-BE49-F238E27FC236}">
                <a16:creationId xmlns:a16="http://schemas.microsoft.com/office/drawing/2014/main" id="{814DBA68-28CE-422C-972F-54FE45A890E1}"/>
              </a:ext>
            </a:extLst>
          </p:cNvPr>
          <p:cNvSpPr txBox="1">
            <a:spLocks/>
          </p:cNvSpPr>
          <p:nvPr/>
        </p:nvSpPr>
        <p:spPr>
          <a:xfrm>
            <a:off x="393920" y="4571576"/>
            <a:ext cx="5181600" cy="1107519"/>
          </a:xfrm>
          <a:prstGeom prst="rect">
            <a:avLst/>
          </a:prstGeom>
        </p:spPr>
        <p:txBody>
          <a:bodyPr vert="horz" lIns="91440" tIns="45720" rIns="91440" bIns="45720" rtlCol="0" anchor="t">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fontAlgn="auto">
              <a:spcBef>
                <a:spcPts val="1200"/>
              </a:spcBef>
              <a:spcAft>
                <a:spcPts val="600"/>
              </a:spcAft>
              <a:buFont typeface="Arial" charset="0"/>
              <a:buNone/>
              <a:defRPr/>
            </a:pPr>
            <a:r>
              <a:rPr lang="en-US" sz="2400"/>
              <a:t>John loses 10 </a:t>
            </a:r>
            <a:r>
              <a:rPr lang="en-US" sz="2400" err="1"/>
              <a:t>lbs</a:t>
            </a:r>
            <a:r>
              <a:rPr lang="en-US" sz="2400"/>
              <a:t> in 2 months,</a:t>
            </a:r>
            <a:br>
              <a:rPr lang="en-US" sz="2400"/>
            </a:br>
            <a:r>
              <a:rPr lang="en-US" sz="2400"/>
              <a:t>but Linda’s weight doesn’t change.</a:t>
            </a:r>
            <a:endParaRPr lang="en-US" sz="2400" b="1"/>
          </a:p>
        </p:txBody>
      </p:sp>
      <p:sp>
        <p:nvSpPr>
          <p:cNvPr id="9" name="TextBox 1">
            <a:extLst>
              <a:ext uri="{FF2B5EF4-FFF2-40B4-BE49-F238E27FC236}">
                <a16:creationId xmlns:a16="http://schemas.microsoft.com/office/drawing/2014/main" id="{ECE544B4-B1A0-4953-BA58-F63C0198570D}"/>
              </a:ext>
            </a:extLst>
          </p:cNvPr>
          <p:cNvSpPr txBox="1">
            <a:spLocks noChangeArrowheads="1"/>
          </p:cNvSpPr>
          <p:nvPr/>
        </p:nvSpPr>
        <p:spPr bwMode="auto">
          <a:xfrm>
            <a:off x="6200196" y="5390255"/>
            <a:ext cx="2438400" cy="1200150"/>
          </a:xfrm>
          <a:prstGeom prst="rect">
            <a:avLst/>
          </a:prstGeom>
          <a:solidFill>
            <a:schemeClr val="bg1">
              <a:lumMod val="50000"/>
              <a:alpha val="50196"/>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7200" b="1" dirty="0">
                <a:solidFill>
                  <a:srgbClr val="C00000"/>
                </a:solidFill>
              </a:rPr>
              <a:t>NO!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100356"/>
                                        </p:tgtEl>
                                        <p:attrNameLst>
                                          <p:attrName>style.visibility</p:attrName>
                                        </p:attrNameLst>
                                      </p:cBhvr>
                                      <p:to>
                                        <p:strVal val="visible"/>
                                      </p:to>
                                    </p:set>
                                    <p:animEffect transition="in" filter="fade">
                                      <p:cBhvr>
                                        <p:cTn id="9" dur="1000"/>
                                        <p:tgtEl>
                                          <p:spTgt spid="100356"/>
                                        </p:tgtEl>
                                      </p:cBhvr>
                                    </p:animEffect>
                                    <p:anim calcmode="lin" valueType="num">
                                      <p:cBhvr>
                                        <p:cTn id="10" dur="1000" fill="hold"/>
                                        <p:tgtEl>
                                          <p:spTgt spid="100356"/>
                                        </p:tgtEl>
                                        <p:attrNameLst>
                                          <p:attrName>ppt_x</p:attrName>
                                        </p:attrNameLst>
                                      </p:cBhvr>
                                      <p:tavLst>
                                        <p:tav tm="0">
                                          <p:val>
                                            <p:strVal val="#ppt_x"/>
                                          </p:val>
                                        </p:tav>
                                        <p:tav tm="100000">
                                          <p:val>
                                            <p:strVal val="#ppt_x"/>
                                          </p:val>
                                        </p:tav>
                                      </p:tavLst>
                                    </p:anim>
                                    <p:anim calcmode="lin" valueType="num">
                                      <p:cBhvr>
                                        <p:cTn id="11" dur="1000" fill="hold"/>
                                        <p:tgtEl>
                                          <p:spTgt spid="10035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P spid="7" grpId="0"/>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a:extLst>
              <a:ext uri="{FF2B5EF4-FFF2-40B4-BE49-F238E27FC236}">
                <a16:creationId xmlns:a16="http://schemas.microsoft.com/office/drawing/2014/main" id="{7C3571D9-8AA6-4318-8582-32DB9196636A}"/>
              </a:ext>
            </a:extLst>
          </p:cNvPr>
          <p:cNvSpPr>
            <a:spLocks noGrp="1"/>
          </p:cNvSpPr>
          <p:nvPr>
            <p:ph type="title"/>
          </p:nvPr>
        </p:nvSpPr>
        <p:spPr>
          <a:xfrm>
            <a:off x="243325" y="745059"/>
            <a:ext cx="8686800" cy="1066800"/>
          </a:xfrm>
        </p:spPr>
        <p:txBody>
          <a:bodyPr>
            <a:noAutofit/>
          </a:bodyPr>
          <a:lstStyle/>
          <a:p>
            <a:pPr eaLnBrk="1" hangingPunct="1"/>
            <a:r>
              <a:rPr lang="en-US" altLang="en-US" sz="4400" b="1" dirty="0">
                <a:solidFill>
                  <a:schemeClr val="accent3">
                    <a:lumMod val="75000"/>
                  </a:schemeClr>
                </a:solidFill>
              </a:rPr>
              <a:t>What Factors Influence Weight?</a:t>
            </a:r>
          </a:p>
        </p:txBody>
      </p:sp>
      <p:sp>
        <p:nvSpPr>
          <p:cNvPr id="3" name="Content Placeholder 2">
            <a:extLst>
              <a:ext uri="{FF2B5EF4-FFF2-40B4-BE49-F238E27FC236}">
                <a16:creationId xmlns:a16="http://schemas.microsoft.com/office/drawing/2014/main" id="{A06E8E23-5C30-408B-9458-F7521161385E}"/>
              </a:ext>
            </a:extLst>
          </p:cNvPr>
          <p:cNvSpPr>
            <a:spLocks noGrp="1"/>
          </p:cNvSpPr>
          <p:nvPr>
            <p:ph idx="1"/>
          </p:nvPr>
        </p:nvSpPr>
        <p:spPr>
          <a:xfrm>
            <a:off x="243325" y="1811859"/>
            <a:ext cx="7755080" cy="4620472"/>
          </a:xfrm>
        </p:spPr>
        <p:txBody>
          <a:bodyPr vert="horz" lIns="91440" tIns="45720" rIns="91440" bIns="45720" rtlCol="0" anchor="t">
            <a:normAutofit/>
          </a:bodyPr>
          <a:lstStyle/>
          <a:p>
            <a:pPr marL="514350" indent="-457200" eaLnBrk="1" fontAlgn="auto" hangingPunct="1">
              <a:spcBef>
                <a:spcPts val="600"/>
              </a:spcBef>
              <a:spcAft>
                <a:spcPts val="0"/>
              </a:spcAft>
              <a:buFont typeface="Arial" panose="020B0604020202020204" pitchFamily="34" charset="0"/>
              <a:buChar char="•"/>
              <a:defRPr/>
            </a:pPr>
            <a:r>
              <a:rPr lang="en-US" sz="3200" dirty="0"/>
              <a:t>Genetics</a:t>
            </a:r>
          </a:p>
          <a:p>
            <a:pPr marL="514350" indent="-457200" eaLnBrk="1" fontAlgn="auto" hangingPunct="1">
              <a:spcBef>
                <a:spcPts val="600"/>
              </a:spcBef>
              <a:spcAft>
                <a:spcPts val="0"/>
              </a:spcAft>
              <a:buFont typeface="Arial" panose="020B0604020202020204" pitchFamily="34" charset="0"/>
              <a:buChar char="•"/>
              <a:defRPr/>
            </a:pPr>
            <a:r>
              <a:rPr lang="en-US" sz="3200" dirty="0"/>
              <a:t>Age</a:t>
            </a:r>
          </a:p>
          <a:p>
            <a:pPr marL="514350" indent="-457200" eaLnBrk="1" fontAlgn="auto" hangingPunct="1">
              <a:spcBef>
                <a:spcPts val="600"/>
              </a:spcBef>
              <a:spcAft>
                <a:spcPts val="0"/>
              </a:spcAft>
              <a:buFont typeface="Arial" panose="020B0604020202020204" pitchFamily="34" charset="0"/>
              <a:buChar char="•"/>
              <a:defRPr/>
            </a:pPr>
            <a:r>
              <a:rPr lang="en-US" sz="3200" dirty="0"/>
              <a:t>Hormones</a:t>
            </a:r>
          </a:p>
          <a:p>
            <a:pPr marL="514350" indent="-457200">
              <a:spcBef>
                <a:spcPts val="600"/>
              </a:spcBef>
              <a:buFont typeface="Arial" panose="020B0604020202020204" pitchFamily="34" charset="0"/>
              <a:buChar char="•"/>
              <a:defRPr/>
            </a:pPr>
            <a:r>
              <a:rPr lang="en-US" sz="3200" dirty="0"/>
              <a:t>Some medications</a:t>
            </a:r>
          </a:p>
          <a:p>
            <a:pPr marL="514350" indent="-457200">
              <a:spcBef>
                <a:spcPts val="600"/>
              </a:spcBef>
              <a:buFont typeface="Arial" panose="020B0604020202020204" pitchFamily="34" charset="0"/>
              <a:buChar char="•"/>
              <a:defRPr/>
            </a:pPr>
            <a:r>
              <a:rPr lang="en-US" sz="3200" dirty="0">
                <a:solidFill>
                  <a:srgbClr val="000000"/>
                </a:solidFill>
              </a:rPr>
              <a:t>Some medical conditions</a:t>
            </a:r>
          </a:p>
          <a:p>
            <a:pPr marL="514350" indent="-457200">
              <a:spcBef>
                <a:spcPts val="600"/>
              </a:spcBef>
              <a:buFont typeface="Arial" panose="020B0604020202020204" pitchFamily="34" charset="0"/>
              <a:buChar char="•"/>
              <a:defRPr/>
            </a:pPr>
            <a:r>
              <a:rPr lang="en-US" sz="3200" dirty="0"/>
              <a:t>Family habits and culture</a:t>
            </a:r>
          </a:p>
          <a:p>
            <a:pPr marL="514350" indent="-457200">
              <a:spcBef>
                <a:spcPts val="600"/>
              </a:spcBef>
              <a:buFont typeface="Arial" panose="020B0604020202020204" pitchFamily="34" charset="0"/>
              <a:buChar char="•"/>
              <a:defRPr/>
            </a:pPr>
            <a:r>
              <a:rPr lang="en-US" sz="3200" dirty="0">
                <a:ea typeface="+mn-lt"/>
                <a:cs typeface="+mn-lt"/>
              </a:rPr>
              <a:t>Social determinants of health</a:t>
            </a:r>
            <a:endParaRPr lang="en-US" sz="3200">
              <a:solidFill>
                <a:srgbClr val="000000"/>
              </a:solidFill>
            </a:endParaRPr>
          </a:p>
          <a:p>
            <a:pPr marL="514350" indent="-457200">
              <a:spcBef>
                <a:spcPts val="600"/>
              </a:spcBef>
              <a:buFont typeface="Arial" panose="020B0604020202020204" pitchFamily="34" charset="0"/>
              <a:buChar char="•"/>
              <a:defRPr/>
            </a:pPr>
            <a:r>
              <a:rPr lang="en-US" sz="3200" dirty="0">
                <a:solidFill>
                  <a:srgbClr val="000000"/>
                </a:solidFill>
              </a:rPr>
              <a:t>And many more...</a:t>
            </a:r>
          </a:p>
        </p:txBody>
      </p:sp>
      <p:pic>
        <p:nvPicPr>
          <p:cNvPr id="104452" name="Picture 1">
            <a:extLst>
              <a:ext uri="{FF2B5EF4-FFF2-40B4-BE49-F238E27FC236}">
                <a16:creationId xmlns:a16="http://schemas.microsoft.com/office/drawing/2014/main" id="{B1360F71-5B64-4413-B303-9149D353AEF4}"/>
              </a:ext>
            </a:extLst>
          </p:cNvPr>
          <p:cNvPicPr>
            <a:picLocks noChangeAspect="1"/>
          </p:cNvPicPr>
          <p:nvPr/>
        </p:nvPicPr>
        <p:blipFill rotWithShape="1">
          <a:blip r:embed="rId3">
            <a:extLst>
              <a:ext uri="{28A0092B-C50C-407E-A947-70E740481C1C}">
                <a14:useLocalDpi xmlns:a14="http://schemas.microsoft.com/office/drawing/2010/main" val="0"/>
              </a:ext>
            </a:extLst>
          </a:blip>
          <a:srcRect l="14241"/>
          <a:stretch/>
        </p:blipFill>
        <p:spPr bwMode="auto">
          <a:xfrm>
            <a:off x="5912069" y="2033751"/>
            <a:ext cx="3231931" cy="231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10" descr="Diagram&#10;&#10;Description automatically generated">
            <a:extLst>
              <a:ext uri="{FF2B5EF4-FFF2-40B4-BE49-F238E27FC236}">
                <a16:creationId xmlns:a16="http://schemas.microsoft.com/office/drawing/2014/main" id="{51481A74-224B-4834-A363-34C12D9E2995}"/>
              </a:ext>
            </a:extLst>
          </p:cNvPr>
          <p:cNvPicPr>
            <a:picLocks noGrp="1" noChangeAspect="1"/>
          </p:cNvPicPr>
          <p:nvPr>
            <p:ph idx="1"/>
          </p:nvPr>
        </p:nvPicPr>
        <p:blipFill>
          <a:blip r:embed="rId3"/>
          <a:stretch>
            <a:fillRect/>
          </a:stretch>
        </p:blipFill>
        <p:spPr>
          <a:xfrm>
            <a:off x="1108494" y="2687"/>
            <a:ext cx="6927012" cy="6890688"/>
          </a:xfrm>
        </p:spPr>
      </p:pic>
    </p:spTree>
    <p:extLst>
      <p:ext uri="{BB962C8B-B14F-4D97-AF65-F5344CB8AC3E}">
        <p14:creationId xmlns:p14="http://schemas.microsoft.com/office/powerpoint/2010/main" val="38445061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C7540A-5172-444E-AEC3-E39ACC1D4433}"/>
              </a:ext>
            </a:extLst>
          </p:cNvPr>
          <p:cNvSpPr>
            <a:spLocks noGrp="1"/>
          </p:cNvSpPr>
          <p:nvPr>
            <p:ph idx="1"/>
          </p:nvPr>
        </p:nvSpPr>
        <p:spPr>
          <a:xfrm>
            <a:off x="0" y="1576553"/>
            <a:ext cx="9270124" cy="2144110"/>
          </a:xfrm>
        </p:spPr>
        <p:txBody>
          <a:bodyPr vert="horz" lIns="91440" tIns="45720" rIns="91440" bIns="45720" anchor="t">
            <a:noAutofit/>
          </a:bodyPr>
          <a:lstStyle/>
          <a:p>
            <a:pPr indent="-255905"/>
            <a:r>
              <a:rPr lang="en-US" sz="2700" dirty="0"/>
              <a:t>BMI is often used to measure health, but it's the</a:t>
            </a:r>
            <a:br>
              <a:rPr lang="en-US" sz="2700"/>
            </a:br>
            <a:r>
              <a:rPr lang="en-US" sz="2700" i="1" dirty="0"/>
              <a:t>wrong tool </a:t>
            </a:r>
            <a:r>
              <a:rPr lang="en-US" sz="2700" dirty="0"/>
              <a:t>to use</a:t>
            </a:r>
          </a:p>
          <a:p>
            <a:pPr indent="-255905">
              <a:spcBef>
                <a:spcPts val="600"/>
              </a:spcBef>
            </a:pPr>
            <a:r>
              <a:rPr lang="en-US" sz="2700" dirty="0"/>
              <a:t>Can misclassify people in larger bodies to be seen as</a:t>
            </a:r>
            <a:br>
              <a:rPr lang="en-US" sz="2700"/>
            </a:br>
            <a:r>
              <a:rPr lang="en-US" sz="2700" dirty="0"/>
              <a:t>“not healthy” or people in smaller bodies as “healthy” even when they are not</a:t>
            </a:r>
          </a:p>
        </p:txBody>
      </p:sp>
      <p:pic>
        <p:nvPicPr>
          <p:cNvPr id="4" name="Picture 4">
            <a:extLst>
              <a:ext uri="{FF2B5EF4-FFF2-40B4-BE49-F238E27FC236}">
                <a16:creationId xmlns:a16="http://schemas.microsoft.com/office/drawing/2014/main" id="{D35EAE86-9C34-4441-A005-21144516452F}"/>
              </a:ext>
            </a:extLst>
          </p:cNvPr>
          <p:cNvPicPr>
            <a:picLocks noChangeAspect="1"/>
          </p:cNvPicPr>
          <p:nvPr/>
        </p:nvPicPr>
        <p:blipFill>
          <a:blip r:embed="rId3"/>
          <a:stretch>
            <a:fillRect/>
          </a:stretch>
        </p:blipFill>
        <p:spPr>
          <a:xfrm>
            <a:off x="4225596" y="4020206"/>
            <a:ext cx="4517186" cy="2695727"/>
          </a:xfrm>
          <a:prstGeom prst="rect">
            <a:avLst/>
          </a:prstGeom>
        </p:spPr>
      </p:pic>
      <p:pic>
        <p:nvPicPr>
          <p:cNvPr id="6" name="Picture 6">
            <a:extLst>
              <a:ext uri="{FF2B5EF4-FFF2-40B4-BE49-F238E27FC236}">
                <a16:creationId xmlns:a16="http://schemas.microsoft.com/office/drawing/2014/main" id="{433044A3-56C9-4808-840D-E99FA11654C9}"/>
              </a:ext>
            </a:extLst>
          </p:cNvPr>
          <p:cNvPicPr>
            <a:picLocks noChangeAspect="1"/>
          </p:cNvPicPr>
          <p:nvPr/>
        </p:nvPicPr>
        <p:blipFill>
          <a:blip r:embed="rId4"/>
          <a:stretch>
            <a:fillRect/>
          </a:stretch>
        </p:blipFill>
        <p:spPr>
          <a:xfrm>
            <a:off x="339306" y="4068947"/>
            <a:ext cx="3577087" cy="2650512"/>
          </a:xfrm>
          <a:prstGeom prst="rect">
            <a:avLst/>
          </a:prstGeom>
        </p:spPr>
      </p:pic>
      <p:sp>
        <p:nvSpPr>
          <p:cNvPr id="7" name="Title 1">
            <a:extLst>
              <a:ext uri="{FF2B5EF4-FFF2-40B4-BE49-F238E27FC236}">
                <a16:creationId xmlns:a16="http://schemas.microsoft.com/office/drawing/2014/main" id="{191B03CD-03F6-435C-90F8-ED2DA86CEED2}"/>
              </a:ext>
            </a:extLst>
          </p:cNvPr>
          <p:cNvSpPr txBox="1">
            <a:spLocks/>
          </p:cNvSpPr>
          <p:nvPr/>
        </p:nvSpPr>
        <p:spPr>
          <a:xfrm>
            <a:off x="243325" y="634697"/>
            <a:ext cx="8686800" cy="799962"/>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fontAlgn="auto">
              <a:spcAft>
                <a:spcPts val="0"/>
              </a:spcAft>
            </a:pPr>
            <a:r>
              <a:rPr lang="en-US" altLang="en-US" sz="4400" b="1" dirty="0">
                <a:solidFill>
                  <a:schemeClr val="accent3">
                    <a:lumMod val="75000"/>
                  </a:schemeClr>
                </a:solidFill>
              </a:rPr>
              <a:t>Body Mass Index (BMI)</a:t>
            </a:r>
          </a:p>
        </p:txBody>
      </p:sp>
    </p:spTree>
    <p:extLst>
      <p:ext uri="{BB962C8B-B14F-4D97-AF65-F5344CB8AC3E}">
        <p14:creationId xmlns:p14="http://schemas.microsoft.com/office/powerpoint/2010/main" val="143536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42"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2" presetClass="entr" presetSubtype="2" fill="hold" nodeType="withEffect">
                                  <p:stCondLst>
                                    <p:cond delay="10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2000" fill="hold"/>
                                        <p:tgtEl>
                                          <p:spTgt spid="4"/>
                                        </p:tgtEl>
                                        <p:attrNameLst>
                                          <p:attrName>ppt_x</p:attrName>
                                        </p:attrNameLst>
                                      </p:cBhvr>
                                      <p:tavLst>
                                        <p:tav tm="0">
                                          <p:val>
                                            <p:strVal val="1+#ppt_w/2"/>
                                          </p:val>
                                        </p:tav>
                                        <p:tav tm="100000">
                                          <p:val>
                                            <p:strVal val="#ppt_x"/>
                                          </p:val>
                                        </p:tav>
                                      </p:tavLst>
                                    </p:anim>
                                    <p:anim calcmode="lin" valueType="num">
                                      <p:cBhvr additive="base">
                                        <p:cTn id="19"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D87F75EE-41E1-47EB-84B8-C5461D8E1BDA}"/>
              </a:ext>
            </a:extLst>
          </p:cNvPr>
          <p:cNvSpPr>
            <a:spLocks noGrp="1"/>
          </p:cNvSpPr>
          <p:nvPr>
            <p:ph type="title"/>
          </p:nvPr>
        </p:nvSpPr>
        <p:spPr>
          <a:xfrm>
            <a:off x="457200" y="742950"/>
            <a:ext cx="8229600" cy="1066800"/>
          </a:xfrm>
        </p:spPr>
        <p:txBody>
          <a:bodyPr>
            <a:normAutofit/>
          </a:bodyPr>
          <a:lstStyle/>
          <a:p>
            <a:r>
              <a:rPr lang="en-US" altLang="en-US" sz="4400" b="1">
                <a:solidFill>
                  <a:schemeClr val="accent3">
                    <a:lumMod val="75000"/>
                  </a:schemeClr>
                </a:solidFill>
              </a:rPr>
              <a:t>Protein</a:t>
            </a:r>
          </a:p>
        </p:txBody>
      </p:sp>
      <p:pic>
        <p:nvPicPr>
          <p:cNvPr id="11267" name="Picture 2">
            <a:extLst>
              <a:ext uri="{FF2B5EF4-FFF2-40B4-BE49-F238E27FC236}">
                <a16:creationId xmlns:a16="http://schemas.microsoft.com/office/drawing/2014/main" id="{AF409642-87DE-45BC-AC62-6107C2315CB8}"/>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3075968" y="769144"/>
            <a:ext cx="5801332" cy="356720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8" name="Content Placeholder 3">
            <a:extLst>
              <a:ext uri="{FF2B5EF4-FFF2-40B4-BE49-F238E27FC236}">
                <a16:creationId xmlns:a16="http://schemas.microsoft.com/office/drawing/2014/main" id="{EE1FDB55-5CFD-4D23-87DE-DB56DE82E0EC}"/>
              </a:ext>
            </a:extLst>
          </p:cNvPr>
          <p:cNvSpPr>
            <a:spLocks noGrp="1"/>
          </p:cNvSpPr>
          <p:nvPr>
            <p:ph sz="half" idx="2"/>
          </p:nvPr>
        </p:nvSpPr>
        <p:spPr>
          <a:xfrm>
            <a:off x="361950" y="4686300"/>
            <a:ext cx="8115300" cy="1828800"/>
          </a:xfrm>
        </p:spPr>
        <p:txBody>
          <a:bodyPr>
            <a:noAutofit/>
          </a:bodyPr>
          <a:lstStyle/>
          <a:p>
            <a:pPr>
              <a:spcBef>
                <a:spcPts val="600"/>
              </a:spcBef>
            </a:pPr>
            <a:r>
              <a:rPr lang="en-US" altLang="en-US" sz="3200"/>
              <a:t>Builds &amp; repairs muscle</a:t>
            </a:r>
          </a:p>
          <a:p>
            <a:pPr>
              <a:spcBef>
                <a:spcPts val="600"/>
              </a:spcBef>
            </a:pPr>
            <a:r>
              <a:rPr lang="en-US" altLang="en-US" sz="3200"/>
              <a:t>Helps you feel full (satiety)</a:t>
            </a:r>
          </a:p>
          <a:p>
            <a:pPr>
              <a:spcBef>
                <a:spcPts val="600"/>
              </a:spcBef>
            </a:pPr>
            <a:r>
              <a:rPr lang="en-US" altLang="en-US" sz="3200"/>
              <a:t>Slows down rise of blood sugar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7778A8-D2AD-4C18-B09E-1B8FD51E0E9D}"/>
              </a:ext>
            </a:extLst>
          </p:cNvPr>
          <p:cNvPicPr>
            <a:picLocks noChangeAspect="1"/>
          </p:cNvPicPr>
          <p:nvPr/>
        </p:nvPicPr>
        <p:blipFill rotWithShape="1">
          <a:blip r:embed="rId3">
            <a:extLst>
              <a:ext uri="{28A0092B-C50C-407E-A947-70E740481C1C}">
                <a14:useLocalDpi xmlns:a14="http://schemas.microsoft.com/office/drawing/2010/main" val="0"/>
              </a:ext>
            </a:extLst>
          </a:blip>
          <a:srcRect l="5139" r="3994"/>
          <a:stretch/>
        </p:blipFill>
        <p:spPr>
          <a:xfrm>
            <a:off x="325464" y="741759"/>
            <a:ext cx="8601560" cy="5984506"/>
          </a:xfrm>
          <a:prstGeom prst="rect">
            <a:avLst/>
          </a:prstGeom>
        </p:spPr>
      </p:pic>
      <p:pic>
        <p:nvPicPr>
          <p:cNvPr id="7" name="Picture 6">
            <a:extLst>
              <a:ext uri="{FF2B5EF4-FFF2-40B4-BE49-F238E27FC236}">
                <a16:creationId xmlns:a16="http://schemas.microsoft.com/office/drawing/2014/main" id="{F2E27E77-99AE-4955-BD38-334E242A07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9350"/>
            <a:ext cx="1781175" cy="628650"/>
          </a:xfrm>
          <a:prstGeom prst="rect">
            <a:avLst/>
          </a:prstGeom>
        </p:spPr>
      </p:pic>
      <p:pic>
        <p:nvPicPr>
          <p:cNvPr id="9" name="Picture 8">
            <a:extLst>
              <a:ext uri="{FF2B5EF4-FFF2-40B4-BE49-F238E27FC236}">
                <a16:creationId xmlns:a16="http://schemas.microsoft.com/office/drawing/2014/main" id="{50F825A2-8D13-4F1C-859B-A6A704875D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246" y="2869346"/>
            <a:ext cx="7934699" cy="1119307"/>
          </a:xfrm>
          <a:prstGeom prst="rect">
            <a:avLst/>
          </a:prstGeom>
        </p:spPr>
      </p:pic>
      <p:sp>
        <p:nvSpPr>
          <p:cNvPr id="8" name="TextBox 7">
            <a:extLst>
              <a:ext uri="{FF2B5EF4-FFF2-40B4-BE49-F238E27FC236}">
                <a16:creationId xmlns:a16="http://schemas.microsoft.com/office/drawing/2014/main" id="{69A2FC47-A4F4-45F1-8CC5-AD5EB8B9A35D}"/>
              </a:ext>
            </a:extLst>
          </p:cNvPr>
          <p:cNvSpPr txBox="1"/>
          <p:nvPr/>
        </p:nvSpPr>
        <p:spPr>
          <a:xfrm>
            <a:off x="2538484" y="5861619"/>
            <a:ext cx="6293700" cy="830997"/>
          </a:xfrm>
          <a:prstGeom prst="rect">
            <a:avLst/>
          </a:prstGeom>
          <a:noFill/>
        </p:spPr>
        <p:txBody>
          <a:bodyPr wrap="square" rtlCol="0">
            <a:spAutoFit/>
          </a:bodyPr>
          <a:lstStyle/>
          <a:p>
            <a:r>
              <a:rPr lang="en-US" sz="2400" dirty="0">
                <a:solidFill>
                  <a:srgbClr val="7DAECA"/>
                </a:solidFill>
                <a:latin typeface="Arial" panose="020B0604020202020204" pitchFamily="34" charset="0"/>
              </a:rPr>
              <a:t>95% will 		    , and</a:t>
            </a:r>
            <a:br>
              <a:rPr lang="en-US" sz="2400">
                <a:solidFill>
                  <a:srgbClr val="7DAECA"/>
                </a:solidFill>
                <a:latin typeface="Arial" panose="020B0604020202020204" pitchFamily="34" charset="0"/>
              </a:rPr>
            </a:br>
            <a:r>
              <a:rPr lang="en-US" sz="2400" dirty="0">
                <a:solidFill>
                  <a:srgbClr val="7DAECA"/>
                </a:solidFill>
                <a:latin typeface="Arial" panose="020B0604020202020204" pitchFamily="34" charset="0"/>
              </a:rPr>
              <a:t>often more than they lost originally</a:t>
            </a:r>
          </a:p>
        </p:txBody>
      </p:sp>
      <p:pic>
        <p:nvPicPr>
          <p:cNvPr id="12" name="Picture 11">
            <a:extLst>
              <a:ext uri="{FF2B5EF4-FFF2-40B4-BE49-F238E27FC236}">
                <a16:creationId xmlns:a16="http://schemas.microsoft.com/office/drawing/2014/main" id="{87FBB212-8AFE-4356-9129-2F12863504F4}"/>
              </a:ext>
            </a:extLst>
          </p:cNvPr>
          <p:cNvPicPr>
            <a:picLocks noChangeAspect="1"/>
          </p:cNvPicPr>
          <p:nvPr/>
        </p:nvPicPr>
        <p:blipFill rotWithShape="1">
          <a:blip r:embed="rId6">
            <a:extLst>
              <a:ext uri="{28A0092B-C50C-407E-A947-70E740481C1C}">
                <a14:useLocalDpi xmlns:a14="http://schemas.microsoft.com/office/drawing/2010/main" val="0"/>
              </a:ext>
            </a:extLst>
          </a:blip>
          <a:srcRect r="4947"/>
          <a:stretch/>
        </p:blipFill>
        <p:spPr>
          <a:xfrm>
            <a:off x="3824289" y="5939467"/>
            <a:ext cx="1890712" cy="353546"/>
          </a:xfrm>
          <a:prstGeom prst="rect">
            <a:avLst/>
          </a:prstGeom>
        </p:spPr>
      </p:pic>
    </p:spTree>
    <p:extLst>
      <p:ext uri="{BB962C8B-B14F-4D97-AF65-F5344CB8AC3E}">
        <p14:creationId xmlns:p14="http://schemas.microsoft.com/office/powerpoint/2010/main" val="46686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3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out)">
                                      <p:cBhvr>
                                        <p:cTn id="13" dur="2000"/>
                                        <p:tgtEl>
                                          <p:spTgt spid="5"/>
                                        </p:tgtEl>
                                      </p:cBhvr>
                                    </p:animEffect>
                                  </p:childTnLst>
                                </p:cTn>
                              </p:par>
                              <p:par>
                                <p:cTn id="14" presetID="6" presetClass="entr" presetSubtype="3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out)">
                                      <p:cBhvr>
                                        <p:cTn id="16" dur="2000"/>
                                        <p:tgtEl>
                                          <p:spTgt spid="7"/>
                                        </p:tgtEl>
                                      </p:cBhvr>
                                    </p:animEffect>
                                  </p:childTnLst>
                                </p:cTn>
                              </p:par>
                              <p:par>
                                <p:cTn id="17" presetID="1" presetClass="exit" presetSubtype="0" fill="hold"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7778A8-D2AD-4C18-B09E-1B8FD51E0E9D}"/>
              </a:ext>
            </a:extLst>
          </p:cNvPr>
          <p:cNvPicPr>
            <a:picLocks noChangeAspect="1"/>
          </p:cNvPicPr>
          <p:nvPr/>
        </p:nvPicPr>
        <p:blipFill rotWithShape="1">
          <a:blip r:embed="rId3">
            <a:extLst>
              <a:ext uri="{28A0092B-C50C-407E-A947-70E740481C1C}">
                <a14:useLocalDpi xmlns:a14="http://schemas.microsoft.com/office/drawing/2010/main" val="0"/>
              </a:ext>
            </a:extLst>
          </a:blip>
          <a:srcRect l="5745" r="3706"/>
          <a:stretch/>
        </p:blipFill>
        <p:spPr>
          <a:xfrm>
            <a:off x="185976" y="464950"/>
            <a:ext cx="8942523" cy="6145078"/>
          </a:xfrm>
          <a:prstGeom prst="rect">
            <a:avLst/>
          </a:prstGeom>
        </p:spPr>
      </p:pic>
      <p:pic>
        <p:nvPicPr>
          <p:cNvPr id="7" name="Picture 6">
            <a:extLst>
              <a:ext uri="{FF2B5EF4-FFF2-40B4-BE49-F238E27FC236}">
                <a16:creationId xmlns:a16="http://schemas.microsoft.com/office/drawing/2014/main" id="{F2E27E77-99AE-4955-BD38-334E242A07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9350"/>
            <a:ext cx="1781175" cy="628650"/>
          </a:xfrm>
          <a:prstGeom prst="rect">
            <a:avLst/>
          </a:prstGeom>
        </p:spPr>
      </p:pic>
      <p:pic>
        <p:nvPicPr>
          <p:cNvPr id="9" name="Picture 8">
            <a:extLst>
              <a:ext uri="{FF2B5EF4-FFF2-40B4-BE49-F238E27FC236}">
                <a16:creationId xmlns:a16="http://schemas.microsoft.com/office/drawing/2014/main" id="{50F825A2-8D13-4F1C-859B-A6A704875DD6}"/>
              </a:ext>
            </a:extLst>
          </p:cNvPr>
          <p:cNvPicPr>
            <a:picLocks noChangeAspect="1"/>
          </p:cNvPicPr>
          <p:nvPr/>
        </p:nvPicPr>
        <p:blipFill rotWithShape="1">
          <a:blip r:embed="rId5">
            <a:extLst>
              <a:ext uri="{28A0092B-C50C-407E-A947-70E740481C1C}">
                <a14:useLocalDpi xmlns:a14="http://schemas.microsoft.com/office/drawing/2010/main" val="0"/>
              </a:ext>
            </a:extLst>
          </a:blip>
          <a:srcRect b="2327"/>
          <a:stretch/>
        </p:blipFill>
        <p:spPr>
          <a:xfrm>
            <a:off x="1323079" y="3027901"/>
            <a:ext cx="6668316" cy="995459"/>
          </a:xfrm>
          <a:prstGeom prst="rect">
            <a:avLst/>
          </a:prstGeom>
        </p:spPr>
      </p:pic>
      <p:sp>
        <p:nvSpPr>
          <p:cNvPr id="10" name="TextBox 9">
            <a:extLst>
              <a:ext uri="{FF2B5EF4-FFF2-40B4-BE49-F238E27FC236}">
                <a16:creationId xmlns:a16="http://schemas.microsoft.com/office/drawing/2014/main" id="{4CC4A48E-0110-43CF-9A93-6DB993EAF0E0}"/>
              </a:ext>
            </a:extLst>
          </p:cNvPr>
          <p:cNvSpPr txBox="1"/>
          <p:nvPr/>
        </p:nvSpPr>
        <p:spPr>
          <a:xfrm>
            <a:off x="2389162" y="4023360"/>
            <a:ext cx="4536150" cy="830997"/>
          </a:xfrm>
          <a:prstGeom prst="rect">
            <a:avLst/>
          </a:prstGeom>
          <a:noFill/>
        </p:spPr>
        <p:txBody>
          <a:bodyPr wrap="square" rtlCol="0">
            <a:spAutoFit/>
          </a:bodyPr>
          <a:lstStyle/>
          <a:p>
            <a:pPr algn="ctr"/>
            <a:r>
              <a:rPr lang="en-US" sz="4800" dirty="0">
                <a:solidFill>
                  <a:schemeClr val="accent3">
                    <a:lumMod val="75000"/>
                  </a:schemeClr>
                </a:solidFill>
                <a:latin typeface="Lucida Sans Unicode" panose="020B0602030504020204" pitchFamily="34" charset="0"/>
                <a:ea typeface="Verdana" panose="020B0604030504040204" pitchFamily="34" charset="0"/>
                <a:cs typeface="Lucida Sans Unicode" panose="020B0602030504020204" pitchFamily="34" charset="0"/>
              </a:rPr>
              <a:t>yo-yo dieting</a:t>
            </a:r>
            <a:endParaRPr lang="en-CA" sz="4800" dirty="0">
              <a:solidFill>
                <a:schemeClr val="accent3">
                  <a:lumMod val="75000"/>
                </a:schemeClr>
              </a:solidFill>
              <a:latin typeface="Lucida Sans Unicode" panose="020B0602030504020204" pitchFamily="34" charset="0"/>
              <a:ea typeface="Verdana" panose="020B0604030504040204" pitchFamily="34" charset="0"/>
              <a:cs typeface="Lucida Sans Unicode" panose="020B0602030504020204" pitchFamily="34" charset="0"/>
            </a:endParaRPr>
          </a:p>
        </p:txBody>
      </p:sp>
      <p:sp>
        <p:nvSpPr>
          <p:cNvPr id="6" name="TextBox 5">
            <a:extLst>
              <a:ext uri="{FF2B5EF4-FFF2-40B4-BE49-F238E27FC236}">
                <a16:creationId xmlns:a16="http://schemas.microsoft.com/office/drawing/2014/main" id="{9502A78D-2ADB-40EF-84F0-09740F9D7588}"/>
              </a:ext>
            </a:extLst>
          </p:cNvPr>
          <p:cNvSpPr txBox="1"/>
          <p:nvPr/>
        </p:nvSpPr>
        <p:spPr>
          <a:xfrm>
            <a:off x="6075170" y="964344"/>
            <a:ext cx="2975842" cy="584775"/>
          </a:xfrm>
          <a:prstGeom prst="rect">
            <a:avLst/>
          </a:prstGeom>
          <a:noFill/>
        </p:spPr>
        <p:txBody>
          <a:bodyPr wrap="square" rtlCol="0">
            <a:spAutoFit/>
          </a:bodyPr>
          <a:lstStyle/>
          <a:p>
            <a:pPr algn="ctr"/>
            <a:r>
              <a:rPr lang="en-US" sz="3200" dirty="0">
                <a:solidFill>
                  <a:schemeClr val="accent3">
                    <a:lumMod val="75000"/>
                  </a:schemeClr>
                </a:solidFill>
                <a:latin typeface="Lucida Sans Unicode" panose="020B0602030504020204" pitchFamily="34" charset="0"/>
                <a:ea typeface="Verdana" panose="020B0604030504040204" pitchFamily="34" charset="0"/>
                <a:cs typeface="Lucida Sans Unicode" panose="020B0602030504020204" pitchFamily="34" charset="0"/>
              </a:rPr>
              <a:t>yo-yo dieting</a:t>
            </a:r>
            <a:endParaRPr lang="en-CA" sz="3200" dirty="0">
              <a:solidFill>
                <a:schemeClr val="accent3">
                  <a:lumMod val="75000"/>
                </a:schemeClr>
              </a:solidFill>
              <a:latin typeface="Lucida Sans Unicode" panose="020B0602030504020204" pitchFamily="34" charset="0"/>
              <a:ea typeface="Verdana" panose="020B0604030504040204" pitchFamily="34" charset="0"/>
              <a:cs typeface="Lucida Sans Unicode" panose="020B0602030504020204" pitchFamily="34" charset="0"/>
            </a:endParaRPr>
          </a:p>
        </p:txBody>
      </p:sp>
    </p:spTree>
    <p:extLst>
      <p:ext uri="{BB962C8B-B14F-4D97-AF65-F5344CB8AC3E}">
        <p14:creationId xmlns:p14="http://schemas.microsoft.com/office/powerpoint/2010/main" val="116564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par>
                                <p:cTn id="8" presetID="6" presetClass="entr" presetSubtype="3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out)">
                                      <p:cBhvr>
                                        <p:cTn id="10" dur="2000"/>
                                        <p:tgtEl>
                                          <p:spTgt spid="7"/>
                                        </p:tgtEl>
                                      </p:cBhvr>
                                    </p:animEffect>
                                  </p:childTnLst>
                                </p:cTn>
                              </p:par>
                              <p:par>
                                <p:cTn id="11" presetID="6" presetClass="entr" presetSubtype="32" fill="hold" grpId="0" nodeType="withEffect">
                                  <p:stCondLst>
                                    <p:cond delay="600"/>
                                  </p:stCondLst>
                                  <p:childTnLst>
                                    <p:set>
                                      <p:cBhvr>
                                        <p:cTn id="12" dur="1" fill="hold">
                                          <p:stCondLst>
                                            <p:cond delay="0"/>
                                          </p:stCondLst>
                                        </p:cTn>
                                        <p:tgtEl>
                                          <p:spTgt spid="6"/>
                                        </p:tgtEl>
                                        <p:attrNameLst>
                                          <p:attrName>style.visibility</p:attrName>
                                        </p:attrNameLst>
                                      </p:cBhvr>
                                      <p:to>
                                        <p:strVal val="visible"/>
                                      </p:to>
                                    </p:set>
                                    <p:animEffect transition="in" filter="circle(out)">
                                      <p:cBhvr>
                                        <p:cTn id="13" dur="2000"/>
                                        <p:tgtEl>
                                          <p:spTgt spid="6"/>
                                        </p:tgtEl>
                                      </p:cBhvr>
                                    </p:animEffect>
                                  </p:childTnLst>
                                </p:cTn>
                              </p:par>
                              <p:par>
                                <p:cTn id="14" presetID="1" presetClass="exit" presetSubtype="0" fill="hold" nodeType="withEffect">
                                  <p:stCondLst>
                                    <p:cond delay="0"/>
                                  </p:stCondLst>
                                  <p:childTnLst>
                                    <p:set>
                                      <p:cBhvr>
                                        <p:cTn id="15" dur="1" fill="hold">
                                          <p:stCondLst>
                                            <p:cond delay="0"/>
                                          </p:stCondLst>
                                        </p:cTn>
                                        <p:tgtEl>
                                          <p:spTgt spid="9"/>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F0D66-3FE2-4A05-912A-4EC7553C6872}"/>
              </a:ext>
            </a:extLst>
          </p:cNvPr>
          <p:cNvSpPr>
            <a:spLocks noGrp="1"/>
          </p:cNvSpPr>
          <p:nvPr>
            <p:ph type="title"/>
          </p:nvPr>
        </p:nvSpPr>
        <p:spPr>
          <a:xfrm>
            <a:off x="139017" y="654170"/>
            <a:ext cx="4433978" cy="1081177"/>
          </a:xfrm>
        </p:spPr>
        <p:txBody>
          <a:bodyPr vert="horz" lIns="91440" tIns="45720" rIns="91440" bIns="45720" anchor="ctr">
            <a:normAutofit/>
          </a:bodyPr>
          <a:lstStyle/>
          <a:p>
            <a:pPr algn="ctr"/>
            <a:r>
              <a:rPr lang="en-US" sz="4400" b="1" dirty="0">
                <a:solidFill>
                  <a:schemeClr val="accent3">
                    <a:lumMod val="75000"/>
                  </a:schemeClr>
                </a:solidFill>
                <a:ea typeface="+mj-lt"/>
                <a:cs typeface="+mj-lt"/>
              </a:rPr>
              <a:t>What Can I Do?  </a:t>
            </a:r>
          </a:p>
        </p:txBody>
      </p:sp>
      <p:sp>
        <p:nvSpPr>
          <p:cNvPr id="3" name="Content Placeholder 2">
            <a:extLst>
              <a:ext uri="{FF2B5EF4-FFF2-40B4-BE49-F238E27FC236}">
                <a16:creationId xmlns:a16="http://schemas.microsoft.com/office/drawing/2014/main" id="{B107C0A4-75C1-4254-B7E6-D93FCB237D6D}"/>
              </a:ext>
            </a:extLst>
          </p:cNvPr>
          <p:cNvSpPr>
            <a:spLocks noGrp="1"/>
          </p:cNvSpPr>
          <p:nvPr>
            <p:ph idx="1"/>
          </p:nvPr>
        </p:nvSpPr>
        <p:spPr>
          <a:xfrm>
            <a:off x="140897" y="1738702"/>
            <a:ext cx="8229600" cy="4829430"/>
          </a:xfrm>
        </p:spPr>
        <p:txBody>
          <a:bodyPr vert="horz" lIns="91440" tIns="45720" rIns="91440" bIns="45720" anchor="t">
            <a:normAutofit/>
          </a:bodyPr>
          <a:lstStyle/>
          <a:p>
            <a:pPr marL="514350" indent="-457200">
              <a:spcBef>
                <a:spcPts val="600"/>
              </a:spcBef>
              <a:buFont typeface="Arial"/>
            </a:pPr>
            <a:r>
              <a:rPr lang="en-US" dirty="0">
                <a:ea typeface="+mn-lt"/>
                <a:cs typeface="+mn-lt"/>
              </a:rPr>
              <a:t>Healthy eating</a:t>
            </a:r>
            <a:endParaRPr lang="en-US" dirty="0"/>
          </a:p>
          <a:p>
            <a:pPr marL="514350" indent="-457200">
              <a:spcBef>
                <a:spcPts val="600"/>
              </a:spcBef>
              <a:buFont typeface="Arial"/>
            </a:pPr>
            <a:r>
              <a:rPr lang="en-US" dirty="0">
                <a:ea typeface="+mn-lt"/>
                <a:cs typeface="+mn-lt"/>
              </a:rPr>
              <a:t>Physical activity</a:t>
            </a:r>
          </a:p>
          <a:p>
            <a:pPr marL="514350" indent="-457200">
              <a:spcBef>
                <a:spcPts val="600"/>
              </a:spcBef>
              <a:buFont typeface="Arial"/>
            </a:pPr>
            <a:r>
              <a:rPr lang="en-US" dirty="0">
                <a:ea typeface="+mn-lt"/>
                <a:cs typeface="+mn-lt"/>
              </a:rPr>
              <a:t>Quit or reduce smoking &amp; vaping</a:t>
            </a:r>
          </a:p>
          <a:p>
            <a:pPr marL="514350" indent="-457200">
              <a:spcBef>
                <a:spcPts val="600"/>
              </a:spcBef>
              <a:buFont typeface="Arial"/>
            </a:pPr>
            <a:r>
              <a:rPr lang="en-US" dirty="0">
                <a:ea typeface="+mn-lt"/>
                <a:cs typeface="+mn-lt"/>
              </a:rPr>
              <a:t>Improve sleep</a:t>
            </a:r>
            <a:endParaRPr lang="en-US" dirty="0"/>
          </a:p>
          <a:p>
            <a:pPr marL="514350" indent="-457200">
              <a:spcBef>
                <a:spcPts val="600"/>
              </a:spcBef>
              <a:buFont typeface="Arial"/>
            </a:pPr>
            <a:r>
              <a:rPr lang="en-US" dirty="0">
                <a:ea typeface="+mn-lt"/>
                <a:cs typeface="+mn-lt"/>
              </a:rPr>
              <a:t>Reduce stress</a:t>
            </a:r>
          </a:p>
          <a:p>
            <a:pPr marL="514350" indent="-457200">
              <a:spcBef>
                <a:spcPts val="600"/>
              </a:spcBef>
              <a:buFont typeface="Arial"/>
            </a:pPr>
            <a:endParaRPr lang="en-US"/>
          </a:p>
        </p:txBody>
      </p:sp>
      <p:sp>
        <p:nvSpPr>
          <p:cNvPr id="4" name="Rectangle 3">
            <a:extLst>
              <a:ext uri="{FF2B5EF4-FFF2-40B4-BE49-F238E27FC236}">
                <a16:creationId xmlns:a16="http://schemas.microsoft.com/office/drawing/2014/main" id="{B457AFE5-C46B-478E-B64B-8F9E9AACD063}"/>
              </a:ext>
            </a:extLst>
          </p:cNvPr>
          <p:cNvSpPr/>
          <p:nvPr/>
        </p:nvSpPr>
        <p:spPr>
          <a:xfrm>
            <a:off x="142629" y="5134202"/>
            <a:ext cx="8858741" cy="1600438"/>
          </a:xfrm>
          <a:prstGeom prst="rect">
            <a:avLst/>
          </a:prstGeom>
        </p:spPr>
        <p:txBody>
          <a:bodyPr wrap="square" lIns="91440" tIns="45720" rIns="91440" bIns="45720" anchor="t">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marL="57150" algn="ctr" eaLnBrk="1" fontAlgn="auto" hangingPunct="1">
              <a:spcAft>
                <a:spcPts val="0"/>
              </a:spcAft>
              <a:defRPr/>
            </a:pPr>
            <a:r>
              <a:rPr lang="en-US" sz="3000" b="1" dirty="0">
                <a:solidFill>
                  <a:schemeClr val="accent3">
                    <a:lumMod val="75000"/>
                  </a:schemeClr>
                </a:solidFill>
                <a:latin typeface="+mj-lt"/>
                <a:cs typeface="Arial"/>
              </a:rPr>
              <a:t>Changing these factors </a:t>
            </a:r>
            <a:r>
              <a:rPr lang="en-US" sz="3000" b="1" u="sng" dirty="0">
                <a:solidFill>
                  <a:schemeClr val="accent3">
                    <a:lumMod val="75000"/>
                  </a:schemeClr>
                </a:solidFill>
                <a:latin typeface="+mj-lt"/>
                <a:cs typeface="Arial"/>
              </a:rPr>
              <a:t>will</a:t>
            </a:r>
            <a:r>
              <a:rPr lang="en-US" sz="3000" b="1" dirty="0">
                <a:solidFill>
                  <a:schemeClr val="accent3">
                    <a:lumMod val="75000"/>
                  </a:schemeClr>
                </a:solidFill>
                <a:latin typeface="+mj-lt"/>
                <a:cs typeface="Arial"/>
              </a:rPr>
              <a:t> improve your health </a:t>
            </a:r>
            <a:r>
              <a:rPr lang="en-US" sz="3300" b="1" dirty="0">
                <a:solidFill>
                  <a:schemeClr val="accent3">
                    <a:lumMod val="75000"/>
                  </a:schemeClr>
                </a:solidFill>
                <a:latin typeface="+mj-lt"/>
                <a:cs typeface="Arial"/>
              </a:rPr>
              <a:t>and your weight may not change...</a:t>
            </a:r>
            <a:endParaRPr lang="en-US" sz="3300">
              <a:solidFill>
                <a:schemeClr val="accent3">
                  <a:lumMod val="75000"/>
                </a:schemeClr>
              </a:solidFill>
            </a:endParaRPr>
          </a:p>
          <a:p>
            <a:pPr marL="57150" algn="ctr">
              <a:spcAft>
                <a:spcPts val="0"/>
              </a:spcAft>
              <a:defRPr/>
            </a:pPr>
            <a:r>
              <a:rPr lang="en-US" sz="3300" b="1" dirty="0">
                <a:solidFill>
                  <a:schemeClr val="accent3">
                    <a:lumMod val="75000"/>
                  </a:schemeClr>
                </a:solidFill>
                <a:latin typeface="+mj-lt"/>
                <a:cs typeface="Arial"/>
              </a:rPr>
              <a:t>...and that's ok!</a:t>
            </a:r>
            <a:endParaRPr lang="en-US" sz="3300" dirty="0">
              <a:solidFill>
                <a:schemeClr val="accent3">
                  <a:lumMod val="75000"/>
                </a:schemeClr>
              </a:solidFill>
            </a:endParaRPr>
          </a:p>
        </p:txBody>
      </p:sp>
      <p:sp>
        <p:nvSpPr>
          <p:cNvPr id="7" name="Explosion: 8 Points 6">
            <a:extLst>
              <a:ext uri="{FF2B5EF4-FFF2-40B4-BE49-F238E27FC236}">
                <a16:creationId xmlns:a16="http://schemas.microsoft.com/office/drawing/2014/main" id="{262A964F-B47E-4283-9150-66BF3F6FE414}"/>
              </a:ext>
            </a:extLst>
          </p:cNvPr>
          <p:cNvSpPr/>
          <p:nvPr/>
        </p:nvSpPr>
        <p:spPr>
          <a:xfrm rot="600000">
            <a:off x="3938357" y="1400354"/>
            <a:ext cx="6067244" cy="3766867"/>
          </a:xfrm>
          <a:prstGeom prst="irregularSeal1">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More </a:t>
            </a:r>
            <a:r>
              <a:rPr lang="en-US" sz="3200" b="1" dirty="0" err="1"/>
              <a:t>behaviours</a:t>
            </a:r>
            <a:r>
              <a:rPr lang="en-US" sz="3200" b="1" dirty="0"/>
              <a:t> = more benefits</a:t>
            </a:r>
          </a:p>
        </p:txBody>
      </p:sp>
    </p:spTree>
    <p:extLst>
      <p:ext uri="{BB962C8B-B14F-4D97-AF65-F5344CB8AC3E}">
        <p14:creationId xmlns:p14="http://schemas.microsoft.com/office/powerpoint/2010/main" val="85577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500" fill="hold"/>
                                        <p:tgtEl>
                                          <p:spTgt spid="7"/>
                                        </p:tgtEl>
                                        <p:attrNameLst>
                                          <p:attrName>ppt_w</p:attrName>
                                        </p:attrNameLst>
                                      </p:cBhvr>
                                      <p:tavLst>
                                        <p:tav tm="0">
                                          <p:val>
                                            <p:fltVal val="0"/>
                                          </p:val>
                                        </p:tav>
                                        <p:tav tm="100000">
                                          <p:val>
                                            <p:strVal val="#ppt_w"/>
                                          </p:val>
                                        </p:tav>
                                      </p:tavLst>
                                    </p:anim>
                                    <p:anim calcmode="lin" valueType="num">
                                      <p:cBhvr>
                                        <p:cTn id="28" dur="1500" fill="hold"/>
                                        <p:tgtEl>
                                          <p:spTgt spid="7"/>
                                        </p:tgtEl>
                                        <p:attrNameLst>
                                          <p:attrName>ppt_h</p:attrName>
                                        </p:attrNameLst>
                                      </p:cBhvr>
                                      <p:tavLst>
                                        <p:tav tm="0">
                                          <p:val>
                                            <p:fltVal val="0"/>
                                          </p:val>
                                        </p:tav>
                                        <p:tav tm="100000">
                                          <p:val>
                                            <p:strVal val="#ppt_h"/>
                                          </p:val>
                                        </p:tav>
                                      </p:tavLst>
                                    </p:anim>
                                    <p:anim calcmode="lin" valueType="num">
                                      <p:cBhvr>
                                        <p:cTn id="29" dur="1500" fill="hold"/>
                                        <p:tgtEl>
                                          <p:spTgt spid="7"/>
                                        </p:tgtEl>
                                        <p:attrNameLst>
                                          <p:attrName>style.rotation</p:attrName>
                                        </p:attrNameLst>
                                      </p:cBhvr>
                                      <p:tavLst>
                                        <p:tav tm="0">
                                          <p:val>
                                            <p:fltVal val="90"/>
                                          </p:val>
                                        </p:tav>
                                        <p:tav tm="100000">
                                          <p:val>
                                            <p:fltVal val="0"/>
                                          </p:val>
                                        </p:tav>
                                      </p:tavLst>
                                    </p:anim>
                                    <p:animEffect transition="in" filter="fade">
                                      <p:cBhvr>
                                        <p:cTn id="30" dur="1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EC3FD-3343-4301-8B3F-3A5C2E3A8912}"/>
              </a:ext>
            </a:extLst>
          </p:cNvPr>
          <p:cNvSpPr>
            <a:spLocks noGrp="1"/>
          </p:cNvSpPr>
          <p:nvPr>
            <p:ph type="title"/>
          </p:nvPr>
        </p:nvSpPr>
        <p:spPr>
          <a:xfrm>
            <a:off x="296840" y="512424"/>
            <a:ext cx="8458200" cy="1524000"/>
          </a:xfrm>
        </p:spPr>
        <p:txBody>
          <a:bodyPr vert="horz" lIns="91440" tIns="45720" rIns="91440" bIns="45720" rtlCol="0" anchor="ctr">
            <a:normAutofit/>
          </a:bodyPr>
          <a:lstStyle/>
          <a:p>
            <a:pPr>
              <a:defRPr/>
            </a:pPr>
            <a:r>
              <a:rPr lang="en-US" b="1" dirty="0">
                <a:solidFill>
                  <a:schemeClr val="accent3">
                    <a:lumMod val="75000"/>
                  </a:schemeClr>
                </a:solidFill>
              </a:rPr>
              <a:t>If I Don’t Lose Weight,</a:t>
            </a:r>
            <a:br>
              <a:rPr lang="en-US" b="1">
                <a:solidFill>
                  <a:schemeClr val="accent3">
                    <a:lumMod val="75000"/>
                  </a:schemeClr>
                </a:solidFill>
              </a:rPr>
            </a:br>
            <a:r>
              <a:rPr lang="en-US" b="1" dirty="0">
                <a:solidFill>
                  <a:schemeClr val="accent3">
                    <a:lumMod val="75000"/>
                  </a:schemeClr>
                </a:solidFill>
              </a:rPr>
              <a:t>Why Bother with Self-Care?</a:t>
            </a:r>
          </a:p>
        </p:txBody>
      </p:sp>
      <p:sp>
        <p:nvSpPr>
          <p:cNvPr id="8195" name="Content Placeholder 2">
            <a:extLst>
              <a:ext uri="{FF2B5EF4-FFF2-40B4-BE49-F238E27FC236}">
                <a16:creationId xmlns:a16="http://schemas.microsoft.com/office/drawing/2014/main" id="{36900E93-5445-4E26-8B96-3CE749952326}"/>
              </a:ext>
            </a:extLst>
          </p:cNvPr>
          <p:cNvSpPr>
            <a:spLocks noGrp="1"/>
          </p:cNvSpPr>
          <p:nvPr>
            <p:ph idx="1"/>
          </p:nvPr>
        </p:nvSpPr>
        <p:spPr>
          <a:xfrm>
            <a:off x="348015" y="2049990"/>
            <a:ext cx="8400197" cy="4525962"/>
          </a:xfrm>
        </p:spPr>
        <p:txBody>
          <a:bodyPr>
            <a:noAutofit/>
          </a:bodyPr>
          <a:lstStyle/>
          <a:p>
            <a:pPr eaLnBrk="1" hangingPunct="1">
              <a:spcBef>
                <a:spcPts val="600"/>
              </a:spcBef>
            </a:pPr>
            <a:r>
              <a:rPr lang="en-US" altLang="en-US" dirty="0"/>
              <a:t>More energy</a:t>
            </a:r>
          </a:p>
          <a:p>
            <a:pPr>
              <a:spcBef>
                <a:spcPts val="600"/>
              </a:spcBef>
            </a:pPr>
            <a:r>
              <a:rPr lang="en-US" altLang="en-US" dirty="0"/>
              <a:t>Reduce stress</a:t>
            </a:r>
          </a:p>
          <a:p>
            <a:pPr>
              <a:spcBef>
                <a:spcPts val="600"/>
              </a:spcBef>
            </a:pPr>
            <a:r>
              <a:rPr lang="en-US" altLang="en-US" dirty="0"/>
              <a:t>Better sleep</a:t>
            </a:r>
          </a:p>
          <a:p>
            <a:pPr>
              <a:spcBef>
                <a:spcPts val="600"/>
              </a:spcBef>
            </a:pPr>
            <a:r>
              <a:rPr lang="en-US" altLang="en-US" dirty="0"/>
              <a:t>Improve digestion</a:t>
            </a:r>
          </a:p>
          <a:p>
            <a:pPr>
              <a:spcBef>
                <a:spcPts val="600"/>
              </a:spcBef>
            </a:pPr>
            <a:r>
              <a:rPr lang="en-US" altLang="en-US" dirty="0"/>
              <a:t>Good role modeling for children &amp; grandchildren</a:t>
            </a:r>
          </a:p>
          <a:p>
            <a:pPr eaLnBrk="1" hangingPunct="1">
              <a:spcBef>
                <a:spcPts val="600"/>
              </a:spcBef>
            </a:pPr>
            <a:r>
              <a:rPr lang="en-US" altLang="en-US" dirty="0"/>
              <a:t>Reduce fatty liver</a:t>
            </a:r>
          </a:p>
          <a:p>
            <a:pPr>
              <a:spcBef>
                <a:spcPts val="600"/>
              </a:spcBef>
            </a:pPr>
            <a:r>
              <a:rPr lang="en-US" altLang="en-US" dirty="0"/>
              <a:t>Lower blood sugar, cholesterol &amp; blood pressure</a:t>
            </a:r>
          </a:p>
          <a:p>
            <a:pPr eaLnBrk="1" hangingPunct="1">
              <a:spcBef>
                <a:spcPts val="600"/>
              </a:spcBef>
            </a:pPr>
            <a:r>
              <a:rPr lang="en-US" altLang="en-US" dirty="0"/>
              <a:t>Prevent diabetes, heart attack, stroke</a:t>
            </a:r>
          </a:p>
          <a:p>
            <a:pPr eaLnBrk="1" hangingPunct="1">
              <a:spcBef>
                <a:spcPts val="600"/>
              </a:spcBef>
            </a:pPr>
            <a:r>
              <a:rPr lang="en-US" altLang="en-US" sz="2800" dirty="0">
                <a:solidFill>
                  <a:schemeClr val="tx1"/>
                </a:solidFill>
              </a:rPr>
              <a:t>Longer life and better quality of life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9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19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19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a:extLst>
              <a:ext uri="{FF2B5EF4-FFF2-40B4-BE49-F238E27FC236}">
                <a16:creationId xmlns:a16="http://schemas.microsoft.com/office/drawing/2014/main" id="{B7251DD4-A9C1-47F6-9F66-785A79C96EB4}"/>
              </a:ext>
            </a:extLst>
          </p:cNvPr>
          <p:cNvPicPr>
            <a:picLocks noChangeAspect="1"/>
          </p:cNvPicPr>
          <p:nvPr/>
        </p:nvPicPr>
        <p:blipFill>
          <a:blip r:embed="rId3"/>
          <a:stretch>
            <a:fillRect/>
          </a:stretch>
        </p:blipFill>
        <p:spPr>
          <a:xfrm>
            <a:off x="6086654" y="801581"/>
            <a:ext cx="2743200" cy="2170176"/>
          </a:xfrm>
          <a:prstGeom prst="rect">
            <a:avLst/>
          </a:prstGeom>
        </p:spPr>
      </p:pic>
      <p:pic>
        <p:nvPicPr>
          <p:cNvPr id="8" name="Picture 8">
            <a:extLst>
              <a:ext uri="{FF2B5EF4-FFF2-40B4-BE49-F238E27FC236}">
                <a16:creationId xmlns:a16="http://schemas.microsoft.com/office/drawing/2014/main" id="{D5C5A49B-DF9B-4BA9-A092-35BEFD4DF27C}"/>
              </a:ext>
            </a:extLst>
          </p:cNvPr>
          <p:cNvPicPr>
            <a:picLocks noChangeAspect="1"/>
          </p:cNvPicPr>
          <p:nvPr/>
        </p:nvPicPr>
        <p:blipFill>
          <a:blip r:embed="rId4"/>
          <a:stretch>
            <a:fillRect/>
          </a:stretch>
        </p:blipFill>
        <p:spPr>
          <a:xfrm rot="1260000">
            <a:off x="4463927" y="2068040"/>
            <a:ext cx="2107001" cy="2192906"/>
          </a:xfrm>
          <a:prstGeom prst="rect">
            <a:avLst/>
          </a:prstGeom>
        </p:spPr>
      </p:pic>
      <p:sp>
        <p:nvSpPr>
          <p:cNvPr id="2" name="Title 1">
            <a:extLst>
              <a:ext uri="{FF2B5EF4-FFF2-40B4-BE49-F238E27FC236}">
                <a16:creationId xmlns:a16="http://schemas.microsoft.com/office/drawing/2014/main" id="{DA6EC3FD-3343-4301-8B3F-3A5C2E3A8912}"/>
              </a:ext>
            </a:extLst>
          </p:cNvPr>
          <p:cNvSpPr>
            <a:spLocks noGrp="1"/>
          </p:cNvSpPr>
          <p:nvPr>
            <p:ph type="title"/>
          </p:nvPr>
        </p:nvSpPr>
        <p:spPr>
          <a:xfrm>
            <a:off x="161109" y="597724"/>
            <a:ext cx="5426043" cy="1135812"/>
          </a:xfrm>
        </p:spPr>
        <p:txBody>
          <a:bodyPr vert="horz" lIns="91440" tIns="45720" rIns="91440" bIns="45720" rtlCol="0" anchor="ctr">
            <a:noAutofit/>
          </a:bodyPr>
          <a:lstStyle/>
          <a:p>
            <a:pPr>
              <a:defRPr/>
            </a:pPr>
            <a:r>
              <a:rPr lang="en-US" sz="4400" b="1">
                <a:solidFill>
                  <a:schemeClr val="accent3">
                    <a:lumMod val="75000"/>
                  </a:schemeClr>
                </a:solidFill>
              </a:rPr>
              <a:t>How to Cook an Egg</a:t>
            </a:r>
            <a:endParaRPr lang="en-US" sz="4400">
              <a:solidFill>
                <a:schemeClr val="accent3">
                  <a:lumMod val="75000"/>
                </a:schemeClr>
              </a:solidFill>
            </a:endParaRPr>
          </a:p>
        </p:txBody>
      </p:sp>
      <p:sp>
        <p:nvSpPr>
          <p:cNvPr id="8195" name="Content Placeholder 2">
            <a:extLst>
              <a:ext uri="{FF2B5EF4-FFF2-40B4-BE49-F238E27FC236}">
                <a16:creationId xmlns:a16="http://schemas.microsoft.com/office/drawing/2014/main" id="{36900E93-5445-4E26-8B96-3CE749952326}"/>
              </a:ext>
            </a:extLst>
          </p:cNvPr>
          <p:cNvSpPr>
            <a:spLocks noGrp="1"/>
          </p:cNvSpPr>
          <p:nvPr>
            <p:ph idx="1"/>
          </p:nvPr>
        </p:nvSpPr>
        <p:spPr>
          <a:xfrm>
            <a:off x="161109" y="1575537"/>
            <a:ext cx="4532688" cy="1765510"/>
          </a:xfrm>
        </p:spPr>
        <p:txBody>
          <a:bodyPr vert="horz" lIns="91440" tIns="45720" rIns="91440" bIns="45720" anchor="t">
            <a:noAutofit/>
          </a:bodyPr>
          <a:lstStyle/>
          <a:p>
            <a:pPr indent="-255905">
              <a:spcBef>
                <a:spcPts val="600"/>
              </a:spcBef>
            </a:pPr>
            <a:r>
              <a:rPr lang="en-US" altLang="en-US" err="1"/>
              <a:t>Colour</a:t>
            </a:r>
            <a:r>
              <a:rPr lang="en-US" altLang="en-US"/>
              <a:t> (clear </a:t>
            </a:r>
            <a:r>
              <a:rPr lang="en-US">
                <a:ea typeface="+mn-lt"/>
                <a:cs typeface="+mn-lt"/>
              </a:rPr>
              <a:t>→ white)</a:t>
            </a:r>
          </a:p>
          <a:p>
            <a:pPr indent="-255905">
              <a:spcBef>
                <a:spcPts val="600"/>
              </a:spcBef>
            </a:pPr>
            <a:r>
              <a:rPr lang="en-US"/>
              <a:t>Texture (</a:t>
            </a:r>
            <a:r>
              <a:rPr lang="en-US">
                <a:ea typeface="+mn-lt"/>
                <a:cs typeface="+mn-lt"/>
              </a:rPr>
              <a:t>liquid </a:t>
            </a:r>
            <a:r>
              <a:rPr lang="en-US"/>
              <a:t>→ solid)</a:t>
            </a:r>
          </a:p>
          <a:p>
            <a:pPr indent="-255905">
              <a:spcBef>
                <a:spcPts val="600"/>
              </a:spcBef>
            </a:pPr>
            <a:r>
              <a:rPr lang="en-US"/>
              <a:t>Time (3 minutes)</a:t>
            </a:r>
          </a:p>
        </p:txBody>
      </p:sp>
      <p:pic>
        <p:nvPicPr>
          <p:cNvPr id="3" name="Picture 3" descr="A picture containing indoor&#10;&#10;Description automatically generated">
            <a:extLst>
              <a:ext uri="{FF2B5EF4-FFF2-40B4-BE49-F238E27FC236}">
                <a16:creationId xmlns:a16="http://schemas.microsoft.com/office/drawing/2014/main" id="{A7F703FA-D175-4CC4-87E8-3E5224373944}"/>
              </a:ext>
            </a:extLst>
          </p:cNvPr>
          <p:cNvPicPr>
            <a:picLocks noChangeAspect="1"/>
          </p:cNvPicPr>
          <p:nvPr/>
        </p:nvPicPr>
        <p:blipFill>
          <a:blip r:embed="rId5"/>
          <a:stretch>
            <a:fillRect/>
          </a:stretch>
        </p:blipFill>
        <p:spPr>
          <a:xfrm>
            <a:off x="229138" y="4585478"/>
            <a:ext cx="2735113" cy="1949030"/>
          </a:xfrm>
          <a:prstGeom prst="rect">
            <a:avLst/>
          </a:prstGeom>
        </p:spPr>
      </p:pic>
      <p:pic>
        <p:nvPicPr>
          <p:cNvPr id="4" name="Picture 4" descr="A picture containing indoor, kitchenware, pan, metal&#10;&#10;Description automatically generated">
            <a:extLst>
              <a:ext uri="{FF2B5EF4-FFF2-40B4-BE49-F238E27FC236}">
                <a16:creationId xmlns:a16="http://schemas.microsoft.com/office/drawing/2014/main" id="{00E33D85-B04C-4F99-99E3-E17DF706AE3C}"/>
              </a:ext>
            </a:extLst>
          </p:cNvPr>
          <p:cNvPicPr>
            <a:picLocks noChangeAspect="1"/>
          </p:cNvPicPr>
          <p:nvPr/>
        </p:nvPicPr>
        <p:blipFill>
          <a:blip r:embed="rId6"/>
          <a:stretch>
            <a:fillRect/>
          </a:stretch>
        </p:blipFill>
        <p:spPr>
          <a:xfrm>
            <a:off x="3204354" y="4584579"/>
            <a:ext cx="2733675" cy="1943818"/>
          </a:xfrm>
          <a:prstGeom prst="rect">
            <a:avLst/>
          </a:prstGeom>
        </p:spPr>
      </p:pic>
      <p:pic>
        <p:nvPicPr>
          <p:cNvPr id="5" name="Picture 5" descr="A picture containing food, chocolate, pan&#10;&#10;Description automatically generated">
            <a:extLst>
              <a:ext uri="{FF2B5EF4-FFF2-40B4-BE49-F238E27FC236}">
                <a16:creationId xmlns:a16="http://schemas.microsoft.com/office/drawing/2014/main" id="{DEED5F6E-E3CF-44E1-A5F7-1952E462C50D}"/>
              </a:ext>
            </a:extLst>
          </p:cNvPr>
          <p:cNvPicPr>
            <a:picLocks noChangeAspect="1"/>
          </p:cNvPicPr>
          <p:nvPr/>
        </p:nvPicPr>
        <p:blipFill>
          <a:blip r:embed="rId7"/>
          <a:stretch>
            <a:fillRect/>
          </a:stretch>
        </p:blipFill>
        <p:spPr>
          <a:xfrm>
            <a:off x="6179568" y="4583681"/>
            <a:ext cx="2735112" cy="1943818"/>
          </a:xfrm>
          <a:prstGeom prst="rect">
            <a:avLst/>
          </a:prstGeom>
        </p:spPr>
      </p:pic>
      <p:pic>
        <p:nvPicPr>
          <p:cNvPr id="7" name="Picture 7">
            <a:extLst>
              <a:ext uri="{FF2B5EF4-FFF2-40B4-BE49-F238E27FC236}">
                <a16:creationId xmlns:a16="http://schemas.microsoft.com/office/drawing/2014/main" id="{380B6A45-1060-4560-92B9-4327D3F7AC05}"/>
              </a:ext>
            </a:extLst>
          </p:cNvPr>
          <p:cNvPicPr>
            <a:picLocks noChangeAspect="1"/>
          </p:cNvPicPr>
          <p:nvPr/>
        </p:nvPicPr>
        <p:blipFill rotWithShape="1">
          <a:blip r:embed="rId8"/>
          <a:srcRect l="7906" t="10962" r="7342"/>
          <a:stretch/>
        </p:blipFill>
        <p:spPr>
          <a:xfrm>
            <a:off x="4693797" y="2298032"/>
            <a:ext cx="1983729" cy="2071248"/>
          </a:xfrm>
          <a:prstGeom prst="rect">
            <a:avLst/>
          </a:prstGeom>
        </p:spPr>
      </p:pic>
      <p:pic>
        <p:nvPicPr>
          <p:cNvPr id="10" name="Picture 12">
            <a:extLst>
              <a:ext uri="{FF2B5EF4-FFF2-40B4-BE49-F238E27FC236}">
                <a16:creationId xmlns:a16="http://schemas.microsoft.com/office/drawing/2014/main" id="{14719A72-90F9-41F8-98C8-5288C2AD47AA}"/>
              </a:ext>
            </a:extLst>
          </p:cNvPr>
          <p:cNvPicPr>
            <a:picLocks noChangeAspect="1"/>
          </p:cNvPicPr>
          <p:nvPr/>
        </p:nvPicPr>
        <p:blipFill>
          <a:blip r:embed="rId9"/>
          <a:stretch>
            <a:fillRect/>
          </a:stretch>
        </p:blipFill>
        <p:spPr>
          <a:xfrm>
            <a:off x="241483" y="1733536"/>
            <a:ext cx="4022784" cy="3020683"/>
          </a:xfrm>
          <a:prstGeom prst="rect">
            <a:avLst/>
          </a:prstGeom>
        </p:spPr>
      </p:pic>
    </p:spTree>
    <p:extLst>
      <p:ext uri="{BB962C8B-B14F-4D97-AF65-F5344CB8AC3E}">
        <p14:creationId xmlns:p14="http://schemas.microsoft.com/office/powerpoint/2010/main" val="360403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000" fill="hold"/>
                                        <p:tgtEl>
                                          <p:spTgt spid="4"/>
                                        </p:tgtEl>
                                        <p:attrNameLst>
                                          <p:attrName>ppt_x</p:attrName>
                                        </p:attrNameLst>
                                      </p:cBhvr>
                                      <p:tavLst>
                                        <p:tav tm="0">
                                          <p:val>
                                            <p:strVal val="0-#ppt_w/2"/>
                                          </p:val>
                                        </p:tav>
                                        <p:tav tm="100000">
                                          <p:val>
                                            <p:strVal val="#ppt_x"/>
                                          </p:val>
                                        </p:tav>
                                      </p:tavLst>
                                    </p:anim>
                                    <p:anim calcmode="lin" valueType="num">
                                      <p:cBhvr additive="base">
                                        <p:cTn id="12" dur="2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30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2500" fill="hold"/>
                                        <p:tgtEl>
                                          <p:spTgt spid="5"/>
                                        </p:tgtEl>
                                        <p:attrNameLst>
                                          <p:attrName>ppt_x</p:attrName>
                                        </p:attrNameLst>
                                      </p:cBhvr>
                                      <p:tavLst>
                                        <p:tav tm="0">
                                          <p:val>
                                            <p:strVal val="0-#ppt_w/2"/>
                                          </p:val>
                                        </p:tav>
                                        <p:tav tm="100000">
                                          <p:val>
                                            <p:strVal val="#ppt_x"/>
                                          </p:val>
                                        </p:tav>
                                      </p:tavLst>
                                    </p:anim>
                                    <p:anim calcmode="lin" valueType="num">
                                      <p:cBhvr additive="base">
                                        <p:cTn id="16" dur="2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195"/>
                                        </p:tgtEl>
                                        <p:attrNameLst>
                                          <p:attrName>style.visibility</p:attrName>
                                        </p:attrNameLst>
                                      </p:cBhvr>
                                      <p:to>
                                        <p:strVal val="visible"/>
                                      </p:to>
                                    </p:set>
                                    <p:animEffect transition="in" filter="fade">
                                      <p:cBhvr>
                                        <p:cTn id="21" dur="500"/>
                                        <p:tgtEl>
                                          <p:spTgt spid="8195"/>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0-#ppt_h/2"/>
                                          </p:val>
                                        </p:tav>
                                        <p:tav tm="100000">
                                          <p:val>
                                            <p:strVal val="#ppt_y"/>
                                          </p:val>
                                        </p:tav>
                                      </p:tavLst>
                                    </p:anim>
                                  </p:childTnLst>
                                </p:cTn>
                              </p:par>
                              <p:par>
                                <p:cTn id="31" presetID="1" presetClass="exit" presetSubtype="0" fill="hold" grpId="1" nodeType="withEffect">
                                  <p:stCondLst>
                                    <p:cond delay="0"/>
                                  </p:stCondLst>
                                  <p:childTnLst>
                                    <p:set>
                                      <p:cBhvr>
                                        <p:cTn id="32" dur="1" fill="hold">
                                          <p:stCondLst>
                                            <p:cond delay="0"/>
                                          </p:stCondLst>
                                        </p:cTn>
                                        <p:tgtEl>
                                          <p:spTgt spid="81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1+#ppt_w/2"/>
                                          </p:val>
                                        </p:tav>
                                        <p:tav tm="100000">
                                          <p:val>
                                            <p:strVal val="#ppt_x"/>
                                          </p:val>
                                        </p:tav>
                                      </p:tavLst>
                                    </p:anim>
                                    <p:anim calcmode="lin" valueType="num">
                                      <p:cBhvr additive="base">
                                        <p:cTn id="38" dur="500" fill="hold"/>
                                        <p:tgtEl>
                                          <p:spTgt spid="8"/>
                                        </p:tgtEl>
                                        <p:attrNameLst>
                                          <p:attrName>ppt_y</p:attrName>
                                        </p:attrNameLst>
                                      </p:cBhvr>
                                      <p:tavLst>
                                        <p:tav tm="0">
                                          <p:val>
                                            <p:strVal val="0-#ppt_h/2"/>
                                          </p:val>
                                        </p:tav>
                                        <p:tav tm="100000">
                                          <p:val>
                                            <p:strVal val="#ppt_y"/>
                                          </p:val>
                                        </p:tav>
                                      </p:tavLst>
                                    </p:anim>
                                  </p:childTnLst>
                                </p:cTn>
                              </p:par>
                              <p:par>
                                <p:cTn id="39" presetID="1" presetClass="exit" presetSubtype="0" fill="hold" nodeType="withEffect">
                                  <p:stCondLst>
                                    <p:cond delay="0"/>
                                  </p:stCondLst>
                                  <p:childTnLst>
                                    <p:set>
                                      <p:cBhvr>
                                        <p:cTn id="40" dur="1" fill="hold">
                                          <p:stCondLst>
                                            <p:cond delay="0"/>
                                          </p:stCondLst>
                                        </p:cTn>
                                        <p:tgtEl>
                                          <p:spTgt spid="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P spid="8195" grpId="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EC3FD-3343-4301-8B3F-3A5C2E3A8912}"/>
              </a:ext>
            </a:extLst>
          </p:cNvPr>
          <p:cNvSpPr>
            <a:spLocks noGrp="1"/>
          </p:cNvSpPr>
          <p:nvPr>
            <p:ph type="title"/>
          </p:nvPr>
        </p:nvSpPr>
        <p:spPr>
          <a:xfrm>
            <a:off x="130550" y="851451"/>
            <a:ext cx="5418909" cy="1300608"/>
          </a:xfrm>
        </p:spPr>
        <p:txBody>
          <a:bodyPr vert="horz" lIns="91440" tIns="45720" rIns="91440" bIns="45720" rtlCol="0" anchor="ctr">
            <a:noAutofit/>
          </a:bodyPr>
          <a:lstStyle/>
          <a:p>
            <a:pPr>
              <a:defRPr/>
            </a:pPr>
            <a:r>
              <a:rPr lang="en-US" b="1" dirty="0">
                <a:solidFill>
                  <a:schemeClr val="accent3">
                    <a:lumMod val="75000"/>
                  </a:schemeClr>
                </a:solidFill>
              </a:rPr>
              <a:t>Something to Ponder</a:t>
            </a:r>
          </a:p>
        </p:txBody>
      </p:sp>
      <p:sp>
        <p:nvSpPr>
          <p:cNvPr id="8195" name="Content Placeholder 2">
            <a:extLst>
              <a:ext uri="{FF2B5EF4-FFF2-40B4-BE49-F238E27FC236}">
                <a16:creationId xmlns:a16="http://schemas.microsoft.com/office/drawing/2014/main" id="{36900E93-5445-4E26-8B96-3CE749952326}"/>
              </a:ext>
            </a:extLst>
          </p:cNvPr>
          <p:cNvSpPr>
            <a:spLocks noGrp="1"/>
          </p:cNvSpPr>
          <p:nvPr>
            <p:ph idx="1"/>
          </p:nvPr>
        </p:nvSpPr>
        <p:spPr>
          <a:xfrm>
            <a:off x="348015" y="2049990"/>
            <a:ext cx="8400197" cy="4525962"/>
          </a:xfrm>
        </p:spPr>
        <p:txBody>
          <a:bodyPr vert="horz" lIns="91440" tIns="45720" rIns="91440" bIns="45720" anchor="t">
            <a:noAutofit/>
          </a:bodyPr>
          <a:lstStyle/>
          <a:p>
            <a:pPr indent="-255905">
              <a:spcBef>
                <a:spcPts val="1200"/>
              </a:spcBef>
            </a:pPr>
            <a:r>
              <a:rPr lang="en-US"/>
              <a:t>Are you measuring the right things?</a:t>
            </a:r>
            <a:endParaRPr lang="en-US">
              <a:ea typeface="+mn-lt"/>
              <a:cs typeface="+mn-lt"/>
            </a:endParaRPr>
          </a:p>
          <a:p>
            <a:pPr indent="-255905">
              <a:spcBef>
                <a:spcPts val="1800"/>
              </a:spcBef>
            </a:pPr>
            <a:r>
              <a:rPr lang="en-US"/>
              <a:t>If I lost weight, how would my life be different?</a:t>
            </a:r>
            <a:endParaRPr lang="en-US">
              <a:ea typeface="+mn-lt"/>
              <a:cs typeface="+mn-lt"/>
            </a:endParaRPr>
          </a:p>
          <a:p>
            <a:pPr indent="-255905">
              <a:spcBef>
                <a:spcPts val="1200"/>
              </a:spcBef>
            </a:pPr>
            <a:r>
              <a:rPr lang="en-US"/>
              <a:t>Can you achieve that same goal </a:t>
            </a:r>
            <a:r>
              <a:rPr lang="en-US" u="sng"/>
              <a:t>without</a:t>
            </a:r>
            <a:br>
              <a:rPr lang="en-US" u="sng"/>
            </a:br>
            <a:r>
              <a:rPr lang="en-US"/>
              <a:t>losing weight?  </a:t>
            </a:r>
            <a:r>
              <a:rPr lang="en-US">
                <a:ea typeface="+mn-lt"/>
                <a:cs typeface="+mn-lt"/>
              </a:rPr>
              <a:t>What would that look like?</a:t>
            </a:r>
          </a:p>
        </p:txBody>
      </p:sp>
      <p:pic>
        <p:nvPicPr>
          <p:cNvPr id="7" name="Picture 7">
            <a:extLst>
              <a:ext uri="{FF2B5EF4-FFF2-40B4-BE49-F238E27FC236}">
                <a16:creationId xmlns:a16="http://schemas.microsoft.com/office/drawing/2014/main" id="{F6DB5AA2-2A68-411C-AC3F-DE1FC57187D2}"/>
              </a:ext>
            </a:extLst>
          </p:cNvPr>
          <p:cNvPicPr>
            <a:picLocks noChangeAspect="1"/>
          </p:cNvPicPr>
          <p:nvPr/>
        </p:nvPicPr>
        <p:blipFill>
          <a:blip r:embed="rId3"/>
          <a:stretch>
            <a:fillRect/>
          </a:stretch>
        </p:blipFill>
        <p:spPr>
          <a:xfrm>
            <a:off x="-989" y="4585313"/>
            <a:ext cx="9145975" cy="2273750"/>
          </a:xfrm>
          <a:prstGeom prst="rect">
            <a:avLst/>
          </a:prstGeom>
        </p:spPr>
      </p:pic>
      <p:pic>
        <p:nvPicPr>
          <p:cNvPr id="11" name="Picture 11">
            <a:extLst>
              <a:ext uri="{FF2B5EF4-FFF2-40B4-BE49-F238E27FC236}">
                <a16:creationId xmlns:a16="http://schemas.microsoft.com/office/drawing/2014/main" id="{07732430-CE8A-4189-8D8B-29BC1B0FCAD4}"/>
              </a:ext>
            </a:extLst>
          </p:cNvPr>
          <p:cNvPicPr>
            <a:picLocks noChangeAspect="1"/>
          </p:cNvPicPr>
          <p:nvPr/>
        </p:nvPicPr>
        <p:blipFill rotWithShape="1">
          <a:blip r:embed="rId4"/>
          <a:srcRect t="108" r="137" b="14183"/>
          <a:stretch/>
        </p:blipFill>
        <p:spPr>
          <a:xfrm>
            <a:off x="5415310" y="0"/>
            <a:ext cx="3729167" cy="1702903"/>
          </a:xfrm>
          <a:prstGeom prst="rect">
            <a:avLst/>
          </a:prstGeom>
        </p:spPr>
      </p:pic>
    </p:spTree>
    <p:extLst>
      <p:ext uri="{BB962C8B-B14F-4D97-AF65-F5344CB8AC3E}">
        <p14:creationId xmlns:p14="http://schemas.microsoft.com/office/powerpoint/2010/main" val="297373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childTnLst>
                                </p:cTn>
                              </p:par>
                              <p:par>
                                <p:cTn id="10" presetID="10" presetClass="entr" presetSubtype="0" fill="hold" nodeType="withEffect">
                                  <p:stCondLst>
                                    <p:cond delay="3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uble Wave 5">
            <a:extLst>
              <a:ext uri="{FF2B5EF4-FFF2-40B4-BE49-F238E27FC236}">
                <a16:creationId xmlns:a16="http://schemas.microsoft.com/office/drawing/2014/main" id="{381CBC92-9D52-49A4-844F-EA36E1ED6669}"/>
              </a:ext>
            </a:extLst>
          </p:cNvPr>
          <p:cNvSpPr/>
          <p:nvPr/>
        </p:nvSpPr>
        <p:spPr>
          <a:xfrm>
            <a:off x="3843265" y="5078696"/>
            <a:ext cx="5118338" cy="1653395"/>
          </a:xfrm>
          <a:prstGeom prst="doubleWave">
            <a:avLst/>
          </a:prstGeom>
          <a:solidFill>
            <a:schemeClr val="accent3">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"My goal weight?  Wherever my body lands when I'm prioritizing my health</a:t>
            </a:r>
          </a:p>
          <a:p>
            <a:pPr algn="ctr"/>
            <a:r>
              <a:rPr lang="en-US">
                <a:solidFill>
                  <a:schemeClr val="bg1"/>
                </a:solidFill>
              </a:rPr>
              <a:t>without sacrificing my joy."  </a:t>
            </a:r>
            <a:r>
              <a:rPr lang="en-US" i="1">
                <a:solidFill>
                  <a:schemeClr val="bg1"/>
                </a:solidFill>
              </a:rPr>
              <a:t>-Miranda Galati</a:t>
            </a:r>
            <a:endParaRPr lang="en-US" i="1">
              <a:solidFill>
                <a:schemeClr val="bg1"/>
              </a:solidFill>
              <a:ea typeface="+mn-lt"/>
              <a:cs typeface="+mn-lt"/>
            </a:endParaRPr>
          </a:p>
        </p:txBody>
      </p:sp>
      <p:sp>
        <p:nvSpPr>
          <p:cNvPr id="5" name="Title 1">
            <a:extLst>
              <a:ext uri="{FF2B5EF4-FFF2-40B4-BE49-F238E27FC236}">
                <a16:creationId xmlns:a16="http://schemas.microsoft.com/office/drawing/2014/main" id="{F4833EAB-4F6F-4376-AB13-28EE0D6F1915}"/>
              </a:ext>
            </a:extLst>
          </p:cNvPr>
          <p:cNvSpPr txBox="1">
            <a:spLocks/>
          </p:cNvSpPr>
          <p:nvPr/>
        </p:nvSpPr>
        <p:spPr>
          <a:xfrm>
            <a:off x="296840" y="512424"/>
            <a:ext cx="8458200" cy="969535"/>
          </a:xfrm>
          <a:prstGeom prst="rect">
            <a:avLst/>
          </a:prstGeom>
        </p:spPr>
        <p:txBody>
          <a:bodyPr vert="horz" lIns="91440" tIns="45720" rIns="91440" bIns="45720" rtlCol="0"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fontAlgn="auto">
              <a:spcAft>
                <a:spcPts val="0"/>
              </a:spcAft>
              <a:defRPr/>
            </a:pPr>
            <a:r>
              <a:rPr lang="en-US" sz="4400" b="1" dirty="0">
                <a:solidFill>
                  <a:schemeClr val="accent3">
                    <a:lumMod val="75000"/>
                  </a:schemeClr>
                </a:solidFill>
              </a:rPr>
              <a:t>For More Information</a:t>
            </a:r>
          </a:p>
        </p:txBody>
      </p:sp>
      <p:sp>
        <p:nvSpPr>
          <p:cNvPr id="8" name="Content Placeholder 2">
            <a:extLst>
              <a:ext uri="{FF2B5EF4-FFF2-40B4-BE49-F238E27FC236}">
                <a16:creationId xmlns:a16="http://schemas.microsoft.com/office/drawing/2014/main" id="{EA26DE7A-271E-49B1-9BE9-B4BD42055BCF}"/>
              </a:ext>
            </a:extLst>
          </p:cNvPr>
          <p:cNvSpPr txBox="1">
            <a:spLocks/>
          </p:cNvSpPr>
          <p:nvPr/>
        </p:nvSpPr>
        <p:spPr>
          <a:xfrm>
            <a:off x="119333" y="1545017"/>
            <a:ext cx="8905334" cy="4139659"/>
          </a:xfrm>
          <a:prstGeom prst="rect">
            <a:avLst/>
          </a:prstGeom>
        </p:spPr>
        <p:txBody>
          <a:bodyPr vert="horz" lIns="91440" tIns="45720" rIns="91440" bIns="45720" anchor="t">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indent="-255905" fontAlgn="auto">
              <a:spcBef>
                <a:spcPts val="2400"/>
              </a:spcBef>
              <a:spcAft>
                <a:spcPts val="0"/>
              </a:spcAft>
              <a:buFont typeface="Arial" charset="0"/>
              <a:buChar char="•"/>
              <a:defRPr/>
            </a:pPr>
            <a:r>
              <a:rPr lang="en-US" sz="3000" b="1">
                <a:ea typeface="+mn-lt"/>
                <a:cs typeface="+mn-lt"/>
              </a:rPr>
              <a:t>Health At Every Size  </a:t>
            </a:r>
            <a:r>
              <a:rPr lang="en-US" sz="2700">
                <a:ea typeface="+mn-lt"/>
                <a:cs typeface="+mn-lt"/>
                <a:hlinkClick r:id="rId3"/>
              </a:rPr>
              <a:t>LindoBacon.com/_resources/self-help-resources</a:t>
            </a:r>
            <a:endParaRPr lang="en-US" sz="2700">
              <a:ea typeface="+mn-lt"/>
              <a:cs typeface="+mn-lt"/>
            </a:endParaRPr>
          </a:p>
          <a:p>
            <a:pPr indent="-255905" fontAlgn="auto">
              <a:spcBef>
                <a:spcPts val="2400"/>
              </a:spcBef>
              <a:spcAft>
                <a:spcPts val="0"/>
              </a:spcAft>
              <a:buFont typeface="Arial" charset="0"/>
              <a:buChar char="•"/>
              <a:defRPr/>
            </a:pPr>
            <a:r>
              <a:rPr lang="en-US" sz="3000" b="1">
                <a:ea typeface="+mn-lt"/>
                <a:cs typeface="+mn-lt"/>
              </a:rPr>
              <a:t>What is Diet Culture?  </a:t>
            </a:r>
            <a:r>
              <a:rPr lang="en-US" sz="2700">
                <a:ea typeface="+mn-lt"/>
                <a:cs typeface="+mn-lt"/>
                <a:hlinkClick r:id="rId4"/>
              </a:rPr>
              <a:t>ChristyHarrison.com/blog/what-is-diet-culture</a:t>
            </a:r>
            <a:endParaRPr lang="en-US" sz="2700">
              <a:ea typeface="+mn-lt"/>
              <a:cs typeface="+mn-lt"/>
            </a:endParaRPr>
          </a:p>
          <a:p>
            <a:pPr indent="-255905" fontAlgn="auto">
              <a:spcBef>
                <a:spcPts val="2400"/>
              </a:spcBef>
              <a:spcAft>
                <a:spcPts val="0"/>
              </a:spcAft>
              <a:buFont typeface="Arial" charset="0"/>
              <a:buChar char="•"/>
              <a:defRPr/>
            </a:pPr>
            <a:r>
              <a:rPr lang="en-US" sz="3000" b="1">
                <a:ea typeface="+mn-lt"/>
                <a:cs typeface="+mn-lt"/>
              </a:rPr>
              <a:t>Dieting Causes Weight GAIN  </a:t>
            </a:r>
            <a:r>
              <a:rPr lang="en-US" sz="2700">
                <a:ea typeface="+mn-lt"/>
                <a:cs typeface="+mn-lt"/>
                <a:hlinkClick r:id="rId5"/>
              </a:rPr>
              <a:t>YouTube.com/</a:t>
            </a:r>
            <a:r>
              <a:rPr lang="en-US" sz="2700" err="1">
                <a:ea typeface="+mn-lt"/>
                <a:cs typeface="+mn-lt"/>
                <a:hlinkClick r:id="rId5"/>
              </a:rPr>
              <a:t>watch?v</a:t>
            </a:r>
            <a:r>
              <a:rPr lang="en-US" sz="2700">
                <a:ea typeface="+mn-lt"/>
                <a:cs typeface="+mn-lt"/>
                <a:hlinkClick r:id="rId5"/>
              </a:rPr>
              <a:t>=udvXZY5awGM</a:t>
            </a:r>
            <a:endParaRPr lang="en-US" sz="2700">
              <a:ea typeface="+mn-lt"/>
              <a:cs typeface="+mn-lt"/>
            </a:endParaRPr>
          </a:p>
        </p:txBody>
      </p:sp>
    </p:spTree>
    <p:extLst>
      <p:ext uri="{BB962C8B-B14F-4D97-AF65-F5344CB8AC3E}">
        <p14:creationId xmlns:p14="http://schemas.microsoft.com/office/powerpoint/2010/main" val="354790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4553BA96-BA45-4055-B50A-0324803C0C3F}"/>
              </a:ext>
            </a:extLst>
          </p:cNvPr>
          <p:cNvSpPr>
            <a:spLocks noGrp="1"/>
          </p:cNvSpPr>
          <p:nvPr>
            <p:ph type="title"/>
          </p:nvPr>
        </p:nvSpPr>
        <p:spPr>
          <a:xfrm>
            <a:off x="457200" y="764503"/>
            <a:ext cx="8229600" cy="1066800"/>
          </a:xfrm>
        </p:spPr>
        <p:txBody>
          <a:bodyPr>
            <a:normAutofit/>
          </a:bodyPr>
          <a:lstStyle/>
          <a:p>
            <a:r>
              <a:rPr lang="en-US" altLang="en-US" sz="4400" b="1">
                <a:solidFill>
                  <a:schemeClr val="accent3">
                    <a:lumMod val="75000"/>
                  </a:schemeClr>
                </a:solidFill>
              </a:rPr>
              <a:t>For More Information</a:t>
            </a:r>
          </a:p>
        </p:txBody>
      </p:sp>
      <p:sp>
        <p:nvSpPr>
          <p:cNvPr id="66563" name="Content Placeholder 2">
            <a:extLst>
              <a:ext uri="{FF2B5EF4-FFF2-40B4-BE49-F238E27FC236}">
                <a16:creationId xmlns:a16="http://schemas.microsoft.com/office/drawing/2014/main" id="{B919DA91-89D4-4BFA-B848-2CF66BC44C43}"/>
              </a:ext>
            </a:extLst>
          </p:cNvPr>
          <p:cNvSpPr>
            <a:spLocks noGrp="1"/>
          </p:cNvSpPr>
          <p:nvPr>
            <p:ph idx="1"/>
          </p:nvPr>
        </p:nvSpPr>
        <p:spPr>
          <a:xfrm>
            <a:off x="112145" y="2078006"/>
            <a:ext cx="8905334" cy="4281548"/>
          </a:xfrm>
        </p:spPr>
        <p:txBody>
          <a:bodyPr vert="horz" lIns="91440" tIns="45720" rIns="91440" bIns="45720" anchor="t">
            <a:normAutofit/>
          </a:bodyPr>
          <a:lstStyle/>
          <a:p>
            <a:pPr indent="-255905">
              <a:spcBef>
                <a:spcPts val="2400"/>
              </a:spcBef>
              <a:buFont typeface="Arial" charset="0"/>
              <a:buChar char="•"/>
              <a:defRPr/>
            </a:pPr>
            <a:r>
              <a:rPr lang="en-US" altLang="en-US" sz="3200">
                <a:cs typeface="Calibri"/>
              </a:rPr>
              <a:t>Handout  </a:t>
            </a:r>
            <a:r>
              <a:rPr lang="en-US" altLang="en-US" sz="3200" i="1">
                <a:cs typeface="Calibri"/>
              </a:rPr>
              <a:t>“Helpful Websites &amp; Apps”</a:t>
            </a:r>
            <a:endParaRPr lang="en-US" altLang="en-US" sz="3200" i="1"/>
          </a:p>
          <a:p>
            <a:pPr indent="-255905">
              <a:spcBef>
                <a:spcPts val="2400"/>
              </a:spcBef>
              <a:buFont typeface="Arial" charset="0"/>
              <a:buChar char="•"/>
              <a:defRPr/>
            </a:pPr>
            <a:r>
              <a:rPr lang="en-US" sz="3200">
                <a:ea typeface="+mn-lt"/>
                <a:cs typeface="+mn-lt"/>
              </a:rPr>
              <a:t>Physical Activity  </a:t>
            </a:r>
            <a:r>
              <a:rPr lang="en-US" sz="3200">
                <a:ea typeface="+mn-lt"/>
                <a:cs typeface="+mn-lt"/>
                <a:hlinkClick r:id="rId3"/>
              </a:rPr>
              <a:t>WinnipegInMotion.ca</a:t>
            </a:r>
            <a:endParaRPr lang="en-US" sz="3200">
              <a:ea typeface="+mn-lt"/>
              <a:cs typeface="+mn-lt"/>
            </a:endParaRPr>
          </a:p>
          <a:p>
            <a:pPr indent="-255905">
              <a:spcBef>
                <a:spcPts val="2400"/>
              </a:spcBef>
              <a:buFont typeface="Arial" charset="0"/>
              <a:buChar char="•"/>
              <a:defRPr/>
            </a:pPr>
            <a:r>
              <a:rPr lang="en-US" sz="3200">
                <a:ea typeface="+mn-lt"/>
                <a:cs typeface="+mn-lt"/>
              </a:rPr>
              <a:t>Sleep  </a:t>
            </a:r>
            <a:r>
              <a:rPr lang="en-US" sz="3200">
                <a:ea typeface="+mn-lt"/>
                <a:cs typeface="+mn-lt"/>
                <a:hlinkClick r:id="rId4"/>
              </a:rPr>
              <a:t>SleepFoundation.org/sleep-topics</a:t>
            </a:r>
            <a:endParaRPr lang="en-US" sz="3200">
              <a:ea typeface="+mn-lt"/>
              <a:cs typeface="+mn-lt"/>
            </a:endParaRPr>
          </a:p>
          <a:p>
            <a:pPr indent="-255905">
              <a:spcBef>
                <a:spcPts val="2400"/>
              </a:spcBef>
              <a:buFont typeface="Georgia" charset="0"/>
              <a:buChar char="•"/>
              <a:defRPr/>
            </a:pPr>
            <a:r>
              <a:rPr lang="en-US" sz="3000">
                <a:ea typeface="+mn-lt"/>
                <a:cs typeface="+mn-lt"/>
              </a:rPr>
              <a:t>Stress</a:t>
            </a:r>
            <a:r>
              <a:rPr lang="en-US" sz="2600">
                <a:ea typeface="+mn-lt"/>
                <a:cs typeface="+mn-lt"/>
              </a:rPr>
              <a:t>  </a:t>
            </a:r>
            <a:r>
              <a:rPr lang="en-US" sz="2600">
                <a:ea typeface="+mn-lt"/>
                <a:cs typeface="+mn-lt"/>
                <a:hlinkClick r:id="rId5"/>
              </a:rPr>
              <a:t>HeartAndStroke.ca/healthy-living/reduce-stress</a:t>
            </a:r>
            <a:endParaRPr lang="en-US" sz="2600"/>
          </a:p>
          <a:p>
            <a:pPr indent="-255905">
              <a:spcBef>
                <a:spcPts val="2400"/>
              </a:spcBef>
              <a:buFont typeface="Arial" charset="0"/>
              <a:buChar char="•"/>
              <a:defRPr/>
            </a:pPr>
            <a:r>
              <a:rPr lang="en-US" sz="3200">
                <a:ea typeface="+mn-lt"/>
                <a:cs typeface="+mn-lt"/>
                <a:hlinkClick r:id="rId6"/>
              </a:rPr>
              <a:t>SmokersHelpline.ca</a:t>
            </a:r>
            <a:r>
              <a:rPr lang="en-US" sz="3200">
                <a:ea typeface="+mn-lt"/>
                <a:cs typeface="+mn-lt"/>
              </a:rPr>
              <a:t>  (or call 1-866-366-3667)</a:t>
            </a:r>
            <a:endParaRPr lang="en-US" altLang="en-US" sz="3200">
              <a:cs typeface="Calibri"/>
            </a:endParaRPr>
          </a:p>
        </p:txBody>
      </p:sp>
    </p:spTree>
    <p:extLst>
      <p:ext uri="{BB962C8B-B14F-4D97-AF65-F5344CB8AC3E}">
        <p14:creationId xmlns:p14="http://schemas.microsoft.com/office/powerpoint/2010/main" val="316279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5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5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5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5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4553BA96-BA45-4055-B50A-0324803C0C3F}"/>
              </a:ext>
            </a:extLst>
          </p:cNvPr>
          <p:cNvSpPr>
            <a:spLocks noGrp="1"/>
          </p:cNvSpPr>
          <p:nvPr>
            <p:ph type="title"/>
          </p:nvPr>
        </p:nvSpPr>
        <p:spPr>
          <a:xfrm>
            <a:off x="457200" y="806665"/>
            <a:ext cx="8229600" cy="1066800"/>
          </a:xfrm>
        </p:spPr>
        <p:txBody>
          <a:bodyPr>
            <a:normAutofit/>
          </a:bodyPr>
          <a:lstStyle/>
          <a:p>
            <a:r>
              <a:rPr lang="en-US" altLang="en-US" sz="4400" b="1" dirty="0">
                <a:solidFill>
                  <a:schemeClr val="accent3">
                    <a:lumMod val="75000"/>
                  </a:schemeClr>
                </a:solidFill>
              </a:rPr>
              <a:t>For More Information</a:t>
            </a:r>
          </a:p>
        </p:txBody>
      </p:sp>
      <p:sp>
        <p:nvSpPr>
          <p:cNvPr id="66563" name="Content Placeholder 2">
            <a:extLst>
              <a:ext uri="{FF2B5EF4-FFF2-40B4-BE49-F238E27FC236}">
                <a16:creationId xmlns:a16="http://schemas.microsoft.com/office/drawing/2014/main" id="{B919DA91-89D4-4BFA-B848-2CF66BC44C43}"/>
              </a:ext>
            </a:extLst>
          </p:cNvPr>
          <p:cNvSpPr>
            <a:spLocks noGrp="1"/>
          </p:cNvSpPr>
          <p:nvPr>
            <p:ph idx="1"/>
          </p:nvPr>
        </p:nvSpPr>
        <p:spPr>
          <a:xfrm>
            <a:off x="-75937" y="2039814"/>
            <a:ext cx="9314528" cy="3478121"/>
          </a:xfrm>
        </p:spPr>
        <p:txBody>
          <a:bodyPr vert="horz" lIns="91440" tIns="45720" rIns="91440" bIns="45720" anchor="t">
            <a:noAutofit/>
          </a:bodyPr>
          <a:lstStyle/>
          <a:p>
            <a:pPr indent="-255905">
              <a:spcBef>
                <a:spcPts val="2400"/>
              </a:spcBef>
              <a:buFont typeface="Arial" charset="0"/>
              <a:buChar char="•"/>
              <a:defRPr/>
            </a:pPr>
            <a:r>
              <a:rPr lang="en-US" sz="3200" dirty="0">
                <a:ea typeface="+mn-lt"/>
                <a:cs typeface="+mn-lt"/>
              </a:rPr>
              <a:t>Other health education groups, including</a:t>
            </a:r>
            <a:br>
              <a:rPr lang="en-US" sz="3200" dirty="0">
                <a:ea typeface="+mn-lt"/>
                <a:cs typeface="+mn-lt"/>
              </a:rPr>
            </a:br>
            <a:r>
              <a:rPr lang="en-US" i="1" dirty="0">
                <a:ea typeface="+mn-lt"/>
                <a:cs typeface="+mn-lt"/>
              </a:rPr>
              <a:t>Physical Activity Essentials </a:t>
            </a:r>
            <a:r>
              <a:rPr lang="en-US" dirty="0">
                <a:ea typeface="+mn-lt"/>
                <a:cs typeface="+mn-lt"/>
              </a:rPr>
              <a:t> &amp;  </a:t>
            </a:r>
            <a:r>
              <a:rPr lang="en-US" i="1" dirty="0">
                <a:ea typeface="+mn-lt"/>
                <a:cs typeface="+mn-lt"/>
              </a:rPr>
              <a:t>Preparing for Success</a:t>
            </a:r>
            <a:br>
              <a:rPr lang="en-US" i="1" dirty="0">
                <a:ea typeface="+mn-lt"/>
                <a:cs typeface="+mn-lt"/>
              </a:rPr>
            </a:br>
            <a:r>
              <a:rPr lang="en-US" u="sng" dirty="0">
                <a:ea typeface="+mn-lt"/>
                <a:cs typeface="+mn-lt"/>
                <a:hlinkClick r:id="rId3"/>
              </a:rPr>
              <a:t>www.wrha.mb.ca/groups</a:t>
            </a:r>
            <a:endParaRPr lang="en-US" dirty="0"/>
          </a:p>
          <a:p>
            <a:pPr indent="-255905">
              <a:spcBef>
                <a:spcPts val="2400"/>
              </a:spcBef>
              <a:buFont typeface="Arial" charset="0"/>
              <a:buChar char="•"/>
              <a:defRPr/>
            </a:pPr>
            <a:r>
              <a:rPr lang="en-US" sz="3200" i="1" dirty="0">
                <a:cs typeface="Calibri"/>
              </a:rPr>
              <a:t>Eat Your Heart Out</a:t>
            </a:r>
            <a:r>
              <a:rPr lang="en-US" sz="3200" dirty="0">
                <a:cs typeface="Calibri"/>
              </a:rPr>
              <a:t> course</a:t>
            </a:r>
            <a:r>
              <a:rPr lang="en-US" sz="2700" dirty="0">
                <a:cs typeface="Calibri"/>
              </a:rPr>
              <a:t> (relationship with food)</a:t>
            </a:r>
            <a:br>
              <a:rPr lang="en-US" sz="2700" dirty="0">
                <a:cs typeface="Calibri"/>
              </a:rPr>
            </a:br>
            <a:r>
              <a:rPr lang="en-US" dirty="0">
                <a:ea typeface="+mn-lt"/>
                <a:cs typeface="Calibri"/>
              </a:rPr>
              <a:t>Women's Health Clinic: (2</a:t>
            </a:r>
            <a:r>
              <a:rPr lang="en-US" dirty="0">
                <a:ea typeface="+mn-lt"/>
                <a:cs typeface="+mn-lt"/>
              </a:rPr>
              <a:t>04) 947-1517</a:t>
            </a:r>
          </a:p>
        </p:txBody>
      </p:sp>
    </p:spTree>
    <p:extLst>
      <p:ext uri="{BB962C8B-B14F-4D97-AF65-F5344CB8AC3E}">
        <p14:creationId xmlns:p14="http://schemas.microsoft.com/office/powerpoint/2010/main" val="420671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5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4553BA96-BA45-4055-B50A-0324803C0C3F}"/>
              </a:ext>
            </a:extLst>
          </p:cNvPr>
          <p:cNvSpPr>
            <a:spLocks noGrp="1"/>
          </p:cNvSpPr>
          <p:nvPr>
            <p:ph type="title"/>
          </p:nvPr>
        </p:nvSpPr>
        <p:spPr>
          <a:xfrm>
            <a:off x="457200" y="1139599"/>
            <a:ext cx="8229600" cy="1066800"/>
          </a:xfrm>
        </p:spPr>
        <p:txBody>
          <a:bodyPr>
            <a:normAutofit fontScale="90000"/>
          </a:bodyPr>
          <a:lstStyle/>
          <a:p>
            <a:r>
              <a:rPr lang="en-US" altLang="en-US" sz="4400" b="1" dirty="0">
                <a:solidFill>
                  <a:schemeClr val="accent3">
                    <a:lumMod val="75000"/>
                  </a:schemeClr>
                </a:solidFill>
              </a:rPr>
              <a:t>For General Nutrition Questions</a:t>
            </a:r>
          </a:p>
        </p:txBody>
      </p:sp>
      <p:pic>
        <p:nvPicPr>
          <p:cNvPr id="4" name="Picture 3">
            <a:extLst>
              <a:ext uri="{FF2B5EF4-FFF2-40B4-BE49-F238E27FC236}">
                <a16:creationId xmlns:a16="http://schemas.microsoft.com/office/drawing/2014/main" id="{87515E82-008D-412C-9F39-6115B3E3636F}"/>
              </a:ext>
            </a:extLst>
          </p:cNvPr>
          <p:cNvPicPr>
            <a:picLocks noChangeAspect="1"/>
          </p:cNvPicPr>
          <p:nvPr/>
        </p:nvPicPr>
        <p:blipFill>
          <a:blip r:embed="rId3"/>
          <a:stretch>
            <a:fillRect/>
          </a:stretch>
        </p:blipFill>
        <p:spPr>
          <a:xfrm>
            <a:off x="826163" y="2742905"/>
            <a:ext cx="7491674" cy="2061097"/>
          </a:xfrm>
          <a:prstGeom prst="rect">
            <a:avLst/>
          </a:prstGeom>
        </p:spPr>
      </p:pic>
    </p:spTree>
    <p:extLst>
      <p:ext uri="{BB962C8B-B14F-4D97-AF65-F5344CB8AC3E}">
        <p14:creationId xmlns:p14="http://schemas.microsoft.com/office/powerpoint/2010/main" val="713180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A0486B5D-CE7A-48AC-812C-C680482B0CF5}"/>
              </a:ext>
            </a:extLst>
          </p:cNvPr>
          <p:cNvSpPr>
            <a:spLocks noGrp="1"/>
          </p:cNvSpPr>
          <p:nvPr>
            <p:ph type="title"/>
          </p:nvPr>
        </p:nvSpPr>
        <p:spPr>
          <a:xfrm>
            <a:off x="400050" y="527649"/>
            <a:ext cx="8229600" cy="1066800"/>
          </a:xfrm>
        </p:spPr>
        <p:txBody>
          <a:bodyPr vert="horz" lIns="91440" tIns="45720" rIns="91440" bIns="45720" anchor="ctr">
            <a:normAutofit/>
          </a:bodyPr>
          <a:lstStyle/>
          <a:p>
            <a:r>
              <a:rPr lang="en-US" altLang="en-US" sz="4400" b="1">
                <a:solidFill>
                  <a:schemeClr val="accent3">
                    <a:lumMod val="75000"/>
                  </a:schemeClr>
                </a:solidFill>
              </a:rPr>
              <a:t>Carbohydrate</a:t>
            </a:r>
          </a:p>
        </p:txBody>
      </p:sp>
      <p:pic>
        <p:nvPicPr>
          <p:cNvPr id="15364" name="Picture 2">
            <a:extLst>
              <a:ext uri="{FF2B5EF4-FFF2-40B4-BE49-F238E27FC236}">
                <a16:creationId xmlns:a16="http://schemas.microsoft.com/office/drawing/2014/main" id="{19F8E0BB-007B-4C46-93F3-5026D628186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b="10245"/>
          <a:stretch>
            <a:fillRect/>
          </a:stretch>
        </p:blipFill>
        <p:spPr>
          <a:xfrm>
            <a:off x="455043" y="1566232"/>
            <a:ext cx="4957000" cy="27922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3" name="Content Placeholder 3">
            <a:extLst>
              <a:ext uri="{FF2B5EF4-FFF2-40B4-BE49-F238E27FC236}">
                <a16:creationId xmlns:a16="http://schemas.microsoft.com/office/drawing/2014/main" id="{11D7CFC2-7038-42E7-B263-1CF4BC417DD1}"/>
              </a:ext>
            </a:extLst>
          </p:cNvPr>
          <p:cNvSpPr>
            <a:spLocks noGrp="1"/>
          </p:cNvSpPr>
          <p:nvPr>
            <p:ph sz="half" idx="2"/>
          </p:nvPr>
        </p:nvSpPr>
        <p:spPr>
          <a:xfrm>
            <a:off x="455043" y="4730418"/>
            <a:ext cx="8477250" cy="1778001"/>
          </a:xfrm>
        </p:spPr>
        <p:txBody>
          <a:bodyPr vert="horz" lIns="91440" tIns="45720" rIns="91440" bIns="45720" anchor="t">
            <a:normAutofit lnSpcReduction="10000"/>
          </a:bodyPr>
          <a:lstStyle/>
          <a:p>
            <a:pPr indent="-255905">
              <a:spcAft>
                <a:spcPts val="600"/>
              </a:spcAft>
            </a:pPr>
            <a:r>
              <a:rPr lang="en-US" altLang="en-US" sz="3200"/>
              <a:t>Provides energy for the body</a:t>
            </a:r>
            <a:endParaRPr lang="en-US"/>
          </a:p>
          <a:p>
            <a:pPr indent="-255905">
              <a:spcAft>
                <a:spcPts val="600"/>
              </a:spcAft>
            </a:pPr>
            <a:r>
              <a:rPr lang="en-US" altLang="en-US" sz="3200"/>
              <a:t>Digests and breaks down into sugar (fuel)</a:t>
            </a:r>
          </a:p>
          <a:p>
            <a:pPr indent="-255905">
              <a:spcAft>
                <a:spcPts val="600"/>
              </a:spcAft>
            </a:pPr>
            <a:r>
              <a:rPr lang="en-US" altLang="en-US" sz="3200"/>
              <a:t>Quality matters!</a:t>
            </a:r>
          </a:p>
        </p:txBody>
      </p:sp>
      <p:pic>
        <p:nvPicPr>
          <p:cNvPr id="15365" name="Picture 9">
            <a:extLst>
              <a:ext uri="{FF2B5EF4-FFF2-40B4-BE49-F238E27FC236}">
                <a16:creationId xmlns:a16="http://schemas.microsoft.com/office/drawing/2014/main" id="{BC143E5C-AA60-4D8A-BEDE-4E6C656BE9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4769" y="1885411"/>
            <a:ext cx="3046563" cy="1715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4553BA96-BA45-4055-B50A-0324803C0C3F}"/>
              </a:ext>
            </a:extLst>
          </p:cNvPr>
          <p:cNvSpPr>
            <a:spLocks noGrp="1"/>
          </p:cNvSpPr>
          <p:nvPr>
            <p:ph type="title"/>
          </p:nvPr>
        </p:nvSpPr>
        <p:spPr>
          <a:xfrm>
            <a:off x="280307" y="695626"/>
            <a:ext cx="8610600" cy="1066800"/>
          </a:xfrm>
        </p:spPr>
        <p:txBody>
          <a:bodyPr vert="horz" lIns="91440" tIns="45720" rIns="91440" bIns="45720" anchor="ctr">
            <a:noAutofit/>
          </a:bodyPr>
          <a:lstStyle/>
          <a:p>
            <a:r>
              <a:rPr lang="en-US" altLang="en-US" b="1">
                <a:solidFill>
                  <a:schemeClr val="accent3">
                    <a:lumMod val="75000"/>
                  </a:schemeClr>
                </a:solidFill>
              </a:rPr>
              <a:t>Need More Support?</a:t>
            </a:r>
            <a:br>
              <a:rPr lang="en-US" altLang="en-US" b="1">
                <a:solidFill>
                  <a:schemeClr val="accent3">
                    <a:lumMod val="75000"/>
                  </a:schemeClr>
                </a:solidFill>
              </a:rPr>
            </a:br>
            <a:r>
              <a:rPr lang="en-US" altLang="en-US" sz="3200" b="1" i="1">
                <a:solidFill>
                  <a:schemeClr val="accent3">
                    <a:lumMod val="75000"/>
                  </a:schemeClr>
                </a:solidFill>
              </a:rPr>
              <a:t>Meet with a Registered Dietitian (Optional)</a:t>
            </a:r>
          </a:p>
        </p:txBody>
      </p:sp>
      <p:sp>
        <p:nvSpPr>
          <p:cNvPr id="66563" name="Content Placeholder 2">
            <a:extLst>
              <a:ext uri="{FF2B5EF4-FFF2-40B4-BE49-F238E27FC236}">
                <a16:creationId xmlns:a16="http://schemas.microsoft.com/office/drawing/2014/main" id="{B919DA91-89D4-4BFA-B848-2CF66BC44C43}"/>
              </a:ext>
            </a:extLst>
          </p:cNvPr>
          <p:cNvSpPr>
            <a:spLocks noGrp="1"/>
          </p:cNvSpPr>
          <p:nvPr>
            <p:ph idx="1"/>
          </p:nvPr>
        </p:nvSpPr>
        <p:spPr>
          <a:xfrm>
            <a:off x="94591" y="2278965"/>
            <a:ext cx="9096701" cy="4117557"/>
          </a:xfrm>
        </p:spPr>
        <p:txBody>
          <a:bodyPr vert="horz" lIns="91440" tIns="45720" rIns="91440" bIns="45720" anchor="t">
            <a:noAutofit/>
          </a:bodyPr>
          <a:lstStyle/>
          <a:p>
            <a:pPr marL="109855" indent="0">
              <a:spcBef>
                <a:spcPts val="2400"/>
              </a:spcBef>
              <a:buNone/>
              <a:defRPr/>
            </a:pPr>
            <a:r>
              <a:rPr lang="en-US" sz="3000" dirty="0">
                <a:ea typeface="+mn-lt"/>
                <a:cs typeface="+mn-lt"/>
              </a:rPr>
              <a:t>Do you have private health insurance?</a:t>
            </a:r>
            <a:br>
              <a:rPr lang="en-US" sz="3000" dirty="0">
                <a:ea typeface="+mn-lt"/>
                <a:cs typeface="+mn-lt"/>
              </a:rPr>
            </a:br>
            <a:r>
              <a:rPr lang="en-US" sz="3000" dirty="0">
                <a:ea typeface="+mn-lt"/>
                <a:cs typeface="+mn-lt"/>
              </a:rPr>
              <a:t>Find a private practice dietitian here:</a:t>
            </a:r>
            <a:br>
              <a:rPr lang="en-US" sz="3000" dirty="0">
                <a:ea typeface="+mn-lt"/>
                <a:cs typeface="+mn-lt"/>
              </a:rPr>
            </a:br>
            <a:r>
              <a:rPr lang="en-US" sz="3000" dirty="0">
                <a:ea typeface="+mn-lt"/>
                <a:cs typeface="+mn-lt"/>
                <a:hlinkClick r:id="rId3"/>
              </a:rPr>
              <a:t>www.CollegeOfDietitiansMB.ca/find-a-dietitian/</a:t>
            </a:r>
            <a:br>
              <a:rPr lang="en-US" sz="3000" dirty="0">
                <a:ea typeface="+mn-lt"/>
                <a:cs typeface="+mn-lt"/>
                <a:hlinkClick r:id="rId3"/>
              </a:rPr>
            </a:br>
            <a:r>
              <a:rPr lang="en-US" sz="3000" dirty="0">
                <a:ea typeface="+mn-lt"/>
                <a:cs typeface="+mn-lt"/>
                <a:hlinkClick r:id="rId3"/>
              </a:rPr>
              <a:t>private-practice</a:t>
            </a:r>
            <a:endParaRPr lang="en-US" sz="3000" dirty="0">
              <a:ea typeface="+mn-lt"/>
              <a:cs typeface="+mn-lt"/>
            </a:endParaRPr>
          </a:p>
          <a:p>
            <a:pPr marL="624205" indent="-514350">
              <a:spcBef>
                <a:spcPts val="600"/>
              </a:spcBef>
              <a:buAutoNum type="arabicPeriod"/>
              <a:defRPr/>
            </a:pPr>
            <a:endParaRPr lang="en-US" sz="3000" dirty="0">
              <a:ea typeface="+mn-lt"/>
              <a:cs typeface="+mn-lt"/>
            </a:endParaRPr>
          </a:p>
          <a:p>
            <a:pPr marL="109855" indent="0">
              <a:spcBef>
                <a:spcPts val="600"/>
              </a:spcBef>
              <a:buNone/>
              <a:defRPr/>
            </a:pPr>
            <a:r>
              <a:rPr lang="en-US" sz="3000" dirty="0">
                <a:ea typeface="+mn-lt"/>
                <a:cs typeface="+mn-lt"/>
              </a:rPr>
              <a:t>If you don't have insurance, you may still be able to see a dietitian. Visit</a:t>
            </a:r>
            <a:r>
              <a:rPr lang="en-US" sz="2900" dirty="0">
                <a:ea typeface="+mn-lt"/>
                <a:cs typeface="+mn-lt"/>
              </a:rPr>
              <a:t> </a:t>
            </a:r>
            <a:r>
              <a:rPr lang="en-US" sz="2900" u="sng" dirty="0">
                <a:ea typeface="+mn-lt"/>
                <a:cs typeface="+mn-lt"/>
                <a:hlinkClick r:id="rId4"/>
              </a:rPr>
              <a:t>www.wrha.mb.ca/nutrition</a:t>
            </a:r>
            <a:br>
              <a:rPr lang="en-US" sz="2900" dirty="0"/>
            </a:br>
            <a:r>
              <a:rPr lang="en-US" sz="3000" dirty="0">
                <a:ea typeface="+mn-lt"/>
                <a:cs typeface="+mn-lt"/>
              </a:rPr>
              <a:t>and select </a:t>
            </a:r>
            <a:r>
              <a:rPr lang="en-US" sz="3000" i="1" dirty="0">
                <a:ea typeface="+mn-lt"/>
                <a:cs typeface="+mn-lt"/>
              </a:rPr>
              <a:t>Find A Dietitian</a:t>
            </a:r>
            <a:endParaRPr lang="en-US" sz="3000" dirty="0">
              <a:ea typeface="+mn-lt"/>
              <a:cs typeface="+mn-lt"/>
            </a:endParaRPr>
          </a:p>
        </p:txBody>
      </p:sp>
    </p:spTree>
    <p:extLst>
      <p:ext uri="{BB962C8B-B14F-4D97-AF65-F5344CB8AC3E}">
        <p14:creationId xmlns:p14="http://schemas.microsoft.com/office/powerpoint/2010/main" val="296924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5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188393"/>
            <a:ext cx="8458200" cy="1470025"/>
          </a:xfrm>
        </p:spPr>
        <p:txBody>
          <a:bodyPr>
            <a:normAutofit fontScale="90000"/>
          </a:bodyPr>
          <a:lstStyle/>
          <a:p>
            <a:r>
              <a:rPr lang="en-US" sz="4900" b="1" dirty="0"/>
              <a:t>Questions?</a:t>
            </a:r>
            <a:br>
              <a:rPr lang="en-US" sz="1300" dirty="0"/>
            </a:br>
            <a:br>
              <a:rPr lang="en-US" sz="1300" dirty="0"/>
            </a:br>
            <a:r>
              <a:rPr lang="en-US" dirty="0"/>
              <a:t>Un-mute your microphone</a:t>
            </a:r>
            <a:br>
              <a:rPr lang="en-US" dirty="0"/>
            </a:br>
            <a:r>
              <a:rPr lang="en-US" dirty="0"/>
              <a:t>or use the chat box</a:t>
            </a:r>
          </a:p>
        </p:txBody>
      </p:sp>
      <p:pic>
        <p:nvPicPr>
          <p:cNvPr id="48130" name="Picture 2" descr="Gene Therapy: If we act now, we can still save the question mark |  Pittsburgh Post-Gazet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8589" y="4372871"/>
            <a:ext cx="3137133" cy="209098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EF6318DB-6C1E-44F5-B0B4-E0F83D302903}"/>
              </a:ext>
            </a:extLst>
          </p:cNvPr>
          <p:cNvSpPr txBox="1">
            <a:spLocks/>
          </p:cNvSpPr>
          <p:nvPr/>
        </p:nvSpPr>
        <p:spPr>
          <a:xfrm>
            <a:off x="448278" y="4683352"/>
            <a:ext cx="4692316" cy="1470026"/>
          </a:xfrm>
          <a:prstGeom prst="rect">
            <a:avLst/>
          </a:prstGeom>
        </p:spPr>
        <p:txBody>
          <a:bodyPr vert="horz" anchor="b">
            <a:normAutofit/>
          </a:bodyPr>
          <a:lstStyle>
            <a:lvl1pPr algn="l" rtl="0" eaLnBrk="1" latinLnBrk="0" hangingPunct="1">
              <a:spcBef>
                <a:spcPct val="0"/>
              </a:spcBef>
              <a:buNone/>
              <a:defRPr kumimoji="0" sz="4400" kern="1200">
                <a:solidFill>
                  <a:schemeClr val="bg1"/>
                </a:solidFill>
                <a:latin typeface="+mj-lt"/>
                <a:ea typeface="+mj-ea"/>
                <a:cs typeface="+mj-cs"/>
              </a:defRPr>
            </a:lvl1pPr>
          </a:lstStyle>
          <a:p>
            <a:pPr algn="ctr" fontAlgn="auto">
              <a:spcAft>
                <a:spcPts val="0"/>
              </a:spcAft>
            </a:pPr>
            <a:r>
              <a:rPr lang="en-US" dirty="0">
                <a:solidFill>
                  <a:schemeClr val="accent1"/>
                </a:solidFill>
              </a:rPr>
              <a:t>Please complete an evaluation</a:t>
            </a:r>
          </a:p>
        </p:txBody>
      </p:sp>
    </p:spTree>
    <p:extLst>
      <p:ext uri="{BB962C8B-B14F-4D97-AF65-F5344CB8AC3E}">
        <p14:creationId xmlns:p14="http://schemas.microsoft.com/office/powerpoint/2010/main" val="25557724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634936-48DD-471F-A80A-F383F1447333}"/>
              </a:ext>
            </a:extLst>
          </p:cNvPr>
          <p:cNvSpPr>
            <a:spLocks noGrp="1"/>
          </p:cNvSpPr>
          <p:nvPr>
            <p:ph idx="1"/>
          </p:nvPr>
        </p:nvSpPr>
        <p:spPr>
          <a:xfrm>
            <a:off x="225083" y="2349304"/>
            <a:ext cx="8271803" cy="4112690"/>
          </a:xfrm>
        </p:spPr>
        <p:txBody>
          <a:bodyPr vert="horz" lIns="91440" tIns="45720" rIns="91440" bIns="45720" anchor="t">
            <a:normAutofit/>
          </a:bodyPr>
          <a:lstStyle/>
          <a:p>
            <a:pPr marL="91440" indent="-91440">
              <a:spcBef>
                <a:spcPts val="2400"/>
              </a:spcBef>
            </a:pPr>
            <a:r>
              <a:rPr lang="en-US" sz="1600" dirty="0">
                <a:ea typeface="+mn-lt"/>
                <a:cs typeface="+mn-lt"/>
              </a:rPr>
              <a:t>Nuttall, F. Q. (2015). Body mass index - Obesity, BMI, and health: A critical review.</a:t>
            </a:r>
            <a:br>
              <a:rPr lang="en-US" sz="1600" dirty="0">
                <a:ea typeface="+mn-lt"/>
                <a:cs typeface="+mn-lt"/>
              </a:rPr>
            </a:br>
            <a:r>
              <a:rPr lang="en-US" sz="1600" i="1" dirty="0">
                <a:ea typeface="+mn-lt"/>
                <a:cs typeface="+mn-lt"/>
              </a:rPr>
              <a:t>Nutrition Today, 50</a:t>
            </a:r>
            <a:r>
              <a:rPr lang="en-US" sz="1600" dirty="0">
                <a:ea typeface="+mn-lt"/>
                <a:cs typeface="+mn-lt"/>
              </a:rPr>
              <a:t>(3), 117-128. </a:t>
            </a:r>
            <a:r>
              <a:rPr lang="en-US" sz="1600" dirty="0">
                <a:ea typeface="+mn-lt"/>
                <a:cs typeface="+mn-lt"/>
                <a:hlinkClick r:id="rId2"/>
              </a:rPr>
              <a:t>https://doi.org/10.1097/NT.0000000000000092</a:t>
            </a:r>
            <a:endParaRPr lang="en-US" sz="1600" dirty="0">
              <a:ea typeface="+mn-lt"/>
              <a:cs typeface="+mn-lt"/>
            </a:endParaRPr>
          </a:p>
          <a:p>
            <a:pPr marL="91440" indent="-91440">
              <a:spcBef>
                <a:spcPts val="2400"/>
              </a:spcBef>
            </a:pPr>
            <a:r>
              <a:rPr lang="en-US" sz="1600" dirty="0" err="1">
                <a:ea typeface="+mn-lt"/>
                <a:cs typeface="+mn-lt"/>
              </a:rPr>
              <a:t>Orpana</a:t>
            </a:r>
            <a:r>
              <a:rPr lang="en-US" sz="1600" dirty="0">
                <a:ea typeface="+mn-lt"/>
                <a:cs typeface="+mn-lt"/>
              </a:rPr>
              <a:t>, H. M., Berthelot, J., Kaplan, M. S., </a:t>
            </a:r>
            <a:r>
              <a:rPr lang="en-US" sz="1600" dirty="0" err="1">
                <a:ea typeface="+mn-lt"/>
                <a:cs typeface="+mn-lt"/>
              </a:rPr>
              <a:t>Feeny</a:t>
            </a:r>
            <a:r>
              <a:rPr lang="en-US" sz="1600" dirty="0">
                <a:ea typeface="+mn-lt"/>
                <a:cs typeface="+mn-lt"/>
              </a:rPr>
              <a:t>, D. H., McFarland, B., &amp; Ross, N. A.</a:t>
            </a:r>
            <a:br>
              <a:rPr lang="en-US" sz="1600" dirty="0">
                <a:ea typeface="+mn-lt"/>
                <a:cs typeface="+mn-lt"/>
              </a:rPr>
            </a:br>
            <a:r>
              <a:rPr lang="en-US" sz="1600" dirty="0">
                <a:ea typeface="+mn-lt"/>
                <a:cs typeface="+mn-lt"/>
              </a:rPr>
              <a:t>(2010). BMI and mortality: Results from a national longitudinal study of Canadian adults. </a:t>
            </a:r>
            <a:r>
              <a:rPr lang="en-US" sz="1600" i="1" dirty="0">
                <a:ea typeface="+mn-lt"/>
                <a:cs typeface="+mn-lt"/>
              </a:rPr>
              <a:t>Obesity, 18</a:t>
            </a:r>
            <a:r>
              <a:rPr lang="en-US" sz="1600" dirty="0">
                <a:ea typeface="+mn-lt"/>
                <a:cs typeface="+mn-lt"/>
              </a:rPr>
              <a:t>(1), 214-218.  </a:t>
            </a:r>
            <a:r>
              <a:rPr lang="en-US" sz="1600" dirty="0">
                <a:ea typeface="+mn-lt"/>
                <a:cs typeface="+mn-lt"/>
                <a:hlinkClick r:id="rId3"/>
              </a:rPr>
              <a:t>https://doi.org/10.1038/oby.2009.191</a:t>
            </a:r>
            <a:endParaRPr lang="en-US" sz="1600" dirty="0">
              <a:ea typeface="+mn-lt"/>
              <a:cs typeface="+mn-lt"/>
            </a:endParaRPr>
          </a:p>
          <a:p>
            <a:pPr marL="91440" indent="-91440">
              <a:spcBef>
                <a:spcPts val="2400"/>
              </a:spcBef>
            </a:pPr>
            <a:r>
              <a:rPr lang="en-US" sz="1600" dirty="0">
                <a:ea typeface="+mn-lt"/>
                <a:cs typeface="+mn-lt"/>
              </a:rPr>
              <a:t>Tomiyama, A. J., Hunger, J. M., Nguyen-</a:t>
            </a:r>
            <a:r>
              <a:rPr lang="en-US" sz="1600" dirty="0" err="1">
                <a:ea typeface="+mn-lt"/>
                <a:cs typeface="+mn-lt"/>
              </a:rPr>
              <a:t>Cuu</a:t>
            </a:r>
            <a:r>
              <a:rPr lang="en-US" sz="1600" dirty="0">
                <a:ea typeface="+mn-lt"/>
                <a:cs typeface="+mn-lt"/>
              </a:rPr>
              <a:t>, J., &amp; Wells, C. (2016). Misclassification of cardiometabolic health when using body mass index categories in </a:t>
            </a:r>
            <a:r>
              <a:rPr lang="en-US" sz="1600" dirty="0" err="1">
                <a:ea typeface="+mn-lt"/>
                <a:cs typeface="+mn-lt"/>
              </a:rPr>
              <a:t>NHANES</a:t>
            </a:r>
            <a:r>
              <a:rPr lang="en-US" sz="1600" dirty="0">
                <a:ea typeface="+mn-lt"/>
                <a:cs typeface="+mn-lt"/>
              </a:rPr>
              <a:t> 2005–2012. </a:t>
            </a:r>
            <a:r>
              <a:rPr lang="en-US" sz="1600" i="1" dirty="0">
                <a:ea typeface="+mn-lt"/>
                <a:cs typeface="+mn-lt"/>
              </a:rPr>
              <a:t>International Journal of Obesity, 40</a:t>
            </a:r>
            <a:r>
              <a:rPr lang="en-US" sz="1600" dirty="0">
                <a:ea typeface="+mn-lt"/>
                <a:cs typeface="+mn-lt"/>
              </a:rPr>
              <a:t>, 883–886. </a:t>
            </a:r>
            <a:r>
              <a:rPr lang="en-US" sz="1600" dirty="0">
                <a:ea typeface="+mn-lt"/>
                <a:cs typeface="+mn-lt"/>
                <a:hlinkClick r:id="rId4"/>
              </a:rPr>
              <a:t>https://doi.org/10.1038/ijo.2016.17</a:t>
            </a:r>
            <a:endParaRPr lang="en-US" sz="1600" dirty="0">
              <a:ea typeface="+mn-lt"/>
              <a:cs typeface="+mn-lt"/>
            </a:endParaRPr>
          </a:p>
        </p:txBody>
      </p:sp>
      <p:sp>
        <p:nvSpPr>
          <p:cNvPr id="4" name="Title 2">
            <a:extLst>
              <a:ext uri="{FF2B5EF4-FFF2-40B4-BE49-F238E27FC236}">
                <a16:creationId xmlns:a16="http://schemas.microsoft.com/office/drawing/2014/main" id="{4030D0C1-6781-4906-BAE5-FD3A0CD4B738}"/>
              </a:ext>
            </a:extLst>
          </p:cNvPr>
          <p:cNvSpPr txBox="1">
            <a:spLocks/>
          </p:cNvSpPr>
          <p:nvPr/>
        </p:nvSpPr>
        <p:spPr>
          <a:xfrm>
            <a:off x="225083" y="754603"/>
            <a:ext cx="9003321" cy="1285214"/>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fontAlgn="auto">
              <a:spcAft>
                <a:spcPts val="0"/>
              </a:spcAft>
            </a:pPr>
            <a:r>
              <a:rPr lang="en-US" b="1" dirty="0">
                <a:solidFill>
                  <a:schemeClr val="accent3">
                    <a:lumMod val="75000"/>
                  </a:schemeClr>
                </a:solidFill>
              </a:rPr>
              <a:t>References: BMI is Not a Useful Measure of Health</a:t>
            </a:r>
          </a:p>
        </p:txBody>
      </p:sp>
    </p:spTree>
    <p:extLst>
      <p:ext uri="{BB962C8B-B14F-4D97-AF65-F5344CB8AC3E}">
        <p14:creationId xmlns:p14="http://schemas.microsoft.com/office/powerpoint/2010/main" val="10235025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6B4EC3-1781-4BE6-AF2E-555828A5530F}"/>
              </a:ext>
            </a:extLst>
          </p:cNvPr>
          <p:cNvSpPr>
            <a:spLocks noGrp="1"/>
          </p:cNvSpPr>
          <p:nvPr>
            <p:ph idx="1"/>
          </p:nvPr>
        </p:nvSpPr>
        <p:spPr>
          <a:xfrm>
            <a:off x="117231" y="1434902"/>
            <a:ext cx="9026769" cy="5327848"/>
          </a:xfrm>
        </p:spPr>
        <p:txBody>
          <a:bodyPr vert="horz" lIns="91440" tIns="45720" rIns="91440" bIns="45720" rtlCol="0" anchor="t">
            <a:noAutofit/>
          </a:bodyPr>
          <a:lstStyle/>
          <a:p>
            <a:pPr marL="91440" indent="-91440">
              <a:spcBef>
                <a:spcPts val="1200"/>
              </a:spcBef>
            </a:pPr>
            <a:r>
              <a:rPr lang="en-CA" sz="1400" dirty="0" err="1"/>
              <a:t>Dansinger</a:t>
            </a:r>
            <a:r>
              <a:rPr lang="en-CA" sz="1400" dirty="0"/>
              <a:t>, M. L., </a:t>
            </a:r>
            <a:r>
              <a:rPr lang="en-CA" sz="1400" dirty="0" err="1"/>
              <a:t>Tatsioni</a:t>
            </a:r>
            <a:r>
              <a:rPr lang="en-CA" sz="1400" dirty="0"/>
              <a:t>, A., Wong, J.B., Chung, M., &amp; Balk, E.M. (2007). Meta-analysis: The effect of dietary counseling for weight loss. </a:t>
            </a:r>
            <a:r>
              <a:rPr lang="en-CA" sz="1400" i="1" dirty="0"/>
              <a:t>Annals of Internal Medicine</a:t>
            </a:r>
            <a:r>
              <a:rPr lang="en-CA" sz="1400" dirty="0"/>
              <a:t>, </a:t>
            </a:r>
            <a:r>
              <a:rPr lang="en-CA" sz="1400" i="1" dirty="0"/>
              <a:t>147</a:t>
            </a:r>
            <a:r>
              <a:rPr lang="en-CA" sz="1400" dirty="0"/>
              <a:t>(1), 41-50. </a:t>
            </a:r>
            <a:r>
              <a:rPr lang="en-CA" sz="1400" dirty="0">
                <a:hlinkClick r:id="rId3"/>
              </a:rPr>
              <a:t>https://www.healthevidence.</a:t>
            </a:r>
            <a:br>
              <a:rPr lang="en-CA" sz="1400" dirty="0">
                <a:hlinkClick r:id="rId3"/>
              </a:rPr>
            </a:br>
            <a:r>
              <a:rPr lang="en-CA" sz="1400" dirty="0">
                <a:hlinkClick r:id="rId3"/>
              </a:rPr>
              <a:t>org/view-article.aspx?a=meta-analysis-effect-dietary-counseling-weight-loss-17172</a:t>
            </a:r>
            <a:endParaRPr lang="en-CA" sz="1400" dirty="0"/>
          </a:p>
          <a:p>
            <a:pPr marL="91440" indent="-91440">
              <a:spcBef>
                <a:spcPts val="1200"/>
              </a:spcBef>
            </a:pPr>
            <a:r>
              <a:rPr lang="en-US" sz="1400" dirty="0" err="1">
                <a:ea typeface="+mn-lt"/>
                <a:cs typeface="+mn-lt"/>
              </a:rPr>
              <a:t>Fildes</a:t>
            </a:r>
            <a:r>
              <a:rPr lang="en-US" sz="1400" dirty="0">
                <a:ea typeface="+mn-lt"/>
                <a:cs typeface="+mn-lt"/>
              </a:rPr>
              <a:t>, A., Charlton, J., </a:t>
            </a:r>
            <a:r>
              <a:rPr lang="en-US" sz="1400" dirty="0" err="1">
                <a:ea typeface="+mn-lt"/>
                <a:cs typeface="+mn-lt"/>
              </a:rPr>
              <a:t>Rudisill</a:t>
            </a:r>
            <a:r>
              <a:rPr lang="en-US" sz="1400" dirty="0">
                <a:ea typeface="+mn-lt"/>
                <a:cs typeface="+mn-lt"/>
              </a:rPr>
              <a:t>, C., </a:t>
            </a:r>
            <a:r>
              <a:rPr lang="en-US" sz="1400" dirty="0" err="1">
                <a:ea typeface="+mn-lt"/>
                <a:cs typeface="+mn-lt"/>
              </a:rPr>
              <a:t>Littlejohns</a:t>
            </a:r>
            <a:r>
              <a:rPr lang="en-US" sz="1400" dirty="0">
                <a:ea typeface="+mn-lt"/>
                <a:cs typeface="+mn-lt"/>
              </a:rPr>
              <a:t>, P., Prevost, A. T., &amp; Gulliford, M. C. (2015). Probability of an obese person attaining normal body weight: Cohort study using electronic health records. </a:t>
            </a:r>
            <a:r>
              <a:rPr lang="en-US" sz="1400" i="1" dirty="0">
                <a:ea typeface="+mn-lt"/>
                <a:cs typeface="+mn-lt"/>
              </a:rPr>
              <a:t>American Journal of Public Health, 105</a:t>
            </a:r>
            <a:r>
              <a:rPr lang="en-US" sz="1400" dirty="0">
                <a:ea typeface="+mn-lt"/>
                <a:cs typeface="+mn-lt"/>
              </a:rPr>
              <a:t>(9), e54-e59. </a:t>
            </a:r>
            <a:r>
              <a:rPr lang="en-US" sz="1400" dirty="0">
                <a:ea typeface="+mn-lt"/>
                <a:cs typeface="+mn-lt"/>
                <a:hlinkClick r:id="rId4"/>
              </a:rPr>
              <a:t>https://ajph.aphapublications.org/doi/10.2105/AJPH.2015.302773</a:t>
            </a:r>
            <a:endParaRPr lang="en-US" sz="1400" dirty="0">
              <a:ea typeface="+mn-lt"/>
              <a:cs typeface="+mn-lt"/>
            </a:endParaRPr>
          </a:p>
          <a:p>
            <a:pPr marL="91440" indent="-91440">
              <a:spcBef>
                <a:spcPts val="1200"/>
              </a:spcBef>
            </a:pPr>
            <a:r>
              <a:rPr lang="en-US" sz="1400" dirty="0" err="1"/>
              <a:t>Logel</a:t>
            </a:r>
            <a:r>
              <a:rPr lang="en-US" sz="1400" dirty="0"/>
              <a:t>, C., Stinson, D. A., &amp; </a:t>
            </a:r>
            <a:r>
              <a:rPr lang="en-US" sz="1400" dirty="0" err="1"/>
              <a:t>Brochu</a:t>
            </a:r>
            <a:r>
              <a:rPr lang="en-US" sz="1400" dirty="0"/>
              <a:t>, P. M. (2015). </a:t>
            </a:r>
            <a:r>
              <a:rPr lang="en-US" sz="1400" dirty="0">
                <a:ea typeface="+mn-lt"/>
                <a:cs typeface="+mn-lt"/>
              </a:rPr>
              <a:t>Weight loss is not the answer: A well-being solution to the “Obesity Problem”. </a:t>
            </a:r>
            <a:r>
              <a:rPr lang="en-US" sz="1400" i="1" dirty="0">
                <a:ea typeface="+mn-lt"/>
                <a:cs typeface="+mn-lt"/>
              </a:rPr>
              <a:t>Social and Personality Psychology Compass, 9</a:t>
            </a:r>
            <a:r>
              <a:rPr lang="en-US" sz="1400" dirty="0">
                <a:ea typeface="+mn-lt"/>
                <a:cs typeface="+mn-lt"/>
              </a:rPr>
              <a:t>(12), 678-695. </a:t>
            </a:r>
            <a:r>
              <a:rPr lang="en-US" sz="1400" dirty="0">
                <a:ea typeface="+mn-lt"/>
                <a:cs typeface="+mn-lt"/>
                <a:hlinkClick r:id="rId5"/>
              </a:rPr>
              <a:t>https://doi.org/10.1111/</a:t>
            </a:r>
            <a:br>
              <a:rPr lang="en-US" sz="1400" dirty="0">
                <a:ea typeface="+mn-lt"/>
                <a:cs typeface="+mn-lt"/>
                <a:hlinkClick r:id="rId5"/>
              </a:rPr>
            </a:br>
            <a:r>
              <a:rPr lang="en-US" sz="1400" dirty="0">
                <a:ea typeface="+mn-lt"/>
                <a:cs typeface="+mn-lt"/>
                <a:hlinkClick r:id="rId5"/>
              </a:rPr>
              <a:t>spc3.12223</a:t>
            </a:r>
            <a:endParaRPr lang="en-US" sz="1400" dirty="0">
              <a:ea typeface="+mn-lt"/>
              <a:cs typeface="+mn-lt"/>
            </a:endParaRPr>
          </a:p>
          <a:p>
            <a:pPr marL="91440" indent="-91440">
              <a:spcBef>
                <a:spcPts val="1200"/>
              </a:spcBef>
            </a:pPr>
            <a:r>
              <a:rPr lang="en-US" sz="1400" dirty="0">
                <a:ea typeface="+mn-lt"/>
                <a:cs typeface="Calibri"/>
              </a:rPr>
              <a:t>Mann, T., Tomiyama, A. J., </a:t>
            </a:r>
            <a:r>
              <a:rPr lang="en-US" sz="1400" dirty="0" err="1">
                <a:ea typeface="+mn-lt"/>
                <a:cs typeface="Calibri"/>
              </a:rPr>
              <a:t>Westling</a:t>
            </a:r>
            <a:r>
              <a:rPr lang="en-US" sz="1400" dirty="0">
                <a:ea typeface="+mn-lt"/>
                <a:cs typeface="Calibri"/>
              </a:rPr>
              <a:t>, E., Lew, A., Samuels, B., &amp; Chatman, J. (2007). </a:t>
            </a:r>
            <a:r>
              <a:rPr lang="en-US" sz="1400" dirty="0">
                <a:ea typeface="+mn-lt"/>
                <a:cs typeface="+mn-lt"/>
              </a:rPr>
              <a:t>Medicare’s search for effective obesity treatments: Diets are not the answer. </a:t>
            </a:r>
            <a:r>
              <a:rPr lang="en-US" sz="1400" i="1" dirty="0">
                <a:ea typeface="+mn-lt"/>
                <a:cs typeface="+mn-lt"/>
              </a:rPr>
              <a:t>The American Psychologist, 62</a:t>
            </a:r>
            <a:r>
              <a:rPr lang="en-US" sz="1400" dirty="0">
                <a:ea typeface="+mn-lt"/>
                <a:cs typeface="+mn-lt"/>
              </a:rPr>
              <a:t>(3), 220-233. </a:t>
            </a:r>
            <a:r>
              <a:rPr lang="en-US" sz="1400" dirty="0">
                <a:ea typeface="+mn-lt"/>
                <a:cs typeface="+mn-lt"/>
                <a:hlinkClick r:id="rId6"/>
              </a:rPr>
              <a:t>https://pubmed.ncbi.nlm.nih.gov/17469900</a:t>
            </a:r>
            <a:endParaRPr lang="en-US" sz="1400" dirty="0">
              <a:ea typeface="+mn-lt"/>
              <a:cs typeface="+mn-lt"/>
            </a:endParaRPr>
          </a:p>
          <a:p>
            <a:pPr marL="91440" indent="-91440">
              <a:spcBef>
                <a:spcPts val="1200"/>
              </a:spcBef>
            </a:pPr>
            <a:r>
              <a:rPr lang="en-US" sz="1400" dirty="0">
                <a:ea typeface="+mn-lt"/>
                <a:cs typeface="+mn-lt"/>
              </a:rPr>
              <a:t>NIH Technology Assessment Conference Panel. (1992, June 1). </a:t>
            </a:r>
            <a:r>
              <a:rPr lang="en-US" sz="1400" i="1" dirty="0">
                <a:ea typeface="+mn-lt"/>
                <a:cs typeface="+mn-lt"/>
              </a:rPr>
              <a:t>Methods for voluntary weight loss and control</a:t>
            </a:r>
            <a:r>
              <a:rPr lang="en-US" sz="1400" dirty="0">
                <a:ea typeface="+mn-lt"/>
                <a:cs typeface="+mn-lt"/>
              </a:rPr>
              <a:t> [conference panel]. </a:t>
            </a:r>
            <a:r>
              <a:rPr lang="en-CA" sz="1400" dirty="0"/>
              <a:t>Technology Assessment Conference. </a:t>
            </a:r>
            <a:r>
              <a:rPr lang="en-CA" sz="1400" dirty="0">
                <a:hlinkClick r:id="rId7"/>
              </a:rPr>
              <a:t>https://doi.org/10.7326/0003-4819-116-11-942</a:t>
            </a:r>
            <a:endParaRPr lang="en-US" sz="1400" dirty="0">
              <a:ea typeface="+mn-lt"/>
              <a:cs typeface="+mn-lt"/>
            </a:endParaRPr>
          </a:p>
          <a:p>
            <a:pPr marL="91440" indent="-91440">
              <a:spcBef>
                <a:spcPts val="1200"/>
              </a:spcBef>
            </a:pPr>
            <a:r>
              <a:rPr lang="en-US" sz="1400" dirty="0" err="1">
                <a:ea typeface="+mn-lt"/>
                <a:cs typeface="+mn-lt"/>
              </a:rPr>
              <a:t>Rubino</a:t>
            </a:r>
            <a:r>
              <a:rPr lang="en-US" sz="1400" dirty="0">
                <a:ea typeface="+mn-lt"/>
                <a:cs typeface="+mn-lt"/>
              </a:rPr>
              <a:t>, F., </a:t>
            </a:r>
            <a:r>
              <a:rPr lang="en-US" sz="1400" dirty="0" err="1">
                <a:ea typeface="+mn-lt"/>
                <a:cs typeface="+mn-lt"/>
              </a:rPr>
              <a:t>Puhl</a:t>
            </a:r>
            <a:r>
              <a:rPr lang="en-US" sz="1400" dirty="0">
                <a:ea typeface="+mn-lt"/>
                <a:cs typeface="+mn-lt"/>
              </a:rPr>
              <a:t>, R. M., Cummings, D. E., . . . Dixon, J. B. (2020). Joint international consensus statement for ending stigma of obesity. </a:t>
            </a:r>
            <a:r>
              <a:rPr lang="en-US" sz="1400" i="1" dirty="0">
                <a:ea typeface="+mn-lt"/>
                <a:cs typeface="+mn-lt"/>
              </a:rPr>
              <a:t>Nature Medicine, 26</a:t>
            </a:r>
            <a:r>
              <a:rPr lang="en-US" sz="1400" dirty="0">
                <a:ea typeface="+mn-lt"/>
                <a:cs typeface="+mn-lt"/>
              </a:rPr>
              <a:t>(4), 485-497. </a:t>
            </a:r>
            <a:r>
              <a:rPr lang="en-US" sz="1400" dirty="0">
                <a:ea typeface="+mn-lt"/>
                <a:cs typeface="+mn-lt"/>
                <a:hlinkClick r:id="rId8"/>
              </a:rPr>
              <a:t>https://www.ncbi.nlm.nih.gov/pmc/articles/</a:t>
            </a:r>
            <a:br>
              <a:rPr lang="en-US" sz="1400" dirty="0">
                <a:ea typeface="+mn-lt"/>
                <a:cs typeface="+mn-lt"/>
                <a:hlinkClick r:id="rId8"/>
              </a:rPr>
            </a:br>
            <a:r>
              <a:rPr lang="en-US" sz="1400" dirty="0">
                <a:ea typeface="+mn-lt"/>
                <a:cs typeface="+mn-lt"/>
                <a:hlinkClick r:id="rId8"/>
              </a:rPr>
              <a:t>PMC7154011/</a:t>
            </a:r>
            <a:endParaRPr lang="en-US" sz="1400" dirty="0">
              <a:ea typeface="+mn-lt"/>
              <a:cs typeface="+mn-lt"/>
            </a:endParaRPr>
          </a:p>
          <a:p>
            <a:pPr marL="91440" indent="-91440">
              <a:spcBef>
                <a:spcPts val="1200"/>
              </a:spcBef>
            </a:pPr>
            <a:r>
              <a:rPr lang="en-US" sz="1400" dirty="0" err="1">
                <a:ea typeface="+mn-lt"/>
                <a:cs typeface="+mn-lt"/>
              </a:rPr>
              <a:t>Stunkard</a:t>
            </a:r>
            <a:r>
              <a:rPr lang="en-US" sz="1400" dirty="0">
                <a:ea typeface="+mn-lt"/>
                <a:cs typeface="+mn-lt"/>
              </a:rPr>
              <a:t>, A., &amp; McLaren-Hume, M. (1958). The results of treatment for obesity: A review of the literature and report of a series. </a:t>
            </a:r>
            <a:r>
              <a:rPr lang="en-US" sz="1400" i="1" dirty="0">
                <a:ea typeface="+mn-lt"/>
                <a:cs typeface="+mn-lt"/>
              </a:rPr>
              <a:t>A.M.A. Archives of Internal Medicine, 103</a:t>
            </a:r>
            <a:r>
              <a:rPr lang="en-US" sz="1400" dirty="0">
                <a:ea typeface="+mn-lt"/>
                <a:cs typeface="+mn-lt"/>
              </a:rPr>
              <a:t>(1), 79-85. </a:t>
            </a:r>
            <a:r>
              <a:rPr lang="en-US" sz="1400" dirty="0">
                <a:ea typeface="+mn-lt"/>
                <a:cs typeface="+mn-lt"/>
                <a:hlinkClick r:id="rId9"/>
              </a:rPr>
              <a:t>https://doi.org/10.1001/</a:t>
            </a:r>
            <a:br>
              <a:rPr lang="en-US" sz="1400" dirty="0">
                <a:ea typeface="+mn-lt"/>
                <a:cs typeface="+mn-lt"/>
                <a:hlinkClick r:id="rId9"/>
              </a:rPr>
            </a:br>
            <a:r>
              <a:rPr lang="en-US" sz="1400" dirty="0">
                <a:ea typeface="+mn-lt"/>
                <a:cs typeface="+mn-lt"/>
                <a:hlinkClick r:id="rId9"/>
              </a:rPr>
              <a:t>archinte.1959.00270010085011</a:t>
            </a:r>
            <a:endParaRPr lang="en-US" sz="1400" dirty="0">
              <a:ea typeface="+mn-lt"/>
              <a:cs typeface="+mn-lt"/>
            </a:endParaRPr>
          </a:p>
        </p:txBody>
      </p:sp>
      <p:sp>
        <p:nvSpPr>
          <p:cNvPr id="3" name="Title 2">
            <a:extLst>
              <a:ext uri="{FF2B5EF4-FFF2-40B4-BE49-F238E27FC236}">
                <a16:creationId xmlns:a16="http://schemas.microsoft.com/office/drawing/2014/main" id="{84C7DF64-EE77-4C46-98B0-B36AD22004E5}"/>
              </a:ext>
            </a:extLst>
          </p:cNvPr>
          <p:cNvSpPr>
            <a:spLocks noGrp="1"/>
          </p:cNvSpPr>
          <p:nvPr>
            <p:ph type="title"/>
          </p:nvPr>
        </p:nvSpPr>
        <p:spPr>
          <a:xfrm>
            <a:off x="117231" y="543587"/>
            <a:ext cx="8229600" cy="806912"/>
          </a:xfrm>
        </p:spPr>
        <p:txBody>
          <a:bodyPr>
            <a:normAutofit/>
          </a:bodyPr>
          <a:lstStyle/>
          <a:p>
            <a:r>
              <a:rPr lang="en-US" b="1" cap="none" dirty="0">
                <a:solidFill>
                  <a:schemeClr val="accent3">
                    <a:lumMod val="75000"/>
                  </a:schemeClr>
                </a:solidFill>
              </a:rPr>
              <a:t>References: Diets Don’t Work</a:t>
            </a:r>
          </a:p>
        </p:txBody>
      </p:sp>
    </p:spTree>
    <p:extLst>
      <p:ext uri="{BB962C8B-B14F-4D97-AF65-F5344CB8AC3E}">
        <p14:creationId xmlns:p14="http://schemas.microsoft.com/office/powerpoint/2010/main" val="20551976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F4B2B6-8B91-493F-8245-EC2FA2CE2134}"/>
              </a:ext>
            </a:extLst>
          </p:cNvPr>
          <p:cNvSpPr>
            <a:spLocks noGrp="1"/>
          </p:cNvSpPr>
          <p:nvPr>
            <p:ph idx="1"/>
          </p:nvPr>
        </p:nvSpPr>
        <p:spPr>
          <a:xfrm>
            <a:off x="337629" y="1688123"/>
            <a:ext cx="8412480" cy="4951828"/>
          </a:xfrm>
        </p:spPr>
        <p:txBody>
          <a:bodyPr vert="horz" lIns="91440" tIns="45720" rIns="91440" bIns="45720" anchor="t">
            <a:normAutofit/>
          </a:bodyPr>
          <a:lstStyle/>
          <a:p>
            <a:pPr marL="91440" indent="-91440">
              <a:spcBef>
                <a:spcPts val="2400"/>
              </a:spcBef>
            </a:pPr>
            <a:r>
              <a:rPr lang="en-US" sz="1600" dirty="0" err="1"/>
              <a:t>Montani</a:t>
            </a:r>
            <a:r>
              <a:rPr lang="en-US" sz="1600" dirty="0"/>
              <a:t>, J., </a:t>
            </a:r>
            <a:r>
              <a:rPr lang="en-US" sz="1600" dirty="0" err="1"/>
              <a:t>Viecelli</a:t>
            </a:r>
            <a:r>
              <a:rPr lang="en-US" sz="1600" dirty="0"/>
              <a:t>, A. K., </a:t>
            </a:r>
            <a:r>
              <a:rPr lang="en-US" sz="1600" dirty="0" err="1"/>
              <a:t>Prévot</a:t>
            </a:r>
            <a:r>
              <a:rPr lang="en-US" sz="1600" dirty="0"/>
              <a:t>, A., &amp; </a:t>
            </a:r>
            <a:r>
              <a:rPr lang="en-US" sz="1600" dirty="0" err="1"/>
              <a:t>Dulloo</a:t>
            </a:r>
            <a:r>
              <a:rPr lang="en-US" sz="1600" dirty="0"/>
              <a:t>, A.G. (2006). Weight cycling during growth and beyond as a risk factor for later cardiovascular diseases: The ‘repeated overshoot’ theory. </a:t>
            </a:r>
            <a:r>
              <a:rPr lang="en-US" sz="1600" i="1" dirty="0"/>
              <a:t>International Journal of Obesity, 30</a:t>
            </a:r>
            <a:r>
              <a:rPr lang="en-US" sz="1600" dirty="0"/>
              <a:t>, S58–S66. </a:t>
            </a:r>
            <a:r>
              <a:rPr lang="en-US" sz="1600" dirty="0">
                <a:hlinkClick r:id="rId2"/>
              </a:rPr>
              <a:t>https://doi.org/10.1038/sj.ijo.0803520</a:t>
            </a:r>
            <a:endParaRPr lang="en-US" sz="1600" dirty="0"/>
          </a:p>
          <a:p>
            <a:pPr marL="91440" indent="-91440">
              <a:spcBef>
                <a:spcPts val="2400"/>
              </a:spcBef>
            </a:pPr>
            <a:r>
              <a:rPr lang="en-US" sz="1600" dirty="0">
                <a:ea typeface="+mn-lt"/>
                <a:cs typeface="+mn-lt"/>
              </a:rPr>
              <a:t>Robison, J., Putnam, K., &amp; </a:t>
            </a:r>
            <a:r>
              <a:rPr lang="en-US" sz="1600" dirty="0" err="1">
                <a:ea typeface="+mn-lt"/>
                <a:cs typeface="+mn-lt"/>
              </a:rPr>
              <a:t>McKibbin</a:t>
            </a:r>
            <a:r>
              <a:rPr lang="en-US" sz="1600" dirty="0">
                <a:ea typeface="+mn-lt"/>
                <a:cs typeface="+mn-lt"/>
              </a:rPr>
              <a:t>, L. (2007). Health at every size:  A compassionate, effective approach for helping individuals with weight-related concerns – Part I.</a:t>
            </a:r>
            <a:br>
              <a:rPr lang="en-US" sz="1600" dirty="0">
                <a:ea typeface="+mn-lt"/>
                <a:cs typeface="+mn-lt"/>
              </a:rPr>
            </a:br>
            <a:r>
              <a:rPr lang="en-CA" sz="1600" i="1" dirty="0"/>
              <a:t>Workplace Health &amp; Safety</a:t>
            </a:r>
            <a:r>
              <a:rPr lang="en-US" sz="1600" i="1" dirty="0">
                <a:ea typeface="+mn-lt"/>
                <a:cs typeface="+mn-lt"/>
              </a:rPr>
              <a:t>, 55</a:t>
            </a:r>
            <a:r>
              <a:rPr lang="en-US" sz="1600" dirty="0">
                <a:ea typeface="+mn-lt"/>
                <a:cs typeface="+mn-lt"/>
              </a:rPr>
              <a:t>(4), 143-150. </a:t>
            </a:r>
            <a:r>
              <a:rPr lang="en-US" sz="1600" dirty="0">
                <a:ea typeface="+mn-lt"/>
                <a:cs typeface="+mn-lt"/>
                <a:hlinkClick r:id="rId3"/>
              </a:rPr>
              <a:t>https://journals.sagepub.com/doi/10.1177/216507990705500402</a:t>
            </a:r>
            <a:endParaRPr lang="en-US" sz="1600" dirty="0">
              <a:ea typeface="+mn-lt"/>
              <a:cs typeface="+mn-lt"/>
            </a:endParaRPr>
          </a:p>
          <a:p>
            <a:pPr marL="91440" indent="-91440">
              <a:spcBef>
                <a:spcPts val="2400"/>
              </a:spcBef>
            </a:pPr>
            <a:r>
              <a:rPr lang="en-US" sz="1600" dirty="0">
                <a:ea typeface="+mn-lt"/>
                <a:cs typeface="+mn-lt"/>
              </a:rPr>
              <a:t>Robison, J., Putnam, K., &amp; </a:t>
            </a:r>
            <a:r>
              <a:rPr lang="en-US" sz="1600" dirty="0" err="1">
                <a:ea typeface="+mn-lt"/>
                <a:cs typeface="+mn-lt"/>
              </a:rPr>
              <a:t>McKibbin</a:t>
            </a:r>
            <a:r>
              <a:rPr lang="en-US" sz="1600" dirty="0">
                <a:ea typeface="+mn-lt"/>
                <a:cs typeface="+mn-lt"/>
              </a:rPr>
              <a:t>, L. (2007). Health at every size:  A compassionate, effective approach for helping individuals with weight-related concerns – Part II.</a:t>
            </a:r>
            <a:br>
              <a:rPr lang="en-US" sz="1600" dirty="0">
                <a:ea typeface="+mn-lt"/>
                <a:cs typeface="+mn-lt"/>
              </a:rPr>
            </a:br>
            <a:r>
              <a:rPr lang="en-CA" sz="1600" i="1" dirty="0"/>
              <a:t>Workplace Health &amp; Safety</a:t>
            </a:r>
            <a:r>
              <a:rPr lang="en-US" sz="1600" i="1" dirty="0">
                <a:ea typeface="+mn-lt"/>
                <a:cs typeface="+mn-lt"/>
              </a:rPr>
              <a:t>, 55</a:t>
            </a:r>
            <a:r>
              <a:rPr lang="en-US" sz="1600" dirty="0">
                <a:ea typeface="+mn-lt"/>
                <a:cs typeface="+mn-lt"/>
              </a:rPr>
              <a:t>(5), </a:t>
            </a:r>
            <a:r>
              <a:rPr lang="en-CA" sz="1600" dirty="0"/>
              <a:t>185-192</a:t>
            </a:r>
            <a:r>
              <a:rPr lang="en-US" sz="1600" dirty="0">
                <a:ea typeface="+mn-lt"/>
                <a:cs typeface="+mn-lt"/>
              </a:rPr>
              <a:t>. </a:t>
            </a:r>
            <a:r>
              <a:rPr lang="en-US" sz="1600" dirty="0">
                <a:ea typeface="+mn-lt"/>
                <a:cs typeface="+mn-lt"/>
                <a:hlinkClick r:id="rId4"/>
              </a:rPr>
              <a:t>https://journals.sagepub.com/doi/10.1177/216507990705500503</a:t>
            </a:r>
            <a:endParaRPr lang="en-US" sz="1600" dirty="0">
              <a:ea typeface="+mn-lt"/>
              <a:cs typeface="+mn-lt"/>
            </a:endParaRPr>
          </a:p>
        </p:txBody>
      </p:sp>
      <p:sp>
        <p:nvSpPr>
          <p:cNvPr id="4" name="Title 2">
            <a:extLst>
              <a:ext uri="{FF2B5EF4-FFF2-40B4-BE49-F238E27FC236}">
                <a16:creationId xmlns:a16="http://schemas.microsoft.com/office/drawing/2014/main" id="{C7DA076E-B2DB-43B3-98A3-BE055D08F9D6}"/>
              </a:ext>
            </a:extLst>
          </p:cNvPr>
          <p:cNvSpPr txBox="1">
            <a:spLocks/>
          </p:cNvSpPr>
          <p:nvPr/>
        </p:nvSpPr>
        <p:spPr>
          <a:xfrm>
            <a:off x="140677" y="712399"/>
            <a:ext cx="8229600" cy="806912"/>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fontAlgn="auto">
              <a:spcAft>
                <a:spcPts val="0"/>
              </a:spcAft>
            </a:pPr>
            <a:r>
              <a:rPr lang="en-US" b="1" dirty="0">
                <a:solidFill>
                  <a:schemeClr val="accent3">
                    <a:lumMod val="75000"/>
                  </a:schemeClr>
                </a:solidFill>
              </a:rPr>
              <a:t>References: Weight Cycling</a:t>
            </a:r>
          </a:p>
        </p:txBody>
      </p:sp>
    </p:spTree>
    <p:extLst>
      <p:ext uri="{BB962C8B-B14F-4D97-AF65-F5344CB8AC3E}">
        <p14:creationId xmlns:p14="http://schemas.microsoft.com/office/powerpoint/2010/main" val="8437356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4BAF8E-D1D0-4AA0-B3A6-BC4A501738A3}"/>
              </a:ext>
            </a:extLst>
          </p:cNvPr>
          <p:cNvSpPr>
            <a:spLocks noGrp="1"/>
          </p:cNvSpPr>
          <p:nvPr>
            <p:ph idx="1"/>
          </p:nvPr>
        </p:nvSpPr>
        <p:spPr>
          <a:xfrm>
            <a:off x="140677" y="1688123"/>
            <a:ext cx="8848578" cy="5169877"/>
          </a:xfrm>
        </p:spPr>
        <p:txBody>
          <a:bodyPr vert="horz" lIns="91440" tIns="45720" rIns="91440" bIns="45720" anchor="t">
            <a:noAutofit/>
          </a:bodyPr>
          <a:lstStyle/>
          <a:p>
            <a:pPr marL="91440" indent="-91440">
              <a:spcBef>
                <a:spcPts val="1200"/>
              </a:spcBef>
            </a:pPr>
            <a:r>
              <a:rPr lang="en-US" sz="1400" dirty="0">
                <a:ea typeface="+mn-lt"/>
                <a:cs typeface="+mn-lt"/>
              </a:rPr>
              <a:t>Bacon, L., Stern, J. S., Van Loan, M. D., &amp; </a:t>
            </a:r>
            <a:r>
              <a:rPr lang="en-US" sz="1400" dirty="0" err="1">
                <a:ea typeface="+mn-lt"/>
                <a:cs typeface="+mn-lt"/>
              </a:rPr>
              <a:t>Keim</a:t>
            </a:r>
            <a:r>
              <a:rPr lang="en-US" sz="1400" dirty="0">
                <a:ea typeface="+mn-lt"/>
                <a:cs typeface="+mn-lt"/>
              </a:rPr>
              <a:t>, N. L. (2005). Size acceptance and intuitive eating improve health for obese, female chronic dieters. </a:t>
            </a:r>
            <a:r>
              <a:rPr lang="en-US" sz="1400" i="1" dirty="0">
                <a:ea typeface="+mn-lt"/>
                <a:cs typeface="+mn-lt"/>
              </a:rPr>
              <a:t>Journal of the American Dietetic Association, 105</a:t>
            </a:r>
            <a:r>
              <a:rPr lang="en-US" sz="1400" dirty="0">
                <a:ea typeface="+mn-lt"/>
                <a:cs typeface="+mn-lt"/>
              </a:rPr>
              <a:t>(6), 929-936. </a:t>
            </a:r>
            <a:r>
              <a:rPr lang="en-CA" sz="1400" dirty="0">
                <a:hlinkClick r:id="rId2"/>
              </a:rPr>
              <a:t>https://doi.org/10.1016/j.jada.2005.03.011</a:t>
            </a:r>
            <a:endParaRPr lang="en-CA" sz="1400" dirty="0"/>
          </a:p>
          <a:p>
            <a:pPr marL="91440" indent="-91440">
              <a:spcBef>
                <a:spcPts val="1200"/>
              </a:spcBef>
            </a:pPr>
            <a:r>
              <a:rPr lang="en-US" sz="1400" dirty="0">
                <a:ea typeface="+mn-lt"/>
                <a:cs typeface="+mn-lt"/>
              </a:rPr>
              <a:t>Bacon, L., &amp; </a:t>
            </a:r>
            <a:r>
              <a:rPr lang="en-US" sz="1400" dirty="0" err="1">
                <a:ea typeface="+mn-lt"/>
                <a:cs typeface="+mn-lt"/>
              </a:rPr>
              <a:t>Aphramor</a:t>
            </a:r>
            <a:r>
              <a:rPr lang="en-US" sz="1400" dirty="0">
                <a:ea typeface="+mn-lt"/>
                <a:cs typeface="+mn-lt"/>
              </a:rPr>
              <a:t>, L. (2011). Weight science: Evaluating the evidence for a paradigm shift.</a:t>
            </a:r>
            <a:br>
              <a:rPr lang="en-US" sz="1400" dirty="0">
                <a:ea typeface="+mn-lt"/>
                <a:cs typeface="+mn-lt"/>
              </a:rPr>
            </a:br>
            <a:r>
              <a:rPr lang="en-US" sz="1400" i="1" dirty="0">
                <a:ea typeface="+mn-lt"/>
                <a:cs typeface="+mn-lt"/>
              </a:rPr>
              <a:t>Nutrition Journal, 10</a:t>
            </a:r>
            <a:r>
              <a:rPr lang="en-US" sz="1400" dirty="0">
                <a:ea typeface="+mn-lt"/>
                <a:cs typeface="+mn-lt"/>
              </a:rPr>
              <a:t>, 9. </a:t>
            </a:r>
            <a:r>
              <a:rPr lang="en-CA" sz="1400" u="sng" dirty="0">
                <a:hlinkClick r:id="rId3"/>
              </a:rPr>
              <a:t>https://doi.org/10.1186/1475-2891-10-9</a:t>
            </a:r>
            <a:endParaRPr lang="en-CA" sz="1400" u="sng" dirty="0"/>
          </a:p>
          <a:p>
            <a:pPr marL="91440" indent="-91440">
              <a:spcBef>
                <a:spcPts val="1200"/>
              </a:spcBef>
            </a:pPr>
            <a:r>
              <a:rPr lang="en-US" sz="1400" dirty="0" err="1">
                <a:ea typeface="+mn-lt"/>
                <a:cs typeface="+mn-lt"/>
              </a:rPr>
              <a:t>Bombak</a:t>
            </a:r>
            <a:r>
              <a:rPr lang="en-US" sz="1400" dirty="0">
                <a:ea typeface="+mn-lt"/>
                <a:cs typeface="+mn-lt"/>
              </a:rPr>
              <a:t>, A. (2014). Obesity, health at every size, and public health policy. </a:t>
            </a:r>
            <a:r>
              <a:rPr lang="en-US" sz="1400" i="1" dirty="0">
                <a:ea typeface="+mn-lt"/>
                <a:cs typeface="+mn-lt"/>
              </a:rPr>
              <a:t>American Journal of Public Health, 104</a:t>
            </a:r>
            <a:r>
              <a:rPr lang="en-US" sz="1400" dirty="0">
                <a:ea typeface="+mn-lt"/>
                <a:cs typeface="+mn-lt"/>
              </a:rPr>
              <a:t>,</a:t>
            </a:r>
            <a:r>
              <a:rPr lang="en-CA" sz="1400" dirty="0"/>
              <a:t> e60-e67</a:t>
            </a:r>
            <a:r>
              <a:rPr lang="en-US" sz="1400" dirty="0">
                <a:ea typeface="+mn-lt"/>
                <a:cs typeface="+mn-lt"/>
              </a:rPr>
              <a:t>. </a:t>
            </a:r>
            <a:r>
              <a:rPr lang="en-CA" sz="1400" dirty="0">
                <a:hlinkClick r:id="rId4"/>
              </a:rPr>
              <a:t>https://doi.org/10.2105/AJPH.2013.301486</a:t>
            </a:r>
            <a:endParaRPr lang="en-CA" sz="1400" dirty="0"/>
          </a:p>
          <a:p>
            <a:pPr marL="91440" indent="-91440">
              <a:spcBef>
                <a:spcPts val="1200"/>
              </a:spcBef>
            </a:pPr>
            <a:r>
              <a:rPr lang="en-US" sz="1400" dirty="0">
                <a:ea typeface="+mn-lt"/>
                <a:cs typeface="+mn-lt"/>
              </a:rPr>
              <a:t>Clifford, D., </a:t>
            </a:r>
            <a:r>
              <a:rPr lang="en-US" sz="1400" dirty="0" err="1">
                <a:ea typeface="+mn-lt"/>
                <a:cs typeface="+mn-lt"/>
              </a:rPr>
              <a:t>Ozier</a:t>
            </a:r>
            <a:r>
              <a:rPr lang="en-US" sz="1400" dirty="0">
                <a:ea typeface="+mn-lt"/>
                <a:cs typeface="+mn-lt"/>
              </a:rPr>
              <a:t>, A., </a:t>
            </a:r>
            <a:r>
              <a:rPr lang="en-US" sz="1400" dirty="0" err="1">
                <a:ea typeface="+mn-lt"/>
                <a:cs typeface="+mn-lt"/>
              </a:rPr>
              <a:t>Bundros</a:t>
            </a:r>
            <a:r>
              <a:rPr lang="en-US" sz="1400" dirty="0">
                <a:ea typeface="+mn-lt"/>
                <a:cs typeface="+mn-lt"/>
              </a:rPr>
              <a:t>, J., Moore, J., </a:t>
            </a:r>
            <a:r>
              <a:rPr lang="en-US" sz="1400" dirty="0" err="1">
                <a:ea typeface="+mn-lt"/>
                <a:cs typeface="+mn-lt"/>
              </a:rPr>
              <a:t>Kreiser</a:t>
            </a:r>
            <a:r>
              <a:rPr lang="en-US" sz="1400" dirty="0">
                <a:ea typeface="+mn-lt"/>
                <a:cs typeface="+mn-lt"/>
              </a:rPr>
              <a:t>, A., &amp; </a:t>
            </a:r>
            <a:r>
              <a:rPr lang="en-US" sz="1400" dirty="0" err="1">
                <a:ea typeface="+mn-lt"/>
                <a:cs typeface="+mn-lt"/>
              </a:rPr>
              <a:t>Neyman</a:t>
            </a:r>
            <a:r>
              <a:rPr lang="en-US" sz="1400" dirty="0">
                <a:ea typeface="+mn-lt"/>
                <a:cs typeface="+mn-lt"/>
              </a:rPr>
              <a:t> Morris, M. (2015). Impact of non-diet approaches on attitudes, behaviors, and health outcomes: A systematic review. </a:t>
            </a:r>
            <a:r>
              <a:rPr lang="en-US" sz="1400" i="1" dirty="0">
                <a:ea typeface="+mn-lt"/>
                <a:cs typeface="+mn-lt"/>
              </a:rPr>
              <a:t>Journal of Nutrition Education and Behavior, 47</a:t>
            </a:r>
            <a:r>
              <a:rPr lang="en-US" sz="1400" dirty="0">
                <a:ea typeface="+mn-lt"/>
                <a:cs typeface="+mn-lt"/>
              </a:rPr>
              <a:t>(2), 143-155. </a:t>
            </a:r>
            <a:r>
              <a:rPr lang="en-CA" sz="1400" dirty="0">
                <a:hlinkClick r:id="rId5"/>
              </a:rPr>
              <a:t>https://doi.org/10.1016/j.jneb.2014.12.002</a:t>
            </a:r>
            <a:endParaRPr lang="en-CA" sz="1400" dirty="0"/>
          </a:p>
          <a:p>
            <a:pPr marL="91440" indent="-91440">
              <a:spcBef>
                <a:spcPts val="1200"/>
              </a:spcBef>
            </a:pPr>
            <a:r>
              <a:rPr lang="en-US" sz="1400" dirty="0"/>
              <a:t>Matheson, E. M., King, D. E., &amp; Everett, C. J. (2012). </a:t>
            </a:r>
            <a:r>
              <a:rPr lang="en-US" sz="1400" dirty="0">
                <a:ea typeface="+mn-lt"/>
                <a:cs typeface="+mn-lt"/>
              </a:rPr>
              <a:t>Healthy lifestyle habits and mortality in overweight and obese individuals. </a:t>
            </a:r>
            <a:r>
              <a:rPr lang="en-US" sz="1400" i="1" dirty="0"/>
              <a:t>The Journal of the American Board of Family Medicine, 25</a:t>
            </a:r>
            <a:r>
              <a:rPr lang="en-US" sz="1400" dirty="0"/>
              <a:t>(1), 9-15. </a:t>
            </a:r>
            <a:r>
              <a:rPr lang="en-US" sz="1400" dirty="0">
                <a:hlinkClick r:id="rId6"/>
              </a:rPr>
              <a:t>https://doi.org/10.3122/jabfm.2012.01.110164</a:t>
            </a:r>
            <a:endParaRPr lang="en-US" sz="1400" dirty="0"/>
          </a:p>
          <a:p>
            <a:pPr marL="91440" indent="-91440">
              <a:spcBef>
                <a:spcPts val="1200"/>
              </a:spcBef>
            </a:pPr>
            <a:r>
              <a:rPr lang="it-IT" sz="1400" dirty="0">
                <a:ea typeface="+mn-lt"/>
                <a:cs typeface="+mn-lt"/>
              </a:rPr>
              <a:t>Mensinger, J. L., Calogero R. M., Stranges, S., &amp; Tylka, T. L. (2016). </a:t>
            </a:r>
            <a:r>
              <a:rPr lang="en-US" sz="1400" dirty="0">
                <a:ea typeface="+mn-lt"/>
                <a:cs typeface="+mn-lt"/>
              </a:rPr>
              <a:t>A weight-neutral versus weight-loss approach for health promotion in women with high BMI: A randomized-controlled trial. </a:t>
            </a:r>
            <a:r>
              <a:rPr lang="en-US" sz="1400" i="1" dirty="0">
                <a:ea typeface="+mn-lt"/>
                <a:cs typeface="+mn-lt"/>
              </a:rPr>
              <a:t>Appetite, 105</a:t>
            </a:r>
            <a:r>
              <a:rPr lang="en-US" sz="1400" dirty="0">
                <a:ea typeface="+mn-lt"/>
                <a:cs typeface="+mn-lt"/>
              </a:rPr>
              <a:t>(1), 364-374. </a:t>
            </a:r>
            <a:r>
              <a:rPr lang="en-CA" sz="1400" dirty="0">
                <a:hlinkClick r:id="rId7" tooltip="Persistent link using digital object identifier"/>
              </a:rPr>
              <a:t>https://doi.org/10.1016/j.appet.2016.06.006</a:t>
            </a:r>
            <a:endParaRPr lang="en-CA" sz="1400" dirty="0"/>
          </a:p>
          <a:p>
            <a:pPr marL="91440" indent="-91440">
              <a:spcBef>
                <a:spcPts val="1200"/>
              </a:spcBef>
            </a:pPr>
            <a:r>
              <a:rPr lang="en-US" sz="1400" dirty="0">
                <a:ea typeface="+mn-lt"/>
                <a:cs typeface="+mn-lt"/>
              </a:rPr>
              <a:t>Schaefer, J. T., &amp; Magnuson, A. B. (2014). A review of interventions that promote eating by internal cues. </a:t>
            </a:r>
            <a:r>
              <a:rPr lang="en-US" sz="1400" i="1" dirty="0">
                <a:ea typeface="+mn-lt"/>
                <a:cs typeface="+mn-lt"/>
              </a:rPr>
              <a:t>Journal of the Academy of Nutrition and Dietetics, 114</a:t>
            </a:r>
            <a:r>
              <a:rPr lang="en-US" sz="1400" dirty="0">
                <a:ea typeface="+mn-lt"/>
                <a:cs typeface="+mn-lt"/>
              </a:rPr>
              <a:t>(5), 734-760. </a:t>
            </a:r>
            <a:r>
              <a:rPr lang="en-CA" sz="1400" dirty="0">
                <a:hlinkClick r:id="rId8"/>
              </a:rPr>
              <a:t>https://doi.org/10.1016/</a:t>
            </a:r>
            <a:br>
              <a:rPr lang="en-CA" sz="1400" dirty="0">
                <a:hlinkClick r:id="rId8"/>
              </a:rPr>
            </a:br>
            <a:r>
              <a:rPr lang="en-CA" sz="1400" dirty="0">
                <a:hlinkClick r:id="rId8"/>
              </a:rPr>
              <a:t>j.jand.2013.12.024</a:t>
            </a:r>
            <a:endParaRPr lang="en-CA" sz="1400" dirty="0"/>
          </a:p>
        </p:txBody>
      </p:sp>
      <p:sp>
        <p:nvSpPr>
          <p:cNvPr id="4" name="Title 2">
            <a:extLst>
              <a:ext uri="{FF2B5EF4-FFF2-40B4-BE49-F238E27FC236}">
                <a16:creationId xmlns:a16="http://schemas.microsoft.com/office/drawing/2014/main" id="{6E446798-9C87-4253-931C-8A64FE5ED87D}"/>
              </a:ext>
            </a:extLst>
          </p:cNvPr>
          <p:cNvSpPr txBox="1">
            <a:spLocks/>
          </p:cNvSpPr>
          <p:nvPr/>
        </p:nvSpPr>
        <p:spPr>
          <a:xfrm>
            <a:off x="140677" y="712399"/>
            <a:ext cx="8229600" cy="806912"/>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fontAlgn="auto">
              <a:spcAft>
                <a:spcPts val="0"/>
              </a:spcAft>
            </a:pPr>
            <a:r>
              <a:rPr lang="en-US" sz="3000" b="1" dirty="0">
                <a:solidFill>
                  <a:schemeClr val="accent3">
                    <a:lumMod val="75000"/>
                  </a:schemeClr>
                </a:solidFill>
              </a:rPr>
              <a:t>References: Health at Every Size /</a:t>
            </a:r>
            <a:br>
              <a:rPr lang="en-US" sz="3000" b="1" dirty="0">
                <a:solidFill>
                  <a:schemeClr val="accent3">
                    <a:lumMod val="75000"/>
                  </a:schemeClr>
                </a:solidFill>
              </a:rPr>
            </a:br>
            <a:r>
              <a:rPr lang="en-US" sz="3000" b="1" dirty="0">
                <a:solidFill>
                  <a:schemeClr val="accent3">
                    <a:lumMod val="75000"/>
                  </a:schemeClr>
                </a:solidFill>
              </a:rPr>
              <a:t>Emphasis on Health Behaviour Changes</a:t>
            </a:r>
          </a:p>
        </p:txBody>
      </p:sp>
    </p:spTree>
    <p:extLst>
      <p:ext uri="{BB962C8B-B14F-4D97-AF65-F5344CB8AC3E}">
        <p14:creationId xmlns:p14="http://schemas.microsoft.com/office/powerpoint/2010/main" val="21128362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6B4EC3-1781-4BE6-AF2E-555828A5530F}"/>
              </a:ext>
            </a:extLst>
          </p:cNvPr>
          <p:cNvSpPr>
            <a:spLocks noGrp="1"/>
          </p:cNvSpPr>
          <p:nvPr>
            <p:ph idx="1"/>
          </p:nvPr>
        </p:nvSpPr>
        <p:spPr>
          <a:xfrm>
            <a:off x="158053" y="1969477"/>
            <a:ext cx="8822661" cy="4702786"/>
          </a:xfrm>
        </p:spPr>
        <p:txBody>
          <a:bodyPr vert="horz" lIns="91440" tIns="45720" rIns="91440" bIns="45720" rtlCol="0" anchor="t">
            <a:normAutofit/>
          </a:bodyPr>
          <a:lstStyle/>
          <a:p>
            <a:pPr marL="109220" indent="0">
              <a:buNone/>
            </a:pPr>
            <a:r>
              <a:rPr lang="en-US" altLang="en-US" sz="3200" b="1" dirty="0"/>
              <a:t>Development team:</a:t>
            </a:r>
            <a:endParaRPr lang="en-US" dirty="0"/>
          </a:p>
          <a:p>
            <a:pPr marL="109220" indent="0">
              <a:buNone/>
            </a:pPr>
            <a:r>
              <a:rPr lang="en-US" altLang="en-US" sz="2700" dirty="0"/>
              <a:t>Shauna Doerksen, RD CDE &amp; Dawne Lachapelle, RD CDE</a:t>
            </a:r>
            <a:endParaRPr lang="en-US" altLang="en-US" sz="2700" dirty="0">
              <a:solidFill>
                <a:schemeClr val="tx1"/>
              </a:solidFill>
            </a:endParaRPr>
          </a:p>
          <a:p>
            <a:pPr marL="109220" indent="0">
              <a:buNone/>
            </a:pPr>
            <a:endParaRPr lang="en-US" altLang="en-US" sz="2700" dirty="0"/>
          </a:p>
          <a:p>
            <a:pPr marL="109220" indent="0">
              <a:buNone/>
            </a:pPr>
            <a:r>
              <a:rPr lang="en-US" altLang="en-US" sz="3200" b="1" dirty="0"/>
              <a:t>Reviewer team:</a:t>
            </a:r>
          </a:p>
          <a:p>
            <a:pPr marL="109220" indent="0">
              <a:buNone/>
            </a:pPr>
            <a:r>
              <a:rPr lang="en-US" altLang="en-US" sz="2400" dirty="0"/>
              <a:t>Aimee Bowcott, MPH RD CDE </a:t>
            </a:r>
            <a:r>
              <a:rPr lang="en-US" altLang="en-US" sz="2400" dirty="0" err="1"/>
              <a:t>CRE</a:t>
            </a:r>
            <a:r>
              <a:rPr lang="en-US" altLang="en-US" sz="2400" dirty="0"/>
              <a:t>;  Shauna Doerksen, RD CDE; </a:t>
            </a:r>
            <a:r>
              <a:rPr lang="nl-NL" altLang="en-US" sz="2400" dirty="0"/>
              <a:t>Veena Gorkoff, RD CDE;  Jenna Hart, RD CDE;</a:t>
            </a:r>
            <a:br>
              <a:rPr lang="nl-NL" altLang="en-US" sz="2400" dirty="0"/>
            </a:br>
            <a:r>
              <a:rPr lang="en-US" altLang="en-US" sz="2400" dirty="0"/>
              <a:t>Dawne Lachapelle, RD CDE;  Rosanne Lesage, RD CDE;</a:t>
            </a:r>
            <a:br>
              <a:rPr lang="en-US" altLang="en-US" sz="2400" dirty="0">
                <a:cs typeface="Calibri"/>
              </a:rPr>
            </a:br>
            <a:r>
              <a:rPr lang="en-US" sz="2400" dirty="0">
                <a:cs typeface="Calibri"/>
              </a:rPr>
              <a:t>Jodis McCaine, RD CDE;  </a:t>
            </a:r>
            <a:r>
              <a:rPr lang="en-US" altLang="en-US" sz="2400" dirty="0"/>
              <a:t>Kathleen McClinton, MSc RD CDE; </a:t>
            </a:r>
            <a:r>
              <a:rPr lang="en-US" sz="2400" dirty="0">
                <a:cs typeface="Calibri"/>
              </a:rPr>
              <a:t>Marni Robert </a:t>
            </a:r>
            <a:r>
              <a:rPr lang="en-US" sz="2400" dirty="0"/>
              <a:t>MEd</a:t>
            </a:r>
            <a:r>
              <a:rPr lang="en-US" sz="2400" dirty="0">
                <a:cs typeface="Calibri"/>
              </a:rPr>
              <a:t> </a:t>
            </a:r>
            <a:r>
              <a:rPr lang="en-US" sz="2400" dirty="0"/>
              <a:t>RD CDE </a:t>
            </a:r>
            <a:r>
              <a:rPr lang="en-US" sz="2400" dirty="0" err="1"/>
              <a:t>CRE</a:t>
            </a:r>
            <a:r>
              <a:rPr lang="en-US" sz="2400" dirty="0"/>
              <a:t>;</a:t>
            </a:r>
            <a:r>
              <a:rPr lang="en-US" sz="2400" dirty="0">
                <a:ea typeface="+mn-lt"/>
                <a:cs typeface="+mn-lt"/>
              </a:rPr>
              <a:t>  Sarah Ross, RD</a:t>
            </a:r>
          </a:p>
        </p:txBody>
      </p:sp>
      <p:sp>
        <p:nvSpPr>
          <p:cNvPr id="3" name="Title 2">
            <a:extLst>
              <a:ext uri="{FF2B5EF4-FFF2-40B4-BE49-F238E27FC236}">
                <a16:creationId xmlns:a16="http://schemas.microsoft.com/office/drawing/2014/main" id="{84C7DF64-EE77-4C46-98B0-B36AD22004E5}"/>
              </a:ext>
            </a:extLst>
          </p:cNvPr>
          <p:cNvSpPr>
            <a:spLocks noGrp="1"/>
          </p:cNvSpPr>
          <p:nvPr>
            <p:ph type="title"/>
          </p:nvPr>
        </p:nvSpPr>
        <p:spPr>
          <a:xfrm>
            <a:off x="442913" y="585790"/>
            <a:ext cx="8229600" cy="1066800"/>
          </a:xfrm>
        </p:spPr>
        <p:txBody>
          <a:bodyPr>
            <a:normAutofit/>
          </a:bodyPr>
          <a:lstStyle/>
          <a:p>
            <a:r>
              <a:rPr lang="en-US" sz="4400" b="1" cap="none">
                <a:solidFill>
                  <a:schemeClr val="accent3">
                    <a:lumMod val="75000"/>
                  </a:schemeClr>
                </a:solidFill>
              </a:rPr>
              <a:t>Acknowledgments</a:t>
            </a:r>
          </a:p>
        </p:txBody>
      </p:sp>
    </p:spTree>
    <p:extLst>
      <p:ext uri="{BB962C8B-B14F-4D97-AF65-F5344CB8AC3E}">
        <p14:creationId xmlns:p14="http://schemas.microsoft.com/office/powerpoint/2010/main" val="2630058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6EDB7188-255D-4B95-B0FC-770270933825}"/>
              </a:ext>
            </a:extLst>
          </p:cNvPr>
          <p:cNvSpPr>
            <a:spLocks noGrp="1"/>
          </p:cNvSpPr>
          <p:nvPr>
            <p:ph type="title"/>
          </p:nvPr>
        </p:nvSpPr>
        <p:spPr>
          <a:xfrm>
            <a:off x="252242" y="318999"/>
            <a:ext cx="8229600" cy="1143000"/>
          </a:xfrm>
        </p:spPr>
        <p:txBody>
          <a:bodyPr vert="horz" lIns="91440" tIns="45720" rIns="91440" bIns="45720" anchor="ctr">
            <a:normAutofit/>
          </a:bodyPr>
          <a:lstStyle/>
          <a:p>
            <a:r>
              <a:rPr lang="en-US" altLang="en-US" sz="4400" b="1">
                <a:solidFill>
                  <a:schemeClr val="accent3">
                    <a:lumMod val="75000"/>
                  </a:schemeClr>
                </a:solidFill>
              </a:rPr>
              <a:t>Fibre</a:t>
            </a:r>
            <a:endParaRPr lang="en-US" altLang="en-US" sz="4400" b="1">
              <a:solidFill>
                <a:schemeClr val="accent3">
                  <a:lumMod val="75000"/>
                </a:schemeClr>
              </a:solidFill>
              <a:cs typeface="Calibri"/>
            </a:endParaRPr>
          </a:p>
        </p:txBody>
      </p:sp>
      <p:pic>
        <p:nvPicPr>
          <p:cNvPr id="19460" name="Picture 2">
            <a:extLst>
              <a:ext uri="{FF2B5EF4-FFF2-40B4-BE49-F238E27FC236}">
                <a16:creationId xmlns:a16="http://schemas.microsoft.com/office/drawing/2014/main" id="{15577AED-B654-4075-B793-379CD875484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2400" y="1366749"/>
            <a:ext cx="4038600" cy="2692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59" name="Content Placeholder 3">
            <a:extLst>
              <a:ext uri="{FF2B5EF4-FFF2-40B4-BE49-F238E27FC236}">
                <a16:creationId xmlns:a16="http://schemas.microsoft.com/office/drawing/2014/main" id="{427BB61E-91C2-44BC-A1C6-D9E80FDF2704}"/>
              </a:ext>
            </a:extLst>
          </p:cNvPr>
          <p:cNvSpPr>
            <a:spLocks noGrp="1"/>
          </p:cNvSpPr>
          <p:nvPr>
            <p:ph sz="half" idx="2"/>
          </p:nvPr>
        </p:nvSpPr>
        <p:spPr>
          <a:xfrm>
            <a:off x="4229591" y="1080290"/>
            <a:ext cx="4792513" cy="4525963"/>
          </a:xfrm>
        </p:spPr>
        <p:txBody>
          <a:bodyPr vert="horz" lIns="91440" tIns="45720" rIns="91440" bIns="45720" anchor="t">
            <a:noAutofit/>
          </a:bodyPr>
          <a:lstStyle/>
          <a:p>
            <a:pPr lvl="0" indent="-255905"/>
            <a:r>
              <a:rPr lang="en-CA" sz="2800"/>
              <a:t>Found in plant foods only</a:t>
            </a:r>
            <a:endParaRPr lang="en-US" sz="2800"/>
          </a:p>
          <a:p>
            <a:pPr lvl="0" indent="-255905"/>
            <a:r>
              <a:rPr lang="en-CA" sz="2800"/>
              <a:t>The part of plants that</a:t>
            </a:r>
            <a:br>
              <a:rPr lang="en-CA" sz="2800"/>
            </a:br>
            <a:r>
              <a:rPr lang="en-CA" sz="2800"/>
              <a:t>  we don’t digest</a:t>
            </a:r>
            <a:endParaRPr lang="en-US" altLang="en-US" sz="2800"/>
          </a:p>
          <a:p>
            <a:pPr indent="-255905"/>
            <a:r>
              <a:rPr lang="en-US" altLang="en-US" sz="2800"/>
              <a:t>Increases fullness (satiety)</a:t>
            </a:r>
          </a:p>
          <a:p>
            <a:pPr indent="-255905"/>
            <a:r>
              <a:rPr lang="en-US" altLang="en-US" sz="2800"/>
              <a:t>Regulates blood sugar and </a:t>
            </a:r>
            <a:br>
              <a:rPr lang="en-US" altLang="en-US" sz="2800"/>
            </a:br>
            <a:r>
              <a:rPr lang="en-US" altLang="en-US" sz="2800"/>
              <a:t>   energy levels</a:t>
            </a:r>
          </a:p>
          <a:p>
            <a:pPr indent="-255905"/>
            <a:r>
              <a:rPr lang="en-US" altLang="en-US" sz="2800"/>
              <a:t>Lowers cholesterol</a:t>
            </a:r>
          </a:p>
          <a:p>
            <a:pPr indent="-255905"/>
            <a:r>
              <a:rPr lang="en-US" altLang="en-US" sz="2800"/>
              <a:t>Prevents or reduces</a:t>
            </a:r>
            <a:br>
              <a:rPr lang="en-US" altLang="en-US" sz="2800"/>
            </a:br>
            <a:r>
              <a:rPr lang="en-US" altLang="en-US" sz="2800"/>
              <a:t>  fatty liver</a:t>
            </a:r>
          </a:p>
          <a:p>
            <a:pPr indent="-255905"/>
            <a:r>
              <a:rPr lang="en-US" altLang="en-US" sz="2800"/>
              <a:t>Protects against cancer</a:t>
            </a:r>
          </a:p>
          <a:p>
            <a:pPr indent="-255905"/>
            <a:r>
              <a:rPr lang="en-US" altLang="en-US" sz="2800"/>
              <a:t>Promotes regular bowel</a:t>
            </a:r>
            <a:br>
              <a:rPr lang="en-US" altLang="en-US" sz="2800"/>
            </a:br>
            <a:r>
              <a:rPr lang="en-US" altLang="en-US" sz="2800"/>
              <a:t>  movements</a:t>
            </a:r>
          </a:p>
        </p:txBody>
      </p:sp>
      <p:pic>
        <p:nvPicPr>
          <p:cNvPr id="6" name="Picture 5">
            <a:extLst>
              <a:ext uri="{FF2B5EF4-FFF2-40B4-BE49-F238E27FC236}">
                <a16:creationId xmlns:a16="http://schemas.microsoft.com/office/drawing/2014/main" id="{30DED192-1B7D-4B9D-B93D-8BF8950A45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376" y="4201524"/>
            <a:ext cx="4075215" cy="25145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45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459">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459">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4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1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A6DAF85FFDD9148BF0BE77130E3FC50" ma:contentTypeVersion="4" ma:contentTypeDescription="Create a new document." ma:contentTypeScope="" ma:versionID="4d759cebde28911b473c5a083ca23db2">
  <xsd:schema xmlns:xsd="http://www.w3.org/2001/XMLSchema" xmlns:xs="http://www.w3.org/2001/XMLSchema" xmlns:p="http://schemas.microsoft.com/office/2006/metadata/properties" xmlns:ns2="708ba1c0-d857-4dc6-88ea-ef371b0c3194" targetNamespace="http://schemas.microsoft.com/office/2006/metadata/properties" ma:root="true" ma:fieldsID="1ac18a596cfb9a4d28b134065c9e4aa8" ns2:_="">
    <xsd:import namespace="708ba1c0-d857-4dc6-88ea-ef371b0c319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8ba1c0-d857-4dc6-88ea-ef371b0c31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0BD02FC-92FD-4C0D-869E-358FB746C5AD}">
  <ds:schemaRefs>
    <ds:schemaRef ds:uri="http://schemas.microsoft.com/sharepoint/v3/contenttype/forms"/>
  </ds:schemaRefs>
</ds:datastoreItem>
</file>

<file path=customXml/itemProps2.xml><?xml version="1.0" encoding="utf-8"?>
<ds:datastoreItem xmlns:ds="http://schemas.openxmlformats.org/officeDocument/2006/customXml" ds:itemID="{6C57DFF7-A5C6-4D9E-9C4F-B00568E429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8ba1c0-d857-4dc6-88ea-ef371b0c31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4E76B6B-593B-4FEA-9CE0-B66784A73BC9}">
  <ds:schemaRefs>
    <ds:schemaRef ds:uri="http://schemas.microsoft.com/office/infopath/2007/PartnerControls"/>
    <ds:schemaRef ds:uri="http://purl.org/dc/elements/1.1/"/>
    <ds:schemaRef ds:uri="http://purl.org/dc/terms/"/>
    <ds:schemaRef ds:uri="http://schemas.microsoft.com/office/2006/documentManagement/types"/>
    <ds:schemaRef ds:uri="http://www.w3.org/XML/1998/namespace"/>
    <ds:schemaRef ds:uri="http://purl.org/dc/dcmitype/"/>
    <ds:schemaRef ds:uri="http://schemas.openxmlformats.org/package/2006/metadata/core-properties"/>
    <ds:schemaRef ds:uri="708ba1c0-d857-4dc6-88ea-ef371b0c319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Urban</Template>
  <TotalTime>1917</TotalTime>
  <Words>12187</Words>
  <Application>Microsoft Office PowerPoint</Application>
  <PresentationFormat>On-screen Show (4:3)</PresentationFormat>
  <Paragraphs>811</Paragraphs>
  <Slides>86</Slides>
  <Notes>72</Notes>
  <HiddenSlides>5</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86</vt:i4>
      </vt:variant>
    </vt:vector>
  </HeadingPairs>
  <TitlesOfParts>
    <vt:vector size="97" baseType="lpstr">
      <vt:lpstr>Arial</vt:lpstr>
      <vt:lpstr>Arial,Sans-Serif</vt:lpstr>
      <vt:lpstr>Calibri</vt:lpstr>
      <vt:lpstr>Georgia</vt:lpstr>
      <vt:lpstr>Lucida Sans Unicode</vt:lpstr>
      <vt:lpstr>Trebuchet MS</vt:lpstr>
      <vt:lpstr>Verdana</vt:lpstr>
      <vt:lpstr>Wingdings</vt:lpstr>
      <vt:lpstr>Wingdings 2</vt:lpstr>
      <vt:lpstr>Urban</vt:lpstr>
      <vt:lpstr>1_Office Theme</vt:lpstr>
      <vt:lpstr>Nutrition for Busy People</vt:lpstr>
      <vt:lpstr>Online Class Etiquette</vt:lpstr>
      <vt:lpstr>PowerPoint Presentation</vt:lpstr>
      <vt:lpstr>Outline</vt:lpstr>
      <vt:lpstr>Why did you come to today’s class? (Choose all that apply)</vt:lpstr>
      <vt:lpstr>Nutrients to Fuel Your Body</vt:lpstr>
      <vt:lpstr>Protein</vt:lpstr>
      <vt:lpstr>Carbohydrate</vt:lpstr>
      <vt:lpstr>Fibre</vt:lpstr>
      <vt:lpstr>Sugar</vt:lpstr>
      <vt:lpstr>PowerPoint Presentation</vt:lpstr>
      <vt:lpstr>PowerPoint Presentation</vt:lpstr>
      <vt:lpstr>Unsaturated Fat</vt:lpstr>
      <vt:lpstr>Saturated Fat</vt:lpstr>
      <vt:lpstr>Balanced Plate</vt:lpstr>
      <vt:lpstr>Balanced Meals</vt:lpstr>
      <vt:lpstr>Balanced Meals</vt:lpstr>
      <vt:lpstr>Balanced Meals</vt:lpstr>
      <vt:lpstr>What's Missing?</vt:lpstr>
      <vt:lpstr>Unbalanced vs. Balanced Meals</vt:lpstr>
      <vt:lpstr>PowerPoint Presentation</vt:lpstr>
      <vt:lpstr>Take Home Point: Your Overall Diet Pattern is What Matters Most</vt:lpstr>
      <vt:lpstr>Highly Processed Foods</vt:lpstr>
      <vt:lpstr>Alcohol </vt:lpstr>
      <vt:lpstr>Isn’t this too basic?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Do I Start?</vt:lpstr>
      <vt:lpstr>Troubleshooting</vt:lpstr>
      <vt:lpstr>Lack of Time</vt:lpstr>
      <vt:lpstr>Lack of Time</vt:lpstr>
      <vt:lpstr>Options for Convenience</vt:lpstr>
      <vt:lpstr>Quick &amp; Easy Breakfast Ideas</vt:lpstr>
      <vt:lpstr>PowerPoint Presentation</vt:lpstr>
      <vt:lpstr>PowerPoint Presentation</vt:lpstr>
      <vt:lpstr>Label Reading</vt:lpstr>
      <vt:lpstr>Label Reading</vt:lpstr>
      <vt:lpstr>Label Reading</vt:lpstr>
      <vt:lpstr>PowerPoint Presentation</vt:lpstr>
      <vt:lpstr>PowerPoint Presentation</vt:lpstr>
      <vt:lpstr>Label Reading</vt:lpstr>
      <vt:lpstr>PowerPoint Presentation</vt:lpstr>
      <vt:lpstr>PowerPoint Presentation</vt:lpstr>
      <vt:lpstr>PowerPoint Presentation</vt:lpstr>
      <vt:lpstr>PowerPoint Presentation</vt:lpstr>
      <vt:lpstr>PowerPoint Presentation</vt:lpstr>
      <vt:lpstr>How to Balance a Meal</vt:lpstr>
      <vt:lpstr>How to Balance a Meal</vt:lpstr>
      <vt:lpstr>PowerPoint Presentation</vt:lpstr>
      <vt:lpstr>Budget Friendly Meals</vt:lpstr>
      <vt:lpstr>Smart Shopping</vt:lpstr>
      <vt:lpstr>PowerPoint Presentation</vt:lpstr>
      <vt:lpstr>Save Money by Reducing Waste</vt:lpstr>
      <vt:lpstr>Eating Out</vt:lpstr>
      <vt:lpstr>Strike a Balance While Eating Out</vt:lpstr>
      <vt:lpstr>Food Cravings</vt:lpstr>
      <vt:lpstr>Dealing With Cravings</vt:lpstr>
      <vt:lpstr>PowerPoint Presentation</vt:lpstr>
      <vt:lpstr>Consider Your Circumstances</vt:lpstr>
      <vt:lpstr>But I Need to Lose Weight!</vt:lpstr>
      <vt:lpstr>Do I Need to Lose Weight?</vt:lpstr>
      <vt:lpstr>What Factors Influence Weight?</vt:lpstr>
      <vt:lpstr>PowerPoint Presentation</vt:lpstr>
      <vt:lpstr>PowerPoint Presentation</vt:lpstr>
      <vt:lpstr>PowerPoint Presentation</vt:lpstr>
      <vt:lpstr>PowerPoint Presentation</vt:lpstr>
      <vt:lpstr>What Can I Do?  </vt:lpstr>
      <vt:lpstr>If I Don’t Lose Weight, Why Bother with Self-Care?</vt:lpstr>
      <vt:lpstr>How to Cook an Egg</vt:lpstr>
      <vt:lpstr>Something to Ponder</vt:lpstr>
      <vt:lpstr>PowerPoint Presentation</vt:lpstr>
      <vt:lpstr>For More Information</vt:lpstr>
      <vt:lpstr>For More Information</vt:lpstr>
      <vt:lpstr>For General Nutrition Questions</vt:lpstr>
      <vt:lpstr>Need More Support? Meet with a Registered Dietitian (Optional)</vt:lpstr>
      <vt:lpstr>Questions?  Un-mute your microphone or use the chat box</vt:lpstr>
      <vt:lpstr>PowerPoint Presentation</vt:lpstr>
      <vt:lpstr>References: Diets Don’t Work</vt:lpstr>
      <vt:lpstr>PowerPoint Presentation</vt:lpstr>
      <vt:lpstr>PowerPoint Presentation</vt:lpstr>
      <vt:lpstr>Acknowledgments</vt:lpstr>
    </vt:vector>
  </TitlesOfParts>
  <Company>Manitoba e-Health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Nutrition for Busy People</dc:title>
  <dc:creator>Dawne Lachapelle</dc:creator>
  <cp:lastModifiedBy>Shauna Doerksen</cp:lastModifiedBy>
  <cp:revision>178</cp:revision>
  <dcterms:created xsi:type="dcterms:W3CDTF">2019-05-31T14:02:42Z</dcterms:created>
  <dcterms:modified xsi:type="dcterms:W3CDTF">2021-10-07T21:00:35Z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0x010100DA6DAF85FFDD9148BF0BE77130E3FC50</vt:lpwstr>
  </property>
</Properties>
</file>