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19" r:id="rId4"/>
    <p:sldMasterId id="2147484331" r:id="rId5"/>
    <p:sldMasterId id="2147484343" r:id="rId6"/>
  </p:sldMasterIdLst>
  <p:notesMasterIdLst>
    <p:notesMasterId r:id="rId69"/>
  </p:notesMasterIdLst>
  <p:handoutMasterIdLst>
    <p:handoutMasterId r:id="rId70"/>
  </p:handoutMasterIdLst>
  <p:sldIdLst>
    <p:sldId id="358" r:id="rId7"/>
    <p:sldId id="492" r:id="rId8"/>
    <p:sldId id="490" r:id="rId9"/>
    <p:sldId id="338" r:id="rId10"/>
    <p:sldId id="434" r:id="rId11"/>
    <p:sldId id="435" r:id="rId12"/>
    <p:sldId id="436" r:id="rId13"/>
    <p:sldId id="360" r:id="rId14"/>
    <p:sldId id="407" r:id="rId15"/>
    <p:sldId id="401" r:id="rId16"/>
    <p:sldId id="494" r:id="rId17"/>
    <p:sldId id="283" r:id="rId18"/>
    <p:sldId id="430" r:id="rId19"/>
    <p:sldId id="495" r:id="rId20"/>
    <p:sldId id="359" r:id="rId21"/>
    <p:sldId id="439" r:id="rId22"/>
    <p:sldId id="440" r:id="rId23"/>
    <p:sldId id="441" r:id="rId24"/>
    <p:sldId id="487" r:id="rId25"/>
    <p:sldId id="488" r:id="rId26"/>
    <p:sldId id="489" r:id="rId27"/>
    <p:sldId id="409" r:id="rId28"/>
    <p:sldId id="419" r:id="rId29"/>
    <p:sldId id="500" r:id="rId30"/>
    <p:sldId id="501" r:id="rId31"/>
    <p:sldId id="398" r:id="rId32"/>
    <p:sldId id="337" r:id="rId33"/>
    <p:sldId id="316" r:id="rId34"/>
    <p:sldId id="448" r:id="rId35"/>
    <p:sldId id="496" r:id="rId36"/>
    <p:sldId id="449" r:id="rId37"/>
    <p:sldId id="450" r:id="rId38"/>
    <p:sldId id="453" r:id="rId39"/>
    <p:sldId id="454" r:id="rId40"/>
    <p:sldId id="455" r:id="rId41"/>
    <p:sldId id="456" r:id="rId42"/>
    <p:sldId id="460" r:id="rId43"/>
    <p:sldId id="461" r:id="rId44"/>
    <p:sldId id="463" r:id="rId45"/>
    <p:sldId id="462" r:id="rId46"/>
    <p:sldId id="464" r:id="rId47"/>
    <p:sldId id="465" r:id="rId48"/>
    <p:sldId id="469" r:id="rId49"/>
    <p:sldId id="467" r:id="rId50"/>
    <p:sldId id="470" r:id="rId51"/>
    <p:sldId id="471" r:id="rId52"/>
    <p:sldId id="472" r:id="rId53"/>
    <p:sldId id="474" r:id="rId54"/>
    <p:sldId id="476" r:id="rId55"/>
    <p:sldId id="477" r:id="rId56"/>
    <p:sldId id="478" r:id="rId57"/>
    <p:sldId id="479" r:id="rId58"/>
    <p:sldId id="481" r:id="rId59"/>
    <p:sldId id="482" r:id="rId60"/>
    <p:sldId id="480" r:id="rId61"/>
    <p:sldId id="484" r:id="rId62"/>
    <p:sldId id="491" r:id="rId63"/>
    <p:sldId id="497" r:id="rId64"/>
    <p:sldId id="502" r:id="rId65"/>
    <p:sldId id="503" r:id="rId66"/>
    <p:sldId id="499" r:id="rId67"/>
    <p:sldId id="603" r:id="rId68"/>
  </p:sldIdLst>
  <p:sldSz cx="12192000" cy="6858000"/>
  <p:notesSz cx="7010400" cy="9296400"/>
  <p:defaultTextStyle>
    <a:defPPr>
      <a:defRPr lang="en-US"/>
    </a:defPPr>
    <a:lvl1pPr marL="0" algn="l" defTabSz="457167" rtl="0" eaLnBrk="1" latinLnBrk="0" hangingPunct="1">
      <a:defRPr sz="1900" kern="1200">
        <a:solidFill>
          <a:schemeClr val="tx1"/>
        </a:solidFill>
        <a:latin typeface="+mn-lt"/>
        <a:ea typeface="+mn-ea"/>
        <a:cs typeface="+mn-cs"/>
      </a:defRPr>
    </a:lvl1pPr>
    <a:lvl2pPr marL="457167" algn="l" defTabSz="457167" rtl="0" eaLnBrk="1" latinLnBrk="0" hangingPunct="1">
      <a:defRPr sz="1900" kern="1200">
        <a:solidFill>
          <a:schemeClr val="tx1"/>
        </a:solidFill>
        <a:latin typeface="+mn-lt"/>
        <a:ea typeface="+mn-ea"/>
        <a:cs typeface="+mn-cs"/>
      </a:defRPr>
    </a:lvl2pPr>
    <a:lvl3pPr marL="914332" algn="l" defTabSz="457167" rtl="0" eaLnBrk="1" latinLnBrk="0" hangingPunct="1">
      <a:defRPr sz="1900" kern="1200">
        <a:solidFill>
          <a:schemeClr val="tx1"/>
        </a:solidFill>
        <a:latin typeface="+mn-lt"/>
        <a:ea typeface="+mn-ea"/>
        <a:cs typeface="+mn-cs"/>
      </a:defRPr>
    </a:lvl3pPr>
    <a:lvl4pPr marL="1371498" algn="l" defTabSz="457167" rtl="0" eaLnBrk="1" latinLnBrk="0" hangingPunct="1">
      <a:defRPr sz="1900" kern="1200">
        <a:solidFill>
          <a:schemeClr val="tx1"/>
        </a:solidFill>
        <a:latin typeface="+mn-lt"/>
        <a:ea typeface="+mn-ea"/>
        <a:cs typeface="+mn-cs"/>
      </a:defRPr>
    </a:lvl4pPr>
    <a:lvl5pPr marL="1828664" algn="l" defTabSz="457167" rtl="0" eaLnBrk="1" latinLnBrk="0" hangingPunct="1">
      <a:defRPr sz="1900" kern="1200">
        <a:solidFill>
          <a:schemeClr val="tx1"/>
        </a:solidFill>
        <a:latin typeface="+mn-lt"/>
        <a:ea typeface="+mn-ea"/>
        <a:cs typeface="+mn-cs"/>
      </a:defRPr>
    </a:lvl5pPr>
    <a:lvl6pPr marL="2285830" algn="l" defTabSz="457167" rtl="0" eaLnBrk="1" latinLnBrk="0" hangingPunct="1">
      <a:defRPr sz="1900" kern="1200">
        <a:solidFill>
          <a:schemeClr val="tx1"/>
        </a:solidFill>
        <a:latin typeface="+mn-lt"/>
        <a:ea typeface="+mn-ea"/>
        <a:cs typeface="+mn-cs"/>
      </a:defRPr>
    </a:lvl6pPr>
    <a:lvl7pPr marL="2742994" algn="l" defTabSz="457167" rtl="0" eaLnBrk="1" latinLnBrk="0" hangingPunct="1">
      <a:defRPr sz="1900" kern="1200">
        <a:solidFill>
          <a:schemeClr val="tx1"/>
        </a:solidFill>
        <a:latin typeface="+mn-lt"/>
        <a:ea typeface="+mn-ea"/>
        <a:cs typeface="+mn-cs"/>
      </a:defRPr>
    </a:lvl7pPr>
    <a:lvl8pPr marL="3200160" algn="l" defTabSz="457167" rtl="0" eaLnBrk="1" latinLnBrk="0" hangingPunct="1">
      <a:defRPr sz="1900" kern="1200">
        <a:solidFill>
          <a:schemeClr val="tx1"/>
        </a:solidFill>
        <a:latin typeface="+mn-lt"/>
        <a:ea typeface="+mn-ea"/>
        <a:cs typeface="+mn-cs"/>
      </a:defRPr>
    </a:lvl8pPr>
    <a:lvl9pPr marL="3657327" algn="l" defTabSz="457167"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wne Lachapelle" initials="DL" lastIdx="3" clrIdx="0"/>
  <p:cmAuthor id="2" name="Shauna Doerksen" initials="SD"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52C24B-C88A-4F1C-B732-68992DE72552}" v="2" dt="2021-10-17T23:27:19.9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483" autoAdjust="0"/>
  </p:normalViewPr>
  <p:slideViewPr>
    <p:cSldViewPr snapToGrid="0">
      <p:cViewPr varScale="1">
        <p:scale>
          <a:sx n="48" d="100"/>
          <a:sy n="48" d="100"/>
        </p:scale>
        <p:origin x="1008"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notesMaster" Target="notesMasters/notesMaster1.xml"/><Relationship Id="rId77"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microsoft.com/office/2016/11/relationships/changesInfo" Target="changesInfos/changesInfo1.xml"/><Relationship Id="rId7" Type="http://schemas.openxmlformats.org/officeDocument/2006/relationships/slide" Target="slides/slide1.xml"/><Relationship Id="rId71" Type="http://schemas.openxmlformats.org/officeDocument/2006/relationships/commentAuthors" Target="commentAuthors.xml"/><Relationship Id="rId2" Type="http://schemas.openxmlformats.org/officeDocument/2006/relationships/customXml" Target="../customXml/item2.xml"/><Relationship Id="rId29" Type="http://schemas.openxmlformats.org/officeDocument/2006/relationships/slide" Target="slides/slide2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mee Bowcott" userId="S::abowcott@wrha.mb.ca::de17c31c-8208-42af-ad09-00b034f2fba8" providerId="AD" clId="Web-{CDF3D6B9-E556-4342-9514-32D82D132A5E}"/>
    <pc:docChg chg="addSld delSld modSld">
      <pc:chgData name="Aimee Bowcott" userId="S::abowcott@wrha.mb.ca::de17c31c-8208-42af-ad09-00b034f2fba8" providerId="AD" clId="Web-{CDF3D6B9-E556-4342-9514-32D82D132A5E}" dt="2021-10-13T18:12:41.929" v="21"/>
      <pc:docMkLst>
        <pc:docMk/>
      </pc:docMkLst>
    </pc:docChg>
  </pc:docChgLst>
  <pc:docChgLst>
    <pc:chgData name="Shauna Doerksen" userId="0a081450-8ca8-4a20-8cfe-026cfbe8670e" providerId="ADAL" clId="{9E66A417-1F56-4A4D-9C13-EC74F9F572A7}"/>
    <pc:docChg chg="undo custSel addSld delSld modSld sldOrd">
      <pc:chgData name="Shauna Doerksen" userId="0a081450-8ca8-4a20-8cfe-026cfbe8670e" providerId="ADAL" clId="{9E66A417-1F56-4A4D-9C13-EC74F9F572A7}" dt="2021-09-21T20:21:51.203" v="2358" actId="2696"/>
      <pc:docMkLst>
        <pc:docMk/>
      </pc:docMkLst>
      <pc:sldChg chg="modNotesTx">
        <pc:chgData name="Shauna Doerksen" userId="0a081450-8ca8-4a20-8cfe-026cfbe8670e" providerId="ADAL" clId="{9E66A417-1F56-4A4D-9C13-EC74F9F572A7}" dt="2021-09-21T16:18:40.507" v="175" actId="20577"/>
        <pc:sldMkLst>
          <pc:docMk/>
          <pc:sldMk cId="0" sldId="283"/>
        </pc:sldMkLst>
      </pc:sldChg>
      <pc:sldChg chg="addSp modSp del modAnim modNotesTx">
        <pc:chgData name="Shauna Doerksen" userId="0a081450-8ca8-4a20-8cfe-026cfbe8670e" providerId="ADAL" clId="{9E66A417-1F56-4A4D-9C13-EC74F9F572A7}" dt="2021-09-21T19:51:56.468" v="1851" actId="113"/>
        <pc:sldMkLst>
          <pc:docMk/>
          <pc:sldMk cId="1234183510" sldId="316"/>
        </pc:sldMkLst>
        <pc:spChg chg="mod">
          <ac:chgData name="Shauna Doerksen" userId="0a081450-8ca8-4a20-8cfe-026cfbe8670e" providerId="ADAL" clId="{9E66A417-1F56-4A4D-9C13-EC74F9F572A7}" dt="2021-09-21T16:28:06.602" v="384" actId="207"/>
          <ac:spMkLst>
            <pc:docMk/>
            <pc:sldMk cId="1234183510" sldId="316"/>
            <ac:spMk id="2" creationId="{00000000-0000-0000-0000-000000000000}"/>
          </ac:spMkLst>
        </pc:spChg>
        <pc:spChg chg="mod">
          <ac:chgData name="Shauna Doerksen" userId="0a081450-8ca8-4a20-8cfe-026cfbe8670e" providerId="ADAL" clId="{9E66A417-1F56-4A4D-9C13-EC74F9F572A7}" dt="2021-09-21T16:26:00.465" v="364" actId="20577"/>
          <ac:spMkLst>
            <pc:docMk/>
            <pc:sldMk cId="1234183510" sldId="316"/>
            <ac:spMk id="3" creationId="{00000000-0000-0000-0000-000000000000}"/>
          </ac:spMkLst>
        </pc:spChg>
        <pc:spChg chg="add mod">
          <ac:chgData name="Shauna Doerksen" userId="0a081450-8ca8-4a20-8cfe-026cfbe8670e" providerId="ADAL" clId="{9E66A417-1F56-4A4D-9C13-EC74F9F572A7}" dt="2021-09-21T19:51:56.468" v="1851" actId="113"/>
          <ac:spMkLst>
            <pc:docMk/>
            <pc:sldMk cId="1234183510" sldId="316"/>
            <ac:spMk id="5" creationId="{ACB0FF47-8578-4EE1-9B67-024A78F56D1A}"/>
          </ac:spMkLst>
        </pc:spChg>
        <pc:picChg chg="mod">
          <ac:chgData name="Shauna Doerksen" userId="0a081450-8ca8-4a20-8cfe-026cfbe8670e" providerId="ADAL" clId="{9E66A417-1F56-4A4D-9C13-EC74F9F572A7}" dt="2021-09-21T16:29:34.258" v="436" actId="1076"/>
          <ac:picMkLst>
            <pc:docMk/>
            <pc:sldMk cId="1234183510" sldId="316"/>
            <ac:picMk id="13314" creationId="{00000000-0000-0000-0000-000000000000}"/>
          </ac:picMkLst>
        </pc:picChg>
      </pc:sldChg>
      <pc:sldChg chg="modNotesTx">
        <pc:chgData name="Shauna Doerksen" userId="0a081450-8ca8-4a20-8cfe-026cfbe8670e" providerId="ADAL" clId="{9E66A417-1F56-4A4D-9C13-EC74F9F572A7}" dt="2021-09-21T18:07:56.900" v="961" actId="5793"/>
        <pc:sldMkLst>
          <pc:docMk/>
          <pc:sldMk cId="0" sldId="359"/>
        </pc:sldMkLst>
      </pc:sldChg>
      <pc:sldChg chg="modSp">
        <pc:chgData name="Shauna Doerksen" userId="0a081450-8ca8-4a20-8cfe-026cfbe8670e" providerId="ADAL" clId="{9E66A417-1F56-4A4D-9C13-EC74F9F572A7}" dt="2021-09-21T17:43:40.426" v="611" actId="20577"/>
        <pc:sldMkLst>
          <pc:docMk/>
          <pc:sldMk cId="0" sldId="360"/>
        </pc:sldMkLst>
        <pc:spChg chg="mod">
          <ac:chgData name="Shauna Doerksen" userId="0a081450-8ca8-4a20-8cfe-026cfbe8670e" providerId="ADAL" clId="{9E66A417-1F56-4A4D-9C13-EC74F9F572A7}" dt="2021-09-21T17:43:40.426" v="611" actId="20577"/>
          <ac:spMkLst>
            <pc:docMk/>
            <pc:sldMk cId="0" sldId="360"/>
            <ac:spMk id="11267" creationId="{00000000-0000-0000-0000-000000000000}"/>
          </ac:spMkLst>
        </pc:spChg>
      </pc:sldChg>
      <pc:sldChg chg="modSp">
        <pc:chgData name="Shauna Doerksen" userId="0a081450-8ca8-4a20-8cfe-026cfbe8670e" providerId="ADAL" clId="{9E66A417-1F56-4A4D-9C13-EC74F9F572A7}" dt="2021-09-21T18:03:53.275" v="629" actId="20577"/>
        <pc:sldMkLst>
          <pc:docMk/>
          <pc:sldMk cId="1304337819" sldId="407"/>
        </pc:sldMkLst>
        <pc:spChg chg="mod">
          <ac:chgData name="Shauna Doerksen" userId="0a081450-8ca8-4a20-8cfe-026cfbe8670e" providerId="ADAL" clId="{9E66A417-1F56-4A4D-9C13-EC74F9F572A7}" dt="2021-09-21T18:03:53.275" v="629" actId="20577"/>
          <ac:spMkLst>
            <pc:docMk/>
            <pc:sldMk cId="1304337819" sldId="407"/>
            <ac:spMk id="2" creationId="{00000000-0000-0000-0000-000000000000}"/>
          </ac:spMkLst>
        </pc:spChg>
      </pc:sldChg>
      <pc:sldChg chg="modSp add ord">
        <pc:chgData name="Shauna Doerksen" userId="0a081450-8ca8-4a20-8cfe-026cfbe8670e" providerId="ADAL" clId="{9E66A417-1F56-4A4D-9C13-EC74F9F572A7}" dt="2021-09-21T19:51:38.336" v="1850"/>
        <pc:sldMkLst>
          <pc:docMk/>
          <pc:sldMk cId="3549830938" sldId="409"/>
        </pc:sldMkLst>
        <pc:picChg chg="mod">
          <ac:chgData name="Shauna Doerksen" userId="0a081450-8ca8-4a20-8cfe-026cfbe8670e" providerId="ADAL" clId="{9E66A417-1F56-4A4D-9C13-EC74F9F572A7}" dt="2021-09-21T16:35:06.588" v="580" actId="1076"/>
          <ac:picMkLst>
            <pc:docMk/>
            <pc:sldMk cId="3549830938" sldId="409"/>
            <ac:picMk id="103426" creationId="{00000000-0000-0000-0000-000000000000}"/>
          </ac:picMkLst>
        </pc:picChg>
      </pc:sldChg>
      <pc:sldChg chg="ord">
        <pc:chgData name="Shauna Doerksen" userId="0a081450-8ca8-4a20-8cfe-026cfbe8670e" providerId="ADAL" clId="{9E66A417-1F56-4A4D-9C13-EC74F9F572A7}" dt="2021-09-21T19:51:38.336" v="1850"/>
        <pc:sldMkLst>
          <pc:docMk/>
          <pc:sldMk cId="2091321279" sldId="419"/>
        </pc:sldMkLst>
      </pc:sldChg>
      <pc:sldChg chg="modNotesTx">
        <pc:chgData name="Shauna Doerksen" userId="0a081450-8ca8-4a20-8cfe-026cfbe8670e" providerId="ADAL" clId="{9E66A417-1F56-4A4D-9C13-EC74F9F572A7}" dt="2021-09-21T18:04:45.366" v="663" actId="20577"/>
        <pc:sldMkLst>
          <pc:docMk/>
          <pc:sldMk cId="2059554893" sldId="430"/>
        </pc:sldMkLst>
      </pc:sldChg>
      <pc:sldChg chg="modSp">
        <pc:chgData name="Shauna Doerksen" userId="0a081450-8ca8-4a20-8cfe-026cfbe8670e" providerId="ADAL" clId="{9E66A417-1F56-4A4D-9C13-EC74F9F572A7}" dt="2021-09-21T17:42:35.336" v="582" actId="20577"/>
        <pc:sldMkLst>
          <pc:docMk/>
          <pc:sldMk cId="173664676" sldId="434"/>
        </pc:sldMkLst>
        <pc:spChg chg="mod">
          <ac:chgData name="Shauna Doerksen" userId="0a081450-8ca8-4a20-8cfe-026cfbe8670e" providerId="ADAL" clId="{9E66A417-1F56-4A4D-9C13-EC74F9F572A7}" dt="2021-09-21T17:42:35.336" v="582" actId="20577"/>
          <ac:spMkLst>
            <pc:docMk/>
            <pc:sldMk cId="173664676" sldId="434"/>
            <ac:spMk id="7171" creationId="{00000000-0000-0000-0000-000000000000}"/>
          </ac:spMkLst>
        </pc:spChg>
      </pc:sldChg>
      <pc:sldChg chg="modNotesTx">
        <pc:chgData name="Shauna Doerksen" userId="0a081450-8ca8-4a20-8cfe-026cfbe8670e" providerId="ADAL" clId="{9E66A417-1F56-4A4D-9C13-EC74F9F572A7}" dt="2021-09-21T17:43:06.884" v="596" actId="20577"/>
        <pc:sldMkLst>
          <pc:docMk/>
          <pc:sldMk cId="1990089806" sldId="435"/>
        </pc:sldMkLst>
      </pc:sldChg>
      <pc:sldChg chg="modSp modNotesTx">
        <pc:chgData name="Shauna Doerksen" userId="0a081450-8ca8-4a20-8cfe-026cfbe8670e" providerId="ADAL" clId="{9E66A417-1F56-4A4D-9C13-EC74F9F572A7}" dt="2021-09-21T18:09:08.275" v="980" actId="6549"/>
        <pc:sldMkLst>
          <pc:docMk/>
          <pc:sldMk cId="414251356" sldId="439"/>
        </pc:sldMkLst>
        <pc:spChg chg="mod">
          <ac:chgData name="Shauna Doerksen" userId="0a081450-8ca8-4a20-8cfe-026cfbe8670e" providerId="ADAL" clId="{9E66A417-1F56-4A4D-9C13-EC74F9F572A7}" dt="2021-09-21T18:08:46.137" v="962" actId="6549"/>
          <ac:spMkLst>
            <pc:docMk/>
            <pc:sldMk cId="414251356" sldId="439"/>
            <ac:spMk id="15363" creationId="{00000000-0000-0000-0000-000000000000}"/>
          </ac:spMkLst>
        </pc:spChg>
      </pc:sldChg>
      <pc:sldChg chg="modNotesTx">
        <pc:chgData name="Shauna Doerksen" userId="0a081450-8ca8-4a20-8cfe-026cfbe8670e" providerId="ADAL" clId="{9E66A417-1F56-4A4D-9C13-EC74F9F572A7}" dt="2021-09-21T18:09:31.883" v="981" actId="20577"/>
        <pc:sldMkLst>
          <pc:docMk/>
          <pc:sldMk cId="3912133531" sldId="440"/>
        </pc:sldMkLst>
      </pc:sldChg>
      <pc:sldChg chg="modSp modNotesTx">
        <pc:chgData name="Shauna Doerksen" userId="0a081450-8ca8-4a20-8cfe-026cfbe8670e" providerId="ADAL" clId="{9E66A417-1F56-4A4D-9C13-EC74F9F572A7}" dt="2021-09-21T18:09:49.845" v="993" actId="20577"/>
        <pc:sldMkLst>
          <pc:docMk/>
          <pc:sldMk cId="911995228" sldId="441"/>
        </pc:sldMkLst>
        <pc:spChg chg="mod">
          <ac:chgData name="Shauna Doerksen" userId="0a081450-8ca8-4a20-8cfe-026cfbe8670e" providerId="ADAL" clId="{9E66A417-1F56-4A4D-9C13-EC74F9F572A7}" dt="2021-09-21T16:15:00.307" v="3" actId="207"/>
          <ac:spMkLst>
            <pc:docMk/>
            <pc:sldMk cId="911995228" sldId="441"/>
            <ac:spMk id="15363" creationId="{00000000-0000-0000-0000-000000000000}"/>
          </ac:spMkLst>
        </pc:spChg>
      </pc:sldChg>
      <pc:sldChg chg="modNotesTx">
        <pc:chgData name="Shauna Doerksen" userId="0a081450-8ca8-4a20-8cfe-026cfbe8670e" providerId="ADAL" clId="{9E66A417-1F56-4A4D-9C13-EC74F9F572A7}" dt="2021-09-21T19:53:12.648" v="1854" actId="20577"/>
        <pc:sldMkLst>
          <pc:docMk/>
          <pc:sldMk cId="1329344551" sldId="450"/>
        </pc:sldMkLst>
      </pc:sldChg>
      <pc:sldChg chg="modNotesTx">
        <pc:chgData name="Shauna Doerksen" userId="0a081450-8ca8-4a20-8cfe-026cfbe8670e" providerId="ADAL" clId="{9E66A417-1F56-4A4D-9C13-EC74F9F572A7}" dt="2021-09-21T19:54:09.512" v="1922" actId="20577"/>
        <pc:sldMkLst>
          <pc:docMk/>
          <pc:sldMk cId="4292863556" sldId="454"/>
        </pc:sldMkLst>
      </pc:sldChg>
      <pc:sldChg chg="modNotesTx">
        <pc:chgData name="Shauna Doerksen" userId="0a081450-8ca8-4a20-8cfe-026cfbe8670e" providerId="ADAL" clId="{9E66A417-1F56-4A4D-9C13-EC74F9F572A7}" dt="2021-09-21T19:54:25.236" v="1926" actId="20577"/>
        <pc:sldMkLst>
          <pc:docMk/>
          <pc:sldMk cId="217293669" sldId="455"/>
        </pc:sldMkLst>
      </pc:sldChg>
      <pc:sldChg chg="modNotesTx">
        <pc:chgData name="Shauna Doerksen" userId="0a081450-8ca8-4a20-8cfe-026cfbe8670e" providerId="ADAL" clId="{9E66A417-1F56-4A4D-9C13-EC74F9F572A7}" dt="2021-09-21T19:55:59.696" v="2120" actId="20577"/>
        <pc:sldMkLst>
          <pc:docMk/>
          <pc:sldMk cId="802564441" sldId="456"/>
        </pc:sldMkLst>
      </pc:sldChg>
      <pc:sldChg chg="modNotesTx">
        <pc:chgData name="Shauna Doerksen" userId="0a081450-8ca8-4a20-8cfe-026cfbe8670e" providerId="ADAL" clId="{9E66A417-1F56-4A4D-9C13-EC74F9F572A7}" dt="2021-09-21T19:56:27.866" v="2138" actId="20577"/>
        <pc:sldMkLst>
          <pc:docMk/>
          <pc:sldMk cId="2824811592" sldId="460"/>
        </pc:sldMkLst>
      </pc:sldChg>
      <pc:sldChg chg="modNotesTx">
        <pc:chgData name="Shauna Doerksen" userId="0a081450-8ca8-4a20-8cfe-026cfbe8670e" providerId="ADAL" clId="{9E66A417-1F56-4A4D-9C13-EC74F9F572A7}" dt="2021-09-21T19:57:36.860" v="2228" actId="20577"/>
        <pc:sldMkLst>
          <pc:docMk/>
          <pc:sldMk cId="3081566453" sldId="478"/>
        </pc:sldMkLst>
      </pc:sldChg>
      <pc:sldChg chg="modNotesTx">
        <pc:chgData name="Shauna Doerksen" userId="0a081450-8ca8-4a20-8cfe-026cfbe8670e" providerId="ADAL" clId="{9E66A417-1F56-4A4D-9C13-EC74F9F572A7}" dt="2021-09-21T19:46:17.373" v="1820" actId="20577"/>
        <pc:sldMkLst>
          <pc:docMk/>
          <pc:sldMk cId="1923965942" sldId="488"/>
        </pc:sldMkLst>
      </pc:sldChg>
      <pc:sldChg chg="addSp delSp delDesignElem">
        <pc:chgData name="Shauna Doerksen" userId="0a081450-8ca8-4a20-8cfe-026cfbe8670e" providerId="ADAL" clId="{9E66A417-1F56-4A4D-9C13-EC74F9F572A7}" dt="2021-09-21T16:33:22.475" v="562"/>
        <pc:sldMkLst>
          <pc:docMk/>
          <pc:sldMk cId="946747035" sldId="489"/>
        </pc:sldMkLst>
        <pc:spChg chg="add del">
          <ac:chgData name="Shauna Doerksen" userId="0a081450-8ca8-4a20-8cfe-026cfbe8670e" providerId="ADAL" clId="{9E66A417-1F56-4A4D-9C13-EC74F9F572A7}" dt="2021-09-21T16:33:22.475" v="562"/>
          <ac:spMkLst>
            <pc:docMk/>
            <pc:sldMk cId="946747035" sldId="489"/>
            <ac:spMk id="137" creationId="{F1ADD25B-0A33-4EF2-90F4-43139269318B}"/>
          </ac:spMkLst>
        </pc:spChg>
        <pc:spChg chg="add del">
          <ac:chgData name="Shauna Doerksen" userId="0a081450-8ca8-4a20-8cfe-026cfbe8670e" providerId="ADAL" clId="{9E66A417-1F56-4A4D-9C13-EC74F9F572A7}" dt="2021-09-21T16:33:22.475" v="562"/>
          <ac:spMkLst>
            <pc:docMk/>
            <pc:sldMk cId="946747035" sldId="489"/>
            <ac:spMk id="139" creationId="{74DB6F31-1B9E-4237-84A3-0825BFDF4616}"/>
          </ac:spMkLst>
        </pc:spChg>
      </pc:sldChg>
      <pc:sldChg chg="addSp delSp delDesignElem modNotesTx">
        <pc:chgData name="Shauna Doerksen" userId="0a081450-8ca8-4a20-8cfe-026cfbe8670e" providerId="ADAL" clId="{9E66A417-1F56-4A4D-9C13-EC74F9F572A7}" dt="2021-09-21T19:57:57.873" v="2233" actId="20577"/>
        <pc:sldMkLst>
          <pc:docMk/>
          <pc:sldMk cId="2414713937" sldId="491"/>
        </pc:sldMkLst>
        <pc:spChg chg="add del">
          <ac:chgData name="Shauna Doerksen" userId="0a081450-8ca8-4a20-8cfe-026cfbe8670e" providerId="ADAL" clId="{9E66A417-1F56-4A4D-9C13-EC74F9F572A7}" dt="2021-09-21T16:33:22.475" v="562"/>
          <ac:spMkLst>
            <pc:docMk/>
            <pc:sldMk cId="2414713937" sldId="491"/>
            <ac:spMk id="137" creationId="{F1ADD25B-0A33-4EF2-90F4-43139269318B}"/>
          </ac:spMkLst>
        </pc:spChg>
        <pc:spChg chg="add del">
          <ac:chgData name="Shauna Doerksen" userId="0a081450-8ca8-4a20-8cfe-026cfbe8670e" providerId="ADAL" clId="{9E66A417-1F56-4A4D-9C13-EC74F9F572A7}" dt="2021-09-21T16:33:22.475" v="562"/>
          <ac:spMkLst>
            <pc:docMk/>
            <pc:sldMk cId="2414713937" sldId="491"/>
            <ac:spMk id="139" creationId="{74DB6F31-1B9E-4237-84A3-0825BFDF4616}"/>
          </ac:spMkLst>
        </pc:spChg>
      </pc:sldChg>
      <pc:sldChg chg="modNotesTx">
        <pc:chgData name="Shauna Doerksen" userId="0a081450-8ca8-4a20-8cfe-026cfbe8670e" providerId="ADAL" clId="{9E66A417-1F56-4A4D-9C13-EC74F9F572A7}" dt="2021-09-21T18:06:32.295" v="850" actId="20577"/>
        <pc:sldMkLst>
          <pc:docMk/>
          <pc:sldMk cId="2330347692" sldId="495"/>
        </pc:sldMkLst>
      </pc:sldChg>
      <pc:sldChg chg="modSp">
        <pc:chgData name="Shauna Doerksen" userId="0a081450-8ca8-4a20-8cfe-026cfbe8670e" providerId="ADAL" clId="{9E66A417-1F56-4A4D-9C13-EC74F9F572A7}" dt="2021-09-21T20:04:21.671" v="2309" actId="12"/>
        <pc:sldMkLst>
          <pc:docMk/>
          <pc:sldMk cId="3875552614" sldId="497"/>
        </pc:sldMkLst>
        <pc:spChg chg="mod">
          <ac:chgData name="Shauna Doerksen" userId="0a081450-8ca8-4a20-8cfe-026cfbe8670e" providerId="ADAL" clId="{9E66A417-1F56-4A4D-9C13-EC74F9F572A7}" dt="2021-09-21T20:04:00.184" v="2306" actId="12"/>
          <ac:spMkLst>
            <pc:docMk/>
            <pc:sldMk cId="3875552614" sldId="497"/>
            <ac:spMk id="3" creationId="{EB978E20-194F-4791-B87B-B0A9D7F2CE97}"/>
          </ac:spMkLst>
        </pc:spChg>
        <pc:spChg chg="mod">
          <ac:chgData name="Shauna Doerksen" userId="0a081450-8ca8-4a20-8cfe-026cfbe8670e" providerId="ADAL" clId="{9E66A417-1F56-4A4D-9C13-EC74F9F572A7}" dt="2021-09-21T20:04:21.671" v="2309" actId="12"/>
          <ac:spMkLst>
            <pc:docMk/>
            <pc:sldMk cId="3875552614" sldId="497"/>
            <ac:spMk id="6" creationId="{28F29C10-AD2E-4E2F-ABE6-9059C30382ED}"/>
          </ac:spMkLst>
        </pc:spChg>
      </pc:sldChg>
      <pc:sldChg chg="modSp modNotesTx">
        <pc:chgData name="Shauna Doerksen" userId="0a081450-8ca8-4a20-8cfe-026cfbe8670e" providerId="ADAL" clId="{9E66A417-1F56-4A4D-9C13-EC74F9F572A7}" dt="2021-09-21T20:04:57.981" v="2316" actId="20577"/>
        <pc:sldMkLst>
          <pc:docMk/>
          <pc:sldMk cId="3353366151" sldId="499"/>
        </pc:sldMkLst>
        <pc:spChg chg="mod">
          <ac:chgData name="Shauna Doerksen" userId="0a081450-8ca8-4a20-8cfe-026cfbe8670e" providerId="ADAL" clId="{9E66A417-1F56-4A4D-9C13-EC74F9F572A7}" dt="2021-09-21T20:04:54.618" v="2315" actId="207"/>
          <ac:spMkLst>
            <pc:docMk/>
            <pc:sldMk cId="3353366151" sldId="499"/>
            <ac:spMk id="7171" creationId="{00000000-0000-0000-0000-000000000000}"/>
          </ac:spMkLst>
        </pc:spChg>
      </pc:sldChg>
      <pc:sldChg chg="modSp add modNotesTx">
        <pc:chgData name="Shauna Doerksen" userId="0a081450-8ca8-4a20-8cfe-026cfbe8670e" providerId="ADAL" clId="{9E66A417-1F56-4A4D-9C13-EC74F9F572A7}" dt="2021-09-21T19:51:32.302" v="1849" actId="20577"/>
        <pc:sldMkLst>
          <pc:docMk/>
          <pc:sldMk cId="3623094142" sldId="500"/>
        </pc:sldMkLst>
        <pc:picChg chg="mod">
          <ac:chgData name="Shauna Doerksen" userId="0a081450-8ca8-4a20-8cfe-026cfbe8670e" providerId="ADAL" clId="{9E66A417-1F56-4A4D-9C13-EC74F9F572A7}" dt="2021-09-21T16:34:53.798" v="576" actId="1076"/>
          <ac:picMkLst>
            <pc:docMk/>
            <pc:sldMk cId="3623094142" sldId="500"/>
            <ac:picMk id="7" creationId="{70A0420C-ABD4-4764-990C-C505AB19B445}"/>
          </ac:picMkLst>
        </pc:picChg>
      </pc:sldChg>
      <pc:sldChg chg="modSp add">
        <pc:chgData name="Shauna Doerksen" userId="0a081450-8ca8-4a20-8cfe-026cfbe8670e" providerId="ADAL" clId="{9E66A417-1F56-4A4D-9C13-EC74F9F572A7}" dt="2021-09-21T16:35:01.509" v="578" actId="1076"/>
        <pc:sldMkLst>
          <pc:docMk/>
          <pc:sldMk cId="3621091900" sldId="501"/>
        </pc:sldMkLst>
        <pc:picChg chg="mod">
          <ac:chgData name="Shauna Doerksen" userId="0a081450-8ca8-4a20-8cfe-026cfbe8670e" providerId="ADAL" clId="{9E66A417-1F56-4A4D-9C13-EC74F9F572A7}" dt="2021-09-21T16:35:01.509" v="578" actId="1076"/>
          <ac:picMkLst>
            <pc:docMk/>
            <pc:sldMk cId="3621091900" sldId="501"/>
            <ac:picMk id="6" creationId="{6CBD860B-4635-4C9F-804C-382242A78779}"/>
          </ac:picMkLst>
        </pc:picChg>
      </pc:sldChg>
      <pc:sldChg chg="modSp add">
        <pc:chgData name="Shauna Doerksen" userId="0a081450-8ca8-4a20-8cfe-026cfbe8670e" providerId="ADAL" clId="{9E66A417-1F56-4A4D-9C13-EC74F9F572A7}" dt="2021-09-21T20:18:45.111" v="2330" actId="1076"/>
        <pc:sldMkLst>
          <pc:docMk/>
          <pc:sldMk cId="713180947" sldId="502"/>
        </pc:sldMkLst>
        <pc:spChg chg="mod">
          <ac:chgData name="Shauna Doerksen" userId="0a081450-8ca8-4a20-8cfe-026cfbe8670e" providerId="ADAL" clId="{9E66A417-1F56-4A4D-9C13-EC74F9F572A7}" dt="2021-09-21T20:18:36.093" v="2328" actId="1038"/>
          <ac:spMkLst>
            <pc:docMk/>
            <pc:sldMk cId="713180947" sldId="502"/>
            <ac:spMk id="109570" creationId="{4553BA96-BA45-4055-B50A-0324803C0C3F}"/>
          </ac:spMkLst>
        </pc:spChg>
        <pc:picChg chg="mod">
          <ac:chgData name="Shauna Doerksen" userId="0a081450-8ca8-4a20-8cfe-026cfbe8670e" providerId="ADAL" clId="{9E66A417-1F56-4A4D-9C13-EC74F9F572A7}" dt="2021-09-21T20:18:45.111" v="2330" actId="1076"/>
          <ac:picMkLst>
            <pc:docMk/>
            <pc:sldMk cId="713180947" sldId="502"/>
            <ac:picMk id="4" creationId="{87515E82-008D-412C-9F39-6115B3E3636F}"/>
          </ac:picMkLst>
        </pc:picChg>
      </pc:sldChg>
      <pc:sldChg chg="modSp add modNotesTx">
        <pc:chgData name="Shauna Doerksen" userId="0a081450-8ca8-4a20-8cfe-026cfbe8670e" providerId="ADAL" clId="{9E66A417-1F56-4A4D-9C13-EC74F9F572A7}" dt="2021-09-21T20:21:46.038" v="2356" actId="20577"/>
        <pc:sldMkLst>
          <pc:docMk/>
          <pc:sldMk cId="2969244052" sldId="503"/>
        </pc:sldMkLst>
        <pc:spChg chg="mod">
          <ac:chgData name="Shauna Doerksen" userId="0a081450-8ca8-4a20-8cfe-026cfbe8670e" providerId="ADAL" clId="{9E66A417-1F56-4A4D-9C13-EC74F9F572A7}" dt="2021-09-21T20:21:23.931" v="2354" actId="207"/>
          <ac:spMkLst>
            <pc:docMk/>
            <pc:sldMk cId="2969244052" sldId="503"/>
            <ac:spMk id="66563" creationId="{B919DA91-89D4-4BFA-B848-2CF66BC44C43}"/>
          </ac:spMkLst>
        </pc:spChg>
        <pc:spChg chg="mod">
          <ac:chgData name="Shauna Doerksen" userId="0a081450-8ca8-4a20-8cfe-026cfbe8670e" providerId="ADAL" clId="{9E66A417-1F56-4A4D-9C13-EC74F9F572A7}" dt="2021-09-21T20:19:23.653" v="2338"/>
          <ac:spMkLst>
            <pc:docMk/>
            <pc:sldMk cId="2969244052" sldId="503"/>
            <ac:spMk id="109570" creationId="{4553BA96-BA45-4055-B50A-0324803C0C3F}"/>
          </ac:spMkLst>
        </pc:spChg>
      </pc:sldChg>
    </pc:docChg>
  </pc:docChgLst>
  <pc:docChgLst>
    <pc:chgData name="Shauna Doerksen" userId="S::sdoerksen2@wrha.mb.ca::0a081450-8ca8-4a20-8cfe-026cfbe8670e" providerId="AD" clId="Web-{5952C24B-C88A-4F1C-B732-68992DE72552}"/>
    <pc:docChg chg="modSld">
      <pc:chgData name="Shauna Doerksen" userId="S::sdoerksen2@wrha.mb.ca::0a081450-8ca8-4a20-8cfe-026cfbe8670e" providerId="AD" clId="Web-{5952C24B-C88A-4F1C-B732-68992DE72552}" dt="2021-10-17T23:27:19.340" v="0" actId="20577"/>
      <pc:docMkLst>
        <pc:docMk/>
      </pc:docMkLst>
      <pc:sldChg chg="modSp">
        <pc:chgData name="Shauna Doerksen" userId="S::sdoerksen2@wrha.mb.ca::0a081450-8ca8-4a20-8cfe-026cfbe8670e" providerId="AD" clId="Web-{5952C24B-C88A-4F1C-B732-68992DE72552}" dt="2021-10-17T23:27:19.340" v="0" actId="20577"/>
        <pc:sldMkLst>
          <pc:docMk/>
          <pc:sldMk cId="0" sldId="358"/>
        </pc:sldMkLst>
        <pc:spChg chg="mod">
          <ac:chgData name="Shauna Doerksen" userId="S::sdoerksen2@wrha.mb.ca::0a081450-8ca8-4a20-8cfe-026cfbe8670e" providerId="AD" clId="Web-{5952C24B-C88A-4F1C-B732-68992DE72552}" dt="2021-10-17T23:27:19.340" v="0" actId="20577"/>
          <ac:spMkLst>
            <pc:docMk/>
            <pc:sldMk cId="0" sldId="358"/>
            <ac:spMk id="2" creationId="{00000000-0000-0000-0000-000000000000}"/>
          </ac:spMkLst>
        </pc:spChg>
      </pc:sldChg>
    </pc:docChg>
  </pc:docChgLst>
  <pc:docChgLst>
    <pc:chgData name="Shauna Doerksen" userId="S::sdoerksen2@wrha.mb.ca::0a081450-8ca8-4a20-8cfe-026cfbe8670e" providerId="AD" clId="Web-{063DB5F0-06A3-411A-BEAF-0C8E1FDEA032}"/>
    <pc:docChg chg="modSld">
      <pc:chgData name="Shauna Doerksen" userId="S::sdoerksen2@wrha.mb.ca::0a081450-8ca8-4a20-8cfe-026cfbe8670e" providerId="AD" clId="Web-{063DB5F0-06A3-411A-BEAF-0C8E1FDEA032}" dt="2021-09-27T19:44:14.321" v="39"/>
      <pc:docMkLst>
        <pc:docMk/>
      </pc:docMkLst>
      <pc:sldChg chg="modNotes">
        <pc:chgData name="Shauna Doerksen" userId="S::sdoerksen2@wrha.mb.ca::0a081450-8ca8-4a20-8cfe-026cfbe8670e" providerId="AD" clId="Web-{063DB5F0-06A3-411A-BEAF-0C8E1FDEA032}" dt="2021-09-27T19:44:14.321" v="39"/>
        <pc:sldMkLst>
          <pc:docMk/>
          <pc:sldMk cId="3353366151" sldId="499"/>
        </pc:sldMkLst>
      </pc:sldChg>
      <pc:sldChg chg="modSp">
        <pc:chgData name="Shauna Doerksen" userId="S::sdoerksen2@wrha.mb.ca::0a081450-8ca8-4a20-8cfe-026cfbe8670e" providerId="AD" clId="Web-{063DB5F0-06A3-411A-BEAF-0C8E1FDEA032}" dt="2021-09-27T19:43:56.133" v="1" actId="20577"/>
        <pc:sldMkLst>
          <pc:docMk/>
          <pc:sldMk cId="2969244052" sldId="503"/>
        </pc:sldMkLst>
        <pc:spChg chg="mod">
          <ac:chgData name="Shauna Doerksen" userId="S::sdoerksen2@wrha.mb.ca::0a081450-8ca8-4a20-8cfe-026cfbe8670e" providerId="AD" clId="Web-{063DB5F0-06A3-411A-BEAF-0C8E1FDEA032}" dt="2021-09-27T19:43:56.133" v="1" actId="20577"/>
          <ac:spMkLst>
            <pc:docMk/>
            <pc:sldMk cId="2969244052" sldId="503"/>
            <ac:spMk id="109570" creationId="{4553BA96-BA45-4055-B50A-0324803C0C3F}"/>
          </ac:spMkLst>
        </pc:spChg>
      </pc:sldChg>
    </pc:docChg>
  </pc:docChgLst>
  <pc:docChgLst>
    <pc:chgData name="Shauna Doerksen" userId="S::sdoerksen2@wrha.mb.ca::0a081450-8ca8-4a20-8cfe-026cfbe8670e" providerId="AD" clId="Web-{1848560C-6D43-4185-B5AD-2EA70B17D0F5}"/>
  </pc:docChgLst>
  <pc:docChgLst>
    <pc:chgData name="Shauna Doerksen" userId="0a081450-8ca8-4a20-8cfe-026cfbe8670e" providerId="ADAL" clId="{B8A241D8-8169-47F0-972A-31BADAC7A362}"/>
    <pc:docChg chg="custSel addSld delSld modSld">
      <pc:chgData name="Shauna Doerksen" userId="0a081450-8ca8-4a20-8cfe-026cfbe8670e" providerId="ADAL" clId="{B8A241D8-8169-47F0-972A-31BADAC7A362}" dt="2021-10-18T00:22:09.528" v="283" actId="20577"/>
      <pc:docMkLst>
        <pc:docMk/>
      </pc:docMkLst>
      <pc:sldChg chg="addSp modSp modAnim modNotesTx">
        <pc:chgData name="Shauna Doerksen" userId="0a081450-8ca8-4a20-8cfe-026cfbe8670e" providerId="ADAL" clId="{B8A241D8-8169-47F0-972A-31BADAC7A362}" dt="2021-10-18T00:10:26.232" v="189"/>
        <pc:sldMkLst>
          <pc:docMk/>
          <pc:sldMk cId="1234183510" sldId="316"/>
        </pc:sldMkLst>
        <pc:spChg chg="mod ord">
          <ac:chgData name="Shauna Doerksen" userId="0a081450-8ca8-4a20-8cfe-026cfbe8670e" providerId="ADAL" clId="{B8A241D8-8169-47F0-972A-31BADAC7A362}" dt="2021-10-18T00:09:52.739" v="182" actId="167"/>
          <ac:spMkLst>
            <pc:docMk/>
            <pc:sldMk cId="1234183510" sldId="316"/>
            <ac:spMk id="5" creationId="{ACB0FF47-8578-4EE1-9B67-024A78F56D1A}"/>
          </ac:spMkLst>
        </pc:spChg>
        <pc:spChg chg="add mod ord">
          <ac:chgData name="Shauna Doerksen" userId="0a081450-8ca8-4a20-8cfe-026cfbe8670e" providerId="ADAL" clId="{B8A241D8-8169-47F0-972A-31BADAC7A362}" dt="2021-10-18T00:08:33.750" v="172" actId="171"/>
          <ac:spMkLst>
            <pc:docMk/>
            <pc:sldMk cId="1234183510" sldId="316"/>
            <ac:spMk id="6" creationId="{AD9F17F6-7FE8-4019-8285-75E38708B174}"/>
          </ac:spMkLst>
        </pc:spChg>
      </pc:sldChg>
      <pc:sldChg chg="addSp delSp modSp">
        <pc:chgData name="Shauna Doerksen" userId="0a081450-8ca8-4a20-8cfe-026cfbe8670e" providerId="ADAL" clId="{B8A241D8-8169-47F0-972A-31BADAC7A362}" dt="2021-10-17T23:49:51.855" v="7" actId="1076"/>
        <pc:sldMkLst>
          <pc:docMk/>
          <pc:sldMk cId="0" sldId="358"/>
        </pc:sldMkLst>
        <pc:spChg chg="add del mod">
          <ac:chgData name="Shauna Doerksen" userId="0a081450-8ca8-4a20-8cfe-026cfbe8670e" providerId="ADAL" clId="{B8A241D8-8169-47F0-972A-31BADAC7A362}" dt="2021-10-17T23:49:34.455" v="2" actId="478"/>
          <ac:spMkLst>
            <pc:docMk/>
            <pc:sldMk cId="0" sldId="358"/>
            <ac:spMk id="4" creationId="{DE78AEBA-7144-4EA1-A005-98F293A9E7CA}"/>
          </ac:spMkLst>
        </pc:spChg>
        <pc:spChg chg="del">
          <ac:chgData name="Shauna Doerksen" userId="0a081450-8ca8-4a20-8cfe-026cfbe8670e" providerId="ADAL" clId="{B8A241D8-8169-47F0-972A-31BADAC7A362}" dt="2021-10-17T23:49:32.336" v="1" actId="478"/>
          <ac:spMkLst>
            <pc:docMk/>
            <pc:sldMk cId="0" sldId="358"/>
            <ac:spMk id="6147" creationId="{00000000-0000-0000-0000-000000000000}"/>
          </ac:spMkLst>
        </pc:spChg>
        <pc:picChg chg="add mod">
          <ac:chgData name="Shauna Doerksen" userId="0a081450-8ca8-4a20-8cfe-026cfbe8670e" providerId="ADAL" clId="{B8A241D8-8169-47F0-972A-31BADAC7A362}" dt="2021-10-17T23:49:51.855" v="7" actId="1076"/>
          <ac:picMkLst>
            <pc:docMk/>
            <pc:sldMk cId="0" sldId="358"/>
            <ac:picMk id="1026" creationId="{D7717A5F-27DC-4FE8-943E-ACFF12B54EF0}"/>
          </ac:picMkLst>
        </pc:picChg>
      </pc:sldChg>
      <pc:sldChg chg="modNotesTx">
        <pc:chgData name="Shauna Doerksen" userId="0a081450-8ca8-4a20-8cfe-026cfbe8670e" providerId="ADAL" clId="{B8A241D8-8169-47F0-972A-31BADAC7A362}" dt="2021-10-17T23:52:52.849" v="31" actId="20577"/>
        <pc:sldMkLst>
          <pc:docMk/>
          <pc:sldMk cId="0" sldId="359"/>
        </pc:sldMkLst>
      </pc:sldChg>
      <pc:sldChg chg="modAnim modNotesTx">
        <pc:chgData name="Shauna Doerksen" userId="0a081450-8ca8-4a20-8cfe-026cfbe8670e" providerId="ADAL" clId="{B8A241D8-8169-47F0-972A-31BADAC7A362}" dt="2021-10-18T00:02:38.891" v="158"/>
        <pc:sldMkLst>
          <pc:docMk/>
          <pc:sldMk cId="2059554893" sldId="430"/>
        </pc:sldMkLst>
      </pc:sldChg>
      <pc:sldChg chg="modNotesTx">
        <pc:chgData name="Shauna Doerksen" userId="0a081450-8ca8-4a20-8cfe-026cfbe8670e" providerId="ADAL" clId="{B8A241D8-8169-47F0-972A-31BADAC7A362}" dt="2021-10-17T23:51:05.098" v="15" actId="20577"/>
        <pc:sldMkLst>
          <pc:docMk/>
          <pc:sldMk cId="1990089806" sldId="435"/>
        </pc:sldMkLst>
      </pc:sldChg>
      <pc:sldChg chg="modSp">
        <pc:chgData name="Shauna Doerksen" userId="0a081450-8ca8-4a20-8cfe-026cfbe8670e" providerId="ADAL" clId="{B8A241D8-8169-47F0-972A-31BADAC7A362}" dt="2021-10-17T23:51:10.634" v="16" actId="6549"/>
        <pc:sldMkLst>
          <pc:docMk/>
          <pc:sldMk cId="3584392053" sldId="436"/>
        </pc:sldMkLst>
        <pc:spChg chg="mod">
          <ac:chgData name="Shauna Doerksen" userId="0a081450-8ca8-4a20-8cfe-026cfbe8670e" providerId="ADAL" clId="{B8A241D8-8169-47F0-972A-31BADAC7A362}" dt="2021-10-17T23:51:10.634" v="16" actId="6549"/>
          <ac:spMkLst>
            <pc:docMk/>
            <pc:sldMk cId="3584392053" sldId="436"/>
            <ac:spMk id="2" creationId="{00000000-0000-0000-0000-000000000000}"/>
          </ac:spMkLst>
        </pc:spChg>
      </pc:sldChg>
      <pc:sldChg chg="modNotesTx">
        <pc:chgData name="Shauna Doerksen" userId="0a081450-8ca8-4a20-8cfe-026cfbe8670e" providerId="ADAL" clId="{B8A241D8-8169-47F0-972A-31BADAC7A362}" dt="2021-10-17T23:53:25.487" v="72" actId="20577"/>
        <pc:sldMkLst>
          <pc:docMk/>
          <pc:sldMk cId="414251356" sldId="439"/>
        </pc:sldMkLst>
      </pc:sldChg>
      <pc:sldChg chg="modNotesTx">
        <pc:chgData name="Shauna Doerksen" userId="0a081450-8ca8-4a20-8cfe-026cfbe8670e" providerId="ADAL" clId="{B8A241D8-8169-47F0-972A-31BADAC7A362}" dt="2021-10-17T23:53:43.465" v="85" actId="20577"/>
        <pc:sldMkLst>
          <pc:docMk/>
          <pc:sldMk cId="3912133531" sldId="440"/>
        </pc:sldMkLst>
      </pc:sldChg>
      <pc:sldChg chg="modNotesTx">
        <pc:chgData name="Shauna Doerksen" userId="0a081450-8ca8-4a20-8cfe-026cfbe8670e" providerId="ADAL" clId="{B8A241D8-8169-47F0-972A-31BADAC7A362}" dt="2021-10-17T23:54:33.619" v="86" actId="20577"/>
        <pc:sldMkLst>
          <pc:docMk/>
          <pc:sldMk cId="946747035" sldId="489"/>
        </pc:sldMkLst>
      </pc:sldChg>
      <pc:sldChg chg="add">
        <pc:chgData name="Shauna Doerksen" userId="0a081450-8ca8-4a20-8cfe-026cfbe8670e" providerId="ADAL" clId="{B8A241D8-8169-47F0-972A-31BADAC7A362}" dt="2021-10-17T23:50:24.298" v="8"/>
        <pc:sldMkLst>
          <pc:docMk/>
          <pc:sldMk cId="0" sldId="490"/>
        </pc:sldMkLst>
      </pc:sldChg>
      <pc:sldChg chg="modSp modAnim">
        <pc:chgData name="Shauna Doerksen" userId="0a081450-8ca8-4a20-8cfe-026cfbe8670e" providerId="ADAL" clId="{B8A241D8-8169-47F0-972A-31BADAC7A362}" dt="2021-10-18T00:18:22.153" v="233" actId="20577"/>
        <pc:sldMkLst>
          <pc:docMk/>
          <pc:sldMk cId="446146224" sldId="492"/>
        </pc:sldMkLst>
        <pc:spChg chg="mod">
          <ac:chgData name="Shauna Doerksen" userId="0a081450-8ca8-4a20-8cfe-026cfbe8670e" providerId="ADAL" clId="{B8A241D8-8169-47F0-972A-31BADAC7A362}" dt="2021-10-18T00:18:22.153" v="233" actId="20577"/>
          <ac:spMkLst>
            <pc:docMk/>
            <pc:sldMk cId="446146224" sldId="492"/>
            <ac:spMk id="16" creationId="{E3A06053-6404-4BB9-8C06-F0E5F668491E}"/>
          </ac:spMkLst>
        </pc:spChg>
      </pc:sldChg>
      <pc:sldChg chg="del">
        <pc:chgData name="Shauna Doerksen" userId="0a081450-8ca8-4a20-8cfe-026cfbe8670e" providerId="ADAL" clId="{B8A241D8-8169-47F0-972A-31BADAC7A362}" dt="2021-10-17T23:50:29.099" v="9" actId="2696"/>
        <pc:sldMkLst>
          <pc:docMk/>
          <pc:sldMk cId="2836551176" sldId="493"/>
        </pc:sldMkLst>
      </pc:sldChg>
      <pc:sldChg chg="modNotesTx">
        <pc:chgData name="Shauna Doerksen" userId="0a081450-8ca8-4a20-8cfe-026cfbe8670e" providerId="ADAL" clId="{B8A241D8-8169-47F0-972A-31BADAC7A362}" dt="2021-10-17T23:51:26.789" v="20" actId="20577"/>
        <pc:sldMkLst>
          <pc:docMk/>
          <pc:sldMk cId="2184841489" sldId="494"/>
        </pc:sldMkLst>
      </pc:sldChg>
      <pc:sldChg chg="modAnim">
        <pc:chgData name="Shauna Doerksen" userId="0a081450-8ca8-4a20-8cfe-026cfbe8670e" providerId="ADAL" clId="{B8A241D8-8169-47F0-972A-31BADAC7A362}" dt="2021-10-18T00:13:00.594" v="192"/>
        <pc:sldMkLst>
          <pc:docMk/>
          <pc:sldMk cId="3875552614" sldId="497"/>
        </pc:sldMkLst>
      </pc:sldChg>
      <pc:sldChg chg="modSp">
        <pc:chgData name="Shauna Doerksen" userId="0a081450-8ca8-4a20-8cfe-026cfbe8670e" providerId="ADAL" clId="{B8A241D8-8169-47F0-972A-31BADAC7A362}" dt="2021-10-18T00:16:55.668" v="213" actId="20577"/>
        <pc:sldMkLst>
          <pc:docMk/>
          <pc:sldMk cId="3353366151" sldId="499"/>
        </pc:sldMkLst>
        <pc:spChg chg="mod">
          <ac:chgData name="Shauna Doerksen" userId="0a081450-8ca8-4a20-8cfe-026cfbe8670e" providerId="ADAL" clId="{B8A241D8-8169-47F0-972A-31BADAC7A362}" dt="2021-10-18T00:16:55.668" v="213" actId="20577"/>
          <ac:spMkLst>
            <pc:docMk/>
            <pc:sldMk cId="3353366151" sldId="499"/>
            <ac:spMk id="7171" creationId="{00000000-0000-0000-0000-000000000000}"/>
          </ac:spMkLst>
        </pc:spChg>
      </pc:sldChg>
      <pc:sldChg chg="modSp">
        <pc:chgData name="Shauna Doerksen" userId="0a081450-8ca8-4a20-8cfe-026cfbe8670e" providerId="ADAL" clId="{B8A241D8-8169-47F0-972A-31BADAC7A362}" dt="2021-10-18T00:15:52.453" v="205" actId="14100"/>
        <pc:sldMkLst>
          <pc:docMk/>
          <pc:sldMk cId="2969244052" sldId="503"/>
        </pc:sldMkLst>
        <pc:spChg chg="mod">
          <ac:chgData name="Shauna Doerksen" userId="0a081450-8ca8-4a20-8cfe-026cfbe8670e" providerId="ADAL" clId="{B8A241D8-8169-47F0-972A-31BADAC7A362}" dt="2021-10-18T00:15:52.453" v="205" actId="14100"/>
          <ac:spMkLst>
            <pc:docMk/>
            <pc:sldMk cId="2969244052" sldId="503"/>
            <ac:spMk id="66563" creationId="{B919DA91-89D4-4BFA-B848-2CF66BC44C43}"/>
          </ac:spMkLst>
        </pc:spChg>
      </pc:sldChg>
      <pc:sldChg chg="modSp add">
        <pc:chgData name="Shauna Doerksen" userId="0a081450-8ca8-4a20-8cfe-026cfbe8670e" providerId="ADAL" clId="{B8A241D8-8169-47F0-972A-31BADAC7A362}" dt="2021-10-18T00:22:09.528" v="283" actId="20577"/>
        <pc:sldMkLst>
          <pc:docMk/>
          <pc:sldMk cId="2945264878" sldId="603"/>
        </pc:sldMkLst>
        <pc:spChg chg="mod">
          <ac:chgData name="Shauna Doerksen" userId="0a081450-8ca8-4a20-8cfe-026cfbe8670e" providerId="ADAL" clId="{B8A241D8-8169-47F0-972A-31BADAC7A362}" dt="2021-10-18T00:22:09.528" v="283" actId="20577"/>
          <ac:spMkLst>
            <pc:docMk/>
            <pc:sldMk cId="2945264878" sldId="603"/>
            <ac:spMk id="2" creationId="{3D9E03BD-2742-4470-9012-AC7D5D52B818}"/>
          </ac:spMkLst>
        </pc:spChg>
      </pc:sldChg>
    </pc:docChg>
  </pc:docChgLst>
  <pc:docChgLst>
    <pc:chgData name="Shauna Doerksen" userId="S::sdoerksen2@wrha.mb.ca::0a081450-8ca8-4a20-8cfe-026cfbe8670e" providerId="AD" clId="Web-{75293F36-FACD-4F21-BDE6-3D61B6343055}"/>
    <pc:docChg chg="modSld">
      <pc:chgData name="Shauna Doerksen" userId="S::sdoerksen2@wrha.mb.ca::0a081450-8ca8-4a20-8cfe-026cfbe8670e" providerId="AD" clId="Web-{75293F36-FACD-4F21-BDE6-3D61B6343055}" dt="2021-09-27T20:23:09.400" v="8" actId="20577"/>
      <pc:docMkLst>
        <pc:docMk/>
      </pc:docMkLst>
      <pc:sldChg chg="modSp">
        <pc:chgData name="Shauna Doerksen" userId="S::sdoerksen2@wrha.mb.ca::0a081450-8ca8-4a20-8cfe-026cfbe8670e" providerId="AD" clId="Web-{75293F36-FACD-4F21-BDE6-3D61B6343055}" dt="2021-09-27T20:23:09.400" v="8" actId="20577"/>
        <pc:sldMkLst>
          <pc:docMk/>
          <pc:sldMk cId="3399984837" sldId="487"/>
        </pc:sldMkLst>
        <pc:spChg chg="mod">
          <ac:chgData name="Shauna Doerksen" userId="S::sdoerksen2@wrha.mb.ca::0a081450-8ca8-4a20-8cfe-026cfbe8670e" providerId="AD" clId="Web-{75293F36-FACD-4F21-BDE6-3D61B6343055}" dt="2021-09-27T20:23:09.400" v="8" actId="20577"/>
          <ac:spMkLst>
            <pc:docMk/>
            <pc:sldMk cId="3399984837" sldId="487"/>
            <ac:spMk id="2" creationId="{00000000-0000-0000-0000-000000000000}"/>
          </ac:spMkLst>
        </pc:spChg>
      </pc:sldChg>
    </pc:docChg>
  </pc:docChgLst>
  <pc:docChgLst>
    <pc:chgData name="Cheryl Shaver" userId="S::cshaver@wrha.mb.ca::52eb4e10-d427-4010-886d-551c5b1e2e1e" providerId="AD" clId="Web-{F0FB4990-13CB-4C66-AAC6-DF18F371530C}"/>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a:defRPr sz="1200"/>
            </a:lvl1pPr>
          </a:lstStyle>
          <a:p>
            <a:pPr>
              <a:defRPr/>
            </a:pPr>
            <a:fld id="{E75CFF9B-87BD-4583-A797-E8ABE8A9CBD6}" type="datetimeFigureOut">
              <a:rPr lang="en-US"/>
              <a:pPr>
                <a:defRPr/>
              </a:pPr>
              <a:t>10/17/2021</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a:defRPr sz="1200"/>
            </a:lvl1pPr>
          </a:lstStyle>
          <a:p>
            <a:pPr>
              <a:defRPr/>
            </a:pPr>
            <a:fld id="{4416ABF2-DA4C-4518-B629-0AE7F2FB320E}" type="slidenum">
              <a:rPr lang="en-US"/>
              <a:pPr>
                <a:defRPr/>
              </a:pPr>
              <a:t>‹#›</a:t>
            </a:fld>
            <a:endParaRPr lang="en-US"/>
          </a:p>
        </p:txBody>
      </p:sp>
    </p:spTree>
    <p:extLst>
      <p:ext uri="{BB962C8B-B14F-4D97-AF65-F5344CB8AC3E}">
        <p14:creationId xmlns:p14="http://schemas.microsoft.com/office/powerpoint/2010/main" val="11218104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a:latin typeface="+mn-lt"/>
                <a:cs typeface="+mn-cs"/>
              </a:defRPr>
            </a:lvl1pPr>
          </a:lstStyle>
          <a:p>
            <a:pPr>
              <a:defRPr/>
            </a:pPr>
            <a:fld id="{6EE552BD-3223-44B9-B122-0CE7AB0A4D8B}" type="datetimeFigureOut">
              <a:rPr lang="en-US"/>
              <a:pPr>
                <a:defRPr/>
              </a:pPr>
              <a:t>10/17/2021</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a:latin typeface="+mn-lt"/>
                <a:cs typeface="+mn-cs"/>
              </a:defRPr>
            </a:lvl1pPr>
          </a:lstStyle>
          <a:p>
            <a:pPr>
              <a:defRPr/>
            </a:pPr>
            <a:fld id="{05138B72-E8BF-49D5-B070-0F0A13BA6AE7}" type="slidenum">
              <a:rPr lang="en-US"/>
              <a:pPr>
                <a:defRPr/>
              </a:pPr>
              <a:t>‹#›</a:t>
            </a:fld>
            <a:endParaRPr lang="en-US"/>
          </a:p>
        </p:txBody>
      </p:sp>
    </p:spTree>
    <p:extLst>
      <p:ext uri="{BB962C8B-B14F-4D97-AF65-F5344CB8AC3E}">
        <p14:creationId xmlns:p14="http://schemas.microsoft.com/office/powerpoint/2010/main" val="36508305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167" algn="l" rtl="0" eaLnBrk="0" fontAlgn="base" hangingPunct="0">
      <a:spcBef>
        <a:spcPct val="30000"/>
      </a:spcBef>
      <a:spcAft>
        <a:spcPct val="0"/>
      </a:spcAft>
      <a:defRPr sz="1200" kern="1200">
        <a:solidFill>
          <a:schemeClr val="tx1"/>
        </a:solidFill>
        <a:latin typeface="+mn-lt"/>
        <a:ea typeface="+mn-ea"/>
        <a:cs typeface="+mn-cs"/>
      </a:defRPr>
    </a:lvl2pPr>
    <a:lvl3pPr marL="914332" algn="l" rtl="0" eaLnBrk="0" fontAlgn="base" hangingPunct="0">
      <a:spcBef>
        <a:spcPct val="30000"/>
      </a:spcBef>
      <a:spcAft>
        <a:spcPct val="0"/>
      </a:spcAft>
      <a:defRPr sz="1200" kern="1200">
        <a:solidFill>
          <a:schemeClr val="tx1"/>
        </a:solidFill>
        <a:latin typeface="+mn-lt"/>
        <a:ea typeface="+mn-ea"/>
        <a:cs typeface="+mn-cs"/>
      </a:defRPr>
    </a:lvl3pPr>
    <a:lvl4pPr marL="1371498" algn="l" rtl="0" eaLnBrk="0" fontAlgn="base" hangingPunct="0">
      <a:spcBef>
        <a:spcPct val="30000"/>
      </a:spcBef>
      <a:spcAft>
        <a:spcPct val="0"/>
      </a:spcAft>
      <a:defRPr sz="1200" kern="1200">
        <a:solidFill>
          <a:schemeClr val="tx1"/>
        </a:solidFill>
        <a:latin typeface="+mn-lt"/>
        <a:ea typeface="+mn-ea"/>
        <a:cs typeface="+mn-cs"/>
      </a:defRPr>
    </a:lvl4pPr>
    <a:lvl5pPr marL="1828664" algn="l" rtl="0" eaLnBrk="0" fontAlgn="base" hangingPunct="0">
      <a:spcBef>
        <a:spcPct val="30000"/>
      </a:spcBef>
      <a:spcAft>
        <a:spcPct val="0"/>
      </a:spcAft>
      <a:defRPr sz="1200" kern="1200">
        <a:solidFill>
          <a:schemeClr val="tx1"/>
        </a:solidFill>
        <a:latin typeface="+mn-lt"/>
        <a:ea typeface="+mn-ea"/>
        <a:cs typeface="+mn-cs"/>
      </a:defRPr>
    </a:lvl5pPr>
    <a:lvl6pPr marL="2285830" algn="l" defTabSz="914332" rtl="0" eaLnBrk="1" latinLnBrk="0" hangingPunct="1">
      <a:defRPr sz="1200" kern="1200">
        <a:solidFill>
          <a:schemeClr val="tx1"/>
        </a:solidFill>
        <a:latin typeface="+mn-lt"/>
        <a:ea typeface="+mn-ea"/>
        <a:cs typeface="+mn-cs"/>
      </a:defRPr>
    </a:lvl6pPr>
    <a:lvl7pPr marL="2742994" algn="l" defTabSz="914332" rtl="0" eaLnBrk="1" latinLnBrk="0" hangingPunct="1">
      <a:defRPr sz="1200" kern="1200">
        <a:solidFill>
          <a:schemeClr val="tx1"/>
        </a:solidFill>
        <a:latin typeface="+mn-lt"/>
        <a:ea typeface="+mn-ea"/>
        <a:cs typeface="+mn-cs"/>
      </a:defRPr>
    </a:lvl7pPr>
    <a:lvl8pPr marL="3200160" algn="l" defTabSz="914332" rtl="0" eaLnBrk="1" latinLnBrk="0" hangingPunct="1">
      <a:defRPr sz="1200" kern="1200">
        <a:solidFill>
          <a:schemeClr val="tx1"/>
        </a:solidFill>
        <a:latin typeface="+mn-lt"/>
        <a:ea typeface="+mn-ea"/>
        <a:cs typeface="+mn-cs"/>
      </a:defRPr>
    </a:lvl8pPr>
    <a:lvl9pPr marL="3657327" algn="l" defTabSz="91433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05138B72-E8BF-49D5-B070-0F0A13BA6AE7}" type="slidenum">
              <a:rPr lang="en-US" smtClean="0"/>
              <a:pPr>
                <a:defRPr/>
              </a:pPr>
              <a:t>1</a:t>
            </a:fld>
            <a:endParaRPr lang="en-US"/>
          </a:p>
        </p:txBody>
      </p:sp>
    </p:spTree>
    <p:extLst>
      <p:ext uri="{BB962C8B-B14F-4D97-AF65-F5344CB8AC3E}">
        <p14:creationId xmlns:p14="http://schemas.microsoft.com/office/powerpoint/2010/main" val="9580539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3 different</a:t>
            </a:r>
            <a:r>
              <a:rPr lang="en-US" baseline="0"/>
              <a:t> types of nutrients (also called macronutrients) that provide calories to our body: carbohydrates, protein, and fat.</a:t>
            </a:r>
          </a:p>
          <a:p>
            <a:r>
              <a:rPr lang="en-US" baseline="0"/>
              <a:t>Carbohydrates are foods that increase blood glucose.  Protein and fat do not increase blood glucose (in the simplest explanation).</a:t>
            </a:r>
          </a:p>
        </p:txBody>
      </p:sp>
      <p:sp>
        <p:nvSpPr>
          <p:cNvPr id="4" name="Slide Number Placeholder 3"/>
          <p:cNvSpPr>
            <a:spLocks noGrp="1"/>
          </p:cNvSpPr>
          <p:nvPr>
            <p:ph type="sldNum" sz="quarter" idx="10"/>
          </p:nvPr>
        </p:nvSpPr>
        <p:spPr/>
        <p:txBody>
          <a:bodyPr/>
          <a:lstStyle/>
          <a:p>
            <a:pPr>
              <a:defRPr/>
            </a:pPr>
            <a:fld id="{05138B72-E8BF-49D5-B070-0F0A13BA6AE7}" type="slidenum">
              <a:rPr lang="en-US" smtClean="0"/>
              <a:pPr>
                <a:defRPr/>
              </a:pPr>
              <a:t>10</a:t>
            </a:fld>
            <a:endParaRPr lang="en-US"/>
          </a:p>
        </p:txBody>
      </p:sp>
    </p:spTree>
    <p:extLst>
      <p:ext uri="{BB962C8B-B14F-4D97-AF65-F5344CB8AC3E}">
        <p14:creationId xmlns:p14="http://schemas.microsoft.com/office/powerpoint/2010/main" val="3515570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Within the “family” of carbohydrates, there are 3 different types:</a:t>
            </a:r>
            <a:r>
              <a:rPr lang="en-US" baseline="0" dirty="0"/>
              <a:t> sugar, starch, and fibre.</a:t>
            </a:r>
            <a:endParaRPr lang="en-US" dirty="0"/>
          </a:p>
        </p:txBody>
      </p:sp>
      <p:sp>
        <p:nvSpPr>
          <p:cNvPr id="4" name="Slide Number Placeholder 3"/>
          <p:cNvSpPr>
            <a:spLocks noGrp="1"/>
          </p:cNvSpPr>
          <p:nvPr>
            <p:ph type="sldNum" sz="quarter" idx="10"/>
          </p:nvPr>
        </p:nvSpPr>
        <p:spPr/>
        <p:txBody>
          <a:bodyPr/>
          <a:lstStyle/>
          <a:p>
            <a:pPr>
              <a:defRPr/>
            </a:pPr>
            <a:fld id="{05138B72-E8BF-49D5-B070-0F0A13BA6AE7}" type="slidenum">
              <a:rPr lang="en-US" smtClean="0"/>
              <a:pPr>
                <a:defRPr/>
              </a:pPr>
              <a:t>11</a:t>
            </a:fld>
            <a:endParaRPr lang="en-US"/>
          </a:p>
        </p:txBody>
      </p:sp>
    </p:spTree>
    <p:extLst>
      <p:ext uri="{BB962C8B-B14F-4D97-AF65-F5344CB8AC3E}">
        <p14:creationId xmlns:p14="http://schemas.microsoft.com/office/powerpoint/2010/main" val="2708072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Carbohydrates = sugar, starch &amp; fibre.</a:t>
            </a:r>
          </a:p>
          <a:p>
            <a:endParaRPr lang="en-US" baseline="0" dirty="0"/>
          </a:p>
          <a:p>
            <a:pPr rtl="0" fontAlgn="base"/>
            <a:r>
              <a:rPr lang="en-US" sz="1200" b="0" i="0" u="none" strike="noStrike" kern="1200" dirty="0">
                <a:solidFill>
                  <a:schemeClr val="tx1"/>
                </a:solidFill>
                <a:effectLst/>
                <a:latin typeface="+mn-lt"/>
                <a:ea typeface="+mn-ea"/>
                <a:cs typeface="+mn-cs"/>
              </a:rPr>
              <a:t>-Carbohydrates provide an essential source of energy (fuel) for the body.</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-Carbohydrates are found in grain products (e.g. bread, cereal, pasta, rice, crackers) and starchy vegetables (e.g. potatoes and corn).  These are starchy foods.</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-Carbohydrates also include foods such as fruit, milk and yogurt, candy, cakes, cookies, donuts, and ice cream.</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-The carbohydrates that you eat are converted to glucose, a sugar (fuel) that your body uses for energy.</a:t>
            </a:r>
            <a:r>
              <a:rPr lang="en-US" sz="1200" b="0" i="0" kern="1200" dirty="0">
                <a:solidFill>
                  <a:schemeClr val="tx1"/>
                </a:solidFill>
                <a:effectLst/>
                <a:latin typeface="+mn-lt"/>
                <a:ea typeface="+mn-ea"/>
                <a:cs typeface="+mn-cs"/>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-Many of these are healthy foods,</a:t>
            </a:r>
            <a:r>
              <a:rPr lang="en-US" baseline="0" dirty="0"/>
              <a:t> and you can eat all of these foods in moderation.  For now, just be aware that these foods contain carbohydrate.</a:t>
            </a:r>
          </a:p>
          <a:p>
            <a:pPr rtl="0" fontAlgn="base"/>
            <a:r>
              <a:rPr lang="en-US" sz="1200" b="0" i="0" u="none" strike="noStrike" kern="1200" dirty="0">
                <a:solidFill>
                  <a:schemeClr val="tx1"/>
                </a:solidFill>
                <a:effectLst/>
                <a:latin typeface="+mn-lt"/>
                <a:ea typeface="+mn-ea"/>
                <a:cs typeface="+mn-cs"/>
              </a:rPr>
              <a:t>-The </a:t>
            </a:r>
            <a:r>
              <a:rPr lang="en-US" sz="1200" b="1" i="0" u="none" strike="noStrike" kern="1200" dirty="0">
                <a:solidFill>
                  <a:schemeClr val="tx1"/>
                </a:solidFill>
                <a:effectLst/>
                <a:latin typeface="+mn-lt"/>
                <a:ea typeface="+mn-ea"/>
                <a:cs typeface="+mn-cs"/>
              </a:rPr>
              <a:t>quality</a:t>
            </a:r>
            <a:r>
              <a:rPr lang="en-US" sz="1200" b="0" i="0" u="none" strike="noStrike" kern="1200" dirty="0">
                <a:solidFill>
                  <a:schemeClr val="tx1"/>
                </a:solidFill>
                <a:effectLst/>
                <a:latin typeface="+mn-lt"/>
                <a:ea typeface="+mn-ea"/>
                <a:cs typeface="+mn-cs"/>
              </a:rPr>
              <a:t> of carbohydrates that you eat can help you to manage diabetes and cholesterol.</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05138B72-E8BF-49D5-B070-0F0A13BA6AE7}" type="slidenum">
              <a:rPr lang="en-US" smtClean="0"/>
              <a:pPr>
                <a:defRPr/>
              </a:pPr>
              <a:t>12</a:t>
            </a:fld>
            <a:endParaRPr lang="en-US"/>
          </a:p>
        </p:txBody>
      </p:sp>
    </p:spTree>
    <p:extLst>
      <p:ext uri="{BB962C8B-B14F-4D97-AF65-F5344CB8AC3E}">
        <p14:creationId xmlns:p14="http://schemas.microsoft.com/office/powerpoint/2010/main" val="3660994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CA" dirty="0"/>
              <a:t>-Natural sugars are found in fruit, some vegetables including potatoes,</a:t>
            </a:r>
            <a:r>
              <a:rPr lang="en-CA" baseline="0" dirty="0"/>
              <a:t> squash and</a:t>
            </a:r>
            <a:r>
              <a:rPr lang="en-CA" dirty="0"/>
              <a:t> corn, milk</a:t>
            </a:r>
            <a:r>
              <a:rPr lang="en-CA" baseline="0" dirty="0"/>
              <a:t> and </a:t>
            </a:r>
            <a:r>
              <a:rPr lang="en-CA" dirty="0"/>
              <a:t>unsweetened</a:t>
            </a:r>
            <a:r>
              <a:rPr lang="en-CA" baseline="0" dirty="0"/>
              <a:t> milk products such as </a:t>
            </a:r>
            <a:r>
              <a:rPr lang="en-CA" dirty="0"/>
              <a:t>yogurt.</a:t>
            </a:r>
            <a:endParaRPr lang="en-US" dirty="0"/>
          </a:p>
          <a:p>
            <a:r>
              <a:rPr lang="en-CA" dirty="0"/>
              <a:t>-Added sugars are found predominately</a:t>
            </a:r>
            <a:r>
              <a:rPr lang="en-CA" baseline="0" dirty="0"/>
              <a:t> in </a:t>
            </a:r>
            <a:r>
              <a:rPr lang="en-CA" dirty="0"/>
              <a:t>processed foods like</a:t>
            </a:r>
            <a:r>
              <a:rPr lang="en-CA" baseline="0" dirty="0"/>
              <a:t> sodas,</a:t>
            </a:r>
            <a:r>
              <a:rPr lang="en-CA" dirty="0"/>
              <a:t> sweetened coffee</a:t>
            </a:r>
            <a:r>
              <a:rPr lang="en-CA" baseline="0" dirty="0"/>
              <a:t> and </a:t>
            </a:r>
            <a:r>
              <a:rPr lang="en-CA" dirty="0"/>
              <a:t>tea, chocolates and candies, breakfast</a:t>
            </a:r>
            <a:r>
              <a:rPr lang="en-CA" baseline="0" dirty="0"/>
              <a:t> cereal, sweetened baked products, </a:t>
            </a:r>
            <a:r>
              <a:rPr lang="en-CA" dirty="0"/>
              <a:t>flavoured yogurts, condiments and sauces.  Sugar is</a:t>
            </a:r>
            <a:r>
              <a:rPr lang="en-CA" baseline="0" dirty="0"/>
              <a:t> also commonly added to </a:t>
            </a:r>
            <a:r>
              <a:rPr lang="en-CA" dirty="0"/>
              <a:t>foods that already have natural sugars, like</a:t>
            </a:r>
            <a:r>
              <a:rPr lang="en-CA" baseline="0" dirty="0"/>
              <a:t> </a:t>
            </a:r>
            <a:r>
              <a:rPr lang="en-CA" dirty="0"/>
              <a:t>jams</a:t>
            </a:r>
            <a:r>
              <a:rPr lang="en-CA" baseline="0" dirty="0"/>
              <a:t> or jellies</a:t>
            </a:r>
            <a:r>
              <a:rPr lang="en-CA" dirty="0"/>
              <a:t>.</a:t>
            </a:r>
          </a:p>
          <a:p>
            <a:r>
              <a:rPr lang="en-CA" dirty="0">
                <a:cs typeface="Calibri"/>
              </a:rPr>
              <a:t>-Our body treats sugar the same way, regardless</a:t>
            </a:r>
            <a:r>
              <a:rPr lang="en-CA" baseline="0" dirty="0">
                <a:cs typeface="Calibri"/>
              </a:rPr>
              <a:t> of the source – whether naturally occurring or added sugar.  However, most foods with naturally occurring sugars tend to have higher nutritional value than foods with added sugars.</a:t>
            </a:r>
            <a:endParaRPr lang="en-CA" dirty="0">
              <a:cs typeface="Calibri"/>
            </a:endParaRPr>
          </a:p>
        </p:txBody>
      </p:sp>
      <p:sp>
        <p:nvSpPr>
          <p:cNvPr id="4" name="Slide Number Placeholder 3"/>
          <p:cNvSpPr>
            <a:spLocks noGrp="1"/>
          </p:cNvSpPr>
          <p:nvPr>
            <p:ph type="sldNum" sz="quarter" idx="10"/>
          </p:nvPr>
        </p:nvSpPr>
        <p:spPr/>
        <p:txBody>
          <a:bodyPr/>
          <a:lstStyle/>
          <a:p>
            <a:fld id="{9C13EF6B-BAF8-45B5-B254-58380BE3E127}" type="slidenum">
              <a:rPr lang="en-CA" smtClean="0"/>
              <a:pPr/>
              <a:t>13</a:t>
            </a:fld>
            <a:endParaRPr lang="en-CA"/>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indent="0" algn="l" defTabSz="465887" rtl="0" eaLnBrk="1" fontAlgn="auto" latinLnBrk="0" hangingPunct="1">
              <a:lnSpc>
                <a:spcPct val="100000"/>
              </a:lnSpc>
              <a:spcBef>
                <a:spcPts val="0"/>
              </a:spcBef>
              <a:spcAft>
                <a:spcPts val="0"/>
              </a:spcAft>
              <a:buClrTx/>
              <a:buSzTx/>
              <a:buFontTx/>
              <a:buNone/>
              <a:tabLst/>
              <a:defRPr/>
            </a:pPr>
            <a:r>
              <a:rPr lang="en-CA" dirty="0"/>
              <a:t>-However, foods</a:t>
            </a:r>
            <a:r>
              <a:rPr lang="en-CA" baseline="0" dirty="0"/>
              <a:t> made of “</a:t>
            </a:r>
            <a:r>
              <a:rPr lang="en-CA" dirty="0"/>
              <a:t>simple sugars” often have a very high </a:t>
            </a:r>
            <a:r>
              <a:rPr lang="en-CA" baseline="0" dirty="0"/>
              <a:t>sugar content.  Foods like h</a:t>
            </a:r>
            <a:r>
              <a:rPr lang="en-CA" dirty="0"/>
              <a:t>oney, maple syrup, agave, and sugar in the raw should all be limited, even though they are naturally occurring sugars and are not highly processed.</a:t>
            </a:r>
            <a:endParaRPr lang="en-CA" baseline="0" dirty="0"/>
          </a:p>
          <a:p>
            <a:pPr marL="0" marR="0" indent="0" algn="l" defTabSz="465887" rtl="0" eaLnBrk="1" fontAlgn="auto" latinLnBrk="0" hangingPunct="1">
              <a:lnSpc>
                <a:spcPct val="100000"/>
              </a:lnSpc>
              <a:spcBef>
                <a:spcPts val="0"/>
              </a:spcBef>
              <a:spcAft>
                <a:spcPts val="0"/>
              </a:spcAft>
              <a:buClrTx/>
              <a:buSzTx/>
              <a:buFontTx/>
              <a:buNone/>
              <a:tabLst/>
              <a:defRPr/>
            </a:pPr>
            <a:r>
              <a:rPr lang="en-CA" baseline="0" dirty="0"/>
              <a:t>-These foods</a:t>
            </a:r>
            <a:r>
              <a:rPr lang="en-CA" dirty="0"/>
              <a:t> still raise blood sugar and need to be limited.  In fact, </a:t>
            </a:r>
            <a:r>
              <a:rPr lang="en-CA" baseline="0" dirty="0"/>
              <a:t>honey and maple syrup contain the same amount of sugar (per teaspoon) as “regular” white sugar.</a:t>
            </a:r>
          </a:p>
          <a:p>
            <a:pPr marL="0" marR="0" indent="0" algn="l" defTabSz="465887" rtl="0" eaLnBrk="1" fontAlgn="auto" latinLnBrk="0" hangingPunct="1">
              <a:lnSpc>
                <a:spcPct val="100000"/>
              </a:lnSpc>
              <a:spcBef>
                <a:spcPts val="0"/>
              </a:spcBef>
              <a:spcAft>
                <a:spcPts val="0"/>
              </a:spcAft>
              <a:buClrTx/>
              <a:buSzTx/>
              <a:buFontTx/>
              <a:buNone/>
              <a:tabLst/>
              <a:defRPr/>
            </a:pPr>
            <a:endParaRPr lang="en-CA" baseline="0" dirty="0">
              <a:cs typeface="Calibri"/>
            </a:endParaRPr>
          </a:p>
          <a:p>
            <a:pPr marL="0" marR="0" indent="0" algn="l" defTabSz="465887" rtl="0" eaLnBrk="1" fontAlgn="auto" latinLnBrk="0" hangingPunct="1">
              <a:lnSpc>
                <a:spcPct val="100000"/>
              </a:lnSpc>
              <a:spcBef>
                <a:spcPts val="0"/>
              </a:spcBef>
              <a:spcAft>
                <a:spcPts val="0"/>
              </a:spcAft>
              <a:buClrTx/>
              <a:buSzTx/>
              <a:buFontTx/>
              <a:buNone/>
              <a:tabLst/>
              <a:defRPr/>
            </a:pPr>
            <a:r>
              <a:rPr lang="en-CA" baseline="0" dirty="0">
                <a:cs typeface="Calibri"/>
              </a:rPr>
              <a:t>-Fresh and frozen fruit contain naturally occurring sugar, but they also contain high amounts of fibre, vitamins and minerals, as we just discussed.  </a:t>
            </a:r>
            <a:r>
              <a:rPr lang="en-CA" sz="1200" b="0" i="0" u="none" strike="noStrike" kern="1200" dirty="0">
                <a:solidFill>
                  <a:schemeClr val="tx1"/>
                </a:solidFill>
                <a:effectLst/>
                <a:latin typeface="+mn-lt"/>
                <a:ea typeface="+mn-ea"/>
                <a:cs typeface="+mn-cs"/>
              </a:rPr>
              <a:t>Whole fruits like apples, bananas and berries are very nutritious, even though they contain sugar.  You can still eat fruit, even if you have diabetes.</a:t>
            </a:r>
          </a:p>
          <a:p>
            <a:pPr marL="0" marR="0" indent="0" algn="l" defTabSz="465887"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t>
            </a:r>
            <a:r>
              <a:rPr lang="en-CA" baseline="0" dirty="0">
                <a:cs typeface="Calibri"/>
              </a:rPr>
              <a:t>However, fruit juice is a very concentrated source of sugar and should be limited.  Even unsweetened, “no sugar added” fruit juice often contains almost as much sugar as soda!</a:t>
            </a:r>
          </a:p>
        </p:txBody>
      </p:sp>
      <p:sp>
        <p:nvSpPr>
          <p:cNvPr id="4" name="Slide Number Placeholder 3"/>
          <p:cNvSpPr>
            <a:spLocks noGrp="1"/>
          </p:cNvSpPr>
          <p:nvPr>
            <p:ph type="sldNum" sz="quarter" idx="10"/>
          </p:nvPr>
        </p:nvSpPr>
        <p:spPr/>
        <p:txBody>
          <a:bodyPr/>
          <a:lstStyle/>
          <a:p>
            <a:pPr>
              <a:defRPr/>
            </a:pPr>
            <a:fld id="{BFAED3FF-7BA3-4284-B2B7-592883FE751B}" type="slidenum">
              <a:rPr lang="en-US" smtClean="0"/>
              <a:pPr>
                <a:defRPr/>
              </a:pPr>
              <a:t>14</a:t>
            </a:fld>
            <a:endParaRPr lang="en-US"/>
          </a:p>
        </p:txBody>
      </p:sp>
    </p:spTree>
    <p:extLst>
      <p:ext uri="{BB962C8B-B14F-4D97-AF65-F5344CB8AC3E}">
        <p14:creationId xmlns:p14="http://schemas.microsoft.com/office/powerpoint/2010/main" val="33707533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This is a complicated topic. Everyone wants to know the “right answer” about sugar, but this is not a “one size fits all” topic.</a:t>
            </a:r>
          </a:p>
          <a:p>
            <a:r>
              <a:rPr lang="en-US" altLang="en-US" dirty="0"/>
              <a:t>((World Health Organization guideline:  Added sugars = maximum 5-10% total calories, based on 2000 calorie diet = 20-40 g added sugars.))</a:t>
            </a:r>
          </a:p>
          <a:p>
            <a:endParaRPr lang="en-US" altLang="en-US" dirty="0"/>
          </a:p>
          <a:p>
            <a:r>
              <a:rPr lang="en-US" altLang="en-US" dirty="0"/>
              <a:t>5-10 tsp</a:t>
            </a:r>
            <a:r>
              <a:rPr lang="en-US" altLang="en-US" baseline="0" dirty="0"/>
              <a:t> of added sugar sounds like a lot, until you realize that: ¾ cup of sweetened yogurt contains almost 4 tsp added sugar.</a:t>
            </a:r>
            <a:r>
              <a:rPr lang="en-US" altLang="en-US" dirty="0"/>
              <a:t> </a:t>
            </a:r>
            <a:r>
              <a:rPr lang="en-US" altLang="en-US" baseline="0" dirty="0"/>
              <a:t> The average granola bar contains 3 tsp added sugar.</a:t>
            </a:r>
            <a:r>
              <a:rPr lang="en-US" altLang="en-US" dirty="0"/>
              <a:t> </a:t>
            </a:r>
            <a:r>
              <a:rPr lang="en-US" altLang="en-US" baseline="0" dirty="0"/>
              <a:t> If you put 1-2 tsp sugar in your coffee, you reached your limit for the day – without eating cookies, ice cream, or any of the other sweet treats we often enjoy.</a:t>
            </a:r>
            <a:endParaRPr lang="en-US" altLang="en-US" dirty="0">
              <a:cs typeface="Calibri"/>
            </a:endParaRPr>
          </a:p>
          <a:p>
            <a:endParaRPr lang="en-US" altLang="en-US" dirty="0"/>
          </a:p>
          <a:p>
            <a:r>
              <a:rPr lang="en-US" altLang="en-US" dirty="0"/>
              <a:t>Ultimately, the lowest level of added sugar that you can happily live with is probably the best, since depriving yourself of sweet foods can make it difficult to sustain healthy eating habits in the long term.</a:t>
            </a:r>
            <a:endParaRPr lang="en-US" altLang="en-US" dirty="0">
              <a:cs typeface="Calibri"/>
            </a:endParaRPr>
          </a:p>
        </p:txBody>
      </p:sp>
      <p:sp>
        <p:nvSpPr>
          <p:cNvPr id="4" name="Slide Number Placeholder 3"/>
          <p:cNvSpPr>
            <a:spLocks noGrp="1"/>
          </p:cNvSpPr>
          <p:nvPr>
            <p:ph type="sldNum" sz="quarter" idx="5"/>
          </p:nvPr>
        </p:nvSpPr>
        <p:spPr/>
        <p:txBody>
          <a:bodyPr/>
          <a:lstStyle/>
          <a:p>
            <a:pPr>
              <a:defRPr/>
            </a:pPr>
            <a:fld id="{54C13E83-4AA5-4559-82C9-396923ADBD47}"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rtl="0" fontAlgn="base"/>
            <a:r>
              <a:rPr lang="en-US" sz="1200" b="0" i="0" u="none" strike="noStrike" kern="1200" dirty="0">
                <a:solidFill>
                  <a:schemeClr val="tx1"/>
                </a:solidFill>
                <a:effectLst/>
                <a:latin typeface="+mn-lt"/>
                <a:ea typeface="+mn-ea"/>
                <a:cs typeface="+mn-cs"/>
              </a:rPr>
              <a:t>-High quality carbohydrate foods are a good source of fibre.  Fibre is not digested by our body, therefore it does not turn to sugar and it helps to prevent blood sugar spikes.</a:t>
            </a:r>
          </a:p>
          <a:p>
            <a:pPr rtl="0" fontAlgn="base"/>
            <a:r>
              <a:rPr lang="en-US" sz="1200" b="0" i="0" u="none" strike="noStrike" kern="1200" dirty="0">
                <a:solidFill>
                  <a:schemeClr val="tx1"/>
                </a:solidFill>
                <a:effectLst/>
                <a:latin typeface="+mn-lt"/>
                <a:ea typeface="+mn-ea"/>
                <a:cs typeface="+mn-cs"/>
              </a:rPr>
              <a:t>-Fibre also helps to lower blood cholesterol, protect against some cancers, promotes regular bowel movements, and promotes satiety (fullness).</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-What foods are a source of fibre:  whole grain bread, whole grain pasta, oats or other cereals made from whole grains, brown rice, wild rice, quinoa, barley, vegetables, fruit, beans and lentils, bran, flaxseed, chia seeds, psyllium and bran.</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Most of the grains that we eat should be whole grains.</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-Reminder: Increase your dietary fibre intake slowly and drink plenty of fluids to avoid gastrointestinal discomfort.</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54C13E83-4AA5-4559-82C9-396923ADBD47}"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indent="0">
              <a:spcBef>
                <a:spcPct val="0"/>
              </a:spcBef>
              <a:buClr>
                <a:schemeClr val="tx2"/>
              </a:buClr>
              <a:buSzPct val="73000"/>
              <a:buFontTx/>
              <a:buNone/>
            </a:pPr>
            <a:r>
              <a:rPr lang="en-US" altLang="en-US" sz="2000" dirty="0"/>
              <a:t>-Healthiest protein sources are low in saturated fat: skinless chicken, lean beef, fish, lean pork, tofu, nuts, seeds, beans, lentils.  Extra saturated fat in meats should be limited because it raises cholesterol.</a:t>
            </a:r>
          </a:p>
          <a:p>
            <a:pPr marL="0" marR="0" lvl="1" indent="0" algn="l" defTabSz="914400" rtl="0" eaLnBrk="0" fontAlgn="base" latinLnBrk="0" hangingPunct="0">
              <a:lnSpc>
                <a:spcPct val="100000"/>
              </a:lnSpc>
              <a:spcBef>
                <a:spcPct val="0"/>
              </a:spcBef>
              <a:spcAft>
                <a:spcPct val="0"/>
              </a:spcAft>
              <a:buClr>
                <a:schemeClr val="tx2"/>
              </a:buClr>
              <a:buSzPct val="73000"/>
              <a:buFontTx/>
              <a:buNone/>
              <a:tabLst/>
              <a:defRPr/>
            </a:pPr>
            <a:r>
              <a:rPr lang="en-US" sz="2000" b="0" i="0" u="none" strike="noStrike" kern="1200" dirty="0">
                <a:solidFill>
                  <a:schemeClr val="tx1"/>
                </a:solidFill>
                <a:effectLst/>
                <a:latin typeface="+mn-lt"/>
                <a:ea typeface="+mn-ea"/>
                <a:cs typeface="+mn-cs"/>
              </a:rPr>
              <a:t>-Including a source of protein with meals and snacks can improve satiety (keep you feeling full longer) and slow the rise in blood glucose levels.</a:t>
            </a:r>
            <a:r>
              <a:rPr lang="en-US" sz="2000" b="0" i="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pPr>
              <a:defRPr/>
            </a:pPr>
            <a:fld id="{54C13E83-4AA5-4559-82C9-396923ADBD47}"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rtl="0" fontAlgn="base"/>
            <a:r>
              <a:rPr lang="en-US" sz="1200" b="0" i="0" u="none" strike="noStrike" kern="1200" dirty="0">
                <a:solidFill>
                  <a:schemeClr val="tx1"/>
                </a:solidFill>
                <a:effectLst/>
                <a:latin typeface="+mn-lt"/>
                <a:ea typeface="+mn-ea"/>
                <a:cs typeface="+mn-cs"/>
              </a:rPr>
              <a:t>-Dietary fats and oils provide energy to the body and help your body absorb certain vitamins.  Fat also gives flavour to foods.</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-The </a:t>
            </a:r>
            <a:r>
              <a:rPr lang="en-US" sz="1200" b="0" i="0" u="sng" kern="1200" dirty="0">
                <a:solidFill>
                  <a:schemeClr val="tx1"/>
                </a:solidFill>
                <a:effectLst/>
                <a:latin typeface="+mn-lt"/>
                <a:ea typeface="+mn-ea"/>
                <a:cs typeface="+mn-cs"/>
              </a:rPr>
              <a:t>type</a:t>
            </a:r>
            <a:r>
              <a:rPr lang="en-US" sz="1200" b="0" i="0" u="none" strike="noStrike" kern="1200" dirty="0">
                <a:solidFill>
                  <a:schemeClr val="tx1"/>
                </a:solidFill>
                <a:effectLst/>
                <a:latin typeface="+mn-lt"/>
                <a:ea typeface="+mn-ea"/>
                <a:cs typeface="+mn-cs"/>
              </a:rPr>
              <a:t> of fat consumed is more important for health than the </a:t>
            </a:r>
            <a:r>
              <a:rPr lang="en-US" sz="1200" b="0" i="0" u="sng" kern="1200" dirty="0">
                <a:solidFill>
                  <a:schemeClr val="tx1"/>
                </a:solidFill>
                <a:effectLst/>
                <a:latin typeface="+mn-lt"/>
                <a:ea typeface="+mn-ea"/>
                <a:cs typeface="+mn-cs"/>
              </a:rPr>
              <a:t>total</a:t>
            </a:r>
            <a:r>
              <a:rPr lang="en-US" sz="1200" b="0" i="0" u="none" strike="noStrike" kern="1200" dirty="0">
                <a:solidFill>
                  <a:schemeClr val="tx1"/>
                </a:solidFill>
                <a:effectLst/>
                <a:latin typeface="+mn-lt"/>
                <a:ea typeface="+mn-ea"/>
                <a:cs typeface="+mn-cs"/>
              </a:rPr>
              <a:t> amount of fat consumed.</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The quality and type of fat we eat is important because it can affect the cholesterol levels in your body.</a:t>
            </a:r>
          </a:p>
          <a:p>
            <a:pPr rtl="0" fontAlgn="base"/>
            <a:r>
              <a:rPr lang="en-US" altLang="en-US" sz="1200" b="0" i="0" u="none" strike="noStrike" kern="1200" dirty="0">
                <a:solidFill>
                  <a:schemeClr val="tx1"/>
                </a:solidFill>
                <a:effectLst/>
                <a:latin typeface="+mn-lt"/>
                <a:ea typeface="+mn-ea"/>
                <a:cs typeface="+mn-cs"/>
              </a:rPr>
              <a:t>-Direct participants to attend the Heart Health class series if they are interested in more information about fats.</a:t>
            </a:r>
            <a:endParaRPr lang="en-US" altLang="en-US" sz="2000" dirty="0"/>
          </a:p>
        </p:txBody>
      </p:sp>
      <p:sp>
        <p:nvSpPr>
          <p:cNvPr id="4" name="Slide Number Placeholder 3"/>
          <p:cNvSpPr>
            <a:spLocks noGrp="1"/>
          </p:cNvSpPr>
          <p:nvPr>
            <p:ph type="sldNum" sz="quarter" idx="5"/>
          </p:nvPr>
        </p:nvSpPr>
        <p:spPr/>
        <p:txBody>
          <a:bodyPr/>
          <a:lstStyle/>
          <a:p>
            <a:pPr>
              <a:defRPr/>
            </a:pPr>
            <a:fld id="{54C13E83-4AA5-4559-82C9-396923ADBD47}"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CA"/>
              <a:t>POLL QUESTION: Which is better to eat?</a:t>
            </a:r>
          </a:p>
          <a:p>
            <a:pPr marL="228600" indent="-228600">
              <a:buAutoNum type="alphaLcParenR"/>
            </a:pPr>
            <a:r>
              <a:rPr lang="en-CA"/>
              <a:t>Real sugar</a:t>
            </a:r>
          </a:p>
          <a:p>
            <a:pPr marL="228600" indent="-228600">
              <a:buAutoNum type="alphaLcParenR"/>
            </a:pPr>
            <a:r>
              <a:rPr lang="en-CA"/>
              <a:t>Artificial</a:t>
            </a:r>
            <a:r>
              <a:rPr lang="en-CA" baseline="0"/>
              <a:t> sweetener</a:t>
            </a:r>
          </a:p>
          <a:p>
            <a:pPr marL="228600" indent="-228600">
              <a:buAutoNum type="alphaLcParenR"/>
            </a:pPr>
            <a:r>
              <a:rPr lang="en-CA" baseline="0"/>
              <a:t>Both are ok</a:t>
            </a:r>
          </a:p>
          <a:p>
            <a:pPr marL="228600" indent="-228600">
              <a:buAutoNum type="alphaLcParenR"/>
            </a:pPr>
            <a:r>
              <a:rPr lang="en-CA" baseline="0"/>
              <a:t>Neither are healthy for me</a:t>
            </a:r>
            <a:endParaRPr lang="en-CA"/>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138B72-E8BF-49D5-B070-0F0A13BA6AE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6999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6A1DA135-670E-4F6A-A86F-BFE8F456192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B0421AAE-42FD-4013-A842-3BAE6CA2DC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1) Minimize distractions on the participants’ end.  Presenter: Ensure your background is appropriate/not distracting.</a:t>
            </a:r>
          </a:p>
          <a:p>
            <a:endParaRPr lang="en-US" dirty="0"/>
          </a:p>
          <a:p>
            <a:r>
              <a:rPr lang="en-US" dirty="0"/>
              <a:t>2) Privacy &amp; security sample script:</a:t>
            </a:r>
            <a:endParaRPr lang="en-US" dirty="0">
              <a:cs typeface="Calibri"/>
            </a:endParaRPr>
          </a:p>
          <a:p>
            <a:r>
              <a:rPr lang="en-US" dirty="0"/>
              <a:t>-Just like online shopping or email, Virtual Care has some inherent privacy and security risks that your health information may be intercepted or unintentionally disclosed.</a:t>
            </a:r>
          </a:p>
          <a:p>
            <a:r>
              <a:rPr lang="en-US" i="0" dirty="0"/>
              <a:t>-Feel free to share your personal experiences or questions during our group discussion time, but please be aware that your personal information will be shared with anyone accessing this webinar.</a:t>
            </a:r>
          </a:p>
          <a:p>
            <a:endParaRPr lang="en-US" dirty="0"/>
          </a:p>
          <a:p>
            <a:r>
              <a:rPr lang="en-US" dirty="0"/>
              <a:t>3) Participant questions.</a:t>
            </a:r>
            <a:endParaRPr lang="en-US" dirty="0">
              <a:cs typeface="Calibri"/>
            </a:endParaRPr>
          </a:p>
          <a:p>
            <a:r>
              <a:rPr lang="en-US" dirty="0"/>
              <a:t>-Please let me know when you have a question by typing it into the chat box (explain where to find the chat box). I will be monitoring the chat throughout the session.</a:t>
            </a:r>
            <a:endParaRPr lang="en-US" dirty="0">
              <a:cs typeface="Calibri"/>
            </a:endParaRPr>
          </a:p>
          <a:p>
            <a:r>
              <a:rPr lang="en-US" dirty="0"/>
              <a:t>-Or you can un-mute your microphone and ask your question out loud, if you prefer.</a:t>
            </a:r>
            <a:endParaRPr lang="en-US" dirty="0">
              <a:cs typeface="Calibri"/>
            </a:endParaRPr>
          </a:p>
          <a:p>
            <a:endParaRPr lang="en-US" dirty="0"/>
          </a:p>
          <a:p>
            <a:r>
              <a:rPr lang="en-US" dirty="0"/>
              <a:t>4) Zoom tips. Turning off participants’ webcams saves bandwidth and reduces freezing/glitches.</a:t>
            </a:r>
          </a:p>
          <a:p>
            <a:r>
              <a:rPr lang="en-US" dirty="0">
                <a:cs typeface="Calibri"/>
              </a:rPr>
              <a:t>-On the next slide, show clients</a:t>
            </a:r>
            <a:r>
              <a:rPr lang="en-US" baseline="0" dirty="0">
                <a:cs typeface="Calibri"/>
              </a:rPr>
              <a:t> how to turn their microphone and webcam on &amp; off.</a:t>
            </a:r>
            <a:endParaRPr lang="en-US" dirty="0">
              <a:cs typeface="Calibri"/>
            </a:endParaRPr>
          </a:p>
          <a:p>
            <a:endParaRPr lang="en-US" dirty="0"/>
          </a:p>
          <a:p>
            <a:r>
              <a:rPr lang="en-US" dirty="0"/>
              <a:t>5) Icebreaker/Introductions.  Allow participants to introduce themselves.  In the interest of time, you may want to encourage participants to introduce themselves before the class starts (while waiting for participants to log in 15 minutes before the class).</a:t>
            </a:r>
            <a:endParaRPr lang="en-US" dirty="0">
              <a:cs typeface="Calibri"/>
            </a:endParaRPr>
          </a:p>
          <a:p>
            <a:endParaRPr lang="en-US" dirty="0"/>
          </a:p>
          <a:p>
            <a:r>
              <a:rPr lang="en-US" dirty="0"/>
              <a:t>Does anyone have any questions before we get started?</a:t>
            </a:r>
            <a:endParaRPr lang="en-US" dirty="0">
              <a:cs typeface="Calibri"/>
            </a:endParaRPr>
          </a:p>
        </p:txBody>
      </p:sp>
      <p:sp>
        <p:nvSpPr>
          <p:cNvPr id="81924" name="Slide Number Placeholder 3">
            <a:extLst>
              <a:ext uri="{FF2B5EF4-FFF2-40B4-BE49-F238E27FC236}">
                <a16:creationId xmlns:a16="http://schemas.microsoft.com/office/drawing/2014/main" id="{49E5C394-5DD5-4CDA-913E-CFA0C073E19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ACD9EA5-8766-4021-9140-A13B47BB12AE}" type="slidenum">
              <a:rPr lang="en-US" altLang="en-US">
                <a:solidFill>
                  <a:prstClr val="black"/>
                </a:solidFill>
              </a:rPr>
              <a:pPr>
                <a:spcBef>
                  <a:spcPct val="0"/>
                </a:spcBef>
              </a:pPr>
              <a:t>2</a:t>
            </a:fld>
            <a:endParaRPr lang="en-US" alt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t>Using artificial sweeteners (diet pop, Splenda, Sugar Twin, stevia, </a:t>
            </a:r>
            <a:r>
              <a:rPr lang="en-US" altLang="en-US" dirty="0" err="1"/>
              <a:t>monkfruit</a:t>
            </a:r>
            <a:r>
              <a:rPr lang="en-US" altLang="en-US" dirty="0"/>
              <a:t>) is a personal choice.  Many people prefer to avoid artificial sweeteners and try to get used to eating foods that are less sweet.  Others prefer to use artificial sweetener so they can continue to have sweet-tasting food often without raising their blood glucose level. The choice is individual.</a:t>
            </a:r>
          </a:p>
          <a:p>
            <a:pPr marL="0" marR="0" indent="0" algn="l" defTabSz="914400">
              <a:lnSpc>
                <a:spcPct val="100000"/>
              </a:lnSpc>
              <a:spcBef>
                <a:spcPct val="30000"/>
              </a:spcBef>
              <a:spcAft>
                <a:spcPct val="0"/>
              </a:spcAft>
              <a:buClrTx/>
              <a:buSzTx/>
              <a:buFontTx/>
              <a:buNone/>
              <a:tabLst/>
              <a:defRPr/>
            </a:pPr>
            <a:endParaRPr lang="en-US" altLang="en-US" dirty="0">
              <a:cs typeface="Calibri"/>
            </a:endParaRPr>
          </a:p>
          <a:p>
            <a:pPr>
              <a:defRPr/>
            </a:pPr>
            <a:r>
              <a:rPr lang="en-US" altLang="en-US" dirty="0"/>
              <a:t>Refer clients to the “Sugars and Sweeteners” handout. </a:t>
            </a:r>
            <a:r>
              <a:rPr lang="en-US" altLang="en-US" baseline="0" dirty="0"/>
              <a:t> This will be sent as part of the email package after the class.</a:t>
            </a:r>
          </a:p>
          <a:p>
            <a:pPr>
              <a:defRPr/>
            </a:pPr>
            <a:endParaRPr lang="en-US" altLang="en-US" baseline="0" dirty="0">
              <a:cs typeface="Calibri"/>
            </a:endParaRPr>
          </a:p>
          <a:p>
            <a:pPr>
              <a:defRPr/>
            </a:pPr>
            <a:endParaRPr lang="en-US" altLang="en-US" baseline="0" dirty="0">
              <a:cs typeface="Calibri"/>
            </a:endParaRPr>
          </a:p>
          <a:p>
            <a:pPr>
              <a:defRPr/>
            </a:pPr>
            <a:r>
              <a:rPr lang="en-US" altLang="en-US" baseline="0" dirty="0">
                <a:cs typeface="Calibri"/>
              </a:rPr>
              <a:t>---Presenter notes—</a:t>
            </a:r>
          </a:p>
          <a:p>
            <a:pPr>
              <a:defRPr/>
            </a:pPr>
            <a:endParaRPr lang="en-US" altLang="en-US" baseline="0" dirty="0">
              <a:cs typeface="Calibri"/>
            </a:endParaRPr>
          </a:p>
          <a:p>
            <a:pPr>
              <a:defRPr/>
            </a:pPr>
            <a:r>
              <a:rPr lang="en-US" altLang="en-US" i="1" baseline="0" dirty="0">
                <a:cs typeface="Calibri"/>
              </a:rPr>
              <a:t>Sweeteners that do not raise glucose:  </a:t>
            </a:r>
            <a:r>
              <a:rPr lang="en-US" altLang="en-US" b="1" baseline="0" dirty="0">
                <a:cs typeface="Calibri"/>
              </a:rPr>
              <a:t>aspartame</a:t>
            </a:r>
            <a:r>
              <a:rPr lang="en-US" altLang="en-US" baseline="0" dirty="0">
                <a:cs typeface="Calibri"/>
              </a:rPr>
              <a:t> (</a:t>
            </a:r>
            <a:r>
              <a:rPr lang="en-CA" sz="1200" b="0" i="0" u="none" strike="noStrike" kern="1200" baseline="0" dirty="0">
                <a:solidFill>
                  <a:schemeClr val="tx1"/>
                </a:solidFill>
                <a:latin typeface="+mn-lt"/>
                <a:ea typeface="+mn-ea"/>
                <a:cs typeface="+mn-cs"/>
              </a:rPr>
              <a:t>Equal, NutraSweet);  </a:t>
            </a:r>
            <a:r>
              <a:rPr lang="en-CA" sz="1200" b="1" i="0" u="none" strike="noStrike" kern="1200" baseline="0" dirty="0">
                <a:solidFill>
                  <a:schemeClr val="tx1"/>
                </a:solidFill>
                <a:latin typeface="+mn-lt"/>
                <a:ea typeface="+mn-ea"/>
                <a:cs typeface="+mn-cs"/>
              </a:rPr>
              <a:t>sucralose</a:t>
            </a:r>
            <a:r>
              <a:rPr lang="en-CA" sz="1200" b="0" i="0" u="none" strike="noStrike" kern="1200" baseline="0" dirty="0">
                <a:solidFill>
                  <a:schemeClr val="tx1"/>
                </a:solidFill>
                <a:latin typeface="+mn-lt"/>
                <a:ea typeface="+mn-ea"/>
                <a:cs typeface="+mn-cs"/>
              </a:rPr>
              <a:t> (Splenda);  </a:t>
            </a:r>
            <a:r>
              <a:rPr lang="en-CA" sz="1200" b="1" i="0" u="none" strike="noStrike" kern="1200" baseline="0" dirty="0">
                <a:solidFill>
                  <a:schemeClr val="tx1"/>
                </a:solidFill>
                <a:latin typeface="+mn-lt"/>
                <a:ea typeface="+mn-ea"/>
                <a:cs typeface="+mn-cs"/>
              </a:rPr>
              <a:t>cyclamate</a:t>
            </a:r>
            <a:r>
              <a:rPr lang="en-CA" sz="1200" b="0" i="0" u="none" strike="noStrike" kern="1200" baseline="0" dirty="0">
                <a:solidFill>
                  <a:schemeClr val="tx1"/>
                </a:solidFill>
                <a:latin typeface="+mn-lt"/>
                <a:ea typeface="+mn-ea"/>
                <a:cs typeface="+mn-cs"/>
              </a:rPr>
              <a:t> (Sugar Twin, Sweet N Low);  </a:t>
            </a:r>
            <a:r>
              <a:rPr lang="en-US" altLang="en-US" b="1" baseline="0" dirty="0">
                <a:cs typeface="Calibri"/>
              </a:rPr>
              <a:t>sugar alcohols </a:t>
            </a:r>
            <a:r>
              <a:rPr lang="en-US" altLang="en-US" baseline="0" dirty="0">
                <a:cs typeface="Calibri"/>
              </a:rPr>
              <a:t>(end in -</a:t>
            </a:r>
            <a:r>
              <a:rPr lang="en-US" altLang="en-US" baseline="0" dirty="0" err="1">
                <a:cs typeface="Calibri"/>
              </a:rPr>
              <a:t>ol</a:t>
            </a:r>
            <a:r>
              <a:rPr lang="en-US" altLang="en-US" baseline="0" dirty="0">
                <a:cs typeface="Calibri"/>
              </a:rPr>
              <a:t> = erythritol, xylitol, sorbitol);  </a:t>
            </a:r>
            <a:r>
              <a:rPr lang="en-US" altLang="en-US" b="1" baseline="0" dirty="0">
                <a:cs typeface="Calibri"/>
              </a:rPr>
              <a:t>ac</a:t>
            </a:r>
            <a:r>
              <a:rPr lang="en-CA" sz="1200" b="1" i="0" u="none" strike="noStrike" kern="1200" baseline="0" dirty="0" err="1">
                <a:solidFill>
                  <a:schemeClr val="tx1"/>
                </a:solidFill>
                <a:latin typeface="+mn-lt"/>
                <a:ea typeface="+mn-ea"/>
                <a:cs typeface="+mn-cs"/>
              </a:rPr>
              <a:t>esulfame</a:t>
            </a:r>
            <a:r>
              <a:rPr lang="en-CA" sz="1200" b="1" i="0" u="none" strike="noStrike" kern="1200" baseline="0" dirty="0">
                <a:solidFill>
                  <a:schemeClr val="tx1"/>
                </a:solidFill>
                <a:latin typeface="+mn-lt"/>
                <a:ea typeface="+mn-ea"/>
                <a:cs typeface="+mn-cs"/>
              </a:rPr>
              <a:t> potassium</a:t>
            </a:r>
            <a:r>
              <a:rPr lang="en-CA" sz="1200" b="0" i="0" u="none" strike="noStrike" kern="1200" baseline="0" dirty="0">
                <a:solidFill>
                  <a:schemeClr val="tx1"/>
                </a:solidFill>
                <a:latin typeface="+mn-lt"/>
                <a:ea typeface="+mn-ea"/>
                <a:cs typeface="+mn-cs"/>
              </a:rPr>
              <a:t> (found in diet pop);  </a:t>
            </a:r>
            <a:r>
              <a:rPr lang="en-CA" sz="1200" b="1" i="0" u="none" strike="noStrike" kern="1200" baseline="0" dirty="0">
                <a:solidFill>
                  <a:schemeClr val="tx1"/>
                </a:solidFill>
                <a:latin typeface="+mn-lt"/>
                <a:ea typeface="+mn-ea"/>
                <a:cs typeface="+mn-cs"/>
              </a:rPr>
              <a:t>stevia</a:t>
            </a:r>
            <a:r>
              <a:rPr lang="en-CA" sz="1200" b="0" i="0" u="none" strike="noStrike" kern="1200" baseline="0" dirty="0">
                <a:solidFill>
                  <a:schemeClr val="tx1"/>
                </a:solidFill>
                <a:latin typeface="+mn-lt"/>
                <a:ea typeface="+mn-ea"/>
                <a:cs typeface="+mn-cs"/>
              </a:rPr>
              <a:t> (</a:t>
            </a:r>
            <a:r>
              <a:rPr lang="en-CA" sz="1200" b="0" i="0" u="none" strike="noStrike" kern="1200" baseline="0" dirty="0" err="1">
                <a:solidFill>
                  <a:schemeClr val="tx1"/>
                </a:solidFill>
                <a:latin typeface="+mn-lt"/>
                <a:ea typeface="+mn-ea"/>
                <a:cs typeface="+mn-cs"/>
              </a:rPr>
              <a:t>Truvia</a:t>
            </a:r>
            <a:r>
              <a:rPr lang="en-CA" sz="1200" b="0" i="0" u="none" strike="noStrike" kern="1200" baseline="0" dirty="0">
                <a:solidFill>
                  <a:schemeClr val="tx1"/>
                </a:solidFill>
                <a:latin typeface="+mn-lt"/>
                <a:ea typeface="+mn-ea"/>
                <a:cs typeface="+mn-cs"/>
              </a:rPr>
              <a:t>, Pure Via);  </a:t>
            </a:r>
            <a:r>
              <a:rPr lang="en-CA" sz="1200" b="1" i="0" u="none" strike="noStrike" kern="1200" baseline="0" dirty="0" err="1">
                <a:solidFill>
                  <a:schemeClr val="tx1"/>
                </a:solidFill>
                <a:latin typeface="+mn-lt"/>
                <a:ea typeface="+mn-ea"/>
                <a:cs typeface="+mn-cs"/>
              </a:rPr>
              <a:t>monkfruit</a:t>
            </a:r>
            <a:r>
              <a:rPr lang="en-CA" sz="1200" b="0" i="0" u="none" strike="noStrike" kern="1200" baseline="0" dirty="0">
                <a:solidFill>
                  <a:schemeClr val="tx1"/>
                </a:solidFill>
                <a:latin typeface="+mn-lt"/>
                <a:ea typeface="+mn-ea"/>
                <a:cs typeface="+mn-cs"/>
              </a:rPr>
              <a:t>.</a:t>
            </a:r>
            <a:endParaRPr lang="en-US" altLang="en-US" baseline="0" dirty="0">
              <a:cs typeface="Calibri"/>
            </a:endParaRPr>
          </a:p>
          <a:p>
            <a:pPr>
              <a:defRPr/>
            </a:pPr>
            <a:endParaRPr lang="en-US" altLang="en-US" baseline="0" dirty="0">
              <a:cs typeface="Calibri"/>
            </a:endParaRPr>
          </a:p>
          <a:p>
            <a:pPr>
              <a:defRPr/>
            </a:pPr>
            <a:r>
              <a:rPr lang="en-US" altLang="en-US" i="1" baseline="0" dirty="0">
                <a:cs typeface="Calibri"/>
              </a:rPr>
              <a:t>Sweeteners that do contain sugar but are lower glycemic index:  </a:t>
            </a:r>
            <a:r>
              <a:rPr lang="en-US" altLang="en-US" b="1" baseline="0" dirty="0">
                <a:cs typeface="Calibri"/>
              </a:rPr>
              <a:t>agave nectar/syrup</a:t>
            </a:r>
            <a:r>
              <a:rPr lang="en-US" altLang="en-US" baseline="0" dirty="0">
                <a:cs typeface="Calibri"/>
              </a:rPr>
              <a:t> (glycemic index 10-20).</a:t>
            </a:r>
          </a:p>
          <a:p>
            <a:pPr>
              <a:defRPr/>
            </a:pPr>
            <a:endParaRPr lang="en-US" altLang="en-US" baseline="0" dirty="0">
              <a:cs typeface="Calibri"/>
            </a:endParaRPr>
          </a:p>
          <a:p>
            <a:pPr>
              <a:defRPr/>
            </a:pPr>
            <a:r>
              <a:rPr lang="en-US" altLang="en-US" i="1" baseline="0" dirty="0">
                <a:cs typeface="Calibri"/>
              </a:rPr>
              <a:t>Full-sugar sweeteners:  </a:t>
            </a:r>
            <a:r>
              <a:rPr lang="en-US" altLang="en-US" b="1" baseline="0" dirty="0">
                <a:cs typeface="Calibri"/>
              </a:rPr>
              <a:t>white sugar </a:t>
            </a:r>
            <a:r>
              <a:rPr lang="en-US" altLang="en-US" baseline="0" dirty="0">
                <a:cs typeface="Calibri"/>
              </a:rPr>
              <a:t>(glycemic index 60);  </a:t>
            </a:r>
            <a:r>
              <a:rPr lang="en-US" altLang="en-US" b="1" baseline="0" dirty="0">
                <a:cs typeface="Calibri"/>
              </a:rPr>
              <a:t>brown sugar;  honey;  maple syrup;  coconut palm sugar;  date (palm) sugar;  raw sugar/cane sugar;  beet sugar;  corn syrup;  molasses;  brown rice syrup.</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138B72-E8BF-49D5-B070-0F0A13BA6AE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34921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a:defRPr/>
            </a:pPr>
            <a:r>
              <a:rPr lang="en-US" dirty="0"/>
              <a:t>This is a great method to ensure that your meals are balanced. Notice that this meal has lots of vegetables and also includes brown rice.</a:t>
            </a:r>
            <a:r>
              <a:rPr lang="en-US" baseline="0" dirty="0"/>
              <a:t> C</a:t>
            </a:r>
            <a:r>
              <a:rPr lang="en-US" dirty="0"/>
              <a:t>an anybody identify which nutrients would be beneficial for diabetes in this meal?</a:t>
            </a:r>
          </a:p>
          <a:p>
            <a:pPr marL="174708" indent="-174708">
              <a:buFontTx/>
              <a:buChar char="-"/>
              <a:defRPr/>
            </a:pPr>
            <a:r>
              <a:rPr lang="en-US" dirty="0"/>
              <a:t>Fibre</a:t>
            </a:r>
          </a:p>
          <a:p>
            <a:pPr marL="174708" indent="-174708">
              <a:buFontTx/>
              <a:buChar char="-"/>
              <a:defRPr/>
            </a:pPr>
            <a:r>
              <a:rPr lang="en-US" dirty="0"/>
              <a:t>Healthy carbohydrate (brown rice)</a:t>
            </a:r>
          </a:p>
          <a:p>
            <a:pPr marL="174708" indent="-174708">
              <a:buFontTx/>
              <a:buChar char="-"/>
              <a:defRPr/>
            </a:pPr>
            <a:r>
              <a:rPr lang="en-US" dirty="0"/>
              <a:t>Protein</a:t>
            </a:r>
          </a:p>
          <a:p>
            <a:pPr marL="174708" indent="-174708">
              <a:buFontTx/>
              <a:buChar char="-"/>
              <a:defRPr/>
            </a:pPr>
            <a:r>
              <a:rPr lang="en-US" dirty="0"/>
              <a:t>Healthy fat (salmon)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38B72-E8BF-49D5-B070-0F0A13BA6AE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31653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Examples of the plate method.</a:t>
            </a:r>
          </a:p>
          <a:p>
            <a:r>
              <a:rPr lang="en-US"/>
              <a:t>Using</a:t>
            </a:r>
            <a:r>
              <a:rPr lang="en-US" baseline="0"/>
              <a:t> our pizza example: ½ plate pizza (carbohydrates + protein) with ½ plate salad or other vegetables.</a:t>
            </a:r>
            <a:endParaRPr lang="en-US"/>
          </a:p>
        </p:txBody>
      </p:sp>
      <p:sp>
        <p:nvSpPr>
          <p:cNvPr id="4" name="Slide Number Placeholder 3"/>
          <p:cNvSpPr>
            <a:spLocks noGrp="1"/>
          </p:cNvSpPr>
          <p:nvPr>
            <p:ph type="sldNum" sz="quarter" idx="10"/>
          </p:nvPr>
        </p:nvSpPr>
        <p:spPr/>
        <p:txBody>
          <a:bodyPr/>
          <a:lstStyle/>
          <a:p>
            <a:pPr>
              <a:defRPr/>
            </a:pPr>
            <a:fld id="{BFAED3FF-7BA3-4284-B2B7-592883FE751B}" type="slidenum">
              <a:rPr lang="en-US" smtClean="0"/>
              <a:pPr>
                <a:defRPr/>
              </a:pPr>
              <a:t>22</a:t>
            </a:fld>
            <a:endParaRPr lang="en-US"/>
          </a:p>
        </p:txBody>
      </p:sp>
    </p:spTree>
    <p:extLst>
      <p:ext uri="{BB962C8B-B14F-4D97-AF65-F5344CB8AC3E}">
        <p14:creationId xmlns:p14="http://schemas.microsoft.com/office/powerpoint/2010/main" val="14180551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balanced meals.</a:t>
            </a:r>
            <a:endParaRPr lang="en-CA" dirty="0"/>
          </a:p>
        </p:txBody>
      </p:sp>
      <p:sp>
        <p:nvSpPr>
          <p:cNvPr id="4" name="Slide Number Placeholder 3"/>
          <p:cNvSpPr>
            <a:spLocks noGrp="1"/>
          </p:cNvSpPr>
          <p:nvPr>
            <p:ph type="sldNum" sz="quarter" idx="5"/>
          </p:nvPr>
        </p:nvSpPr>
        <p:spPr/>
        <p:txBody>
          <a:bodyPr/>
          <a:lstStyle/>
          <a:p>
            <a:pPr>
              <a:defRPr/>
            </a:pPr>
            <a:fld id="{05138B72-E8BF-49D5-B070-0F0A13BA6AE7}" type="slidenum">
              <a:rPr lang="en-US" smtClean="0"/>
              <a:pPr>
                <a:defRPr/>
              </a:pPr>
              <a:t>24</a:t>
            </a:fld>
            <a:endParaRPr lang="en-US"/>
          </a:p>
        </p:txBody>
      </p:sp>
    </p:spTree>
    <p:extLst>
      <p:ext uri="{BB962C8B-B14F-4D97-AF65-F5344CB8AC3E}">
        <p14:creationId xmlns:p14="http://schemas.microsoft.com/office/powerpoint/2010/main" val="20732224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t>Skipping meals:</a:t>
            </a:r>
          </a:p>
          <a:p>
            <a:pPr>
              <a:spcBef>
                <a:spcPts val="0"/>
              </a:spcBef>
            </a:pPr>
            <a:r>
              <a:rPr lang="en-US"/>
              <a:t>-Makes blood glucose go UP </a:t>
            </a:r>
          </a:p>
          <a:p>
            <a:pPr marL="0" indent="0">
              <a:spcBef>
                <a:spcPts val="0"/>
              </a:spcBef>
              <a:buFont typeface="Arial,Sans-Serif"/>
              <a:buNone/>
            </a:pPr>
            <a:r>
              <a:rPr lang="en-US"/>
              <a:t>-INCREASES chance of overeating or making poor nutrition choices.</a:t>
            </a:r>
          </a:p>
          <a:p>
            <a:pPr marL="0" indent="0">
              <a:spcBef>
                <a:spcPts val="0"/>
              </a:spcBef>
              <a:buFont typeface="Arial,Sans-Serif"/>
              <a:buNone/>
            </a:pPr>
            <a:endParaRPr lang="en-US"/>
          </a:p>
          <a:p>
            <a:pPr marL="0" indent="0">
              <a:spcBef>
                <a:spcPts val="0"/>
              </a:spcBef>
              <a:buFont typeface="Arial,Sans-Serif"/>
              <a:buNone/>
            </a:pPr>
            <a:r>
              <a:rPr lang="en-US"/>
              <a:t>You do not have to eat snacks just because you have diabetes, unless instructed by your doctor or dietitian.  If you choose to eat snacks, remember to adjust your meal portions.  (Don’t eat your standard-sized</a:t>
            </a:r>
            <a:r>
              <a:rPr lang="en-US" baseline="0"/>
              <a:t> 3 meals per day and just add 2 snacks).  Be mindful of total carb intake and calorie intake.</a:t>
            </a:r>
            <a:endParaRPr lang="en-US"/>
          </a:p>
          <a:p>
            <a:endParaRPr lang="en-US" altLang="en-US">
              <a:cs typeface="Calibri"/>
            </a:endParaRPr>
          </a:p>
        </p:txBody>
      </p:sp>
      <p:sp>
        <p:nvSpPr>
          <p:cNvPr id="4" name="Slide Number Placeholder 3"/>
          <p:cNvSpPr>
            <a:spLocks noGrp="1"/>
          </p:cNvSpPr>
          <p:nvPr>
            <p:ph type="sldNum" sz="quarter" idx="5"/>
          </p:nvPr>
        </p:nvSpPr>
        <p:spPr/>
        <p:txBody>
          <a:bodyPr/>
          <a:lstStyle/>
          <a:p>
            <a:pPr>
              <a:defRPr/>
            </a:pPr>
            <a:fld id="{C27AEC68-3AED-4DEE-BEE2-F835EC36B2C8}" type="slidenum">
              <a:rPr lang="en-US" smtClean="0"/>
              <a:pPr>
                <a:defRPr/>
              </a:pPr>
              <a:t>27</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a:solidFill>
                  <a:schemeClr val="tx1"/>
                </a:solidFill>
                <a:latin typeface="+mn-lt"/>
                <a:ea typeface="+mn-ea"/>
                <a:cs typeface="+mn-cs"/>
              </a:rPr>
              <a:t>Drinking too much of any type of alcohol can increase your blood pressure and contribute to the development of heart disease and stroke.</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If you drink alcohol, limit yourself to no more than:</a:t>
            </a:r>
          </a:p>
          <a:p>
            <a:r>
              <a:rPr lang="en-US" sz="1200" b="0" i="0" u="none" strike="noStrike" kern="1200" baseline="0" dirty="0">
                <a:solidFill>
                  <a:schemeClr val="tx1"/>
                </a:solidFill>
                <a:latin typeface="+mn-lt"/>
                <a:ea typeface="+mn-ea"/>
                <a:cs typeface="+mn-cs"/>
              </a:rPr>
              <a:t>-Men = maximum 2-3 drinks per day, to a weekly maximum of 15.</a:t>
            </a:r>
          </a:p>
          <a:p>
            <a:r>
              <a:rPr lang="en-US" sz="1200" b="0" i="0" u="none" strike="noStrike" kern="1200" baseline="0" dirty="0">
                <a:solidFill>
                  <a:schemeClr val="tx1"/>
                </a:solidFill>
                <a:latin typeface="+mn-lt"/>
                <a:ea typeface="+mn-ea"/>
                <a:cs typeface="+mn-cs"/>
              </a:rPr>
              <a:t>-Women = maximum 1-2 drinks per day, to a weekly maximum of 10.</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a:solidFill>
                  <a:schemeClr val="tx1"/>
                </a:solidFill>
                <a:latin typeface="+mn-lt"/>
                <a:ea typeface="+mn-ea"/>
                <a:cs typeface="+mn-cs"/>
              </a:rPr>
              <a:t>-If you have high blood triglycerides or fatty liver disease, it is recommended to abstain from alcohol most of the time, even further below these guidelines.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cs typeface="Calibri"/>
              </a:rPr>
              <a:t>If you take gliclazide (Diamicron) or insulin, talk to your health care provider about your alcohol consumption (due to the risk of hypoglycemia/delayed hypoglycemia).</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a:solidFill>
                  <a:schemeClr val="tx1"/>
                </a:solidFill>
                <a:latin typeface="+mn-lt"/>
                <a:ea typeface="+mn-ea"/>
                <a:cs typeface="+mn-cs"/>
              </a:rPr>
              <a:t>Presenter notes: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a:solidFill>
                  <a:schemeClr val="tx1"/>
                </a:solidFill>
                <a:latin typeface="+mn-lt"/>
                <a:ea typeface="+mn-ea"/>
                <a:cs typeface="+mn-cs"/>
              </a:rPr>
              <a:t>-</a:t>
            </a:r>
            <a:r>
              <a:rPr lang="en-US" sz="1200" dirty="0"/>
              <a:t>In moderation, alcohol may actually modestly increase HDL.  However, alcohol raises triglycerides and provides extra calories.</a:t>
            </a:r>
          </a:p>
          <a:p>
            <a:pPr marL="0" indent="0" eaLnBrk="1" fontAlgn="auto" hangingPunct="1">
              <a:spcAft>
                <a:spcPts val="0"/>
              </a:spcAft>
              <a:buFont typeface="Arial" panose="020B0604020202020204" pitchFamily="34" charset="0"/>
              <a:buNone/>
              <a:defRPr/>
            </a:pPr>
            <a:r>
              <a:rPr lang="en-US" sz="1200" dirty="0"/>
              <a:t>-Excessive alcohol intake can also damage the liver, pancreas, sex organs, brain, veins/arteries/heart, and nervous</a:t>
            </a:r>
            <a:r>
              <a:rPr lang="en-US" sz="1200" baseline="0" dirty="0"/>
              <a:t> system.</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-If you don’t drink, don’t start (even for the HDL increase).</a:t>
            </a:r>
          </a:p>
          <a:p>
            <a:endParaRPr lang="en-US" dirty="0">
              <a:cs typeface="Calibri"/>
            </a:endParaRPr>
          </a:p>
          <a:p>
            <a:r>
              <a:rPr lang="en-US" sz="1200" b="0" i="0" u="none" strike="noStrike" kern="1200" baseline="0" dirty="0">
                <a:solidFill>
                  <a:schemeClr val="tx1"/>
                </a:solidFill>
                <a:latin typeface="+mn-lt"/>
                <a:ea typeface="+mn-ea"/>
                <a:cs typeface="+mn-cs"/>
              </a:rPr>
              <a:t>A </a:t>
            </a:r>
            <a:r>
              <a:rPr lang="en-US" dirty="0"/>
              <a:t>standard alcoholic drink</a:t>
            </a:r>
            <a:r>
              <a:rPr lang="en-US" sz="1200" b="0" i="0" u="none" strike="noStrike" kern="1200" baseline="0" dirty="0">
                <a:solidFill>
                  <a:schemeClr val="tx1"/>
                </a:solidFill>
                <a:latin typeface="+mn-lt"/>
                <a:ea typeface="+mn-ea"/>
                <a:cs typeface="+mn-cs"/>
              </a:rPr>
              <a:t> means:</a:t>
            </a:r>
            <a:r>
              <a:rPr lang="en-US" dirty="0"/>
              <a:t> </a:t>
            </a:r>
          </a:p>
          <a:p>
            <a:r>
              <a:rPr lang="en-US" sz="1200" b="0" i="0" u="none" strike="noStrike" kern="1200" baseline="0" dirty="0">
                <a:solidFill>
                  <a:schemeClr val="tx1"/>
                </a:solidFill>
                <a:latin typeface="+mn-lt"/>
                <a:ea typeface="+mn-ea"/>
                <a:cs typeface="+mn-cs"/>
              </a:rPr>
              <a:t>• 341 mL / 12 oz (1 bottle) of regular strength beer (5% alcohol).</a:t>
            </a:r>
            <a:r>
              <a:rPr lang="en-US" dirty="0"/>
              <a:t> </a:t>
            </a:r>
            <a:endParaRPr lang="en-US" sz="1200" b="0" i="0" u="none" strike="noStrike" kern="1200" baseline="0" dirty="0">
              <a:solidFill>
                <a:schemeClr val="tx1"/>
              </a:solidFill>
              <a:latin typeface="+mn-lt"/>
              <a:cs typeface="Calibri"/>
            </a:endParaRPr>
          </a:p>
          <a:p>
            <a:r>
              <a:rPr lang="en-US" sz="1200" b="0" i="0" u="none" strike="noStrike" kern="1200" baseline="0" dirty="0">
                <a:solidFill>
                  <a:schemeClr val="tx1"/>
                </a:solidFill>
                <a:latin typeface="+mn-lt"/>
                <a:ea typeface="+mn-ea"/>
                <a:cs typeface="+mn-cs"/>
              </a:rPr>
              <a:t>• 142 mL / 5 oz wine (12% alcohol).</a:t>
            </a:r>
            <a:r>
              <a:rPr lang="en-US" dirty="0"/>
              <a:t> </a:t>
            </a:r>
            <a:endParaRPr lang="en-US" sz="1200" b="0" i="0" u="none" strike="noStrike" kern="1200" baseline="0" dirty="0">
              <a:solidFill>
                <a:schemeClr val="tx1"/>
              </a:solidFill>
              <a:latin typeface="+mn-lt"/>
              <a:cs typeface="Calibri"/>
            </a:endParaRPr>
          </a:p>
          <a:p>
            <a:r>
              <a:rPr lang="en-US" sz="1200" b="0" i="0" u="none" strike="noStrike" kern="1200" baseline="0" dirty="0">
                <a:solidFill>
                  <a:schemeClr val="tx1"/>
                </a:solidFill>
                <a:latin typeface="+mn-lt"/>
                <a:ea typeface="+mn-ea"/>
                <a:cs typeface="+mn-cs"/>
              </a:rPr>
              <a:t>• 43 mL / 1-½ oz spirits (40% alcohol).</a:t>
            </a:r>
            <a:endParaRPr lang="en-US" sz="1200" b="0" i="0" u="none" strike="noStrike" kern="1200" baseline="0" dirty="0">
              <a:solidFill>
                <a:schemeClr val="tx1"/>
              </a:solidFill>
              <a:latin typeface="+mn-lt"/>
              <a:cs typeface="Calibri"/>
            </a:endParaRPr>
          </a:p>
        </p:txBody>
      </p:sp>
      <p:sp>
        <p:nvSpPr>
          <p:cNvPr id="4" name="Slide Number Placeholder 3"/>
          <p:cNvSpPr>
            <a:spLocks noGrp="1"/>
          </p:cNvSpPr>
          <p:nvPr>
            <p:ph type="sldNum" sz="quarter" idx="10"/>
          </p:nvPr>
        </p:nvSpPr>
        <p:spPr/>
        <p:txBody>
          <a:bodyPr/>
          <a:lstStyle/>
          <a:p>
            <a:fld id="{137B4D53-2356-4294-BCFA-54E80426EB8C}" type="slidenum">
              <a:rPr lang="en-US" smtClean="0"/>
              <a:t>28</a:t>
            </a:fld>
            <a:endParaRPr lang="en-US"/>
          </a:p>
        </p:txBody>
      </p:sp>
    </p:spTree>
    <p:extLst>
      <p:ext uri="{BB962C8B-B14F-4D97-AF65-F5344CB8AC3E}">
        <p14:creationId xmlns:p14="http://schemas.microsoft.com/office/powerpoint/2010/main" val="10602315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1" indent="0" algn="l" defTabSz="914400" rtl="0" eaLnBrk="0" fontAlgn="base" latinLnBrk="0" hangingPunct="0">
              <a:lnSpc>
                <a:spcPct val="100000"/>
              </a:lnSpc>
              <a:spcBef>
                <a:spcPct val="30000"/>
              </a:spcBef>
              <a:spcAft>
                <a:spcPct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a:defRPr/>
            </a:pPr>
            <a:fld id="{C27AEC68-3AED-4DEE-BEE2-F835EC36B2C8}" type="slidenum">
              <a:rPr lang="en-US" smtClean="0"/>
              <a:pPr>
                <a:defRPr/>
              </a:pPr>
              <a:t>29</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Reminder about the different types of carbohydrates and their effect on blood glucose.</a:t>
            </a:r>
          </a:p>
        </p:txBody>
      </p:sp>
      <p:sp>
        <p:nvSpPr>
          <p:cNvPr id="4" name="Slide Number Placeholder 3"/>
          <p:cNvSpPr>
            <a:spLocks noGrp="1"/>
          </p:cNvSpPr>
          <p:nvPr>
            <p:ph type="sldNum" sz="quarter" idx="10"/>
          </p:nvPr>
        </p:nvSpPr>
        <p:spPr/>
        <p:txBody>
          <a:bodyPr/>
          <a:lstStyle/>
          <a:p>
            <a:pPr>
              <a:defRPr/>
            </a:pPr>
            <a:fld id="{05138B72-E8BF-49D5-B070-0F0A13BA6AE7}" type="slidenum">
              <a:rPr lang="en-US" smtClean="0"/>
              <a:pPr>
                <a:defRPr/>
              </a:pPr>
              <a:t>30</a:t>
            </a:fld>
            <a:endParaRPr lang="en-US"/>
          </a:p>
        </p:txBody>
      </p:sp>
    </p:spTree>
    <p:extLst>
      <p:ext uri="{BB962C8B-B14F-4D97-AF65-F5344CB8AC3E}">
        <p14:creationId xmlns:p14="http://schemas.microsoft.com/office/powerpoint/2010/main" val="27080721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marR="0" lvl="1" indent="-228600" algn="l" defTabSz="914400" rtl="0" eaLnBrk="0" fontAlgn="base" latinLnBrk="0" hangingPunct="0">
              <a:lnSpc>
                <a:spcPct val="100000"/>
              </a:lnSpc>
              <a:spcBef>
                <a:spcPct val="30000"/>
              </a:spcBef>
              <a:spcAft>
                <a:spcPct val="0"/>
              </a:spcAft>
              <a:buClrTx/>
              <a:buSzTx/>
              <a:buFontTx/>
              <a:buAutoNum type="arabicParenR"/>
              <a:tabLst/>
              <a:defRPr/>
            </a:pPr>
            <a:r>
              <a:rPr lang="en-US" sz="1200"/>
              <a:t>Look at the serving size and compare to your </a:t>
            </a:r>
            <a:r>
              <a:rPr lang="en-US" sz="1200" b="0" u="none"/>
              <a:t>actual intake.  The serving</a:t>
            </a:r>
            <a:r>
              <a:rPr lang="en-US" sz="1200" b="0" u="none" baseline="0"/>
              <a:t> size on this label is for 1 cup of cereal.  The typical cereal bowl holds 2-3 cups of cereal.  To get an accurate picture of the nutrition you are actually eating, you may need to double or triple the amounts listed on the nutrition label.  I suggest that you measure the portions of food you eat and compare it to the serving size on the nutrition facts table.</a:t>
            </a:r>
          </a:p>
          <a:p>
            <a:pPr marL="228600" marR="0" lvl="1" indent="-228600" algn="l" defTabSz="914400" rtl="0" eaLnBrk="0" fontAlgn="base" latinLnBrk="0" hangingPunct="0">
              <a:lnSpc>
                <a:spcPct val="100000"/>
              </a:lnSpc>
              <a:spcBef>
                <a:spcPct val="30000"/>
              </a:spcBef>
              <a:spcAft>
                <a:spcPct val="0"/>
              </a:spcAft>
              <a:buClrTx/>
              <a:buSzTx/>
              <a:buFontTx/>
              <a:buAutoNum type="arabicParenR"/>
              <a:tabLst/>
              <a:defRPr/>
            </a:pPr>
            <a:endParaRPr lang="en-US" sz="1200" b="0" u="none" baseline="0"/>
          </a:p>
          <a:p>
            <a:pPr marL="228600" marR="0" lvl="1" indent="-228600" algn="l" defTabSz="914400" rtl="0" eaLnBrk="0" fontAlgn="base" latinLnBrk="0" hangingPunct="0">
              <a:lnSpc>
                <a:spcPct val="100000"/>
              </a:lnSpc>
              <a:spcBef>
                <a:spcPct val="30000"/>
              </a:spcBef>
              <a:spcAft>
                <a:spcPct val="0"/>
              </a:spcAft>
              <a:buClrTx/>
              <a:buSzTx/>
              <a:buFontTx/>
              <a:buAutoNum type="arabicParenR"/>
              <a:tabLst/>
              <a:defRPr/>
            </a:pPr>
            <a:r>
              <a:rPr lang="en-US" sz="1200" b="0" u="none" baseline="0"/>
              <a:t>Look at the grams of carbohydrate per serving.  In this case, 1 cup of cereal contains 38 grams of carbohydrate.  This is the total amount of fibre plus sugar plus starch.  (i.e. The 6g fibre and 0g sugar are included in the 38g carbohydrate.  You do not add 38 + 6 + 0).</a:t>
            </a:r>
            <a:endParaRPr lang="en-US" sz="1200" b="0" u="none"/>
          </a:p>
        </p:txBody>
      </p:sp>
      <p:sp>
        <p:nvSpPr>
          <p:cNvPr id="4" name="Slide Number Placeholder 3"/>
          <p:cNvSpPr>
            <a:spLocks noGrp="1"/>
          </p:cNvSpPr>
          <p:nvPr>
            <p:ph type="sldNum" sz="quarter" idx="5"/>
          </p:nvPr>
        </p:nvSpPr>
        <p:spPr/>
        <p:txBody>
          <a:bodyPr/>
          <a:lstStyle/>
          <a:p>
            <a:pPr>
              <a:defRPr/>
            </a:pPr>
            <a:fld id="{C27AEC68-3AED-4DEE-BEE2-F835EC36B2C8}" type="slidenum">
              <a:rPr lang="en-US" smtClean="0"/>
              <a:pPr>
                <a:defRPr/>
              </a:pPr>
              <a:t>31</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0" i="0" u="none" strike="noStrike" kern="1200" baseline="0" dirty="0">
                <a:solidFill>
                  <a:schemeClr val="tx1"/>
                </a:solidFill>
                <a:latin typeface="+mn-lt"/>
                <a:ea typeface="+mn-ea"/>
                <a:cs typeface="+mn-cs"/>
              </a:rPr>
              <a:t>3) Fibre does not raise blood sugars. Thus, we can subtract the amount of fibre from the total amount of carbohydrates.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This cereal contains 38g of carbohydrate and 6g of fibre per serving.  38 grams carbohydrate minus 6 grams fibre = 32 g carbohydrate per serving.</a:t>
            </a:r>
          </a:p>
          <a:p>
            <a:r>
              <a:rPr lang="en-US" sz="1200" b="0" i="0" u="none" strike="noStrike" kern="1200" baseline="0" dirty="0">
                <a:solidFill>
                  <a:schemeClr val="tx1"/>
                </a:solidFill>
                <a:latin typeface="+mn-lt"/>
                <a:ea typeface="+mn-ea"/>
                <a:cs typeface="+mn-cs"/>
              </a:rPr>
              <a:t>Therefore, you would count 32 grams of carbohydrate for this food.  This is sometimes referred to as “net carbohydrates”.  The 32g of net carbohydrates is the total content of both sugar and starch.</a:t>
            </a:r>
          </a:p>
        </p:txBody>
      </p:sp>
      <p:sp>
        <p:nvSpPr>
          <p:cNvPr id="4" name="Slide Number Placeholder 3"/>
          <p:cNvSpPr>
            <a:spLocks noGrp="1"/>
          </p:cNvSpPr>
          <p:nvPr>
            <p:ph type="sldNum" sz="quarter" idx="5"/>
          </p:nvPr>
        </p:nvSpPr>
        <p:spPr/>
        <p:txBody>
          <a:bodyPr/>
          <a:lstStyle/>
          <a:p>
            <a:pPr>
              <a:defRPr/>
            </a:pPr>
            <a:fld id="{C27AEC68-3AED-4DEE-BEE2-F835EC36B2C8}" type="slidenum">
              <a:rPr lang="en-US" smtClean="0"/>
              <a:pPr>
                <a:defRPr/>
              </a:pPr>
              <a:t>32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CC4CE685-7E64-45A0-8A45-9C0BE02FD22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F4AD73DC-2167-4D6E-8888-19C9A82F79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spcBef>
                <a:spcPct val="0"/>
              </a:spcBef>
              <a:buFontTx/>
              <a:buNone/>
            </a:pPr>
            <a:r>
              <a:rPr lang="en-US" altLang="en-US"/>
              <a:t>1</a:t>
            </a:r>
            <a:r>
              <a:rPr lang="en-US" altLang="en-US" baseline="30000"/>
              <a:t>st</a:t>
            </a:r>
            <a:r>
              <a:rPr lang="en-US" altLang="en-US"/>
              <a:t> animation:  Arrows pointing to chat icon in taskbar and the chat box on the right side of the screen.</a:t>
            </a:r>
          </a:p>
          <a:p>
            <a:pPr marL="0" indent="0">
              <a:spcBef>
                <a:spcPct val="0"/>
              </a:spcBef>
              <a:buFontTx/>
              <a:buNone/>
            </a:pPr>
            <a:r>
              <a:rPr lang="en-US" altLang="en-US"/>
              <a:t>2</a:t>
            </a:r>
            <a:r>
              <a:rPr lang="en-US" altLang="en-US" baseline="30000"/>
              <a:t>nd</a:t>
            </a:r>
            <a:r>
              <a:rPr lang="en-US" altLang="en-US"/>
              <a:t> animation: Arrows pointing to mute and stop video in the taskbar.</a:t>
            </a:r>
          </a:p>
        </p:txBody>
      </p:sp>
      <p:sp>
        <p:nvSpPr>
          <p:cNvPr id="82948" name="Slide Number Placeholder 3">
            <a:extLst>
              <a:ext uri="{FF2B5EF4-FFF2-40B4-BE49-F238E27FC236}">
                <a16:creationId xmlns:a16="http://schemas.microsoft.com/office/drawing/2014/main" id="{93FC813B-DBEB-4C89-A37A-3BB02C13020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cs typeface="Arial" panose="020B0604020202020204" pitchFamily="34" charset="0"/>
              </a:defRPr>
            </a:lvl1pPr>
            <a:lvl2pPr marL="742950" indent="-285750">
              <a:defRPr>
                <a:solidFill>
                  <a:schemeClr val="tx1"/>
                </a:solidFill>
                <a:latin typeface="Trebuchet MS" panose="020B0603020202020204" pitchFamily="34" charset="0"/>
                <a:cs typeface="Arial" panose="020B0604020202020204" pitchFamily="34" charset="0"/>
              </a:defRPr>
            </a:lvl2pPr>
            <a:lvl3pPr marL="1143000" indent="-228600">
              <a:defRPr>
                <a:solidFill>
                  <a:schemeClr val="tx1"/>
                </a:solidFill>
                <a:latin typeface="Trebuchet MS" panose="020B0603020202020204" pitchFamily="34" charset="0"/>
                <a:cs typeface="Arial" panose="020B0604020202020204" pitchFamily="34" charset="0"/>
              </a:defRPr>
            </a:lvl3pPr>
            <a:lvl4pPr marL="1600200" indent="-228600">
              <a:defRPr>
                <a:solidFill>
                  <a:schemeClr val="tx1"/>
                </a:solidFill>
                <a:latin typeface="Trebuchet MS" panose="020B0603020202020204" pitchFamily="34" charset="0"/>
                <a:cs typeface="Arial" panose="020B0604020202020204" pitchFamily="34" charset="0"/>
              </a:defRPr>
            </a:lvl4pPr>
            <a:lvl5pPr marL="2057400" indent="-22860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fld id="{8BAD37CB-DE21-4382-B9B9-14A16E17463D}" type="slidenum">
              <a:rPr lang="en-US" altLang="en-US">
                <a:solidFill>
                  <a:srgbClr val="000000"/>
                </a:solidFill>
                <a:latin typeface="Calibri" panose="020F0502020204030204" pitchFamily="34" charset="0"/>
              </a:rPr>
              <a:pPr/>
              <a:t>3</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228600" indent="-228600">
              <a:buAutoNum type="arabicParenR"/>
            </a:pPr>
            <a:r>
              <a:rPr lang="en-US" dirty="0"/>
              <a:t>Look at the serving size.</a:t>
            </a:r>
            <a:r>
              <a:rPr lang="en-US" baseline="0" dirty="0"/>
              <a:t>  The portion size on the box of Shredded Wheat is 1 cup, but the portion size on the granola is 2/3 cup.  Also remember to compare the serving size on the nutrition label versus the portion size that you actually eat.</a:t>
            </a:r>
            <a:br>
              <a:rPr lang="en-US" baseline="0" dirty="0"/>
            </a:br>
            <a:r>
              <a:rPr lang="en-US" baseline="0" dirty="0"/>
              <a:t>(Presenter note:  You may wish to discuss the weight of the cereal [47g per 1 cup Shredded Wheat  vs.  54g per 2/3 cup granola])</a:t>
            </a:r>
          </a:p>
          <a:p>
            <a:pPr marL="228600" indent="-228600">
              <a:buAutoNum type="arabicParenR"/>
            </a:pPr>
            <a:endParaRPr lang="en-US" baseline="0" dirty="0"/>
          </a:p>
          <a:p>
            <a:pPr marL="228600" indent="-228600">
              <a:buAutoNum type="arabicParenR"/>
            </a:pPr>
            <a:r>
              <a:rPr lang="en-US" baseline="0" dirty="0"/>
              <a:t>Next, look at the total grams of carbohydrate.  Shredded Wheat contains 38g carb, whereas the granola contains 43g carb.</a:t>
            </a:r>
          </a:p>
          <a:p>
            <a:pPr marL="228600" indent="-228600">
              <a:buAutoNum type="arabicParenR"/>
            </a:pPr>
            <a:endParaRPr lang="en-US" baseline="0" dirty="0"/>
          </a:p>
          <a:p>
            <a:pPr marL="228600" indent="-228600">
              <a:buAutoNum type="arabicParenR"/>
            </a:pPr>
            <a:r>
              <a:rPr lang="en-US" dirty="0"/>
              <a:t>Finally, subtract</a:t>
            </a:r>
            <a:r>
              <a:rPr lang="en-US" baseline="0" dirty="0"/>
              <a:t> the fibre.  Shredded Wheat contains 38g carb minus 6g fibre = 32g net carb per 1 cup of cereal.  All Bran Granola contains 43g carb minus 6g fibre = 37g net carb per 2/3 cup of granola.  (Note = 56g net carb per 1 cup of granola).</a:t>
            </a:r>
          </a:p>
          <a:p>
            <a:pPr marL="0" indent="0">
              <a:buNone/>
            </a:pPr>
            <a:endParaRPr lang="en-US" baseline="0" dirty="0"/>
          </a:p>
          <a:p>
            <a:pPr marL="0" indent="0">
              <a:buNone/>
            </a:pPr>
            <a:endParaRPr lang="en-US" baseline="0" dirty="0"/>
          </a:p>
          <a:p>
            <a:r>
              <a:rPr lang="en-CA" dirty="0"/>
              <a:t>Note: If participants want more information on reading labels (e.g.</a:t>
            </a:r>
            <a:r>
              <a:rPr lang="en-CA" baseline="0" dirty="0"/>
              <a:t> for fat and sodium) please direct them to attend the “Eating for Heart Health” class.</a:t>
            </a:r>
            <a:endParaRPr lang="en-CA" dirty="0"/>
          </a:p>
        </p:txBody>
      </p:sp>
      <p:sp>
        <p:nvSpPr>
          <p:cNvPr id="4" name="Slide Number Placeholder 3"/>
          <p:cNvSpPr>
            <a:spLocks noGrp="1"/>
          </p:cNvSpPr>
          <p:nvPr>
            <p:ph type="sldNum" sz="quarter" idx="10"/>
          </p:nvPr>
        </p:nvSpPr>
        <p:spPr/>
        <p:txBody>
          <a:bodyPr/>
          <a:lstStyle/>
          <a:p>
            <a:pPr>
              <a:defRPr/>
            </a:pPr>
            <a:fld id="{05138B72-E8BF-49D5-B070-0F0A13BA6AE7}" type="slidenum">
              <a:rPr lang="en-US" smtClean="0"/>
              <a:pPr>
                <a:defRPr/>
              </a:pPr>
              <a:t>34</a:t>
            </a:fld>
            <a:endParaRPr lang="en-US"/>
          </a:p>
        </p:txBody>
      </p:sp>
    </p:spTree>
    <p:extLst>
      <p:ext uri="{BB962C8B-B14F-4D97-AF65-F5344CB8AC3E}">
        <p14:creationId xmlns:p14="http://schemas.microsoft.com/office/powerpoint/2010/main" val="804329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CA" dirty="0"/>
              <a:t>Next</a:t>
            </a:r>
            <a:r>
              <a:rPr lang="en-CA" baseline="0" dirty="0"/>
              <a:t> we will review carbohydrate counting.  Some participants may not be interested in this level of detail.</a:t>
            </a:r>
          </a:p>
          <a:p>
            <a:r>
              <a:rPr lang="en-CA" baseline="0" dirty="0"/>
              <a:t>Carb counting is NOT REQUIRED to manage your diabetes.  However, for people who are looking for guidelines about portion sizes, this is a good starting point.</a:t>
            </a:r>
          </a:p>
          <a:p>
            <a:endParaRPr lang="en-CA" baseline="0" dirty="0"/>
          </a:p>
          <a:p>
            <a:r>
              <a:rPr lang="en-CA" baseline="0" dirty="0"/>
              <a:t>Remind participants who choose not to carb count:  If they follow the healthy plate method that we discussed earlier, that method provides an appropriate intake of carbohydrates.  In essence, the plate method “does the thinking for you” in terms of appropriate portion sizes.</a:t>
            </a:r>
            <a:endParaRPr lang="en-CA" dirty="0"/>
          </a:p>
        </p:txBody>
      </p:sp>
      <p:sp>
        <p:nvSpPr>
          <p:cNvPr id="4" name="Slide Number Placeholder 3"/>
          <p:cNvSpPr>
            <a:spLocks noGrp="1"/>
          </p:cNvSpPr>
          <p:nvPr>
            <p:ph type="sldNum" sz="quarter" idx="10"/>
          </p:nvPr>
        </p:nvSpPr>
        <p:spPr/>
        <p:txBody>
          <a:bodyPr/>
          <a:lstStyle/>
          <a:p>
            <a:pPr>
              <a:defRPr/>
            </a:pPr>
            <a:fld id="{05138B72-E8BF-49D5-B070-0F0A13BA6AE7}" type="slidenum">
              <a:rPr lang="en-US" smtClean="0"/>
              <a:pPr>
                <a:defRPr/>
              </a:pPr>
              <a:t>35</a:t>
            </a:fld>
            <a:endParaRPr lang="en-US"/>
          </a:p>
        </p:txBody>
      </p:sp>
    </p:spTree>
    <p:extLst>
      <p:ext uri="{BB962C8B-B14F-4D97-AF65-F5344CB8AC3E}">
        <p14:creationId xmlns:p14="http://schemas.microsoft.com/office/powerpoint/2010/main" val="13731653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CA" dirty="0">
                <a:cs typeface="Calibri"/>
              </a:rPr>
              <a:t>These are guidelines only! Individual carb needs will be different depending on many factors:</a:t>
            </a:r>
          </a:p>
          <a:p>
            <a:r>
              <a:rPr lang="en-CA" dirty="0">
                <a:cs typeface="Calibri"/>
              </a:rPr>
              <a:t>1. Physical activity level</a:t>
            </a:r>
          </a:p>
          <a:p>
            <a:r>
              <a:rPr lang="en-CA" dirty="0">
                <a:cs typeface="Calibri"/>
              </a:rPr>
              <a:t>2. Other treatment modalities (medication, physical activity, stress levels, sleep)</a:t>
            </a:r>
          </a:p>
          <a:p>
            <a:r>
              <a:rPr lang="en-CA" dirty="0">
                <a:cs typeface="Calibri"/>
              </a:rPr>
              <a:t>3. Age</a:t>
            </a:r>
          </a:p>
          <a:p>
            <a:r>
              <a:rPr lang="en-CA" dirty="0">
                <a:cs typeface="Calibri"/>
              </a:rPr>
              <a:t>4. Personal goals for diabetes management - are you open to using medication?  Are you hoping to control blood sugars with diet alone?  If so, targeting a lower carb intake will be a major component of your treatment plan,  versus a person who is okay with taking metformin and being more physically active (to allow them to eat a higher carb intake).</a:t>
            </a:r>
          </a:p>
        </p:txBody>
      </p:sp>
      <p:sp>
        <p:nvSpPr>
          <p:cNvPr id="4" name="Slide Number Placeholder 3"/>
          <p:cNvSpPr>
            <a:spLocks noGrp="1"/>
          </p:cNvSpPr>
          <p:nvPr>
            <p:ph type="sldNum" sz="quarter" idx="10"/>
          </p:nvPr>
        </p:nvSpPr>
        <p:spPr/>
        <p:txBody>
          <a:bodyPr/>
          <a:lstStyle/>
          <a:p>
            <a:pPr>
              <a:defRPr/>
            </a:pPr>
            <a:fld id="{05138B72-E8BF-49D5-B070-0F0A13BA6AE7}" type="slidenum">
              <a:rPr lang="en-US" smtClean="0"/>
              <a:pPr>
                <a:defRPr/>
              </a:pPr>
              <a:t>36</a:t>
            </a:fld>
            <a:endParaRPr lang="en-US"/>
          </a:p>
        </p:txBody>
      </p:sp>
    </p:spTree>
    <p:extLst>
      <p:ext uri="{BB962C8B-B14F-4D97-AF65-F5344CB8AC3E}">
        <p14:creationId xmlns:p14="http://schemas.microsoft.com/office/powerpoint/2010/main" val="18707087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This handout will be emailed to participants after the class.</a:t>
            </a:r>
          </a:p>
          <a:p>
            <a:endParaRPr lang="en-US" dirty="0"/>
          </a:p>
          <a:p>
            <a:r>
              <a:rPr lang="en-US" dirty="0"/>
              <a:t>-For foods that don’t provide a Nutrition Facts label, we will</a:t>
            </a:r>
            <a:r>
              <a:rPr lang="en-US" baseline="0" dirty="0"/>
              <a:t> show you how to easily estimate the carbohydrate content.</a:t>
            </a:r>
          </a:p>
          <a:p>
            <a:r>
              <a:rPr lang="en-US" baseline="0" dirty="0"/>
              <a:t>-Looking at page 1 (Carbohydrate Foods) or the left side of your screen:  All of the foods on this page contain carbohydrate and will turn to sugar in the body.</a:t>
            </a:r>
          </a:p>
          <a:p>
            <a:r>
              <a:rPr lang="en-US" baseline="0" dirty="0"/>
              <a:t>-When we talk about counting carbohydrates, the standard reference amount is 15 grams of carbohydrate.  For all of these foods, the portion size noted will provide approximately 15 grams of carbohydrate.</a:t>
            </a:r>
          </a:p>
        </p:txBody>
      </p:sp>
      <p:sp>
        <p:nvSpPr>
          <p:cNvPr id="4" name="Slide Number Placeholder 3"/>
          <p:cNvSpPr>
            <a:spLocks noGrp="1"/>
          </p:cNvSpPr>
          <p:nvPr>
            <p:ph type="sldNum" sz="quarter" idx="10"/>
          </p:nvPr>
        </p:nvSpPr>
        <p:spPr/>
        <p:txBody>
          <a:bodyPr/>
          <a:lstStyle/>
          <a:p>
            <a:pPr>
              <a:defRPr/>
            </a:pPr>
            <a:fld id="{05138B72-E8BF-49D5-B070-0F0A13BA6AE7}" type="slidenum">
              <a:rPr lang="en-US" smtClean="0"/>
              <a:pPr>
                <a:defRPr/>
              </a:pPr>
              <a:t>37</a:t>
            </a:fld>
            <a:endParaRPr lang="en-US"/>
          </a:p>
        </p:txBody>
      </p:sp>
    </p:spTree>
    <p:extLst>
      <p:ext uri="{BB962C8B-B14F-4D97-AF65-F5344CB8AC3E}">
        <p14:creationId xmlns:p14="http://schemas.microsoft.com/office/powerpoint/2010/main" val="38756357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Example:  1 slice of bread</a:t>
            </a:r>
            <a:r>
              <a:rPr lang="en-US" baseline="0"/>
              <a:t> contains 15 grams of carbohydrate.  ½ medium potato (or ½ cup) also contains 15g carb.  1/3 cup of rice also contains 15g carb.</a:t>
            </a:r>
          </a:p>
        </p:txBody>
      </p:sp>
      <p:sp>
        <p:nvSpPr>
          <p:cNvPr id="4" name="Slide Number Placeholder 3"/>
          <p:cNvSpPr>
            <a:spLocks noGrp="1"/>
          </p:cNvSpPr>
          <p:nvPr>
            <p:ph type="sldNum" sz="quarter" idx="10"/>
          </p:nvPr>
        </p:nvSpPr>
        <p:spPr/>
        <p:txBody>
          <a:bodyPr/>
          <a:lstStyle/>
          <a:p>
            <a:pPr>
              <a:defRPr/>
            </a:pPr>
            <a:fld id="{05138B72-E8BF-49D5-B070-0F0A13BA6AE7}" type="slidenum">
              <a:rPr lang="en-US" smtClean="0"/>
              <a:pPr>
                <a:defRPr/>
              </a:pPr>
              <a:t>38</a:t>
            </a:fld>
            <a:endParaRPr lang="en-US"/>
          </a:p>
        </p:txBody>
      </p:sp>
    </p:spTree>
    <p:extLst>
      <p:ext uri="{BB962C8B-B14F-4D97-AF65-F5344CB8AC3E}">
        <p14:creationId xmlns:p14="http://schemas.microsoft.com/office/powerpoint/2010/main" val="19739283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aseline="0" dirty="0"/>
              <a:t>You may be wondering… can I eat more than 1 serving of a food at a meal?  Yes, but I recommend that your total carbohydrate intake for the meal or snack is within the recommendations we just discussed.  Women = 30-45g carb per meal,  Men = 30-60g carb per meal.</a:t>
            </a:r>
          </a:p>
          <a:p>
            <a:endParaRPr lang="en-US" baseline="0" dirty="0"/>
          </a:p>
          <a:p>
            <a:r>
              <a:rPr lang="en-US" baseline="0" dirty="0"/>
              <a:t>If you eat a whole baked potato, that equals 2 servings of carbohydrate.  2 servings x 15g carb = total 30g carb consumed.</a:t>
            </a:r>
          </a:p>
          <a:p>
            <a:r>
              <a:rPr lang="en-US" baseline="0" dirty="0"/>
              <a:t>If you eat 1 cup of rice, that equals 3 servings of carbohydrate.  3 servings x 15g carb = total 45g carb consumed.</a:t>
            </a:r>
          </a:p>
        </p:txBody>
      </p:sp>
      <p:sp>
        <p:nvSpPr>
          <p:cNvPr id="4" name="Slide Number Placeholder 3"/>
          <p:cNvSpPr>
            <a:spLocks noGrp="1"/>
          </p:cNvSpPr>
          <p:nvPr>
            <p:ph type="sldNum" sz="quarter" idx="10"/>
          </p:nvPr>
        </p:nvSpPr>
        <p:spPr/>
        <p:txBody>
          <a:bodyPr/>
          <a:lstStyle/>
          <a:p>
            <a:pPr>
              <a:defRPr/>
            </a:pPr>
            <a:fld id="{05138B72-E8BF-49D5-B070-0F0A13BA6AE7}" type="slidenum">
              <a:rPr lang="en-US" smtClean="0"/>
              <a:pPr>
                <a:defRPr/>
              </a:pPr>
              <a:t>39</a:t>
            </a:fld>
            <a:endParaRPr lang="en-US"/>
          </a:p>
        </p:txBody>
      </p:sp>
    </p:spTree>
    <p:extLst>
      <p:ext uri="{BB962C8B-B14F-4D97-AF65-F5344CB8AC3E}">
        <p14:creationId xmlns:p14="http://schemas.microsoft.com/office/powerpoint/2010/main" val="19739283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t>Similarly, 1 medium apple or orange </a:t>
            </a:r>
            <a:r>
              <a:rPr lang="en-US" baseline="0"/>
              <a:t>contains 15 grams of carbohydrate.  ½ banana also contains 15g carb.  Or you can eat 2 cups of strawberries, raspberries or blackberries and only consume 15g carb.</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a:t>You can also use this guide to compare foods from different food groups.  Example: 1 slice of bread and 1 apple both contain 15g carb and will have a similar effect on blood glucose.</a:t>
            </a:r>
          </a:p>
        </p:txBody>
      </p:sp>
      <p:sp>
        <p:nvSpPr>
          <p:cNvPr id="4" name="Slide Number Placeholder 3"/>
          <p:cNvSpPr>
            <a:spLocks noGrp="1"/>
          </p:cNvSpPr>
          <p:nvPr>
            <p:ph type="sldNum" sz="quarter" idx="10"/>
          </p:nvPr>
        </p:nvSpPr>
        <p:spPr/>
        <p:txBody>
          <a:bodyPr/>
          <a:lstStyle/>
          <a:p>
            <a:pPr>
              <a:defRPr/>
            </a:pPr>
            <a:fld id="{05138B72-E8BF-49D5-B070-0F0A13BA6AE7}" type="slidenum">
              <a:rPr lang="en-US" smtClean="0"/>
              <a:pPr>
                <a:defRPr/>
              </a:pPr>
              <a:t>40</a:t>
            </a:fld>
            <a:endParaRPr lang="en-US"/>
          </a:p>
        </p:txBody>
      </p:sp>
    </p:spTree>
    <p:extLst>
      <p:ext uri="{BB962C8B-B14F-4D97-AF65-F5344CB8AC3E}">
        <p14:creationId xmlns:p14="http://schemas.microsoft.com/office/powerpoint/2010/main" val="36313428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aseline="0"/>
              <a:t>Now, looking at page 2 (Foods with little or no carbohydrate) on the right side of your screen:  All of the foods on this page do not contain much carbohydrate, therefore these foods will not raise your blood sugar.</a:t>
            </a:r>
          </a:p>
        </p:txBody>
      </p:sp>
      <p:sp>
        <p:nvSpPr>
          <p:cNvPr id="4" name="Slide Number Placeholder 3"/>
          <p:cNvSpPr>
            <a:spLocks noGrp="1"/>
          </p:cNvSpPr>
          <p:nvPr>
            <p:ph type="sldNum" sz="quarter" idx="10"/>
          </p:nvPr>
        </p:nvSpPr>
        <p:spPr/>
        <p:txBody>
          <a:bodyPr/>
          <a:lstStyle/>
          <a:p>
            <a:pPr>
              <a:defRPr/>
            </a:pPr>
            <a:fld id="{05138B72-E8BF-49D5-B070-0F0A13BA6AE7}" type="slidenum">
              <a:rPr lang="en-US" smtClean="0"/>
              <a:pPr>
                <a:defRPr/>
              </a:pPr>
              <a:t>41</a:t>
            </a:fld>
            <a:endParaRPr lang="en-US"/>
          </a:p>
        </p:txBody>
      </p:sp>
    </p:spTree>
    <p:extLst>
      <p:ext uri="{BB962C8B-B14F-4D97-AF65-F5344CB8AC3E}">
        <p14:creationId xmlns:p14="http://schemas.microsoft.com/office/powerpoint/2010/main" val="38756357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Larger view of this section.</a:t>
            </a:r>
          </a:p>
        </p:txBody>
      </p:sp>
      <p:sp>
        <p:nvSpPr>
          <p:cNvPr id="4" name="Slide Number Placeholder 3"/>
          <p:cNvSpPr>
            <a:spLocks noGrp="1"/>
          </p:cNvSpPr>
          <p:nvPr>
            <p:ph type="sldNum" sz="quarter" idx="10"/>
          </p:nvPr>
        </p:nvSpPr>
        <p:spPr/>
        <p:txBody>
          <a:bodyPr/>
          <a:lstStyle/>
          <a:p>
            <a:pPr>
              <a:defRPr/>
            </a:pPr>
            <a:fld id="{05138B72-E8BF-49D5-B070-0F0A13BA6AE7}" type="slidenum">
              <a:rPr lang="en-US" smtClean="0"/>
              <a:pPr>
                <a:defRPr/>
              </a:pPr>
              <a:t>42</a:t>
            </a:fld>
            <a:endParaRPr lang="en-US"/>
          </a:p>
        </p:txBody>
      </p:sp>
    </p:spTree>
    <p:extLst>
      <p:ext uri="{BB962C8B-B14F-4D97-AF65-F5344CB8AC3E}">
        <p14:creationId xmlns:p14="http://schemas.microsoft.com/office/powerpoint/2010/main" val="29945006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t>Let’s put together some meals so you can see how carb counting works.</a:t>
            </a:r>
          </a:p>
        </p:txBody>
      </p:sp>
      <p:sp>
        <p:nvSpPr>
          <p:cNvPr id="4" name="Slide Number Placeholder 3"/>
          <p:cNvSpPr>
            <a:spLocks noGrp="1"/>
          </p:cNvSpPr>
          <p:nvPr>
            <p:ph type="sldNum" sz="quarter" idx="10"/>
          </p:nvPr>
        </p:nvSpPr>
        <p:spPr/>
        <p:txBody>
          <a:bodyPr/>
          <a:lstStyle/>
          <a:p>
            <a:pPr>
              <a:defRPr/>
            </a:pPr>
            <a:fld id="{05138B72-E8BF-49D5-B070-0F0A13BA6AE7}" type="slidenum">
              <a:rPr lang="en-US" smtClean="0"/>
              <a:pPr>
                <a:defRPr/>
              </a:pPr>
              <a:t>43</a:t>
            </a:fld>
            <a:endParaRPr lang="en-US"/>
          </a:p>
        </p:txBody>
      </p:sp>
    </p:spTree>
    <p:extLst>
      <p:ext uri="{BB962C8B-B14F-4D97-AF65-F5344CB8AC3E}">
        <p14:creationId xmlns:p14="http://schemas.microsoft.com/office/powerpoint/2010/main" val="2629627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05138B72-E8BF-49D5-B070-0F0A13BA6AE7}" type="slidenum">
              <a:rPr lang="en-US" smtClean="0"/>
              <a:pPr>
                <a:defRPr/>
              </a:pPr>
              <a:t>4</a:t>
            </a:fld>
            <a:endParaRPr lang="en-US"/>
          </a:p>
        </p:txBody>
      </p:sp>
    </p:spTree>
    <p:extLst>
      <p:ext uri="{BB962C8B-B14F-4D97-AF65-F5344CB8AC3E}">
        <p14:creationId xmlns:p14="http://schemas.microsoft.com/office/powerpoint/2010/main" val="13731653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pPr>
              <a:defRPr/>
            </a:pPr>
            <a:fld id="{05138B72-E8BF-49D5-B070-0F0A13BA6AE7}" type="slidenum">
              <a:rPr lang="en-US" smtClean="0"/>
              <a:pPr>
                <a:defRPr/>
              </a:pPr>
              <a:t>44</a:t>
            </a:fld>
            <a:endParaRPr lang="en-US"/>
          </a:p>
        </p:txBody>
      </p:sp>
    </p:spTree>
    <p:extLst>
      <p:ext uri="{BB962C8B-B14F-4D97-AF65-F5344CB8AC3E}">
        <p14:creationId xmlns:p14="http://schemas.microsoft.com/office/powerpoint/2010/main" val="26296278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t>Cereal + milk + banana = 105</a:t>
            </a:r>
            <a:r>
              <a:rPr lang="en-US" baseline="0"/>
              <a:t> grams carb per meal.  This is 2-3 times the recommended carb intake at a single meal.</a:t>
            </a:r>
            <a:endParaRPr lang="en-US"/>
          </a:p>
        </p:txBody>
      </p:sp>
      <p:sp>
        <p:nvSpPr>
          <p:cNvPr id="4" name="Slide Number Placeholder 3"/>
          <p:cNvSpPr>
            <a:spLocks noGrp="1"/>
          </p:cNvSpPr>
          <p:nvPr>
            <p:ph type="sldNum" sz="quarter" idx="10"/>
          </p:nvPr>
        </p:nvSpPr>
        <p:spPr/>
        <p:txBody>
          <a:bodyPr/>
          <a:lstStyle/>
          <a:p>
            <a:pPr>
              <a:defRPr/>
            </a:pPr>
            <a:fld id="{05138B72-E8BF-49D5-B070-0F0A13BA6AE7}" type="slidenum">
              <a:rPr lang="en-US" smtClean="0"/>
              <a:pPr>
                <a:defRPr/>
              </a:pPr>
              <a:t>46</a:t>
            </a:fld>
            <a:endParaRPr lang="en-US"/>
          </a:p>
        </p:txBody>
      </p:sp>
    </p:spTree>
    <p:extLst>
      <p:ext uri="{BB962C8B-B14F-4D97-AF65-F5344CB8AC3E}">
        <p14:creationId xmlns:p14="http://schemas.microsoft.com/office/powerpoint/2010/main" val="26296278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t>This is a large breakfast, and a greater volume of food than Breakfast #1, however the carb content is significantly lower.</a:t>
            </a:r>
          </a:p>
        </p:txBody>
      </p:sp>
      <p:sp>
        <p:nvSpPr>
          <p:cNvPr id="4" name="Slide Number Placeholder 3"/>
          <p:cNvSpPr>
            <a:spLocks noGrp="1"/>
          </p:cNvSpPr>
          <p:nvPr>
            <p:ph type="sldNum" sz="quarter" idx="10"/>
          </p:nvPr>
        </p:nvSpPr>
        <p:spPr/>
        <p:txBody>
          <a:bodyPr/>
          <a:lstStyle/>
          <a:p>
            <a:pPr>
              <a:defRPr/>
            </a:pPr>
            <a:fld id="{05138B72-E8BF-49D5-B070-0F0A13BA6AE7}" type="slidenum">
              <a:rPr lang="en-US" smtClean="0"/>
              <a:pPr>
                <a:defRPr/>
              </a:pPr>
              <a:t>47</a:t>
            </a:fld>
            <a:endParaRPr lang="en-US"/>
          </a:p>
        </p:txBody>
      </p:sp>
    </p:spTree>
    <p:extLst>
      <p:ext uri="{BB962C8B-B14F-4D97-AF65-F5344CB8AC3E}">
        <p14:creationId xmlns:p14="http://schemas.microsoft.com/office/powerpoint/2010/main" val="26296278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pPr>
              <a:defRPr/>
            </a:pPr>
            <a:fld id="{05138B72-E8BF-49D5-B070-0F0A13BA6AE7}" type="slidenum">
              <a:rPr lang="en-US" smtClean="0"/>
              <a:pPr>
                <a:defRPr/>
              </a:pPr>
              <a:t>48</a:t>
            </a:fld>
            <a:endParaRPr lang="en-US"/>
          </a:p>
        </p:txBody>
      </p:sp>
    </p:spTree>
    <p:extLst>
      <p:ext uri="{BB962C8B-B14F-4D97-AF65-F5344CB8AC3E}">
        <p14:creationId xmlns:p14="http://schemas.microsoft.com/office/powerpoint/2010/main" val="26296278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pPr>
              <a:defRPr/>
            </a:pPr>
            <a:fld id="{05138B72-E8BF-49D5-B070-0F0A13BA6AE7}" type="slidenum">
              <a:rPr lang="en-US" smtClean="0"/>
              <a:pPr>
                <a:defRPr/>
              </a:pPr>
              <a:t>49</a:t>
            </a:fld>
            <a:endParaRPr lang="en-US"/>
          </a:p>
        </p:txBody>
      </p:sp>
    </p:spTree>
    <p:extLst>
      <p:ext uri="{BB962C8B-B14F-4D97-AF65-F5344CB8AC3E}">
        <p14:creationId xmlns:p14="http://schemas.microsoft.com/office/powerpoint/2010/main" val="26296278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t>Toast + peanut butter + eggs + strawberries = 45</a:t>
            </a:r>
            <a:r>
              <a:rPr lang="en-US" baseline="0"/>
              <a:t> grams carb per meal.  If you eat only the eggs and toast (no fruit) then this meal is only 30g carb.</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a:t>By comparison, the meal of cereal with milk + a banana = 105g carb.</a:t>
            </a:r>
            <a:endParaRPr lang="en-US"/>
          </a:p>
        </p:txBody>
      </p:sp>
      <p:sp>
        <p:nvSpPr>
          <p:cNvPr id="4" name="Slide Number Placeholder 3"/>
          <p:cNvSpPr>
            <a:spLocks noGrp="1"/>
          </p:cNvSpPr>
          <p:nvPr>
            <p:ph type="sldNum" sz="quarter" idx="10"/>
          </p:nvPr>
        </p:nvSpPr>
        <p:spPr/>
        <p:txBody>
          <a:bodyPr/>
          <a:lstStyle/>
          <a:p>
            <a:pPr>
              <a:defRPr/>
            </a:pPr>
            <a:fld id="{05138B72-E8BF-49D5-B070-0F0A13BA6AE7}" type="slidenum">
              <a:rPr lang="en-US" smtClean="0"/>
              <a:pPr>
                <a:defRPr/>
              </a:pPr>
              <a:t>50</a:t>
            </a:fld>
            <a:endParaRPr lang="en-US"/>
          </a:p>
        </p:txBody>
      </p:sp>
    </p:spTree>
    <p:extLst>
      <p:ext uri="{BB962C8B-B14F-4D97-AF65-F5344CB8AC3E}">
        <p14:creationId xmlns:p14="http://schemas.microsoft.com/office/powerpoint/2010/main" val="26296278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If you don’t have enough time to review this example, just point out the change in portion sizes and thus</a:t>
            </a:r>
            <a:r>
              <a:rPr lang="en-US" baseline="0" dirty="0"/>
              <a:t> reduced carb intake.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Half the original-sized portions of pasta and bread + added Caesar salad.</a:t>
            </a:r>
            <a:endParaRPr lang="en-US" dirty="0"/>
          </a:p>
        </p:txBody>
      </p:sp>
      <p:sp>
        <p:nvSpPr>
          <p:cNvPr id="4" name="Slide Number Placeholder 3"/>
          <p:cNvSpPr>
            <a:spLocks noGrp="1"/>
          </p:cNvSpPr>
          <p:nvPr>
            <p:ph type="sldNum" sz="quarter" idx="10"/>
          </p:nvPr>
        </p:nvSpPr>
        <p:spPr/>
        <p:txBody>
          <a:bodyPr/>
          <a:lstStyle/>
          <a:p>
            <a:pPr>
              <a:defRPr/>
            </a:pPr>
            <a:fld id="{05138B72-E8BF-49D5-B070-0F0A13BA6AE7}" type="slidenum">
              <a:rPr lang="en-US" smtClean="0"/>
              <a:pPr>
                <a:defRPr/>
              </a:pPr>
              <a:t>51</a:t>
            </a:fld>
            <a:endParaRPr lang="en-US"/>
          </a:p>
        </p:txBody>
      </p:sp>
    </p:spTree>
    <p:extLst>
      <p:ext uri="{BB962C8B-B14F-4D97-AF65-F5344CB8AC3E}">
        <p14:creationId xmlns:p14="http://schemas.microsoft.com/office/powerpoint/2010/main" val="26296278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pPr>
              <a:defRPr/>
            </a:pPr>
            <a:fld id="{05138B72-E8BF-49D5-B070-0F0A13BA6AE7}" type="slidenum">
              <a:rPr lang="en-US" smtClean="0"/>
              <a:pPr>
                <a:defRPr/>
              </a:pPr>
              <a:t>52</a:t>
            </a:fld>
            <a:endParaRPr lang="en-US"/>
          </a:p>
        </p:txBody>
      </p:sp>
    </p:spTree>
    <p:extLst>
      <p:ext uri="{BB962C8B-B14F-4D97-AF65-F5344CB8AC3E}">
        <p14:creationId xmlns:p14="http://schemas.microsoft.com/office/powerpoint/2010/main" val="26296278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pPr>
              <a:defRPr/>
            </a:pPr>
            <a:fld id="{05138B72-E8BF-49D5-B070-0F0A13BA6AE7}" type="slidenum">
              <a:rPr lang="en-US" smtClean="0"/>
              <a:pPr>
                <a:defRPr/>
              </a:pPr>
              <a:t>53</a:t>
            </a:fld>
            <a:endParaRPr lang="en-US"/>
          </a:p>
        </p:txBody>
      </p:sp>
    </p:spTree>
    <p:extLst>
      <p:ext uri="{BB962C8B-B14F-4D97-AF65-F5344CB8AC3E}">
        <p14:creationId xmlns:p14="http://schemas.microsoft.com/office/powerpoint/2010/main" val="26296278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t>Pasta + garlic bread + chicken = 90</a:t>
            </a:r>
            <a:r>
              <a:rPr lang="en-US" baseline="0"/>
              <a:t> grams carb per meal.  Again, this is 2-3 times the recommended carb intake at a single meal.</a:t>
            </a:r>
            <a:endParaRPr lang="en-US"/>
          </a:p>
        </p:txBody>
      </p:sp>
      <p:sp>
        <p:nvSpPr>
          <p:cNvPr id="4" name="Slide Number Placeholder 3"/>
          <p:cNvSpPr>
            <a:spLocks noGrp="1"/>
          </p:cNvSpPr>
          <p:nvPr>
            <p:ph type="sldNum" sz="quarter" idx="10"/>
          </p:nvPr>
        </p:nvSpPr>
        <p:spPr/>
        <p:txBody>
          <a:bodyPr/>
          <a:lstStyle/>
          <a:p>
            <a:pPr>
              <a:defRPr/>
            </a:pPr>
            <a:fld id="{05138B72-E8BF-49D5-B070-0F0A13BA6AE7}" type="slidenum">
              <a:rPr lang="en-US" smtClean="0"/>
              <a:pPr>
                <a:defRPr/>
              </a:pPr>
              <a:t>54</a:t>
            </a:fld>
            <a:endParaRPr lang="en-US"/>
          </a:p>
        </p:txBody>
      </p:sp>
    </p:spTree>
    <p:extLst>
      <p:ext uri="{BB962C8B-B14F-4D97-AF65-F5344CB8AC3E}">
        <p14:creationId xmlns:p14="http://schemas.microsoft.com/office/powerpoint/2010/main" val="2629627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CA"/>
              <a:t>POLL QUESTION in Zoom:</a:t>
            </a:r>
            <a:r>
              <a:rPr lang="en-CA" baseline="0"/>
              <a:t>  Now that I have diabetes, I have to eat a perfect diet.</a:t>
            </a:r>
          </a:p>
          <a:p>
            <a:pPr marL="228600" indent="-228600">
              <a:buAutoNum type="alphaLcParenR"/>
            </a:pPr>
            <a:r>
              <a:rPr lang="en-CA" baseline="0"/>
              <a:t>True</a:t>
            </a:r>
          </a:p>
          <a:p>
            <a:pPr marL="228600" indent="-228600">
              <a:buAutoNum type="alphaLcParenR"/>
            </a:pPr>
            <a:r>
              <a:rPr lang="en-CA" baseline="0"/>
              <a:t>False</a:t>
            </a:r>
            <a:endParaRPr lang="en-CA"/>
          </a:p>
        </p:txBody>
      </p:sp>
      <p:sp>
        <p:nvSpPr>
          <p:cNvPr id="4" name="Slide Number Placeholder 3"/>
          <p:cNvSpPr>
            <a:spLocks noGrp="1"/>
          </p:cNvSpPr>
          <p:nvPr>
            <p:ph type="sldNum" sz="quarter" idx="10"/>
          </p:nvPr>
        </p:nvSpPr>
        <p:spPr/>
        <p:txBody>
          <a:bodyPr/>
          <a:lstStyle/>
          <a:p>
            <a:pPr>
              <a:defRPr/>
            </a:pPr>
            <a:fld id="{05138B72-E8BF-49D5-B070-0F0A13BA6AE7}" type="slidenum">
              <a:rPr lang="en-US" smtClean="0"/>
              <a:pPr>
                <a:defRPr/>
              </a:pPr>
              <a:t>5</a:t>
            </a:fld>
            <a:endParaRPr lang="en-US"/>
          </a:p>
        </p:txBody>
      </p:sp>
    </p:spTree>
    <p:extLst>
      <p:ext uri="{BB962C8B-B14F-4D97-AF65-F5344CB8AC3E}">
        <p14:creationId xmlns:p14="http://schemas.microsoft.com/office/powerpoint/2010/main" val="13731653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t>The changes in option 2:</a:t>
            </a:r>
          </a:p>
          <a:p>
            <a:pPr marL="0" marR="0" indent="0" algn="l" defTabSz="914400" rtl="0" eaLnBrk="0" fontAlgn="base" latinLnBrk="0" hangingPunct="0">
              <a:lnSpc>
                <a:spcPct val="100000"/>
              </a:lnSpc>
              <a:spcBef>
                <a:spcPct val="30000"/>
              </a:spcBef>
              <a:spcAft>
                <a:spcPct val="0"/>
              </a:spcAft>
              <a:buClrTx/>
              <a:buSzTx/>
              <a:buFontTx/>
              <a:buNone/>
              <a:tabLst/>
              <a:defRPr/>
            </a:pPr>
            <a:r>
              <a:rPr lang="en-US"/>
              <a:t>-1 cup pasta (instead of 2 cups)</a:t>
            </a:r>
          </a:p>
          <a:p>
            <a:pPr marL="0" marR="0" indent="0" algn="l" defTabSz="914400" rtl="0" eaLnBrk="0" fontAlgn="base" latinLnBrk="0" hangingPunct="0">
              <a:lnSpc>
                <a:spcPct val="100000"/>
              </a:lnSpc>
              <a:spcBef>
                <a:spcPct val="30000"/>
              </a:spcBef>
              <a:spcAft>
                <a:spcPct val="0"/>
              </a:spcAft>
              <a:buClrTx/>
              <a:buSzTx/>
              <a:buFontTx/>
              <a:buNone/>
              <a:tabLst/>
              <a:defRPr/>
            </a:pPr>
            <a:r>
              <a:rPr lang="en-US"/>
              <a:t>-1 slice garlic</a:t>
            </a:r>
            <a:r>
              <a:rPr lang="en-US" baseline="0"/>
              <a:t> bread (instead of 2 slices)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a:t>-Add Caesar salad (previously no vegetables)</a:t>
            </a:r>
            <a:endParaRPr lang="en-US"/>
          </a:p>
        </p:txBody>
      </p:sp>
      <p:sp>
        <p:nvSpPr>
          <p:cNvPr id="4" name="Slide Number Placeholder 3"/>
          <p:cNvSpPr>
            <a:spLocks noGrp="1"/>
          </p:cNvSpPr>
          <p:nvPr>
            <p:ph type="sldNum" sz="quarter" idx="10"/>
          </p:nvPr>
        </p:nvSpPr>
        <p:spPr/>
        <p:txBody>
          <a:bodyPr/>
          <a:lstStyle/>
          <a:p>
            <a:pPr>
              <a:defRPr/>
            </a:pPr>
            <a:fld id="{05138B72-E8BF-49D5-B070-0F0A13BA6AE7}" type="slidenum">
              <a:rPr lang="en-US" smtClean="0"/>
              <a:pPr>
                <a:defRPr/>
              </a:pPr>
              <a:t>55</a:t>
            </a:fld>
            <a:endParaRPr lang="en-US"/>
          </a:p>
        </p:txBody>
      </p:sp>
    </p:spTree>
    <p:extLst>
      <p:ext uri="{BB962C8B-B14F-4D97-AF65-F5344CB8AC3E}">
        <p14:creationId xmlns:p14="http://schemas.microsoft.com/office/powerpoint/2010/main" val="26296278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t>By eating the same foods but in smaller portions, and</a:t>
            </a:r>
            <a:r>
              <a:rPr lang="en-US" baseline="0"/>
              <a:t> adding a large portion of salad, we reduced the carb content of this meal from 90g to 45g.</a:t>
            </a:r>
            <a:endParaRPr lang="en-US"/>
          </a:p>
        </p:txBody>
      </p:sp>
      <p:sp>
        <p:nvSpPr>
          <p:cNvPr id="4" name="Slide Number Placeholder 3"/>
          <p:cNvSpPr>
            <a:spLocks noGrp="1"/>
          </p:cNvSpPr>
          <p:nvPr>
            <p:ph type="sldNum" sz="quarter" idx="10"/>
          </p:nvPr>
        </p:nvSpPr>
        <p:spPr/>
        <p:txBody>
          <a:bodyPr/>
          <a:lstStyle/>
          <a:p>
            <a:pPr>
              <a:defRPr/>
            </a:pPr>
            <a:fld id="{05138B72-E8BF-49D5-B070-0F0A13BA6AE7}" type="slidenum">
              <a:rPr lang="en-US" smtClean="0"/>
              <a:pPr>
                <a:defRPr/>
              </a:pPr>
              <a:t>56</a:t>
            </a:fld>
            <a:endParaRPr lang="en-US"/>
          </a:p>
        </p:txBody>
      </p:sp>
    </p:spTree>
    <p:extLst>
      <p:ext uri="{BB962C8B-B14F-4D97-AF65-F5344CB8AC3E}">
        <p14:creationId xmlns:p14="http://schemas.microsoft.com/office/powerpoint/2010/main" val="26296278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a:defRPr/>
            </a:pPr>
            <a:r>
              <a:rPr lang="en-CA" baseline="0" dirty="0"/>
              <a:t>Another reminder for participants who are feeling overwhelmed with carb counting, want a simpler approach, or just choose not to carb count:</a:t>
            </a:r>
          </a:p>
          <a:p>
            <a:pPr>
              <a:defRPr/>
            </a:pPr>
            <a:r>
              <a:rPr lang="en-CA" baseline="0" dirty="0"/>
              <a:t>If you follow the healthy plate method, this method provides an appropriate intake of carbohydrates.  In essence, the plate method “does the thinking for you” in terms of appropriate portion sizes.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38B72-E8BF-49D5-B070-0F0A13BA6AE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52055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AC000FFD-B249-43C9-AB85-A365DFC6529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a:extLst>
              <a:ext uri="{FF2B5EF4-FFF2-40B4-BE49-F238E27FC236}">
                <a16:creationId xmlns:a16="http://schemas.microsoft.com/office/drawing/2014/main" id="{5391E433-D2BE-446D-BE29-BDF4F6B1595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5476" name="Slide Number Placeholder 3">
            <a:extLst>
              <a:ext uri="{FF2B5EF4-FFF2-40B4-BE49-F238E27FC236}">
                <a16:creationId xmlns:a16="http://schemas.microsoft.com/office/drawing/2014/main" id="{4101DACB-A633-44FE-961B-2D254281491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cs typeface="Arial" panose="020B0604020202020204" pitchFamily="34" charset="0"/>
              </a:defRPr>
            </a:lvl1pPr>
            <a:lvl2pPr marL="742950" indent="-285750">
              <a:defRPr>
                <a:solidFill>
                  <a:schemeClr val="tx1"/>
                </a:solidFill>
                <a:latin typeface="Trebuchet MS" panose="020B0603020202020204" pitchFamily="34" charset="0"/>
                <a:cs typeface="Arial" panose="020B0604020202020204" pitchFamily="34" charset="0"/>
              </a:defRPr>
            </a:lvl2pPr>
            <a:lvl3pPr marL="1143000" indent="-228600">
              <a:defRPr>
                <a:solidFill>
                  <a:schemeClr val="tx1"/>
                </a:solidFill>
                <a:latin typeface="Trebuchet MS" panose="020B0603020202020204" pitchFamily="34" charset="0"/>
                <a:cs typeface="Arial" panose="020B0604020202020204" pitchFamily="34" charset="0"/>
              </a:defRPr>
            </a:lvl3pPr>
            <a:lvl4pPr marL="1600200" indent="-228600">
              <a:defRPr>
                <a:solidFill>
                  <a:schemeClr val="tx1"/>
                </a:solidFill>
                <a:latin typeface="Trebuchet MS" panose="020B0603020202020204" pitchFamily="34" charset="0"/>
                <a:cs typeface="Arial" panose="020B0604020202020204" pitchFamily="34" charset="0"/>
              </a:defRPr>
            </a:lvl4pPr>
            <a:lvl5pPr marL="2057400" indent="-22860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fld id="{50502750-C512-4190-B37F-A29666FC6BC2}" type="slidenum">
              <a:rPr lang="en-US" altLang="en-US">
                <a:latin typeface="Calibri" panose="020F0502020204030204" pitchFamily="34" charset="0"/>
              </a:rPr>
              <a:pPr/>
              <a:t>58</a:t>
            </a:fld>
            <a:endParaRPr lang="en-US" altLang="en-US">
              <a:latin typeface="Calibri" panose="020F050202020403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a:defRPr/>
            </a:pPr>
            <a:fld id="{F5E0E864-2592-4F1E-A7FA-DA28BF50901F}" type="slidenum">
              <a:rPr lang="en-US" altLang="en-US"/>
              <a:pPr>
                <a:defRPr/>
              </a:pPr>
              <a:t>59</a:t>
            </a:fld>
            <a:endParaRPr lang="en-US" altLang="en-US"/>
          </a:p>
        </p:txBody>
      </p:sp>
    </p:spTree>
    <p:extLst>
      <p:ext uri="{BB962C8B-B14F-4D97-AF65-F5344CB8AC3E}">
        <p14:creationId xmlns:p14="http://schemas.microsoft.com/office/powerpoint/2010/main" val="29974116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aseline="0" dirty="0"/>
              <a:t>Encourage participants to attend all of the classes in the diabetes series first.  The classes may answer all of their questions, and if clients still want a 1-on-1, they now have the basic knowledge to have an effective visit with a dietitian.</a:t>
            </a:r>
          </a:p>
        </p:txBody>
      </p:sp>
      <p:sp>
        <p:nvSpPr>
          <p:cNvPr id="4" name="Slide Number Placeholder 3"/>
          <p:cNvSpPr>
            <a:spLocks noGrp="1"/>
          </p:cNvSpPr>
          <p:nvPr>
            <p:ph type="sldNum" sz="quarter" idx="5"/>
          </p:nvPr>
        </p:nvSpPr>
        <p:spPr/>
        <p:txBody>
          <a:bodyPr/>
          <a:lstStyle/>
          <a:p>
            <a:pPr>
              <a:defRPr/>
            </a:pPr>
            <a:fld id="{F5E0E864-2592-4F1E-A7FA-DA28BF50901F}" type="slidenum">
              <a:rPr lang="en-US" altLang="en-US"/>
              <a:pPr>
                <a:defRPr/>
              </a:pPr>
              <a:t>60</a:t>
            </a:fld>
            <a:endParaRPr lang="en-US" altLang="en-US"/>
          </a:p>
        </p:txBody>
      </p:sp>
    </p:spTree>
    <p:extLst>
      <p:ext uri="{BB962C8B-B14F-4D97-AF65-F5344CB8AC3E}">
        <p14:creationId xmlns:p14="http://schemas.microsoft.com/office/powerpoint/2010/main" val="17591307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cs typeface="Calibri"/>
              </a:rPr>
              <a:t>Evaluation:  To be completed at the end of the series (not after each class).</a:t>
            </a:r>
            <a:endParaRPr lang="en-CA" dirty="0"/>
          </a:p>
        </p:txBody>
      </p:sp>
      <p:sp>
        <p:nvSpPr>
          <p:cNvPr id="4" name="Slide Number Placeholder 3"/>
          <p:cNvSpPr>
            <a:spLocks noGrp="1"/>
          </p:cNvSpPr>
          <p:nvPr>
            <p:ph type="sldNum" sz="quarter" idx="10"/>
          </p:nvPr>
        </p:nvSpPr>
        <p:spPr/>
        <p:txBody>
          <a:bodyPr/>
          <a:lstStyle/>
          <a:p>
            <a:pPr>
              <a:defRPr/>
            </a:pPr>
            <a:fld id="{05138B72-E8BF-49D5-B070-0F0A13BA6AE7}" type="slidenum">
              <a:rPr lang="en-US" smtClean="0"/>
              <a:pPr>
                <a:defRPr/>
              </a:pPr>
              <a:t>61</a:t>
            </a:fld>
            <a:endParaRPr lang="en-US"/>
          </a:p>
        </p:txBody>
      </p:sp>
    </p:spTree>
    <p:extLst>
      <p:ext uri="{BB962C8B-B14F-4D97-AF65-F5344CB8AC3E}">
        <p14:creationId xmlns:p14="http://schemas.microsoft.com/office/powerpoint/2010/main" val="13731653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37B4D53-2356-4294-BCFA-54E80426EB8C}" type="slidenum">
              <a:rPr lang="en-US" smtClean="0"/>
              <a:t>62</a:t>
            </a:fld>
            <a:endParaRPr lang="en-US"/>
          </a:p>
        </p:txBody>
      </p:sp>
    </p:spTree>
    <p:extLst>
      <p:ext uri="{BB962C8B-B14F-4D97-AF65-F5344CB8AC3E}">
        <p14:creationId xmlns:p14="http://schemas.microsoft.com/office/powerpoint/2010/main" val="2686004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ltLang="en-US" dirty="0"/>
              <a:t>Ask for participants’ suggestions on how to include sweet treats in a moderate way.</a:t>
            </a:r>
          </a:p>
          <a:p>
            <a:endParaRPr lang="en-US" altLang="en-US" dirty="0"/>
          </a:p>
          <a:p>
            <a:r>
              <a:rPr lang="en-US" altLang="en-US" dirty="0"/>
              <a:t>For some people, they might choose to have some ice cream or cookies once per week. Others choose to have a small treat, like a bite of chocolate, every day. Others try to limit their excess sugar intake to special occasions only. There is no “right way” for everyone, only a right way for each individual. </a:t>
            </a:r>
          </a:p>
          <a:p>
            <a:endParaRPr lang="en-US" altLang="en-US" dirty="0">
              <a:cs typeface="Calibri"/>
            </a:endParaRPr>
          </a:p>
          <a:p>
            <a:r>
              <a:rPr lang="en-US" dirty="0"/>
              <a:t>TIP: “All or nothing” attitudes about sugar (or food in general) tend to make healthy eating and managing diabetes much more difficult.</a:t>
            </a:r>
          </a:p>
        </p:txBody>
      </p:sp>
      <p:sp>
        <p:nvSpPr>
          <p:cNvPr id="4" name="Slide Number Placeholder 3"/>
          <p:cNvSpPr>
            <a:spLocks noGrp="1"/>
          </p:cNvSpPr>
          <p:nvPr>
            <p:ph type="sldNum" sz="quarter" idx="10"/>
          </p:nvPr>
        </p:nvSpPr>
        <p:spPr/>
        <p:txBody>
          <a:bodyPr/>
          <a:lstStyle/>
          <a:p>
            <a:pPr>
              <a:defRPr/>
            </a:pPr>
            <a:fld id="{05138B72-E8BF-49D5-B070-0F0A13BA6AE7}" type="slidenum">
              <a:rPr lang="en-US" smtClean="0"/>
              <a:pPr>
                <a:defRPr/>
              </a:pPr>
              <a:t>6</a:t>
            </a:fld>
            <a:endParaRPr lang="en-US"/>
          </a:p>
        </p:txBody>
      </p:sp>
    </p:spTree>
    <p:extLst>
      <p:ext uri="{BB962C8B-B14F-4D97-AF65-F5344CB8AC3E}">
        <p14:creationId xmlns:p14="http://schemas.microsoft.com/office/powerpoint/2010/main" val="1373165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05138B72-E8BF-49D5-B070-0F0A13BA6AE7}" type="slidenum">
              <a:rPr lang="en-US" smtClean="0"/>
              <a:pPr>
                <a:defRPr/>
              </a:pPr>
              <a:t>7</a:t>
            </a:fld>
            <a:endParaRPr lang="en-US"/>
          </a:p>
        </p:txBody>
      </p:sp>
    </p:spTree>
    <p:extLst>
      <p:ext uri="{BB962C8B-B14F-4D97-AF65-F5344CB8AC3E}">
        <p14:creationId xmlns:p14="http://schemas.microsoft.com/office/powerpoint/2010/main" val="1373165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05138B72-E8BF-49D5-B070-0F0A13BA6AE7}" type="slidenum">
              <a:rPr lang="en-US" smtClean="0"/>
              <a:pPr>
                <a:defRPr/>
              </a:pPr>
              <a:t>8</a:t>
            </a:fld>
            <a:endParaRPr lang="en-US"/>
          </a:p>
        </p:txBody>
      </p:sp>
    </p:spTree>
    <p:extLst>
      <p:ext uri="{BB962C8B-B14F-4D97-AF65-F5344CB8AC3E}">
        <p14:creationId xmlns:p14="http://schemas.microsoft.com/office/powerpoint/2010/main" val="18707087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pPr>
              <a:defRPr/>
            </a:pPr>
            <a:fld id="{05138B72-E8BF-49D5-B070-0F0A13BA6AE7}" type="slidenum">
              <a:rPr lang="en-US" smtClean="0"/>
              <a:pPr>
                <a:defRPr/>
              </a:pPr>
              <a:t>9</a:t>
            </a:fld>
            <a:endParaRPr lang="en-US"/>
          </a:p>
        </p:txBody>
      </p:sp>
    </p:spTree>
    <p:extLst>
      <p:ext uri="{BB962C8B-B14F-4D97-AF65-F5344CB8AC3E}">
        <p14:creationId xmlns:p14="http://schemas.microsoft.com/office/powerpoint/2010/main" val="2233562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3" y="3085765"/>
            <a:ext cx="11262867"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1020432"/>
            <a:ext cx="10993549" cy="1475013"/>
          </a:xfrm>
          <a:effectLst/>
        </p:spPr>
        <p:txBody>
          <a:bodyPr anchor="b">
            <a:normAutofit/>
          </a:bodyPr>
          <a:lstStyle>
            <a:lvl1pPr>
              <a:defRPr sz="36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581193" y="2495452"/>
            <a:ext cx="10993547" cy="590321"/>
          </a:xfrm>
        </p:spPr>
        <p:txBody>
          <a:bodyPr anchor="t">
            <a:normAutofit/>
          </a:bodyPr>
          <a:lstStyle>
            <a:lvl1pPr marL="0" indent="0" algn="l">
              <a:buNone/>
              <a:defRPr sz="1600" cap="all">
                <a:solidFill>
                  <a:schemeClr val="accent2"/>
                </a:solidFill>
              </a:defRPr>
            </a:lvl1pPr>
            <a:lvl2pPr marL="457155" indent="0" algn="ctr">
              <a:buNone/>
              <a:defRPr>
                <a:solidFill>
                  <a:schemeClr val="tx1">
                    <a:tint val="75000"/>
                  </a:schemeClr>
                </a:solidFill>
              </a:defRPr>
            </a:lvl2pPr>
            <a:lvl3pPr marL="914309" indent="0" algn="ctr">
              <a:buNone/>
              <a:defRPr>
                <a:solidFill>
                  <a:schemeClr val="tx1">
                    <a:tint val="75000"/>
                  </a:schemeClr>
                </a:solidFill>
              </a:defRPr>
            </a:lvl3pPr>
            <a:lvl4pPr marL="1371464" indent="0" algn="ctr">
              <a:buNone/>
              <a:defRPr>
                <a:solidFill>
                  <a:schemeClr val="tx1">
                    <a:tint val="75000"/>
                  </a:schemeClr>
                </a:solidFill>
              </a:defRPr>
            </a:lvl4pPr>
            <a:lvl5pPr marL="1828618" indent="0" algn="ctr">
              <a:buNone/>
              <a:defRPr>
                <a:solidFill>
                  <a:schemeClr val="tx1">
                    <a:tint val="75000"/>
                  </a:schemeClr>
                </a:solidFill>
              </a:defRPr>
            </a:lvl5pPr>
            <a:lvl6pPr marL="2285774"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605951" y="5956140"/>
            <a:ext cx="2844800" cy="365125"/>
          </a:xfrm>
        </p:spPr>
        <p:txBody>
          <a:bodyPr/>
          <a:lstStyle>
            <a:lvl1pPr>
              <a:defRPr>
                <a:solidFill>
                  <a:schemeClr val="accent1">
                    <a:lumMod val="75000"/>
                    <a:lumOff val="25000"/>
                  </a:schemeClr>
                </a:solidFill>
              </a:defRPr>
            </a:lvl1pPr>
          </a:lstStyle>
          <a:p>
            <a:fld id="{B61BEF0D-F0BB-DE4B-95CE-6DB70DBA9567}" type="datetimeFigureOut">
              <a:rPr lang="en-US" smtClean="0"/>
              <a:pPr/>
              <a:t>10/17/2021</a:t>
            </a:fld>
            <a:endParaRPr lang="en-US"/>
          </a:p>
        </p:txBody>
      </p:sp>
      <p:sp>
        <p:nvSpPr>
          <p:cNvPr id="5" name="Footer Placeholder 4"/>
          <p:cNvSpPr>
            <a:spLocks noGrp="1"/>
          </p:cNvSpPr>
          <p:nvPr>
            <p:ph type="ftr" sz="quarter" idx="11"/>
          </p:nvPr>
        </p:nvSpPr>
        <p:spPr>
          <a:xfrm>
            <a:off x="581193" y="5951816"/>
            <a:ext cx="6917211"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40"/>
            <a:ext cx="1016440"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3345387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5" y="614409"/>
            <a:ext cx="11309339" cy="11892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10/17/2021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6747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6" y="599729"/>
            <a:ext cx="2906817" cy="581695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3" y="675732"/>
            <a:ext cx="2004164" cy="51830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4929" y="675732"/>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993676" y="5956140"/>
            <a:ext cx="1328141" cy="365125"/>
          </a:xfrm>
        </p:spPr>
        <p:txBody>
          <a:bodyPr/>
          <a:lstStyle>
            <a:lvl1pPr>
              <a:defRPr>
                <a:solidFill>
                  <a:schemeClr val="accent1">
                    <a:lumMod val="75000"/>
                    <a:lumOff val="25000"/>
                  </a:schemeClr>
                </a:solidFill>
              </a:defRPr>
            </a:lvl1pPr>
          </a:lstStyle>
          <a:p>
            <a:fld id="{B61BEF0D-F0BB-DE4B-95CE-6DB70DBA9567}" type="datetimeFigureOut">
              <a:rPr lang="en-US" smtClean="0"/>
              <a:pPr/>
              <a:t>10/17/2021</a:t>
            </a:fld>
            <a:endParaRPr lang="en-US"/>
          </a:p>
        </p:txBody>
      </p:sp>
      <p:sp>
        <p:nvSpPr>
          <p:cNvPr id="5" name="Footer Placeholder 4"/>
          <p:cNvSpPr>
            <a:spLocks noGrp="1"/>
          </p:cNvSpPr>
          <p:nvPr>
            <p:ph type="ftr" sz="quarter" idx="11"/>
          </p:nvPr>
        </p:nvSpPr>
        <p:spPr>
          <a:xfrm>
            <a:off x="774929" y="5951816"/>
            <a:ext cx="7896279" cy="365125"/>
          </a:xfrm>
        </p:spPr>
        <p:txBody>
          <a:bodyPr/>
          <a:lstStyle/>
          <a:p>
            <a:endParaRPr lang="en-US"/>
          </a:p>
        </p:txBody>
      </p:sp>
      <p:sp>
        <p:nvSpPr>
          <p:cNvPr id="6" name="Slide Number Placeholder 5"/>
          <p:cNvSpPr>
            <a:spLocks noGrp="1"/>
          </p:cNvSpPr>
          <p:nvPr>
            <p:ph type="sldNum" sz="quarter" idx="12"/>
          </p:nvPr>
        </p:nvSpPr>
        <p:spPr>
          <a:xfrm>
            <a:off x="10446617" y="5956140"/>
            <a:ext cx="1164195"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2160088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597457" y="3085765"/>
            <a:ext cx="10986811"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774925" y="990603"/>
            <a:ext cx="10653003" cy="1504844"/>
          </a:xfrm>
          <a:effectLst/>
        </p:spPr>
        <p:txBody>
          <a:bodyPr anchor="b">
            <a:normAutofit/>
          </a:bodyPr>
          <a:lstStyle>
            <a:lvl1pPr>
              <a:defRPr sz="36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774925" y="2495452"/>
            <a:ext cx="10653003" cy="590321"/>
          </a:xfrm>
        </p:spPr>
        <p:txBody>
          <a:bodyPr anchor="t">
            <a:normAutofit/>
          </a:bodyPr>
          <a:lstStyle>
            <a:lvl1pPr marL="0" indent="0" algn="l">
              <a:buNone/>
              <a:defRPr sz="1600" cap="all">
                <a:solidFill>
                  <a:schemeClr val="accent2"/>
                </a:solidFill>
              </a:defRPr>
            </a:lvl1pPr>
            <a:lvl2pPr marL="457155" indent="0" algn="ctr">
              <a:buNone/>
              <a:defRPr>
                <a:solidFill>
                  <a:schemeClr val="tx1">
                    <a:tint val="75000"/>
                  </a:schemeClr>
                </a:solidFill>
              </a:defRPr>
            </a:lvl2pPr>
            <a:lvl3pPr marL="914309" indent="0" algn="ctr">
              <a:buNone/>
              <a:defRPr>
                <a:solidFill>
                  <a:schemeClr val="tx1">
                    <a:tint val="75000"/>
                  </a:schemeClr>
                </a:solidFill>
              </a:defRPr>
            </a:lvl3pPr>
            <a:lvl4pPr marL="1371464" indent="0" algn="ctr">
              <a:buNone/>
              <a:defRPr>
                <a:solidFill>
                  <a:schemeClr val="tx1">
                    <a:tint val="75000"/>
                  </a:schemeClr>
                </a:solidFill>
              </a:defRPr>
            </a:lvl4pPr>
            <a:lvl5pPr marL="1828618" indent="0" algn="ctr">
              <a:buNone/>
              <a:defRPr>
                <a:solidFill>
                  <a:schemeClr val="tx1">
                    <a:tint val="75000"/>
                  </a:schemeClr>
                </a:solidFill>
              </a:defRPr>
            </a:lvl5pPr>
            <a:lvl6pPr marL="2285774"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10/17/2021</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3992299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597462" y="599728"/>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774925" y="2228009"/>
            <a:ext cx="10653003" cy="36307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10/17/2021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8440076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603534" y="5141977"/>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74930" y="3036575"/>
            <a:ext cx="10653001" cy="1504844"/>
          </a:xfrm>
        </p:spPr>
        <p:txBody>
          <a:bodyPr anchor="b">
            <a:normAutofit/>
          </a:bodyPr>
          <a:lstStyle>
            <a:lvl1pPr algn="l">
              <a:defRPr sz="3600" b="0" cap="all">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774930" y="4541419"/>
            <a:ext cx="10653001" cy="600556"/>
          </a:xfrm>
        </p:spPr>
        <p:txBody>
          <a:bodyPr anchor="t">
            <a:normAutofit/>
          </a:bodyPr>
          <a:lstStyle>
            <a:lvl1pPr marL="0" indent="0" algn="l">
              <a:buNone/>
              <a:defRPr sz="1900" cap="all">
                <a:solidFill>
                  <a:schemeClr val="accent2"/>
                </a:solidFill>
              </a:defRPr>
            </a:lvl1pPr>
            <a:lvl2pPr marL="457155" indent="0">
              <a:buNone/>
              <a:defRPr sz="1900">
                <a:solidFill>
                  <a:schemeClr val="tx1">
                    <a:tint val="75000"/>
                  </a:schemeClr>
                </a:solidFill>
              </a:defRPr>
            </a:lvl2pPr>
            <a:lvl3pPr marL="914309" indent="0">
              <a:buNone/>
              <a:defRPr sz="1600">
                <a:solidFill>
                  <a:schemeClr val="tx1">
                    <a:tint val="75000"/>
                  </a:schemeClr>
                </a:solidFill>
              </a:defRPr>
            </a:lvl3pPr>
            <a:lvl4pPr marL="1371464" indent="0">
              <a:buNone/>
              <a:defRPr sz="1500">
                <a:solidFill>
                  <a:schemeClr val="tx1">
                    <a:tint val="75000"/>
                  </a:schemeClr>
                </a:solidFill>
              </a:defRPr>
            </a:lvl4pPr>
            <a:lvl5pPr marL="1828618" indent="0">
              <a:buNone/>
              <a:defRPr sz="1500">
                <a:solidFill>
                  <a:schemeClr val="tx1">
                    <a:tint val="75000"/>
                  </a:schemeClr>
                </a:solidFill>
              </a:defRPr>
            </a:lvl5pPr>
            <a:lvl6pPr marL="2285774" indent="0">
              <a:buNone/>
              <a:defRPr sz="1500">
                <a:solidFill>
                  <a:schemeClr val="tx1">
                    <a:tint val="75000"/>
                  </a:schemeClr>
                </a:solidFill>
              </a:defRPr>
            </a:lvl6pPr>
            <a:lvl7pPr marL="2742926" indent="0">
              <a:buNone/>
              <a:defRPr sz="1500">
                <a:solidFill>
                  <a:schemeClr val="tx1">
                    <a:tint val="75000"/>
                  </a:schemeClr>
                </a:solidFill>
              </a:defRPr>
            </a:lvl7pPr>
            <a:lvl8pPr marL="3200080" indent="0">
              <a:buNone/>
              <a:defRPr sz="1500">
                <a:solidFill>
                  <a:schemeClr val="tx1">
                    <a:tint val="75000"/>
                  </a:schemeClr>
                </a:solidFill>
              </a:defRPr>
            </a:lvl8pPr>
            <a:lvl9pPr marL="3657235"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10/17/2021</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34014857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597462" y="599728"/>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4927" y="2228009"/>
            <a:ext cx="51993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709" y="2228009"/>
            <a:ext cx="5210216"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10/17/2021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1042661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a:spLocks noChangeAspect="1"/>
          </p:cNvSpPr>
          <p:nvPr/>
        </p:nvSpPr>
        <p:spPr>
          <a:xfrm>
            <a:off x="597462" y="599728"/>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82960" y="2228006"/>
            <a:ext cx="4791333" cy="576263"/>
          </a:xfrm>
        </p:spPr>
        <p:txBody>
          <a:bodyPr anchor="b">
            <a:noAutofit/>
          </a:bodyPr>
          <a:lstStyle>
            <a:lvl1pPr marL="0" indent="0">
              <a:buNone/>
              <a:defRPr sz="2300" b="0">
                <a:solidFill>
                  <a:schemeClr val="accent2"/>
                </a:solidFill>
              </a:defRPr>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4" name="Content Placeholder 3"/>
          <p:cNvSpPr>
            <a:spLocks noGrp="1"/>
          </p:cNvSpPr>
          <p:nvPr>
            <p:ph sz="half" idx="2"/>
          </p:nvPr>
        </p:nvSpPr>
        <p:spPr>
          <a:xfrm>
            <a:off x="774927" y="2926058"/>
            <a:ext cx="5199369"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25746" y="2228006"/>
            <a:ext cx="4802180" cy="576263"/>
          </a:xfrm>
        </p:spPr>
        <p:txBody>
          <a:bodyPr anchor="b">
            <a:noAutofit/>
          </a:bodyPr>
          <a:lstStyle>
            <a:lvl1pPr marL="0" indent="0">
              <a:buNone/>
              <a:defRPr sz="2300" b="0">
                <a:solidFill>
                  <a:schemeClr val="accent2"/>
                </a:solidFill>
              </a:defRPr>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8"/>
            <a:ext cx="521021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10/17/2021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4961631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a:spLocks noChangeAspect="1"/>
          </p:cNvSpPr>
          <p:nvPr/>
        </p:nvSpPr>
        <p:spPr>
          <a:xfrm>
            <a:off x="597462" y="599728"/>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10/17/2021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2278151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9676149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603534" y="5141977"/>
            <a:ext cx="10984943" cy="127470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75139" y="5262297"/>
            <a:ext cx="4715500" cy="689515"/>
          </a:xfrm>
        </p:spPr>
        <p:txBody>
          <a:bodyPr anchor="ctr"/>
          <a:lstStyle>
            <a:lvl1pPr algn="l">
              <a:defRPr sz="2000" b="0">
                <a:solidFill>
                  <a:schemeClr val="accent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595199" y="601200"/>
            <a:ext cx="10987200" cy="4204800"/>
          </a:xfrm>
        </p:spPr>
        <p:txBody>
          <a:bodyPr anchor="ctr">
            <a:normAutofit/>
          </a:bodyPr>
          <a:lstStyle>
            <a:lvl1pPr>
              <a:defRPr sz="2000">
                <a:solidFill>
                  <a:schemeClr val="tx2"/>
                </a:solidFill>
              </a:defRPr>
            </a:lvl1pPr>
            <a:lvl2pPr>
              <a:defRPr sz="1900">
                <a:solidFill>
                  <a:schemeClr val="tx2"/>
                </a:solidFill>
              </a:defRPr>
            </a:lvl2pPr>
            <a:lvl3pPr>
              <a:defRPr sz="1600">
                <a:solidFill>
                  <a:schemeClr val="tx2"/>
                </a:solidFill>
              </a:defRPr>
            </a:lvl3pPr>
            <a:lvl4pPr>
              <a:defRPr sz="1500">
                <a:solidFill>
                  <a:schemeClr val="tx2"/>
                </a:solidFill>
              </a:defRPr>
            </a:lvl4pPr>
            <a:lvl5pPr>
              <a:defRPr sz="1500">
                <a:solidFill>
                  <a:schemeClr val="tx2"/>
                </a:solidFill>
              </a:defRPr>
            </a:lvl5pPr>
            <a:lvl6pPr>
              <a:defRPr sz="1500">
                <a:solidFill>
                  <a:schemeClr val="tx2"/>
                </a:solidFill>
              </a:defRPr>
            </a:lvl6pPr>
            <a:lvl7pPr>
              <a:defRPr sz="1500">
                <a:solidFill>
                  <a:schemeClr val="tx2"/>
                </a:solidFill>
              </a:defRPr>
            </a:lvl7pPr>
            <a:lvl8pPr>
              <a:defRPr sz="1500">
                <a:solidFill>
                  <a:schemeClr val="tx2"/>
                </a:solidFill>
              </a:defRPr>
            </a:lvl8pPr>
            <a:lvl9pPr>
              <a:defRPr sz="15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40829" y="5262301"/>
            <a:ext cx="5687103" cy="689515"/>
          </a:xfrm>
        </p:spPr>
        <p:txBody>
          <a:bodyPr anchor="ctr">
            <a:normAutofit/>
          </a:bodyPr>
          <a:lstStyle>
            <a:lvl1pPr marL="0" indent="0" algn="r">
              <a:buNone/>
              <a:defRPr sz="1100">
                <a:solidFill>
                  <a:schemeClr val="bg1"/>
                </a:solidFill>
              </a:defRPr>
            </a:lvl1pPr>
            <a:lvl2pPr marL="457155" indent="0">
              <a:buNone/>
              <a:defRPr sz="1100"/>
            </a:lvl2pPr>
            <a:lvl3pPr marL="914309" indent="0">
              <a:buNone/>
              <a:defRPr sz="1100"/>
            </a:lvl3pPr>
            <a:lvl4pPr marL="1371464" indent="0">
              <a:buNone/>
              <a:defRPr sz="900"/>
            </a:lvl4pPr>
            <a:lvl5pPr marL="1828618" indent="0">
              <a:buNone/>
              <a:defRPr sz="900"/>
            </a:lvl5pPr>
            <a:lvl6pPr marL="2285774" indent="0">
              <a:buNone/>
              <a:defRPr sz="900"/>
            </a:lvl6pPr>
            <a:lvl7pPr marL="2742926" indent="0">
              <a:buNone/>
              <a:defRPr sz="900"/>
            </a:lvl7pPr>
            <a:lvl8pPr marL="3200080" indent="0">
              <a:buNone/>
              <a:defRPr sz="900"/>
            </a:lvl8pPr>
            <a:lvl9pPr marL="365723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10/17/2021</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3550916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5" y="614409"/>
            <a:ext cx="11309339" cy="11892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normAutofit/>
          </a:bodyPr>
          <a:lstStyle>
            <a:lvl1pPr>
              <a:defRPr sz="4400"/>
            </a:lvl1pPr>
          </a:lstStyle>
          <a:p>
            <a:r>
              <a:rPr lang="en-US"/>
              <a:t>Click to edit Master title style</a:t>
            </a:r>
          </a:p>
        </p:txBody>
      </p:sp>
      <p:sp>
        <p:nvSpPr>
          <p:cNvPr id="3" name="Content Placeholder 2"/>
          <p:cNvSpPr>
            <a:spLocks noGrp="1"/>
          </p:cNvSpPr>
          <p:nvPr>
            <p:ph idx="1"/>
          </p:nvPr>
        </p:nvSpPr>
        <p:spPr>
          <a:xfrm>
            <a:off x="581198" y="1891453"/>
            <a:ext cx="11029615" cy="44254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10/17/2021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3" y="5956140"/>
            <a:ext cx="1052508" cy="365125"/>
          </a:xfrm>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1370452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925" y="4693389"/>
            <a:ext cx="10653003" cy="566739"/>
          </a:xfrm>
        </p:spPr>
        <p:txBody>
          <a:bodyPr anchor="b">
            <a:normAutofit/>
          </a:bodyPr>
          <a:lstStyle>
            <a:lvl1pPr algn="l">
              <a:defRPr sz="2400" b="0">
                <a:solidFill>
                  <a:schemeClr val="accent1"/>
                </a:solidFill>
              </a:defRPr>
            </a:lvl1pPr>
          </a:lstStyle>
          <a:p>
            <a:r>
              <a:rPr lang="en-US"/>
              <a:t>Click to edit Master title style</a:t>
            </a:r>
          </a:p>
        </p:txBody>
      </p:sp>
      <p:sp>
        <p:nvSpPr>
          <p:cNvPr id="3" name="Picture Placeholder 2"/>
          <p:cNvSpPr>
            <a:spLocks noGrp="1" noChangeAspect="1"/>
          </p:cNvSpPr>
          <p:nvPr>
            <p:ph type="pic" idx="1"/>
          </p:nvPr>
        </p:nvSpPr>
        <p:spPr>
          <a:xfrm>
            <a:off x="597460" y="599727"/>
            <a:ext cx="10984941" cy="3557252"/>
          </a:xfrm>
        </p:spPr>
        <p:txBody>
          <a:bodyPr anchor="t">
            <a:normAutofit/>
          </a:bodyPr>
          <a:lstStyle>
            <a:lvl1pPr marL="0" indent="0" algn="ctr">
              <a:buNone/>
              <a:defRPr sz="1600"/>
            </a:lvl1pPr>
            <a:lvl2pPr marL="457155" indent="0">
              <a:buNone/>
              <a:defRPr sz="1600"/>
            </a:lvl2pPr>
            <a:lvl3pPr marL="914309" indent="0">
              <a:buNone/>
              <a:defRPr sz="1600"/>
            </a:lvl3pPr>
            <a:lvl4pPr marL="1371464" indent="0">
              <a:buNone/>
              <a:defRPr sz="1600"/>
            </a:lvl4pPr>
            <a:lvl5pPr marL="1828618" indent="0">
              <a:buNone/>
              <a:defRPr sz="1600"/>
            </a:lvl5pPr>
            <a:lvl6pPr marL="2285774" indent="0">
              <a:buNone/>
              <a:defRPr sz="1600"/>
            </a:lvl6pPr>
            <a:lvl7pPr marL="2742926" indent="0">
              <a:buNone/>
              <a:defRPr sz="1600"/>
            </a:lvl7pPr>
            <a:lvl8pPr marL="3200080" indent="0">
              <a:buNone/>
              <a:defRPr sz="1600"/>
            </a:lvl8pPr>
            <a:lvl9pPr marL="3657235" indent="0">
              <a:buNone/>
              <a:defRPr sz="1600"/>
            </a:lvl9pPr>
          </a:lstStyle>
          <a:p>
            <a:endParaRPr lang="en-US"/>
          </a:p>
        </p:txBody>
      </p:sp>
      <p:sp>
        <p:nvSpPr>
          <p:cNvPr id="4" name="Text Placeholder 3"/>
          <p:cNvSpPr>
            <a:spLocks noGrp="1"/>
          </p:cNvSpPr>
          <p:nvPr>
            <p:ph type="body" sz="half" idx="2"/>
          </p:nvPr>
        </p:nvSpPr>
        <p:spPr>
          <a:xfrm>
            <a:off x="774925" y="5260133"/>
            <a:ext cx="10653003" cy="598671"/>
          </a:xfrm>
        </p:spPr>
        <p:txBody>
          <a:bodyPr>
            <a:normAutofit/>
          </a:bodyPr>
          <a:lstStyle>
            <a:lvl1pPr marL="0" indent="0">
              <a:buNone/>
              <a:defRPr sz="1200"/>
            </a:lvl1pPr>
            <a:lvl2pPr marL="457155" indent="0">
              <a:buNone/>
              <a:defRPr sz="1200"/>
            </a:lvl2pPr>
            <a:lvl3pPr marL="914309" indent="0">
              <a:buNone/>
              <a:defRPr sz="1100"/>
            </a:lvl3pPr>
            <a:lvl4pPr marL="1371464" indent="0">
              <a:buNone/>
              <a:defRPr sz="900"/>
            </a:lvl4pPr>
            <a:lvl5pPr marL="1828618" indent="0">
              <a:buNone/>
              <a:defRPr sz="900"/>
            </a:lvl5pPr>
            <a:lvl6pPr marL="2285774" indent="0">
              <a:buNone/>
              <a:defRPr sz="900"/>
            </a:lvl6pPr>
            <a:lvl7pPr marL="2742926" indent="0">
              <a:buNone/>
              <a:defRPr sz="900"/>
            </a:lvl7pPr>
            <a:lvl8pPr marL="3200080" indent="0">
              <a:buNone/>
              <a:defRPr sz="900"/>
            </a:lvl8pPr>
            <a:lvl9pPr marL="365723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9879292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a:spLocks noChangeAspect="1"/>
          </p:cNvSpPr>
          <p:nvPr/>
        </p:nvSpPr>
        <p:spPr>
          <a:xfrm>
            <a:off x="597462" y="599728"/>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10/17/2021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41875844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6" y="599729"/>
            <a:ext cx="2743199" cy="581695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3" y="675732"/>
            <a:ext cx="2004164" cy="51830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4929" y="675732"/>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993673" y="5956140"/>
            <a:ext cx="1263563" cy="365125"/>
          </a:xfrm>
        </p:spPr>
        <p:txBody>
          <a:bodyPr/>
          <a:lstStyle>
            <a:lvl1pPr>
              <a:defRPr>
                <a:solidFill>
                  <a:schemeClr val="accent1">
                    <a:lumMod val="75000"/>
                    <a:lumOff val="25000"/>
                  </a:schemeClr>
                </a:solidFill>
              </a:defRPr>
            </a:lvl1pPr>
          </a:lstStyle>
          <a:p>
            <a:fld id="{B61BEF0D-F0BB-DE4B-95CE-6DB70DBA9567}" type="datetimeFigureOut">
              <a:rPr lang="en-US" dirty="0"/>
              <a:pPr/>
              <a:t>10/17/2021</a:t>
            </a:fld>
            <a:endParaRPr lang="en-US"/>
          </a:p>
        </p:txBody>
      </p:sp>
      <p:sp>
        <p:nvSpPr>
          <p:cNvPr id="5" name="Footer Placeholder 4"/>
          <p:cNvSpPr>
            <a:spLocks noGrp="1"/>
          </p:cNvSpPr>
          <p:nvPr>
            <p:ph type="ftr" sz="quarter" idx="11"/>
          </p:nvPr>
        </p:nvSpPr>
        <p:spPr>
          <a:xfrm>
            <a:off x="774929" y="5951816"/>
            <a:ext cx="7896279" cy="365125"/>
          </a:xfrm>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10414267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3" y="3085765"/>
            <a:ext cx="11262867"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1020432"/>
            <a:ext cx="10993549" cy="1475013"/>
          </a:xfrm>
          <a:effectLst/>
        </p:spPr>
        <p:txBody>
          <a:bodyPr anchor="b">
            <a:normAutofit/>
          </a:bodyPr>
          <a:lstStyle>
            <a:lvl1pPr>
              <a:defRPr sz="36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581193" y="2495449"/>
            <a:ext cx="10993547" cy="590321"/>
          </a:xfrm>
        </p:spPr>
        <p:txBody>
          <a:bodyPr anchor="t">
            <a:normAutofit/>
          </a:bodyPr>
          <a:lstStyle>
            <a:lvl1pPr marL="0" indent="0" algn="l">
              <a:buNone/>
              <a:defRPr sz="1600" cap="all">
                <a:solidFill>
                  <a:schemeClr val="accent2"/>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605951" y="5956140"/>
            <a:ext cx="2844800" cy="365125"/>
          </a:xfrm>
        </p:spPr>
        <p:txBody>
          <a:bodyPr/>
          <a:lstStyle>
            <a:lvl1pPr>
              <a:defRPr>
                <a:solidFill>
                  <a:schemeClr val="accent1">
                    <a:lumMod val="75000"/>
                    <a:lumOff val="25000"/>
                  </a:schemeClr>
                </a:solidFill>
              </a:defRPr>
            </a:lvl1pPr>
          </a:lstStyle>
          <a:p>
            <a:pPr defTabSz="457189"/>
            <a:fld id="{B61BEF0D-F0BB-DE4B-95CE-6DB70DBA9567}" type="datetimeFigureOut">
              <a:rPr lang="en-US" smtClean="0">
                <a:solidFill>
                  <a:srgbClr val="366658">
                    <a:lumMod val="75000"/>
                    <a:lumOff val="25000"/>
                  </a:srgbClr>
                </a:solidFill>
              </a:rPr>
              <a:pPr defTabSz="457189"/>
              <a:t>10/17/2021</a:t>
            </a:fld>
            <a:endParaRPr lang="en-US">
              <a:solidFill>
                <a:srgbClr val="366658">
                  <a:lumMod val="75000"/>
                  <a:lumOff val="25000"/>
                </a:srgbClr>
              </a:solidFill>
            </a:endParaRPr>
          </a:p>
        </p:txBody>
      </p:sp>
      <p:sp>
        <p:nvSpPr>
          <p:cNvPr id="5" name="Footer Placeholder 4"/>
          <p:cNvSpPr>
            <a:spLocks noGrp="1"/>
          </p:cNvSpPr>
          <p:nvPr>
            <p:ph type="ftr" sz="quarter" idx="11"/>
          </p:nvPr>
        </p:nvSpPr>
        <p:spPr>
          <a:xfrm>
            <a:off x="581193" y="5951814"/>
            <a:ext cx="6917211" cy="365125"/>
          </a:xfrm>
        </p:spPr>
        <p:txBody>
          <a:bodyPr/>
          <a:lstStyle>
            <a:lvl1pPr>
              <a:defRPr>
                <a:solidFill>
                  <a:schemeClr val="accent1">
                    <a:lumMod val="75000"/>
                    <a:lumOff val="25000"/>
                  </a:schemeClr>
                </a:solidFill>
              </a:defRPr>
            </a:lvl1pPr>
          </a:lstStyle>
          <a:p>
            <a:pPr defTabSz="457189"/>
            <a:endParaRPr lang="en-US">
              <a:solidFill>
                <a:srgbClr val="366658">
                  <a:lumMod val="75000"/>
                  <a:lumOff val="25000"/>
                </a:srgbClr>
              </a:solidFill>
            </a:endParaRPr>
          </a:p>
        </p:txBody>
      </p:sp>
      <p:sp>
        <p:nvSpPr>
          <p:cNvPr id="6" name="Slide Number Placeholder 5"/>
          <p:cNvSpPr>
            <a:spLocks noGrp="1"/>
          </p:cNvSpPr>
          <p:nvPr>
            <p:ph type="sldNum" sz="quarter" idx="12"/>
          </p:nvPr>
        </p:nvSpPr>
        <p:spPr>
          <a:xfrm>
            <a:off x="10558300" y="5956140"/>
            <a:ext cx="1016440" cy="365125"/>
          </a:xfrm>
        </p:spPr>
        <p:txBody>
          <a:bodyPr/>
          <a:lstStyle>
            <a:lvl1pPr>
              <a:defRPr>
                <a:solidFill>
                  <a:schemeClr val="accent1">
                    <a:lumMod val="75000"/>
                    <a:lumOff val="25000"/>
                  </a:schemeClr>
                </a:solidFill>
              </a:defRPr>
            </a:lvl1pPr>
          </a:lstStyle>
          <a:p>
            <a:pPr defTabSz="457189"/>
            <a:fld id="{D57F1E4F-1CFF-5643-939E-217C01CDF565}" type="slidenum">
              <a:rPr lang="en-US" smtClean="0">
                <a:solidFill>
                  <a:srgbClr val="366658">
                    <a:lumMod val="75000"/>
                    <a:lumOff val="25000"/>
                  </a:srgbClr>
                </a:solidFill>
              </a:rPr>
              <a:pPr defTabSz="457189"/>
              <a:t>‹#›</a:t>
            </a:fld>
            <a:endParaRPr lang="en-US">
              <a:solidFill>
                <a:srgbClr val="366658">
                  <a:lumMod val="75000"/>
                  <a:lumOff val="25000"/>
                </a:srgbClr>
              </a:solidFill>
            </a:endParaRPr>
          </a:p>
        </p:txBody>
      </p:sp>
    </p:spTree>
    <p:extLst>
      <p:ext uri="{BB962C8B-B14F-4D97-AF65-F5344CB8AC3E}">
        <p14:creationId xmlns:p14="http://schemas.microsoft.com/office/powerpoint/2010/main" val="22450117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5" y="614407"/>
            <a:ext cx="11309339" cy="11892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normAutofit/>
          </a:bodyPr>
          <a:lstStyle>
            <a:lvl1pPr>
              <a:defRPr sz="4400"/>
            </a:lvl1pPr>
          </a:lstStyle>
          <a:p>
            <a:r>
              <a:rPr lang="en-US"/>
              <a:t>Click to edit Master title style</a:t>
            </a:r>
          </a:p>
        </p:txBody>
      </p:sp>
      <p:sp>
        <p:nvSpPr>
          <p:cNvPr id="3" name="Content Placeholder 2"/>
          <p:cNvSpPr>
            <a:spLocks noGrp="1"/>
          </p:cNvSpPr>
          <p:nvPr>
            <p:ph idx="1"/>
          </p:nvPr>
        </p:nvSpPr>
        <p:spPr>
          <a:xfrm>
            <a:off x="581195" y="1891453"/>
            <a:ext cx="11029615" cy="44254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189"/>
            <a:fld id="{B61BEF0D-F0BB-DE4B-95CE-6DB70DBA9567}" type="datetimeFigureOut">
              <a:rPr lang="en-US" smtClean="0">
                <a:solidFill>
                  <a:srgbClr val="8CB64A"/>
                </a:solidFill>
              </a:rPr>
              <a:pPr defTabSz="457189"/>
              <a:t>10/17/2021</a:t>
            </a:fld>
            <a:endParaRPr lang="en-US">
              <a:solidFill>
                <a:srgbClr val="8CB64A"/>
              </a:solidFill>
            </a:endParaRPr>
          </a:p>
        </p:txBody>
      </p:sp>
      <p:sp>
        <p:nvSpPr>
          <p:cNvPr id="5" name="Footer Placeholder 4"/>
          <p:cNvSpPr>
            <a:spLocks noGrp="1"/>
          </p:cNvSpPr>
          <p:nvPr>
            <p:ph type="ftr" sz="quarter" idx="11"/>
          </p:nvPr>
        </p:nvSpPr>
        <p:spPr/>
        <p:txBody>
          <a:bodyPr/>
          <a:lstStyle/>
          <a:p>
            <a:pPr defTabSz="457189"/>
            <a:endParaRPr lang="en-US">
              <a:solidFill>
                <a:srgbClr val="8CB64A"/>
              </a:solidFill>
            </a:endParaRPr>
          </a:p>
        </p:txBody>
      </p:sp>
      <p:sp>
        <p:nvSpPr>
          <p:cNvPr id="6" name="Slide Number Placeholder 5"/>
          <p:cNvSpPr>
            <a:spLocks noGrp="1"/>
          </p:cNvSpPr>
          <p:nvPr>
            <p:ph type="sldNum" sz="quarter" idx="12"/>
          </p:nvPr>
        </p:nvSpPr>
        <p:spPr>
          <a:xfrm>
            <a:off x="10558302" y="5956140"/>
            <a:ext cx="1052508" cy="365125"/>
          </a:xfrm>
        </p:spPr>
        <p:txBody>
          <a:bodyPr/>
          <a:lstStyle/>
          <a:p>
            <a:pPr defTabSz="457189"/>
            <a:fld id="{D57F1E4F-1CFF-5643-939E-217C01CDF565}" type="slidenum">
              <a:rPr lang="en-US" smtClean="0">
                <a:solidFill>
                  <a:srgbClr val="8CB64A"/>
                </a:solidFill>
              </a:rPr>
              <a:pPr defTabSz="457189"/>
              <a:t>‹#›</a:t>
            </a:fld>
            <a:endParaRPr lang="en-US">
              <a:solidFill>
                <a:srgbClr val="8CB64A"/>
              </a:solidFill>
            </a:endParaRPr>
          </a:p>
        </p:txBody>
      </p:sp>
    </p:spTree>
    <p:extLst>
      <p:ext uri="{BB962C8B-B14F-4D97-AF65-F5344CB8AC3E}">
        <p14:creationId xmlns:p14="http://schemas.microsoft.com/office/powerpoint/2010/main" val="24787732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9" y="5141977"/>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5" y="3043913"/>
            <a:ext cx="11029615" cy="1497507"/>
          </a:xfrm>
        </p:spPr>
        <p:txBody>
          <a:bodyPr anchor="b">
            <a:normAutofit/>
          </a:bodyPr>
          <a:lstStyle>
            <a:lvl1pPr algn="l">
              <a:defRPr sz="3600" b="0" cap="all">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581195" y="4541418"/>
            <a:ext cx="11029615" cy="600556"/>
          </a:xfrm>
        </p:spPr>
        <p:txBody>
          <a:bodyPr anchor="t">
            <a:normAutofit/>
          </a:bodyPr>
          <a:lstStyle>
            <a:lvl1pPr marL="0" indent="0" algn="l">
              <a:buNone/>
              <a:defRPr sz="1800" cap="all">
                <a:solidFill>
                  <a:schemeClr val="accent2"/>
                </a:solidFill>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pPr defTabSz="457189"/>
            <a:fld id="{B61BEF0D-F0BB-DE4B-95CE-6DB70DBA9567}" type="datetimeFigureOut">
              <a:rPr lang="en-US" smtClean="0">
                <a:solidFill>
                  <a:srgbClr val="366658">
                    <a:lumMod val="75000"/>
                    <a:lumOff val="25000"/>
                  </a:srgbClr>
                </a:solidFill>
              </a:rPr>
              <a:pPr defTabSz="457189"/>
              <a:t>10/17/2021</a:t>
            </a:fld>
            <a:endParaRPr lang="en-US">
              <a:solidFill>
                <a:srgbClr val="366658">
                  <a:lumMod val="75000"/>
                  <a:lumOff val="25000"/>
                </a:srgbClr>
              </a:solidFill>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pPr defTabSz="457189"/>
            <a:endParaRPr lang="en-US">
              <a:solidFill>
                <a:srgbClr val="366658">
                  <a:lumMod val="75000"/>
                  <a:lumOff val="25000"/>
                </a:srgbClr>
              </a:solidFill>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defTabSz="457189"/>
            <a:fld id="{D57F1E4F-1CFF-5643-939E-217C01CDF565}" type="slidenum">
              <a:rPr lang="en-US" smtClean="0">
                <a:solidFill>
                  <a:srgbClr val="366658">
                    <a:lumMod val="75000"/>
                    <a:lumOff val="25000"/>
                  </a:srgbClr>
                </a:solidFill>
              </a:rPr>
              <a:pPr defTabSz="457189"/>
              <a:t>‹#›</a:t>
            </a:fld>
            <a:endParaRPr lang="en-US">
              <a:solidFill>
                <a:srgbClr val="366658">
                  <a:lumMod val="75000"/>
                  <a:lumOff val="25000"/>
                </a:srgbClr>
              </a:solidFill>
            </a:endParaRPr>
          </a:p>
        </p:txBody>
      </p:sp>
    </p:spTree>
    <p:extLst>
      <p:ext uri="{BB962C8B-B14F-4D97-AF65-F5344CB8AC3E}">
        <p14:creationId xmlns:p14="http://schemas.microsoft.com/office/powerpoint/2010/main" val="42545555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3" y="606557"/>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9"/>
            <a:ext cx="11029616" cy="988332"/>
          </a:xfrm>
        </p:spPr>
        <p:txBody>
          <a:bodyPr/>
          <a:lstStyle/>
          <a:p>
            <a:r>
              <a:rPr lang="en-US"/>
              <a:t>Click to edit Master title style</a:t>
            </a:r>
          </a:p>
        </p:txBody>
      </p:sp>
      <p:sp>
        <p:nvSpPr>
          <p:cNvPr id="3" name="Content Placeholder 2"/>
          <p:cNvSpPr>
            <a:spLocks noGrp="1"/>
          </p:cNvSpPr>
          <p:nvPr>
            <p:ph sz="half" idx="1"/>
          </p:nvPr>
        </p:nvSpPr>
        <p:spPr>
          <a:xfrm>
            <a:off x="581195" y="2228006"/>
            <a:ext cx="5422391"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417" y="2228006"/>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189"/>
            <a:fld id="{B61BEF0D-F0BB-DE4B-95CE-6DB70DBA9567}" type="datetimeFigureOut">
              <a:rPr lang="en-US" smtClean="0">
                <a:solidFill>
                  <a:srgbClr val="8CB64A"/>
                </a:solidFill>
              </a:rPr>
              <a:pPr defTabSz="457189"/>
              <a:t>10/17/2021</a:t>
            </a:fld>
            <a:endParaRPr lang="en-US">
              <a:solidFill>
                <a:srgbClr val="8CB64A"/>
              </a:solidFill>
            </a:endParaRPr>
          </a:p>
        </p:txBody>
      </p:sp>
      <p:sp>
        <p:nvSpPr>
          <p:cNvPr id="6" name="Footer Placeholder 5"/>
          <p:cNvSpPr>
            <a:spLocks noGrp="1"/>
          </p:cNvSpPr>
          <p:nvPr>
            <p:ph type="ftr" sz="quarter" idx="11"/>
          </p:nvPr>
        </p:nvSpPr>
        <p:spPr/>
        <p:txBody>
          <a:bodyPr/>
          <a:lstStyle/>
          <a:p>
            <a:pPr defTabSz="457189"/>
            <a:endParaRPr lang="en-US">
              <a:solidFill>
                <a:srgbClr val="8CB64A"/>
              </a:solidFill>
            </a:endParaRPr>
          </a:p>
        </p:txBody>
      </p:sp>
      <p:sp>
        <p:nvSpPr>
          <p:cNvPr id="7" name="Slide Number Placeholder 6"/>
          <p:cNvSpPr>
            <a:spLocks noGrp="1"/>
          </p:cNvSpPr>
          <p:nvPr>
            <p:ph type="sldNum" sz="quarter" idx="12"/>
          </p:nvPr>
        </p:nvSpPr>
        <p:spPr/>
        <p:txBody>
          <a:bodyPr/>
          <a:lstStyle/>
          <a:p>
            <a:pPr defTabSz="457189"/>
            <a:fld id="{D57F1E4F-1CFF-5643-939E-217C01CDF565}" type="slidenum">
              <a:rPr lang="en-US" smtClean="0">
                <a:solidFill>
                  <a:srgbClr val="8CB64A"/>
                </a:solidFill>
              </a:rPr>
              <a:pPr defTabSz="457189"/>
              <a:t>‹#›</a:t>
            </a:fld>
            <a:endParaRPr lang="en-US">
              <a:solidFill>
                <a:srgbClr val="8CB64A"/>
              </a:solidFill>
            </a:endParaRPr>
          </a:p>
        </p:txBody>
      </p:sp>
    </p:spTree>
    <p:extLst>
      <p:ext uri="{BB962C8B-B14F-4D97-AF65-F5344CB8AC3E}">
        <p14:creationId xmlns:p14="http://schemas.microsoft.com/office/powerpoint/2010/main" val="401479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3" y="606557"/>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9"/>
            <a:ext cx="11029616" cy="988332"/>
          </a:xfrm>
        </p:spPr>
        <p:txBody>
          <a:bodyPr/>
          <a:lstStyle/>
          <a:p>
            <a:r>
              <a:rPr lang="en-US"/>
              <a:t>Click to edit Master title style</a:t>
            </a:r>
          </a:p>
        </p:txBody>
      </p:sp>
      <p:sp>
        <p:nvSpPr>
          <p:cNvPr id="3" name="Text Placeholder 2"/>
          <p:cNvSpPr>
            <a:spLocks noGrp="1"/>
          </p:cNvSpPr>
          <p:nvPr>
            <p:ph type="body" idx="1"/>
          </p:nvPr>
        </p:nvSpPr>
        <p:spPr>
          <a:xfrm>
            <a:off x="887221" y="2250895"/>
            <a:ext cx="5087075" cy="536005"/>
          </a:xfrm>
        </p:spPr>
        <p:txBody>
          <a:bodyPr anchor="b">
            <a:noAutofit/>
          </a:bodyPr>
          <a:lstStyle>
            <a:lvl1pPr marL="0" indent="0">
              <a:buNone/>
              <a:defRPr sz="2200" b="0">
                <a:solidFill>
                  <a:schemeClr val="accent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5" y="2926055"/>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3738" y="2250895"/>
            <a:ext cx="5087073" cy="553373"/>
          </a:xfrm>
        </p:spPr>
        <p:txBody>
          <a:bodyPr anchor="b">
            <a:noAutofit/>
          </a:bodyPr>
          <a:lstStyle>
            <a:lvl1pPr marL="0" indent="0">
              <a:buNone/>
              <a:defRPr sz="2200" b="0">
                <a:solidFill>
                  <a:schemeClr val="accent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11" y="2926055"/>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189"/>
            <a:fld id="{B61BEF0D-F0BB-DE4B-95CE-6DB70DBA9567}" type="datetimeFigureOut">
              <a:rPr lang="en-US" smtClean="0">
                <a:solidFill>
                  <a:srgbClr val="8CB64A"/>
                </a:solidFill>
              </a:rPr>
              <a:pPr defTabSz="457189"/>
              <a:t>10/17/2021</a:t>
            </a:fld>
            <a:endParaRPr lang="en-US">
              <a:solidFill>
                <a:srgbClr val="8CB64A"/>
              </a:solidFill>
            </a:endParaRPr>
          </a:p>
        </p:txBody>
      </p:sp>
      <p:sp>
        <p:nvSpPr>
          <p:cNvPr id="8" name="Footer Placeholder 7"/>
          <p:cNvSpPr>
            <a:spLocks noGrp="1"/>
          </p:cNvSpPr>
          <p:nvPr>
            <p:ph type="ftr" sz="quarter" idx="11"/>
          </p:nvPr>
        </p:nvSpPr>
        <p:spPr/>
        <p:txBody>
          <a:bodyPr/>
          <a:lstStyle/>
          <a:p>
            <a:pPr defTabSz="457189"/>
            <a:endParaRPr lang="en-US">
              <a:solidFill>
                <a:srgbClr val="8CB64A"/>
              </a:solidFill>
            </a:endParaRPr>
          </a:p>
        </p:txBody>
      </p:sp>
      <p:sp>
        <p:nvSpPr>
          <p:cNvPr id="9" name="Slide Number Placeholder 8"/>
          <p:cNvSpPr>
            <a:spLocks noGrp="1"/>
          </p:cNvSpPr>
          <p:nvPr>
            <p:ph type="sldNum" sz="quarter" idx="12"/>
          </p:nvPr>
        </p:nvSpPr>
        <p:spPr/>
        <p:txBody>
          <a:bodyPr/>
          <a:lstStyle/>
          <a:p>
            <a:pPr defTabSz="457189"/>
            <a:fld id="{D57F1E4F-1CFF-5643-939E-217C01CDF565}" type="slidenum">
              <a:rPr lang="en-US" smtClean="0">
                <a:solidFill>
                  <a:srgbClr val="8CB64A"/>
                </a:solidFill>
              </a:rPr>
              <a:pPr defTabSz="457189"/>
              <a:t>‹#›</a:t>
            </a:fld>
            <a:endParaRPr lang="en-US">
              <a:solidFill>
                <a:srgbClr val="8CB64A"/>
              </a:solidFill>
            </a:endParaRPr>
          </a:p>
        </p:txBody>
      </p:sp>
    </p:spTree>
    <p:extLst>
      <p:ext uri="{BB962C8B-B14F-4D97-AF65-F5344CB8AC3E}">
        <p14:creationId xmlns:p14="http://schemas.microsoft.com/office/powerpoint/2010/main" val="26252938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7"/>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5" y="729659"/>
            <a:ext cx="11029616" cy="988332"/>
          </a:xfrm>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189"/>
            <a:fld id="{B61BEF0D-F0BB-DE4B-95CE-6DB70DBA9567}" type="datetimeFigureOut">
              <a:rPr lang="en-US" smtClean="0">
                <a:solidFill>
                  <a:srgbClr val="8CB64A"/>
                </a:solidFill>
              </a:rPr>
              <a:pPr defTabSz="457189"/>
              <a:t>10/17/2021</a:t>
            </a:fld>
            <a:endParaRPr lang="en-US">
              <a:solidFill>
                <a:srgbClr val="8CB64A"/>
              </a:solidFill>
            </a:endParaRPr>
          </a:p>
        </p:txBody>
      </p:sp>
      <p:sp>
        <p:nvSpPr>
          <p:cNvPr id="4" name="Footer Placeholder 3"/>
          <p:cNvSpPr>
            <a:spLocks noGrp="1"/>
          </p:cNvSpPr>
          <p:nvPr>
            <p:ph type="ftr" sz="quarter" idx="11"/>
          </p:nvPr>
        </p:nvSpPr>
        <p:spPr/>
        <p:txBody>
          <a:bodyPr/>
          <a:lstStyle/>
          <a:p>
            <a:pPr defTabSz="457189"/>
            <a:endParaRPr lang="en-US">
              <a:solidFill>
                <a:srgbClr val="8CB64A"/>
              </a:solidFill>
            </a:endParaRPr>
          </a:p>
        </p:txBody>
      </p:sp>
      <p:sp>
        <p:nvSpPr>
          <p:cNvPr id="5" name="Slide Number Placeholder 4"/>
          <p:cNvSpPr>
            <a:spLocks noGrp="1"/>
          </p:cNvSpPr>
          <p:nvPr>
            <p:ph type="sldNum" sz="quarter" idx="12"/>
          </p:nvPr>
        </p:nvSpPr>
        <p:spPr/>
        <p:txBody>
          <a:bodyPr/>
          <a:lstStyle/>
          <a:p>
            <a:pPr defTabSz="457189"/>
            <a:fld id="{D57F1E4F-1CFF-5643-939E-217C01CDF565}" type="slidenum">
              <a:rPr lang="en-US" smtClean="0">
                <a:solidFill>
                  <a:srgbClr val="8CB64A"/>
                </a:solidFill>
              </a:rPr>
              <a:pPr defTabSz="457189"/>
              <a:t>‹#›</a:t>
            </a:fld>
            <a:endParaRPr lang="en-US">
              <a:solidFill>
                <a:srgbClr val="8CB64A"/>
              </a:solidFill>
            </a:endParaRPr>
          </a:p>
        </p:txBody>
      </p:sp>
    </p:spTree>
    <p:extLst>
      <p:ext uri="{BB962C8B-B14F-4D97-AF65-F5344CB8AC3E}">
        <p14:creationId xmlns:p14="http://schemas.microsoft.com/office/powerpoint/2010/main" val="3701556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189"/>
            <a:fld id="{B61BEF0D-F0BB-DE4B-95CE-6DB70DBA9567}" type="datetimeFigureOut">
              <a:rPr lang="en-US" smtClean="0">
                <a:solidFill>
                  <a:srgbClr val="8CB64A"/>
                </a:solidFill>
              </a:rPr>
              <a:pPr defTabSz="457189"/>
              <a:t>10/17/2021</a:t>
            </a:fld>
            <a:endParaRPr lang="en-US">
              <a:solidFill>
                <a:srgbClr val="8CB64A"/>
              </a:solidFill>
            </a:endParaRPr>
          </a:p>
        </p:txBody>
      </p:sp>
      <p:sp>
        <p:nvSpPr>
          <p:cNvPr id="3" name="Footer Placeholder 2"/>
          <p:cNvSpPr>
            <a:spLocks noGrp="1"/>
          </p:cNvSpPr>
          <p:nvPr>
            <p:ph type="ftr" sz="quarter" idx="11"/>
          </p:nvPr>
        </p:nvSpPr>
        <p:spPr/>
        <p:txBody>
          <a:bodyPr/>
          <a:lstStyle/>
          <a:p>
            <a:pPr defTabSz="457189"/>
            <a:endParaRPr lang="en-US">
              <a:solidFill>
                <a:srgbClr val="8CB64A"/>
              </a:solidFill>
            </a:endParaRPr>
          </a:p>
        </p:txBody>
      </p:sp>
      <p:sp>
        <p:nvSpPr>
          <p:cNvPr id="4" name="Slide Number Placeholder 3"/>
          <p:cNvSpPr>
            <a:spLocks noGrp="1"/>
          </p:cNvSpPr>
          <p:nvPr>
            <p:ph type="sldNum" sz="quarter" idx="12"/>
          </p:nvPr>
        </p:nvSpPr>
        <p:spPr/>
        <p:txBody>
          <a:bodyPr/>
          <a:lstStyle/>
          <a:p>
            <a:pPr defTabSz="457189"/>
            <a:fld id="{D57F1E4F-1CFF-5643-939E-217C01CDF565}" type="slidenum">
              <a:rPr lang="en-US" smtClean="0">
                <a:solidFill>
                  <a:srgbClr val="8CB64A"/>
                </a:solidFill>
              </a:rPr>
              <a:pPr defTabSz="457189"/>
              <a:t>‹#›</a:t>
            </a:fld>
            <a:endParaRPr lang="en-US">
              <a:solidFill>
                <a:srgbClr val="8CB64A"/>
              </a:solidFill>
            </a:endParaRPr>
          </a:p>
        </p:txBody>
      </p:sp>
    </p:spTree>
    <p:extLst>
      <p:ext uri="{BB962C8B-B14F-4D97-AF65-F5344CB8AC3E}">
        <p14:creationId xmlns:p14="http://schemas.microsoft.com/office/powerpoint/2010/main" val="3094008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9" y="5141977"/>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8" y="3043913"/>
            <a:ext cx="11029615" cy="1497507"/>
          </a:xfrm>
        </p:spPr>
        <p:txBody>
          <a:bodyPr anchor="b">
            <a:normAutofit/>
          </a:bodyPr>
          <a:lstStyle>
            <a:lvl1pPr algn="l">
              <a:defRPr sz="3600" b="0" cap="all">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581198" y="4541419"/>
            <a:ext cx="11029615" cy="600556"/>
          </a:xfrm>
        </p:spPr>
        <p:txBody>
          <a:bodyPr anchor="t">
            <a:normAutofit/>
          </a:bodyPr>
          <a:lstStyle>
            <a:lvl1pPr marL="0" indent="0" algn="l">
              <a:buNone/>
              <a:defRPr sz="1900" cap="all">
                <a:solidFill>
                  <a:schemeClr val="accent2"/>
                </a:solidFill>
              </a:defRPr>
            </a:lvl1pPr>
            <a:lvl2pPr marL="457155" indent="0">
              <a:buNone/>
              <a:defRPr sz="1900">
                <a:solidFill>
                  <a:schemeClr val="tx1">
                    <a:tint val="75000"/>
                  </a:schemeClr>
                </a:solidFill>
              </a:defRPr>
            </a:lvl2pPr>
            <a:lvl3pPr marL="914309" indent="0">
              <a:buNone/>
              <a:defRPr sz="1600">
                <a:solidFill>
                  <a:schemeClr val="tx1">
                    <a:tint val="75000"/>
                  </a:schemeClr>
                </a:solidFill>
              </a:defRPr>
            </a:lvl3pPr>
            <a:lvl4pPr marL="1371464" indent="0">
              <a:buNone/>
              <a:defRPr sz="1500">
                <a:solidFill>
                  <a:schemeClr val="tx1">
                    <a:tint val="75000"/>
                  </a:schemeClr>
                </a:solidFill>
              </a:defRPr>
            </a:lvl4pPr>
            <a:lvl5pPr marL="1828618" indent="0">
              <a:buNone/>
              <a:defRPr sz="1500">
                <a:solidFill>
                  <a:schemeClr val="tx1">
                    <a:tint val="75000"/>
                  </a:schemeClr>
                </a:solidFill>
              </a:defRPr>
            </a:lvl5pPr>
            <a:lvl6pPr marL="2285774" indent="0">
              <a:buNone/>
              <a:defRPr sz="1500">
                <a:solidFill>
                  <a:schemeClr val="tx1">
                    <a:tint val="75000"/>
                  </a:schemeClr>
                </a:solidFill>
              </a:defRPr>
            </a:lvl6pPr>
            <a:lvl7pPr marL="2742926" indent="0">
              <a:buNone/>
              <a:defRPr sz="1500">
                <a:solidFill>
                  <a:schemeClr val="tx1">
                    <a:tint val="75000"/>
                  </a:schemeClr>
                </a:solidFill>
              </a:defRPr>
            </a:lvl7pPr>
            <a:lvl8pPr marL="3200080" indent="0">
              <a:buNone/>
              <a:defRPr sz="1500">
                <a:solidFill>
                  <a:schemeClr val="tx1">
                    <a:tint val="75000"/>
                  </a:schemeClr>
                </a:solidFill>
              </a:defRPr>
            </a:lvl8pPr>
            <a:lvl9pPr marL="3657235"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10/17/2021</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32761907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4"/>
            <a:ext cx="11298200" cy="127470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5"/>
          </a:xfrm>
        </p:spPr>
        <p:txBody>
          <a:bodyPr anchor="ctr"/>
          <a:lstStyle>
            <a:lvl1pPr algn="l">
              <a:defRPr sz="2000" b="0">
                <a:solidFill>
                  <a:schemeClr val="accent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40825" y="5262299"/>
            <a:ext cx="5869987" cy="689515"/>
          </a:xfrm>
        </p:spPr>
        <p:txBody>
          <a:bodyPr anchor="ctr">
            <a:normAutofit/>
          </a:bodyPr>
          <a:lstStyle>
            <a:lvl1pPr marL="0" indent="0" algn="r">
              <a:buNone/>
              <a:defRPr sz="1100">
                <a:solidFill>
                  <a:schemeClr val="bg1"/>
                </a:solidFill>
              </a:defRPr>
            </a:lvl1pPr>
            <a:lvl2pPr marL="457178" indent="0">
              <a:buNone/>
              <a:defRPr sz="11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pPr defTabSz="457189"/>
            <a:fld id="{B61BEF0D-F0BB-DE4B-95CE-6DB70DBA9567}" type="datetimeFigureOut">
              <a:rPr lang="en-US" smtClean="0">
                <a:solidFill>
                  <a:srgbClr val="366658">
                    <a:lumMod val="75000"/>
                    <a:lumOff val="25000"/>
                  </a:srgbClr>
                </a:solidFill>
              </a:rPr>
              <a:pPr defTabSz="457189"/>
              <a:t>10/17/2021</a:t>
            </a:fld>
            <a:endParaRPr lang="en-US">
              <a:solidFill>
                <a:srgbClr val="366658">
                  <a:lumMod val="75000"/>
                  <a:lumOff val="25000"/>
                </a:srgbClr>
              </a:solidFill>
            </a:endParaRP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pPr defTabSz="457189"/>
            <a:endParaRPr lang="en-US">
              <a:solidFill>
                <a:srgbClr val="366658">
                  <a:lumMod val="75000"/>
                  <a:lumOff val="25000"/>
                </a:srgbClr>
              </a:solidFill>
            </a:endParaRP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pPr defTabSz="457189"/>
            <a:fld id="{D57F1E4F-1CFF-5643-939E-217C01CDF565}" type="slidenum">
              <a:rPr lang="en-US" smtClean="0">
                <a:solidFill>
                  <a:srgbClr val="366658">
                    <a:lumMod val="75000"/>
                    <a:lumOff val="25000"/>
                  </a:srgbClr>
                </a:solidFill>
              </a:rPr>
              <a:pPr defTabSz="457189"/>
              <a:t>‹#›</a:t>
            </a:fld>
            <a:endParaRPr lang="en-US">
              <a:solidFill>
                <a:srgbClr val="366658">
                  <a:lumMod val="75000"/>
                  <a:lumOff val="25000"/>
                </a:srgbClr>
              </a:solidFill>
            </a:endParaRPr>
          </a:p>
        </p:txBody>
      </p:sp>
    </p:spTree>
    <p:extLst>
      <p:ext uri="{BB962C8B-B14F-4D97-AF65-F5344CB8AC3E}">
        <p14:creationId xmlns:p14="http://schemas.microsoft.com/office/powerpoint/2010/main" val="20578684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9"/>
          </a:xfrm>
        </p:spPr>
        <p:txBody>
          <a:bodyPr anchor="b">
            <a:normAutofit/>
          </a:bodyPr>
          <a:lstStyle>
            <a:lvl1pPr algn="l">
              <a:defRPr sz="2400" b="0">
                <a:solidFill>
                  <a:schemeClr val="accent1"/>
                </a:solidFill>
              </a:defRPr>
            </a:lvl1pPr>
          </a:lstStyle>
          <a:p>
            <a:r>
              <a:rPr lang="en-US"/>
              <a:t>Click to edit Master title style</a:t>
            </a:r>
          </a:p>
        </p:txBody>
      </p:sp>
      <p:sp>
        <p:nvSpPr>
          <p:cNvPr id="3" name="Picture Placeholder 2"/>
          <p:cNvSpPr>
            <a:spLocks noGrp="1" noChangeAspect="1"/>
          </p:cNvSpPr>
          <p:nvPr>
            <p:ph type="pic" idx="1"/>
          </p:nvPr>
        </p:nvSpPr>
        <p:spPr>
          <a:xfrm>
            <a:off x="447817" y="599726"/>
            <a:ext cx="11290859" cy="3557252"/>
          </a:xfrm>
        </p:spPr>
        <p:txBody>
          <a:bodyPr anchor="t">
            <a:normAutofit/>
          </a:bodyPr>
          <a:lstStyle>
            <a:lvl1pPr marL="0" indent="0" algn="ctr">
              <a:buNone/>
              <a:defRPr sz="1600"/>
            </a:lvl1pPr>
            <a:lvl2pPr marL="457178" indent="0">
              <a:buNone/>
              <a:defRPr sz="1600"/>
            </a:lvl2pPr>
            <a:lvl3pPr marL="914354" indent="0">
              <a:buNone/>
              <a:defRPr sz="1600"/>
            </a:lvl3pPr>
            <a:lvl4pPr marL="1371532" indent="0">
              <a:buNone/>
              <a:defRPr sz="1600"/>
            </a:lvl4pPr>
            <a:lvl5pPr marL="1828709" indent="0">
              <a:buNone/>
              <a:defRPr sz="1600"/>
            </a:lvl5pPr>
            <a:lvl6pPr marL="2285886" indent="0">
              <a:buNone/>
              <a:defRPr sz="1600"/>
            </a:lvl6pPr>
            <a:lvl7pPr marL="2743062" indent="0">
              <a:buNone/>
              <a:defRPr sz="1600"/>
            </a:lvl7pPr>
            <a:lvl8pPr marL="3200240" indent="0">
              <a:buNone/>
              <a:defRPr sz="1600"/>
            </a:lvl8pPr>
            <a:lvl9pPr marL="3657418" indent="0">
              <a:buNone/>
              <a:defRPr sz="1600"/>
            </a:lvl9pPr>
          </a:lstStyle>
          <a:p>
            <a:r>
              <a:rPr lang="en-US"/>
              <a:t>Click icon to add picture</a:t>
            </a:r>
          </a:p>
        </p:txBody>
      </p:sp>
      <p:sp>
        <p:nvSpPr>
          <p:cNvPr id="4" name="Text Placeholder 3"/>
          <p:cNvSpPr>
            <a:spLocks noGrp="1"/>
          </p:cNvSpPr>
          <p:nvPr>
            <p:ph type="body" sz="half" idx="2"/>
          </p:nvPr>
        </p:nvSpPr>
        <p:spPr>
          <a:xfrm>
            <a:off x="581194" y="5260130"/>
            <a:ext cx="11029617" cy="598671"/>
          </a:xfrm>
        </p:spPr>
        <p:txBody>
          <a:bodyPr>
            <a:normAutofit/>
          </a:bodyPr>
          <a:lstStyle>
            <a:lvl1pPr marL="0" indent="0">
              <a:buNone/>
              <a:defRPr sz="12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189"/>
            <a:fld id="{B61BEF0D-F0BB-DE4B-95CE-6DB70DBA9567}" type="datetimeFigureOut">
              <a:rPr lang="en-US" smtClean="0">
                <a:solidFill>
                  <a:srgbClr val="8CB64A"/>
                </a:solidFill>
              </a:rPr>
              <a:pPr defTabSz="457189"/>
              <a:t>10/17/2021</a:t>
            </a:fld>
            <a:endParaRPr lang="en-US">
              <a:solidFill>
                <a:srgbClr val="8CB64A"/>
              </a:solidFill>
            </a:endParaRPr>
          </a:p>
        </p:txBody>
      </p:sp>
      <p:sp>
        <p:nvSpPr>
          <p:cNvPr id="6" name="Footer Placeholder 5"/>
          <p:cNvSpPr>
            <a:spLocks noGrp="1"/>
          </p:cNvSpPr>
          <p:nvPr>
            <p:ph type="ftr" sz="quarter" idx="11"/>
          </p:nvPr>
        </p:nvSpPr>
        <p:spPr/>
        <p:txBody>
          <a:bodyPr/>
          <a:lstStyle/>
          <a:p>
            <a:pPr defTabSz="457189"/>
            <a:endParaRPr lang="en-US">
              <a:solidFill>
                <a:srgbClr val="8CB64A"/>
              </a:solidFill>
            </a:endParaRPr>
          </a:p>
        </p:txBody>
      </p:sp>
      <p:sp>
        <p:nvSpPr>
          <p:cNvPr id="7" name="Slide Number Placeholder 6"/>
          <p:cNvSpPr>
            <a:spLocks noGrp="1"/>
          </p:cNvSpPr>
          <p:nvPr>
            <p:ph type="sldNum" sz="quarter" idx="12"/>
          </p:nvPr>
        </p:nvSpPr>
        <p:spPr/>
        <p:txBody>
          <a:bodyPr/>
          <a:lstStyle/>
          <a:p>
            <a:pPr defTabSz="457189"/>
            <a:fld id="{D57F1E4F-1CFF-5643-939E-217C01CDF565}" type="slidenum">
              <a:rPr lang="en-US" smtClean="0">
                <a:solidFill>
                  <a:srgbClr val="8CB64A"/>
                </a:solidFill>
              </a:rPr>
              <a:pPr defTabSz="457189"/>
              <a:t>‹#›</a:t>
            </a:fld>
            <a:endParaRPr lang="en-US">
              <a:solidFill>
                <a:srgbClr val="8CB64A"/>
              </a:solidFill>
            </a:endParaRPr>
          </a:p>
        </p:txBody>
      </p:sp>
    </p:spTree>
    <p:extLst>
      <p:ext uri="{BB962C8B-B14F-4D97-AF65-F5344CB8AC3E}">
        <p14:creationId xmlns:p14="http://schemas.microsoft.com/office/powerpoint/2010/main" val="40045264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5" y="614407"/>
            <a:ext cx="11309339" cy="11892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189"/>
            <a:fld id="{B61BEF0D-F0BB-DE4B-95CE-6DB70DBA9567}" type="datetimeFigureOut">
              <a:rPr lang="en-US" smtClean="0">
                <a:solidFill>
                  <a:srgbClr val="8CB64A"/>
                </a:solidFill>
              </a:rPr>
              <a:pPr defTabSz="457189"/>
              <a:t>10/17/2021</a:t>
            </a:fld>
            <a:endParaRPr lang="en-US">
              <a:solidFill>
                <a:srgbClr val="8CB64A"/>
              </a:solidFill>
            </a:endParaRPr>
          </a:p>
        </p:txBody>
      </p:sp>
      <p:sp>
        <p:nvSpPr>
          <p:cNvPr id="5" name="Footer Placeholder 4"/>
          <p:cNvSpPr>
            <a:spLocks noGrp="1"/>
          </p:cNvSpPr>
          <p:nvPr>
            <p:ph type="ftr" sz="quarter" idx="11"/>
          </p:nvPr>
        </p:nvSpPr>
        <p:spPr/>
        <p:txBody>
          <a:bodyPr/>
          <a:lstStyle/>
          <a:p>
            <a:pPr defTabSz="457189"/>
            <a:endParaRPr lang="en-US">
              <a:solidFill>
                <a:srgbClr val="8CB64A"/>
              </a:solidFill>
            </a:endParaRPr>
          </a:p>
        </p:txBody>
      </p:sp>
      <p:sp>
        <p:nvSpPr>
          <p:cNvPr id="6" name="Slide Number Placeholder 5"/>
          <p:cNvSpPr>
            <a:spLocks noGrp="1"/>
          </p:cNvSpPr>
          <p:nvPr>
            <p:ph type="sldNum" sz="quarter" idx="12"/>
          </p:nvPr>
        </p:nvSpPr>
        <p:spPr/>
        <p:txBody>
          <a:bodyPr/>
          <a:lstStyle/>
          <a:p>
            <a:pPr defTabSz="457189"/>
            <a:fld id="{D57F1E4F-1CFF-5643-939E-217C01CDF565}" type="slidenum">
              <a:rPr lang="en-US" smtClean="0">
                <a:solidFill>
                  <a:srgbClr val="8CB64A"/>
                </a:solidFill>
              </a:rPr>
              <a:pPr defTabSz="457189"/>
              <a:t>‹#›</a:t>
            </a:fld>
            <a:endParaRPr lang="en-US">
              <a:solidFill>
                <a:srgbClr val="8CB64A"/>
              </a:solidFill>
            </a:endParaRPr>
          </a:p>
        </p:txBody>
      </p:sp>
    </p:spTree>
    <p:extLst>
      <p:ext uri="{BB962C8B-B14F-4D97-AF65-F5344CB8AC3E}">
        <p14:creationId xmlns:p14="http://schemas.microsoft.com/office/powerpoint/2010/main" val="7535041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4" y="599726"/>
            <a:ext cx="2906817" cy="581695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3" y="675729"/>
            <a:ext cx="2004164" cy="51830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4926" y="675729"/>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993675" y="5956140"/>
            <a:ext cx="1328141" cy="365125"/>
          </a:xfrm>
        </p:spPr>
        <p:txBody>
          <a:bodyPr/>
          <a:lstStyle>
            <a:lvl1pPr>
              <a:defRPr>
                <a:solidFill>
                  <a:schemeClr val="accent1">
                    <a:lumMod val="75000"/>
                    <a:lumOff val="25000"/>
                  </a:schemeClr>
                </a:solidFill>
              </a:defRPr>
            </a:lvl1pPr>
          </a:lstStyle>
          <a:p>
            <a:pPr defTabSz="457189"/>
            <a:fld id="{B61BEF0D-F0BB-DE4B-95CE-6DB70DBA9567}" type="datetimeFigureOut">
              <a:rPr lang="en-US" smtClean="0">
                <a:solidFill>
                  <a:srgbClr val="366658">
                    <a:lumMod val="75000"/>
                    <a:lumOff val="25000"/>
                  </a:srgbClr>
                </a:solidFill>
              </a:rPr>
              <a:pPr defTabSz="457189"/>
              <a:t>10/17/2021</a:t>
            </a:fld>
            <a:endParaRPr lang="en-US">
              <a:solidFill>
                <a:srgbClr val="366658">
                  <a:lumMod val="75000"/>
                  <a:lumOff val="25000"/>
                </a:srgbClr>
              </a:solidFill>
            </a:endParaRPr>
          </a:p>
        </p:txBody>
      </p:sp>
      <p:sp>
        <p:nvSpPr>
          <p:cNvPr id="5" name="Footer Placeholder 4"/>
          <p:cNvSpPr>
            <a:spLocks noGrp="1"/>
          </p:cNvSpPr>
          <p:nvPr>
            <p:ph type="ftr" sz="quarter" idx="11"/>
          </p:nvPr>
        </p:nvSpPr>
        <p:spPr>
          <a:xfrm>
            <a:off x="774926" y="5951814"/>
            <a:ext cx="7896279" cy="365125"/>
          </a:xfrm>
        </p:spPr>
        <p:txBody>
          <a:bodyPr/>
          <a:lstStyle/>
          <a:p>
            <a:pPr defTabSz="457189"/>
            <a:endParaRPr lang="en-US">
              <a:solidFill>
                <a:srgbClr val="8CB64A"/>
              </a:solidFill>
            </a:endParaRPr>
          </a:p>
        </p:txBody>
      </p:sp>
      <p:sp>
        <p:nvSpPr>
          <p:cNvPr id="6" name="Slide Number Placeholder 5"/>
          <p:cNvSpPr>
            <a:spLocks noGrp="1"/>
          </p:cNvSpPr>
          <p:nvPr>
            <p:ph type="sldNum" sz="quarter" idx="12"/>
          </p:nvPr>
        </p:nvSpPr>
        <p:spPr>
          <a:xfrm>
            <a:off x="10446617" y="5956140"/>
            <a:ext cx="1164195" cy="365125"/>
          </a:xfrm>
        </p:spPr>
        <p:txBody>
          <a:bodyPr/>
          <a:lstStyle>
            <a:lvl1pPr>
              <a:defRPr>
                <a:solidFill>
                  <a:schemeClr val="accent1">
                    <a:lumMod val="75000"/>
                    <a:lumOff val="25000"/>
                  </a:schemeClr>
                </a:solidFill>
              </a:defRPr>
            </a:lvl1pPr>
          </a:lstStyle>
          <a:p>
            <a:pPr defTabSz="457189"/>
            <a:fld id="{D57F1E4F-1CFF-5643-939E-217C01CDF565}" type="slidenum">
              <a:rPr lang="en-US" smtClean="0">
                <a:solidFill>
                  <a:srgbClr val="366658">
                    <a:lumMod val="75000"/>
                    <a:lumOff val="25000"/>
                  </a:srgbClr>
                </a:solidFill>
              </a:rPr>
              <a:pPr defTabSz="457189"/>
              <a:t>‹#›</a:t>
            </a:fld>
            <a:endParaRPr lang="en-US">
              <a:solidFill>
                <a:srgbClr val="366658">
                  <a:lumMod val="75000"/>
                  <a:lumOff val="25000"/>
                </a:srgbClr>
              </a:solidFill>
            </a:endParaRPr>
          </a:p>
        </p:txBody>
      </p:sp>
    </p:spTree>
    <p:extLst>
      <p:ext uri="{BB962C8B-B14F-4D97-AF65-F5344CB8AC3E}">
        <p14:creationId xmlns:p14="http://schemas.microsoft.com/office/powerpoint/2010/main" val="3084246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3" y="606557"/>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9"/>
            <a:ext cx="11029616" cy="988332"/>
          </a:xfrm>
        </p:spPr>
        <p:txBody>
          <a:bodyPr/>
          <a:lstStyle/>
          <a:p>
            <a:r>
              <a:rPr lang="en-US"/>
              <a:t>Click to edit Master title style</a:t>
            </a:r>
          </a:p>
        </p:txBody>
      </p:sp>
      <p:sp>
        <p:nvSpPr>
          <p:cNvPr id="3" name="Content Placeholder 2"/>
          <p:cNvSpPr>
            <a:spLocks noGrp="1"/>
          </p:cNvSpPr>
          <p:nvPr>
            <p:ph sz="half" idx="1"/>
          </p:nvPr>
        </p:nvSpPr>
        <p:spPr>
          <a:xfrm>
            <a:off x="581198" y="2228009"/>
            <a:ext cx="5422391"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417" y="2228009"/>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smtClean="0"/>
              <a:pPr/>
              <a:t>10/17/2021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072018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3" y="606557"/>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9"/>
            <a:ext cx="11029616" cy="988332"/>
          </a:xfrm>
        </p:spPr>
        <p:txBody>
          <a:bodyPr/>
          <a:lstStyle/>
          <a:p>
            <a:r>
              <a:rPr lang="en-US"/>
              <a:t>Click to edit Master title style</a:t>
            </a:r>
          </a:p>
        </p:txBody>
      </p:sp>
      <p:sp>
        <p:nvSpPr>
          <p:cNvPr id="3" name="Text Placeholder 2"/>
          <p:cNvSpPr>
            <a:spLocks noGrp="1"/>
          </p:cNvSpPr>
          <p:nvPr>
            <p:ph type="body" idx="1"/>
          </p:nvPr>
        </p:nvSpPr>
        <p:spPr>
          <a:xfrm>
            <a:off x="887221" y="2250896"/>
            <a:ext cx="5087075" cy="536005"/>
          </a:xfrm>
        </p:spPr>
        <p:txBody>
          <a:bodyPr anchor="b">
            <a:noAutofit/>
          </a:bodyPr>
          <a:lstStyle>
            <a:lvl1pPr marL="0" indent="0">
              <a:buNone/>
              <a:defRPr sz="2300" b="0">
                <a:solidFill>
                  <a:schemeClr val="accent2"/>
                </a:solidFill>
              </a:defRPr>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5" y="2926058"/>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3741" y="2250896"/>
            <a:ext cx="5087073" cy="553373"/>
          </a:xfrm>
        </p:spPr>
        <p:txBody>
          <a:bodyPr anchor="b">
            <a:noAutofit/>
          </a:bodyPr>
          <a:lstStyle>
            <a:lvl1pPr marL="0" indent="0">
              <a:buNone/>
              <a:defRPr sz="2300" b="0">
                <a:solidFill>
                  <a:schemeClr val="accent2"/>
                </a:solidFill>
              </a:defRPr>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11" y="2926058"/>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smtClean="0"/>
              <a:pPr/>
              <a:t>10/17/2021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375215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7"/>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5" y="729659"/>
            <a:ext cx="11029616" cy="988332"/>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smtClean="0"/>
              <a:pPr/>
              <a:t>10/17/2021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522035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10/17/2021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195543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7"/>
            <a:ext cx="11298200" cy="127470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7"/>
            <a:ext cx="4909445" cy="689515"/>
          </a:xfrm>
        </p:spPr>
        <p:txBody>
          <a:bodyPr anchor="ctr"/>
          <a:lstStyle>
            <a:lvl1pPr algn="l">
              <a:defRPr sz="2000" b="0">
                <a:solidFill>
                  <a:schemeClr val="accent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900">
                <a:solidFill>
                  <a:schemeClr val="tx2"/>
                </a:solidFill>
              </a:defRPr>
            </a:lvl2pPr>
            <a:lvl3pPr>
              <a:defRPr sz="1600">
                <a:solidFill>
                  <a:schemeClr val="tx2"/>
                </a:solidFill>
              </a:defRPr>
            </a:lvl3pPr>
            <a:lvl4pPr>
              <a:defRPr sz="1500">
                <a:solidFill>
                  <a:schemeClr val="tx2"/>
                </a:solidFill>
              </a:defRPr>
            </a:lvl4pPr>
            <a:lvl5pPr>
              <a:defRPr sz="1500">
                <a:solidFill>
                  <a:schemeClr val="tx2"/>
                </a:solidFill>
              </a:defRPr>
            </a:lvl5pPr>
            <a:lvl6pPr>
              <a:defRPr sz="1500">
                <a:solidFill>
                  <a:schemeClr val="tx2"/>
                </a:solidFill>
              </a:defRPr>
            </a:lvl6pPr>
            <a:lvl7pPr>
              <a:defRPr sz="1500">
                <a:solidFill>
                  <a:schemeClr val="tx2"/>
                </a:solidFill>
              </a:defRPr>
            </a:lvl7pPr>
            <a:lvl8pPr>
              <a:defRPr sz="1500">
                <a:solidFill>
                  <a:schemeClr val="tx2"/>
                </a:solidFill>
              </a:defRPr>
            </a:lvl8pPr>
            <a:lvl9pPr>
              <a:defRPr sz="15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40825" y="5262301"/>
            <a:ext cx="5869987" cy="689515"/>
          </a:xfrm>
        </p:spPr>
        <p:txBody>
          <a:bodyPr anchor="ctr">
            <a:normAutofit/>
          </a:bodyPr>
          <a:lstStyle>
            <a:lvl1pPr marL="0" indent="0" algn="r">
              <a:buNone/>
              <a:defRPr sz="1100">
                <a:solidFill>
                  <a:schemeClr val="bg1"/>
                </a:solidFill>
              </a:defRPr>
            </a:lvl1pPr>
            <a:lvl2pPr marL="457155" indent="0">
              <a:buNone/>
              <a:defRPr sz="1100"/>
            </a:lvl2pPr>
            <a:lvl3pPr marL="914309" indent="0">
              <a:buNone/>
              <a:defRPr sz="1100"/>
            </a:lvl3pPr>
            <a:lvl4pPr marL="1371464" indent="0">
              <a:buNone/>
              <a:defRPr sz="900"/>
            </a:lvl4pPr>
            <a:lvl5pPr marL="1828618" indent="0">
              <a:buNone/>
              <a:defRPr sz="900"/>
            </a:lvl5pPr>
            <a:lvl6pPr marL="2285774" indent="0">
              <a:buNone/>
              <a:defRPr sz="900"/>
            </a:lvl6pPr>
            <a:lvl7pPr marL="2742926" indent="0">
              <a:buNone/>
              <a:defRPr sz="900"/>
            </a:lvl7pPr>
            <a:lvl8pPr marL="3200080" indent="0">
              <a:buNone/>
              <a:defRPr sz="900"/>
            </a:lvl8pPr>
            <a:lvl9pPr marL="365723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10/17/2021</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138928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9"/>
          </a:xfrm>
        </p:spPr>
        <p:txBody>
          <a:bodyPr anchor="b">
            <a:normAutofit/>
          </a:bodyPr>
          <a:lstStyle>
            <a:lvl1pPr algn="l">
              <a:defRPr sz="2400" b="0">
                <a:solidFill>
                  <a:schemeClr val="accent1"/>
                </a:solidFill>
              </a:defRPr>
            </a:lvl1pPr>
          </a:lstStyle>
          <a:p>
            <a:r>
              <a:rPr lang="en-US"/>
              <a:t>Click to edit Master title style</a:t>
            </a:r>
          </a:p>
        </p:txBody>
      </p:sp>
      <p:sp>
        <p:nvSpPr>
          <p:cNvPr id="3" name="Picture Placeholder 2"/>
          <p:cNvSpPr>
            <a:spLocks noGrp="1" noChangeAspect="1"/>
          </p:cNvSpPr>
          <p:nvPr>
            <p:ph type="pic" idx="1"/>
          </p:nvPr>
        </p:nvSpPr>
        <p:spPr>
          <a:xfrm>
            <a:off x="447817" y="599727"/>
            <a:ext cx="11290859" cy="3557252"/>
          </a:xfrm>
        </p:spPr>
        <p:txBody>
          <a:bodyPr anchor="t">
            <a:normAutofit/>
          </a:bodyPr>
          <a:lstStyle>
            <a:lvl1pPr marL="0" indent="0" algn="ctr">
              <a:buNone/>
              <a:defRPr sz="1600"/>
            </a:lvl1pPr>
            <a:lvl2pPr marL="457155" indent="0">
              <a:buNone/>
              <a:defRPr sz="1600"/>
            </a:lvl2pPr>
            <a:lvl3pPr marL="914309" indent="0">
              <a:buNone/>
              <a:defRPr sz="1600"/>
            </a:lvl3pPr>
            <a:lvl4pPr marL="1371464" indent="0">
              <a:buNone/>
              <a:defRPr sz="1600"/>
            </a:lvl4pPr>
            <a:lvl5pPr marL="1828618" indent="0">
              <a:buNone/>
              <a:defRPr sz="1600"/>
            </a:lvl5pPr>
            <a:lvl6pPr marL="2285774" indent="0">
              <a:buNone/>
              <a:defRPr sz="1600"/>
            </a:lvl6pPr>
            <a:lvl7pPr marL="2742926" indent="0">
              <a:buNone/>
              <a:defRPr sz="1600"/>
            </a:lvl7pPr>
            <a:lvl8pPr marL="3200080" indent="0">
              <a:buNone/>
              <a:defRPr sz="1600"/>
            </a:lvl8pPr>
            <a:lvl9pPr marL="3657235" indent="0">
              <a:buNone/>
              <a:defRPr sz="1600"/>
            </a:lvl9pPr>
          </a:lstStyle>
          <a:p>
            <a:r>
              <a:rPr lang="en-US"/>
              <a:t>Click icon to add picture</a:t>
            </a:r>
          </a:p>
        </p:txBody>
      </p:sp>
      <p:sp>
        <p:nvSpPr>
          <p:cNvPr id="4" name="Text Placeholder 3"/>
          <p:cNvSpPr>
            <a:spLocks noGrp="1"/>
          </p:cNvSpPr>
          <p:nvPr>
            <p:ph type="body" sz="half" idx="2"/>
          </p:nvPr>
        </p:nvSpPr>
        <p:spPr>
          <a:xfrm>
            <a:off x="581197" y="5260133"/>
            <a:ext cx="11029617" cy="598671"/>
          </a:xfrm>
        </p:spPr>
        <p:txBody>
          <a:bodyPr>
            <a:normAutofit/>
          </a:bodyPr>
          <a:lstStyle>
            <a:lvl1pPr marL="0" indent="0">
              <a:buNone/>
              <a:defRPr sz="1200"/>
            </a:lvl1pPr>
            <a:lvl2pPr marL="457155" indent="0">
              <a:buNone/>
              <a:defRPr sz="1200"/>
            </a:lvl2pPr>
            <a:lvl3pPr marL="914309" indent="0">
              <a:buNone/>
              <a:defRPr sz="1100"/>
            </a:lvl3pPr>
            <a:lvl4pPr marL="1371464" indent="0">
              <a:buNone/>
              <a:defRPr sz="900"/>
            </a:lvl4pPr>
            <a:lvl5pPr marL="1828618" indent="0">
              <a:buNone/>
              <a:defRPr sz="900"/>
            </a:lvl5pPr>
            <a:lvl6pPr marL="2285774" indent="0">
              <a:buNone/>
              <a:defRPr sz="900"/>
            </a:lvl6pPr>
            <a:lvl7pPr marL="2742926" indent="0">
              <a:buNone/>
              <a:defRPr sz="900"/>
            </a:lvl7pPr>
            <a:lvl8pPr marL="3200080" indent="0">
              <a:buNone/>
              <a:defRPr sz="900"/>
            </a:lvl8pPr>
            <a:lvl9pPr marL="365723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530881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5"/>
            <a:ext cx="11029616" cy="1189555"/>
          </a:xfrm>
          <a:prstGeom prst="rect">
            <a:avLst/>
          </a:prstGeom>
        </p:spPr>
        <p:txBody>
          <a:bodyPr vert="horz" lIns="91434" tIns="45718" rIns="91434" bIns="45718" rtlCol="0" anchor="b">
            <a:normAutofit/>
          </a:bodyPr>
          <a:lstStyle/>
          <a:p>
            <a:r>
              <a:rPr lang="en-US"/>
              <a:t>Click to edit Master title style</a:t>
            </a:r>
          </a:p>
        </p:txBody>
      </p:sp>
      <p:sp>
        <p:nvSpPr>
          <p:cNvPr id="3" name="Text Placeholder 2"/>
          <p:cNvSpPr>
            <a:spLocks noGrp="1"/>
          </p:cNvSpPr>
          <p:nvPr>
            <p:ph type="body" idx="1"/>
          </p:nvPr>
        </p:nvSpPr>
        <p:spPr>
          <a:xfrm>
            <a:off x="581192" y="2336005"/>
            <a:ext cx="11029616" cy="3522795"/>
          </a:xfrm>
          <a:prstGeom prst="rect">
            <a:avLst/>
          </a:prstGeom>
        </p:spPr>
        <p:txBody>
          <a:bodyPr vert="horz" lIns="91434" tIns="45718" rIns="91434" bIns="45718"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7" y="5956140"/>
            <a:ext cx="2844799" cy="365125"/>
          </a:xfrm>
          <a:prstGeom prst="rect">
            <a:avLst/>
          </a:prstGeom>
        </p:spPr>
        <p:txBody>
          <a:bodyPr vert="horz" lIns="91434" tIns="45718" rIns="91434" bIns="45718" rtlCol="0" anchor="ctr"/>
          <a:lstStyle>
            <a:lvl1pPr algn="r">
              <a:defRPr sz="900">
                <a:solidFill>
                  <a:schemeClr val="accent2"/>
                </a:solidFill>
              </a:defRPr>
            </a:lvl1pPr>
          </a:lstStyle>
          <a:p>
            <a:fld id="{B61BEF0D-F0BB-DE4B-95CE-6DB70DBA9567}" type="datetimeFigureOut">
              <a:rPr lang="en-US" smtClean="0"/>
              <a:pPr/>
              <a:t>10/17/2021</a:t>
            </a:fld>
            <a:endParaRPr lang="en-US"/>
          </a:p>
        </p:txBody>
      </p:sp>
      <p:sp>
        <p:nvSpPr>
          <p:cNvPr id="5" name="Footer Placeholder 4"/>
          <p:cNvSpPr>
            <a:spLocks noGrp="1"/>
          </p:cNvSpPr>
          <p:nvPr>
            <p:ph type="ftr" sz="quarter" idx="3"/>
          </p:nvPr>
        </p:nvSpPr>
        <p:spPr>
          <a:xfrm>
            <a:off x="581193" y="5951816"/>
            <a:ext cx="6917211" cy="365125"/>
          </a:xfrm>
          <a:prstGeom prst="rect">
            <a:avLst/>
          </a:prstGeom>
        </p:spPr>
        <p:txBody>
          <a:bodyPr vert="horz" lIns="91434" tIns="45718" rIns="91434" bIns="45718"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5" y="5956140"/>
            <a:ext cx="1052511" cy="365125"/>
          </a:xfrm>
          <a:prstGeom prst="rect">
            <a:avLst/>
          </a:prstGeom>
        </p:spPr>
        <p:txBody>
          <a:bodyPr vert="horz" lIns="91434" tIns="45718" rIns="91434" bIns="45718" rtlCol="0" anchor="ctr"/>
          <a:lstStyle>
            <a:lvl1pPr algn="r">
              <a:defRPr sz="900">
                <a:solidFill>
                  <a:schemeClr val="accent2"/>
                </a:solidFill>
              </a:defRPr>
            </a:lvl1pPr>
          </a:lstStyle>
          <a:p>
            <a:fld id="{D57F1E4F-1CFF-5643-939E-217C01CDF565}" type="slidenum">
              <a:rPr lang="en-US" smtClean="0"/>
              <a:pPr/>
              <a:t>‹#›</a:t>
            </a:fld>
            <a:endParaRPr lang="en-US"/>
          </a:p>
        </p:txBody>
      </p:sp>
      <p:sp>
        <p:nvSpPr>
          <p:cNvPr id="9" name="Rectangle 8"/>
          <p:cNvSpPr/>
          <p:nvPr/>
        </p:nvSpPr>
        <p:spPr>
          <a:xfrm>
            <a:off x="446535"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5"/>
            <a:ext cx="3703320" cy="9855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1"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522152931"/>
      </p:ext>
    </p:extLst>
  </p:cSld>
  <p:clrMap bg1="lt1" tx1="dk1" bg2="lt2" tx2="dk2" accent1="accent1" accent2="accent2" accent3="accent3" accent4="accent4" accent5="accent5" accent6="accent6" hlink="hlink" folHlink="folHlink"/>
  <p:sldLayoutIdLst>
    <p:sldLayoutId id="2147484320" r:id="rId1"/>
    <p:sldLayoutId id="2147484321" r:id="rId2"/>
    <p:sldLayoutId id="2147484322" r:id="rId3"/>
    <p:sldLayoutId id="2147484323" r:id="rId4"/>
    <p:sldLayoutId id="2147484324" r:id="rId5"/>
    <p:sldLayoutId id="2147484325" r:id="rId6"/>
    <p:sldLayoutId id="2147484326" r:id="rId7"/>
    <p:sldLayoutId id="2147484327" r:id="rId8"/>
    <p:sldLayoutId id="2147484328" r:id="rId9"/>
    <p:sldLayoutId id="2147484329" r:id="rId10"/>
    <p:sldLayoutId id="2147484330" r:id="rId11"/>
  </p:sldLayoutIdLst>
  <p:txStyles>
    <p:titleStyle>
      <a:lvl1pPr algn="l" defTabSz="457155"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5968" indent="-305968" algn="l" defTabSz="457155" rtl="0" eaLnBrk="1" latinLnBrk="0" hangingPunct="1">
        <a:spcBef>
          <a:spcPct val="20000"/>
        </a:spcBef>
        <a:spcAft>
          <a:spcPts val="600"/>
        </a:spcAft>
        <a:buClr>
          <a:schemeClr val="accent2"/>
        </a:buClr>
        <a:buSzPct val="92000"/>
        <a:buFont typeface="Wingdings 2" panose="05020102010507070707" pitchFamily="18" charset="2"/>
        <a:buChar char=""/>
        <a:defRPr sz="3200" kern="1200">
          <a:solidFill>
            <a:schemeClr val="tx2"/>
          </a:solidFill>
          <a:latin typeface="+mn-lt"/>
          <a:ea typeface="+mn-ea"/>
          <a:cs typeface="+mn-cs"/>
        </a:defRPr>
      </a:lvl1pPr>
      <a:lvl2pPr marL="629936" indent="-305968" algn="l" defTabSz="457155" rtl="0" eaLnBrk="1" latinLnBrk="0" hangingPunct="1">
        <a:spcBef>
          <a:spcPct val="20000"/>
        </a:spcBef>
        <a:spcAft>
          <a:spcPts val="600"/>
        </a:spcAft>
        <a:buClr>
          <a:schemeClr val="accent2"/>
        </a:buClr>
        <a:buSzPct val="92000"/>
        <a:buFont typeface="Wingdings 2" panose="05020102010507070707" pitchFamily="18" charset="2"/>
        <a:buChar char=""/>
        <a:defRPr sz="2800" kern="1200">
          <a:solidFill>
            <a:schemeClr val="tx2"/>
          </a:solidFill>
          <a:latin typeface="+mn-lt"/>
          <a:ea typeface="+mn-ea"/>
          <a:cs typeface="+mn-cs"/>
        </a:defRPr>
      </a:lvl2pPr>
      <a:lvl3pPr marL="899912" indent="-269973" algn="l" defTabSz="457155" rtl="0" eaLnBrk="1" latinLnBrk="0" hangingPunct="1">
        <a:spcBef>
          <a:spcPct val="20000"/>
        </a:spcBef>
        <a:spcAft>
          <a:spcPts val="600"/>
        </a:spcAft>
        <a:buClr>
          <a:schemeClr val="accent2"/>
        </a:buClr>
        <a:buSzPct val="92000"/>
        <a:buFont typeface="Wingdings 2" panose="05020102010507070707" pitchFamily="18" charset="2"/>
        <a:buChar char=""/>
        <a:defRPr sz="2400" kern="1200">
          <a:solidFill>
            <a:schemeClr val="tx2"/>
          </a:solidFill>
          <a:latin typeface="+mn-lt"/>
          <a:ea typeface="+mn-ea"/>
          <a:cs typeface="+mn-cs"/>
        </a:defRPr>
      </a:lvl3pPr>
      <a:lvl4pPr marL="1241877" indent="-233977" algn="l" defTabSz="457155"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chemeClr val="tx2"/>
          </a:solidFill>
          <a:latin typeface="+mn-lt"/>
          <a:ea typeface="+mn-ea"/>
          <a:cs typeface="+mn-cs"/>
        </a:defRPr>
      </a:lvl4pPr>
      <a:lvl5pPr marL="1601840" indent="-233977" algn="l" defTabSz="457155"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chemeClr val="tx2"/>
          </a:solidFill>
          <a:latin typeface="+mn-lt"/>
          <a:ea typeface="+mn-ea"/>
          <a:cs typeface="+mn-cs"/>
        </a:defRPr>
      </a:lvl5pPr>
      <a:lvl6pPr marL="1899811" indent="-228578" algn="l" defTabSz="457155"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781" indent="-228578" algn="l" defTabSz="457155"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752" indent="-228578" algn="l" defTabSz="457155"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21" indent="-228578" algn="l" defTabSz="457155"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155" rtl="0" eaLnBrk="1" latinLnBrk="0" hangingPunct="1">
        <a:defRPr sz="1900" kern="1200">
          <a:solidFill>
            <a:schemeClr val="tx1"/>
          </a:solidFill>
          <a:latin typeface="+mn-lt"/>
          <a:ea typeface="+mn-ea"/>
          <a:cs typeface="+mn-cs"/>
        </a:defRPr>
      </a:lvl1pPr>
      <a:lvl2pPr marL="457155" algn="l" defTabSz="457155" rtl="0" eaLnBrk="1" latinLnBrk="0" hangingPunct="1">
        <a:defRPr sz="1900" kern="1200">
          <a:solidFill>
            <a:schemeClr val="tx1"/>
          </a:solidFill>
          <a:latin typeface="+mn-lt"/>
          <a:ea typeface="+mn-ea"/>
          <a:cs typeface="+mn-cs"/>
        </a:defRPr>
      </a:lvl2pPr>
      <a:lvl3pPr marL="914309" algn="l" defTabSz="457155" rtl="0" eaLnBrk="1" latinLnBrk="0" hangingPunct="1">
        <a:defRPr sz="1900" kern="1200">
          <a:solidFill>
            <a:schemeClr val="tx1"/>
          </a:solidFill>
          <a:latin typeface="+mn-lt"/>
          <a:ea typeface="+mn-ea"/>
          <a:cs typeface="+mn-cs"/>
        </a:defRPr>
      </a:lvl3pPr>
      <a:lvl4pPr marL="1371464" algn="l" defTabSz="457155" rtl="0" eaLnBrk="1" latinLnBrk="0" hangingPunct="1">
        <a:defRPr sz="1900" kern="1200">
          <a:solidFill>
            <a:schemeClr val="tx1"/>
          </a:solidFill>
          <a:latin typeface="+mn-lt"/>
          <a:ea typeface="+mn-ea"/>
          <a:cs typeface="+mn-cs"/>
        </a:defRPr>
      </a:lvl4pPr>
      <a:lvl5pPr marL="1828618" algn="l" defTabSz="457155" rtl="0" eaLnBrk="1" latinLnBrk="0" hangingPunct="1">
        <a:defRPr sz="1900" kern="1200">
          <a:solidFill>
            <a:schemeClr val="tx1"/>
          </a:solidFill>
          <a:latin typeface="+mn-lt"/>
          <a:ea typeface="+mn-ea"/>
          <a:cs typeface="+mn-cs"/>
        </a:defRPr>
      </a:lvl5pPr>
      <a:lvl6pPr marL="2285774" algn="l" defTabSz="457155" rtl="0" eaLnBrk="1" latinLnBrk="0" hangingPunct="1">
        <a:defRPr sz="1900" kern="1200">
          <a:solidFill>
            <a:schemeClr val="tx1"/>
          </a:solidFill>
          <a:latin typeface="+mn-lt"/>
          <a:ea typeface="+mn-ea"/>
          <a:cs typeface="+mn-cs"/>
        </a:defRPr>
      </a:lvl6pPr>
      <a:lvl7pPr marL="2742926" algn="l" defTabSz="457155" rtl="0" eaLnBrk="1" latinLnBrk="0" hangingPunct="1">
        <a:defRPr sz="1900" kern="1200">
          <a:solidFill>
            <a:schemeClr val="tx1"/>
          </a:solidFill>
          <a:latin typeface="+mn-lt"/>
          <a:ea typeface="+mn-ea"/>
          <a:cs typeface="+mn-cs"/>
        </a:defRPr>
      </a:lvl7pPr>
      <a:lvl8pPr marL="3200080" algn="l" defTabSz="457155" rtl="0" eaLnBrk="1" latinLnBrk="0" hangingPunct="1">
        <a:defRPr sz="1900" kern="1200">
          <a:solidFill>
            <a:schemeClr val="tx1"/>
          </a:solidFill>
          <a:latin typeface="+mn-lt"/>
          <a:ea typeface="+mn-ea"/>
          <a:cs typeface="+mn-cs"/>
        </a:defRPr>
      </a:lvl8pPr>
      <a:lvl9pPr marL="3657235" algn="l" defTabSz="457155"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74925" y="687481"/>
            <a:ext cx="10653003" cy="1083329"/>
          </a:xfrm>
          <a:prstGeom prst="rect">
            <a:avLst/>
          </a:prstGeom>
        </p:spPr>
        <p:txBody>
          <a:bodyPr vert="horz" lIns="91434" tIns="45718" rIns="91434" bIns="45718" rtlCol="0" anchor="b">
            <a:normAutofit/>
          </a:bodyPr>
          <a:lstStyle/>
          <a:p>
            <a:r>
              <a:rPr lang="en-US"/>
              <a:t>Click to edit Master title style</a:t>
            </a:r>
          </a:p>
        </p:txBody>
      </p:sp>
      <p:sp>
        <p:nvSpPr>
          <p:cNvPr id="3" name="Text Placeholder 2"/>
          <p:cNvSpPr>
            <a:spLocks noGrp="1"/>
          </p:cNvSpPr>
          <p:nvPr>
            <p:ph type="body" idx="1"/>
          </p:nvPr>
        </p:nvSpPr>
        <p:spPr>
          <a:xfrm>
            <a:off x="774925" y="2228005"/>
            <a:ext cx="10653003" cy="3630795"/>
          </a:xfrm>
          <a:prstGeom prst="rect">
            <a:avLst/>
          </a:prstGeom>
        </p:spPr>
        <p:txBody>
          <a:bodyPr vert="horz" lIns="91434" tIns="45718" rIns="91434" bIns="45718"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a:t>
            </a:r>
          </a:p>
          <a:p>
            <a:pPr lvl="6"/>
            <a:r>
              <a:rPr lang="en-US"/>
              <a:t>Seven</a:t>
            </a:r>
          </a:p>
          <a:p>
            <a:pPr lvl="7"/>
            <a:r>
              <a:rPr lang="en-US"/>
              <a:t>Eight</a:t>
            </a:r>
          </a:p>
          <a:p>
            <a:pPr lvl="8"/>
            <a:r>
              <a:rPr lang="en-US"/>
              <a:t>ni</a:t>
            </a:r>
          </a:p>
        </p:txBody>
      </p:sp>
      <p:sp>
        <p:nvSpPr>
          <p:cNvPr id="4" name="Date Placeholder 3"/>
          <p:cNvSpPr>
            <a:spLocks noGrp="1"/>
          </p:cNvSpPr>
          <p:nvPr>
            <p:ph type="dt" sz="half" idx="2"/>
          </p:nvPr>
        </p:nvSpPr>
        <p:spPr>
          <a:xfrm>
            <a:off x="7412436" y="5956140"/>
            <a:ext cx="2844800" cy="365125"/>
          </a:xfrm>
          <a:prstGeom prst="rect">
            <a:avLst/>
          </a:prstGeom>
        </p:spPr>
        <p:txBody>
          <a:bodyPr vert="horz" lIns="91434" tIns="45718" rIns="91434" bIns="45718" rtlCol="0" anchor="ctr"/>
          <a:lstStyle>
            <a:lvl1pPr algn="r">
              <a:defRPr sz="900">
                <a:solidFill>
                  <a:schemeClr val="accent2"/>
                </a:solidFill>
              </a:defRPr>
            </a:lvl1pPr>
          </a:lstStyle>
          <a:p>
            <a:fld id="{B61BEF0D-F0BB-DE4B-95CE-6DB70DBA9567}" type="datetimeFigureOut">
              <a:rPr lang="en-US" dirty="0"/>
              <a:pPr/>
              <a:t>10/17/2021</a:t>
            </a:fld>
            <a:endParaRPr lang="en-US"/>
          </a:p>
        </p:txBody>
      </p:sp>
      <p:sp>
        <p:nvSpPr>
          <p:cNvPr id="5" name="Footer Placeholder 4"/>
          <p:cNvSpPr>
            <a:spLocks noGrp="1"/>
          </p:cNvSpPr>
          <p:nvPr>
            <p:ph type="ftr" sz="quarter" idx="3"/>
          </p:nvPr>
        </p:nvSpPr>
        <p:spPr>
          <a:xfrm>
            <a:off x="774929" y="5951816"/>
            <a:ext cx="6494113" cy="365125"/>
          </a:xfrm>
          <a:prstGeom prst="rect">
            <a:avLst/>
          </a:prstGeom>
        </p:spPr>
        <p:txBody>
          <a:bodyPr vert="horz" lIns="91434" tIns="45718" rIns="91434" bIns="45718"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400637" y="5956140"/>
            <a:ext cx="1027291" cy="365125"/>
          </a:xfrm>
          <a:prstGeom prst="rect">
            <a:avLst/>
          </a:prstGeom>
        </p:spPr>
        <p:txBody>
          <a:bodyPr vert="horz" lIns="91434" tIns="45718" rIns="91434" bIns="45718" rtlCol="0" anchor="ctr"/>
          <a:lstStyle>
            <a:lvl1pPr algn="r">
              <a:defRPr sz="900">
                <a:solidFill>
                  <a:schemeClr val="accent2"/>
                </a:solidFill>
              </a:defRPr>
            </a:lvl1pPr>
          </a:lstStyle>
          <a:p>
            <a:fld id="{D57F1E4F-1CFF-5643-939E-217C01CDF565}" type="slidenum">
              <a:rPr lang="en-US" dirty="0"/>
              <a:pPr/>
              <a:t>‹#›</a:t>
            </a:fld>
            <a:endParaRPr lang="en-US"/>
          </a:p>
        </p:txBody>
      </p:sp>
      <p:sp>
        <p:nvSpPr>
          <p:cNvPr id="9" name="Rectangle 8"/>
          <p:cNvSpPr/>
          <p:nvPr/>
        </p:nvSpPr>
        <p:spPr>
          <a:xfrm>
            <a:off x="597461" y="441325"/>
            <a:ext cx="3626545" cy="10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7968001" y="441325"/>
            <a:ext cx="3614400" cy="10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88801" y="441325"/>
            <a:ext cx="3614400" cy="10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871221639"/>
      </p:ext>
    </p:extLst>
  </p:cSld>
  <p:clrMap bg1="lt1" tx1="dk1" bg2="lt2" tx2="dk2" accent1="accent1" accent2="accent2" accent3="accent3" accent4="accent4" accent5="accent5" accent6="accent6" hlink="hlink" folHlink="folHlink"/>
  <p:sldLayoutIdLst>
    <p:sldLayoutId id="2147484332" r:id="rId1"/>
    <p:sldLayoutId id="2147484333" r:id="rId2"/>
    <p:sldLayoutId id="2147484334" r:id="rId3"/>
    <p:sldLayoutId id="2147484335" r:id="rId4"/>
    <p:sldLayoutId id="2147484336" r:id="rId5"/>
    <p:sldLayoutId id="2147484337" r:id="rId6"/>
    <p:sldLayoutId id="2147484338" r:id="rId7"/>
    <p:sldLayoutId id="2147484339" r:id="rId8"/>
    <p:sldLayoutId id="2147484340" r:id="rId9"/>
    <p:sldLayoutId id="2147484341" r:id="rId10"/>
    <p:sldLayoutId id="2147484342" r:id="rId11"/>
  </p:sldLayoutIdLst>
  <p:txStyles>
    <p:titleStyle>
      <a:lvl1pPr algn="l" defTabSz="457155"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5968" indent="-305968" algn="l" defTabSz="457155" rtl="0" eaLnBrk="1" latinLnBrk="0" hangingPunct="1">
        <a:spcBef>
          <a:spcPct val="20000"/>
        </a:spcBef>
        <a:spcAft>
          <a:spcPts val="600"/>
        </a:spcAft>
        <a:buClr>
          <a:schemeClr val="accent2"/>
        </a:buClr>
        <a:buSzPct val="92000"/>
        <a:buFont typeface="Wingdings 2" charset="2"/>
        <a:buChar char=""/>
        <a:defRPr sz="1900" kern="1200">
          <a:solidFill>
            <a:schemeClr val="tx2"/>
          </a:solidFill>
          <a:latin typeface="+mn-lt"/>
          <a:ea typeface="+mn-ea"/>
          <a:cs typeface="+mn-cs"/>
        </a:defRPr>
      </a:lvl1pPr>
      <a:lvl2pPr marL="629936" indent="-305968" algn="l" defTabSz="457155"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899912" indent="-269973" algn="l" defTabSz="457155" rtl="0" eaLnBrk="1" latinLnBrk="0" hangingPunct="1">
        <a:spcBef>
          <a:spcPct val="20000"/>
        </a:spcBef>
        <a:spcAft>
          <a:spcPts val="600"/>
        </a:spcAft>
        <a:buClr>
          <a:schemeClr val="accent2"/>
        </a:buClr>
        <a:buSzPct val="92000"/>
        <a:buFont typeface="Wingdings 2" charset="2"/>
        <a:buChar char=""/>
        <a:defRPr sz="1500" kern="1200">
          <a:solidFill>
            <a:schemeClr val="tx2"/>
          </a:solidFill>
          <a:latin typeface="+mn-lt"/>
          <a:ea typeface="+mn-ea"/>
          <a:cs typeface="+mn-cs"/>
        </a:defRPr>
      </a:lvl3pPr>
      <a:lvl4pPr marL="1241877" indent="-233977" algn="l" defTabSz="457155"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1840" indent="-233977" algn="l" defTabSz="457155"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899811" indent="-228578" algn="l" defTabSz="457155"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199781" indent="-228578" algn="l" defTabSz="457155"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499752" indent="-228578" algn="l" defTabSz="457155"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799721" indent="-228578" algn="l" defTabSz="457155"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p:bodyStyle>
    <p:otherStyle>
      <a:defPPr>
        <a:defRPr lang="en-US"/>
      </a:defPPr>
      <a:lvl1pPr marL="0" algn="l" defTabSz="457155" rtl="0" eaLnBrk="1" latinLnBrk="0" hangingPunct="1">
        <a:defRPr sz="1900" kern="1200">
          <a:solidFill>
            <a:schemeClr val="tx1"/>
          </a:solidFill>
          <a:latin typeface="+mn-lt"/>
          <a:ea typeface="+mn-ea"/>
          <a:cs typeface="+mn-cs"/>
        </a:defRPr>
      </a:lvl1pPr>
      <a:lvl2pPr marL="457155" algn="l" defTabSz="457155" rtl="0" eaLnBrk="1" latinLnBrk="0" hangingPunct="1">
        <a:defRPr sz="1900" kern="1200">
          <a:solidFill>
            <a:schemeClr val="tx1"/>
          </a:solidFill>
          <a:latin typeface="+mn-lt"/>
          <a:ea typeface="+mn-ea"/>
          <a:cs typeface="+mn-cs"/>
        </a:defRPr>
      </a:lvl2pPr>
      <a:lvl3pPr marL="914309" algn="l" defTabSz="457155" rtl="0" eaLnBrk="1" latinLnBrk="0" hangingPunct="1">
        <a:defRPr sz="1900" kern="1200">
          <a:solidFill>
            <a:schemeClr val="tx1"/>
          </a:solidFill>
          <a:latin typeface="+mn-lt"/>
          <a:ea typeface="+mn-ea"/>
          <a:cs typeface="+mn-cs"/>
        </a:defRPr>
      </a:lvl3pPr>
      <a:lvl4pPr marL="1371464" algn="l" defTabSz="457155" rtl="0" eaLnBrk="1" latinLnBrk="0" hangingPunct="1">
        <a:defRPr sz="1900" kern="1200">
          <a:solidFill>
            <a:schemeClr val="tx1"/>
          </a:solidFill>
          <a:latin typeface="+mn-lt"/>
          <a:ea typeface="+mn-ea"/>
          <a:cs typeface="+mn-cs"/>
        </a:defRPr>
      </a:lvl4pPr>
      <a:lvl5pPr marL="1828618" algn="l" defTabSz="457155" rtl="0" eaLnBrk="1" latinLnBrk="0" hangingPunct="1">
        <a:defRPr sz="1900" kern="1200">
          <a:solidFill>
            <a:schemeClr val="tx1"/>
          </a:solidFill>
          <a:latin typeface="+mn-lt"/>
          <a:ea typeface="+mn-ea"/>
          <a:cs typeface="+mn-cs"/>
        </a:defRPr>
      </a:lvl5pPr>
      <a:lvl6pPr marL="2285774" algn="l" defTabSz="457155" rtl="0" eaLnBrk="1" latinLnBrk="0" hangingPunct="1">
        <a:defRPr sz="1900" kern="1200">
          <a:solidFill>
            <a:schemeClr val="tx1"/>
          </a:solidFill>
          <a:latin typeface="+mn-lt"/>
          <a:ea typeface="+mn-ea"/>
          <a:cs typeface="+mn-cs"/>
        </a:defRPr>
      </a:lvl6pPr>
      <a:lvl7pPr marL="2742926" algn="l" defTabSz="457155" rtl="0" eaLnBrk="1" latinLnBrk="0" hangingPunct="1">
        <a:defRPr sz="1900" kern="1200">
          <a:solidFill>
            <a:schemeClr val="tx1"/>
          </a:solidFill>
          <a:latin typeface="+mn-lt"/>
          <a:ea typeface="+mn-ea"/>
          <a:cs typeface="+mn-cs"/>
        </a:defRPr>
      </a:lvl7pPr>
      <a:lvl8pPr marL="3200080" algn="l" defTabSz="457155" rtl="0" eaLnBrk="1" latinLnBrk="0" hangingPunct="1">
        <a:defRPr sz="1900" kern="1200">
          <a:solidFill>
            <a:schemeClr val="tx1"/>
          </a:solidFill>
          <a:latin typeface="+mn-lt"/>
          <a:ea typeface="+mn-ea"/>
          <a:cs typeface="+mn-cs"/>
        </a:defRPr>
      </a:lvl8pPr>
      <a:lvl9pPr marL="3657235" algn="l" defTabSz="457155"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5"/>
          </a:xfrm>
          <a:prstGeom prst="rect">
            <a:avLst/>
          </a:prstGeom>
        </p:spPr>
        <p:txBody>
          <a:bodyPr vert="horz" lIns="121917" tIns="60958" rIns="121917" bIns="60958" rtlCol="0" anchor="b">
            <a:normAutofit/>
          </a:bodyPr>
          <a:lstStyle/>
          <a:p>
            <a:r>
              <a:rPr lang="en-US"/>
              <a:t>Click to edit Master title style</a:t>
            </a:r>
          </a:p>
        </p:txBody>
      </p:sp>
      <p:sp>
        <p:nvSpPr>
          <p:cNvPr id="3" name="Text Placeholder 2"/>
          <p:cNvSpPr>
            <a:spLocks noGrp="1"/>
          </p:cNvSpPr>
          <p:nvPr>
            <p:ph type="body" idx="1"/>
          </p:nvPr>
        </p:nvSpPr>
        <p:spPr>
          <a:xfrm>
            <a:off x="581192" y="2336003"/>
            <a:ext cx="11029616" cy="3522795"/>
          </a:xfrm>
          <a:prstGeom prst="rect">
            <a:avLst/>
          </a:prstGeom>
        </p:spPr>
        <p:txBody>
          <a:bodyPr vert="horz" lIns="121917" tIns="60958" rIns="121917" bIns="60958"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4" y="5956140"/>
            <a:ext cx="2844799" cy="365125"/>
          </a:xfrm>
          <a:prstGeom prst="rect">
            <a:avLst/>
          </a:prstGeom>
        </p:spPr>
        <p:txBody>
          <a:bodyPr vert="horz" lIns="121917" tIns="60958" rIns="121917" bIns="60958" rtlCol="0" anchor="ctr"/>
          <a:lstStyle>
            <a:lvl1pPr algn="r">
              <a:defRPr sz="900">
                <a:solidFill>
                  <a:schemeClr val="accent2"/>
                </a:solidFill>
              </a:defRPr>
            </a:lvl1pPr>
          </a:lstStyle>
          <a:p>
            <a:pPr defTabSz="457189"/>
            <a:fld id="{B61BEF0D-F0BB-DE4B-95CE-6DB70DBA9567}" type="datetimeFigureOut">
              <a:rPr lang="en-US" smtClean="0">
                <a:solidFill>
                  <a:srgbClr val="8CB64A"/>
                </a:solidFill>
              </a:rPr>
              <a:pPr defTabSz="457189"/>
              <a:t>10/17/2021</a:t>
            </a:fld>
            <a:endParaRPr lang="en-US">
              <a:solidFill>
                <a:srgbClr val="8CB64A"/>
              </a:solidFill>
            </a:endParaRPr>
          </a:p>
        </p:txBody>
      </p:sp>
      <p:sp>
        <p:nvSpPr>
          <p:cNvPr id="5" name="Footer Placeholder 4"/>
          <p:cNvSpPr>
            <a:spLocks noGrp="1"/>
          </p:cNvSpPr>
          <p:nvPr>
            <p:ph type="ftr" sz="quarter" idx="3"/>
          </p:nvPr>
        </p:nvSpPr>
        <p:spPr>
          <a:xfrm>
            <a:off x="581193" y="5951814"/>
            <a:ext cx="6917211" cy="365125"/>
          </a:xfrm>
          <a:prstGeom prst="rect">
            <a:avLst/>
          </a:prstGeom>
        </p:spPr>
        <p:txBody>
          <a:bodyPr vert="horz" lIns="121917" tIns="60958" rIns="121917" bIns="60958" rtlCol="0" anchor="ctr"/>
          <a:lstStyle>
            <a:lvl1pPr algn="l">
              <a:defRPr sz="900" cap="all">
                <a:solidFill>
                  <a:schemeClr val="accent2"/>
                </a:solidFill>
              </a:defRPr>
            </a:lvl1pPr>
          </a:lstStyle>
          <a:p>
            <a:pPr defTabSz="457189"/>
            <a:endParaRPr lang="en-US">
              <a:solidFill>
                <a:srgbClr val="8CB64A"/>
              </a:solidFill>
            </a:endParaRPr>
          </a:p>
        </p:txBody>
      </p:sp>
      <p:sp>
        <p:nvSpPr>
          <p:cNvPr id="6" name="Slide Number Placeholder 5"/>
          <p:cNvSpPr>
            <a:spLocks noGrp="1"/>
          </p:cNvSpPr>
          <p:nvPr>
            <p:ph type="sldNum" sz="quarter" idx="4"/>
          </p:nvPr>
        </p:nvSpPr>
        <p:spPr>
          <a:xfrm>
            <a:off x="10558302" y="5956140"/>
            <a:ext cx="1052511" cy="365125"/>
          </a:xfrm>
          <a:prstGeom prst="rect">
            <a:avLst/>
          </a:prstGeom>
        </p:spPr>
        <p:txBody>
          <a:bodyPr vert="horz" lIns="121917" tIns="60958" rIns="121917" bIns="60958" rtlCol="0" anchor="ctr"/>
          <a:lstStyle>
            <a:lvl1pPr algn="r">
              <a:defRPr sz="900">
                <a:solidFill>
                  <a:schemeClr val="accent2"/>
                </a:solidFill>
              </a:defRPr>
            </a:lvl1pPr>
          </a:lstStyle>
          <a:p>
            <a:pPr defTabSz="457189"/>
            <a:fld id="{D57F1E4F-1CFF-5643-939E-217C01CDF565}" type="slidenum">
              <a:rPr lang="en-US" smtClean="0">
                <a:solidFill>
                  <a:srgbClr val="8CB64A"/>
                </a:solidFill>
              </a:rPr>
              <a:pPr defTabSz="457189"/>
              <a:t>‹#›</a:t>
            </a:fld>
            <a:endParaRPr lang="en-US">
              <a:solidFill>
                <a:srgbClr val="8CB64A"/>
              </a:solidFill>
            </a:endParaRPr>
          </a:p>
        </p:txBody>
      </p:sp>
      <p:sp>
        <p:nvSpPr>
          <p:cNvPr id="9" name="Rectangle 8"/>
          <p:cNvSpPr/>
          <p:nvPr/>
        </p:nvSpPr>
        <p:spPr>
          <a:xfrm>
            <a:off x="446535"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1"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193620040"/>
      </p:ext>
    </p:extLst>
  </p:cSld>
  <p:clrMap bg1="lt1" tx1="dk1" bg2="lt2" tx2="dk2" accent1="accent1" accent2="accent2" accent3="accent3" accent4="accent4" accent5="accent5" accent6="accent6" hlink="hlink" folHlink="folHlink"/>
  <p:sldLayoutIdLst>
    <p:sldLayoutId id="2147484344" r:id="rId1"/>
    <p:sldLayoutId id="2147484345" r:id="rId2"/>
    <p:sldLayoutId id="2147484346" r:id="rId3"/>
    <p:sldLayoutId id="2147484347" r:id="rId4"/>
    <p:sldLayoutId id="2147484348" r:id="rId5"/>
    <p:sldLayoutId id="2147484349" r:id="rId6"/>
    <p:sldLayoutId id="2147484350" r:id="rId7"/>
    <p:sldLayoutId id="2147484351" r:id="rId8"/>
    <p:sldLayoutId id="2147484352" r:id="rId9"/>
    <p:sldLayoutId id="2147484353" r:id="rId10"/>
    <p:sldLayoutId id="2147484354" r:id="rId11"/>
  </p:sldLayoutIdLst>
  <p:txStyles>
    <p:titleStyle>
      <a:lvl1pPr algn="l" defTabSz="457178"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5984" indent="-305984" algn="l" defTabSz="457178" rtl="0" eaLnBrk="1" latinLnBrk="0" hangingPunct="1">
        <a:spcBef>
          <a:spcPct val="20000"/>
        </a:spcBef>
        <a:spcAft>
          <a:spcPts val="600"/>
        </a:spcAft>
        <a:buClr>
          <a:schemeClr val="accent2"/>
        </a:buClr>
        <a:buSzPct val="92000"/>
        <a:buFont typeface="Wingdings 2" panose="05020102010507070707" pitchFamily="18" charset="2"/>
        <a:buChar char=""/>
        <a:defRPr sz="3200" kern="1200">
          <a:solidFill>
            <a:schemeClr val="tx2"/>
          </a:solidFill>
          <a:latin typeface="+mn-lt"/>
          <a:ea typeface="+mn-ea"/>
          <a:cs typeface="+mn-cs"/>
        </a:defRPr>
      </a:lvl1pPr>
      <a:lvl2pPr marL="629968" indent="-305984" algn="l" defTabSz="457178" rtl="0" eaLnBrk="1" latinLnBrk="0" hangingPunct="1">
        <a:spcBef>
          <a:spcPct val="20000"/>
        </a:spcBef>
        <a:spcAft>
          <a:spcPts val="600"/>
        </a:spcAft>
        <a:buClr>
          <a:schemeClr val="accent2"/>
        </a:buClr>
        <a:buSzPct val="92000"/>
        <a:buFont typeface="Wingdings 2" panose="05020102010507070707" pitchFamily="18" charset="2"/>
        <a:buChar char=""/>
        <a:defRPr sz="2800" kern="1200">
          <a:solidFill>
            <a:schemeClr val="tx2"/>
          </a:solidFill>
          <a:latin typeface="+mn-lt"/>
          <a:ea typeface="+mn-ea"/>
          <a:cs typeface="+mn-cs"/>
        </a:defRPr>
      </a:lvl2pPr>
      <a:lvl3pPr marL="899956" indent="-269987" algn="l" defTabSz="457178" rtl="0" eaLnBrk="1" latinLnBrk="0" hangingPunct="1">
        <a:spcBef>
          <a:spcPct val="20000"/>
        </a:spcBef>
        <a:spcAft>
          <a:spcPts val="600"/>
        </a:spcAft>
        <a:buClr>
          <a:schemeClr val="accent2"/>
        </a:buClr>
        <a:buSzPct val="92000"/>
        <a:buFont typeface="Wingdings 2" panose="05020102010507070707" pitchFamily="18" charset="2"/>
        <a:buChar char=""/>
        <a:defRPr sz="2400" kern="1200">
          <a:solidFill>
            <a:schemeClr val="tx2"/>
          </a:solidFill>
          <a:latin typeface="+mn-lt"/>
          <a:ea typeface="+mn-ea"/>
          <a:cs typeface="+mn-cs"/>
        </a:defRPr>
      </a:lvl3pPr>
      <a:lvl4pPr marL="1241938" indent="-233989" algn="l" defTabSz="457178"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chemeClr val="tx2"/>
          </a:solidFill>
          <a:latin typeface="+mn-lt"/>
          <a:ea typeface="+mn-ea"/>
          <a:cs typeface="+mn-cs"/>
        </a:defRPr>
      </a:lvl4pPr>
      <a:lvl5pPr marL="1601920" indent="-233989" algn="l" defTabSz="457178"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chemeClr val="tx2"/>
          </a:solidFill>
          <a:latin typeface="+mn-lt"/>
          <a:ea typeface="+mn-ea"/>
          <a:cs typeface="+mn-cs"/>
        </a:defRPr>
      </a:lvl5pPr>
      <a:lvl6pPr marL="1899906" indent="-228589" algn="l" defTabSz="457178"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890" indent="-228589" algn="l" defTabSz="457178"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876" indent="-228589" algn="l" defTabSz="457178"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861" indent="-228589" algn="l" defTabSz="457178"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18" Type="http://schemas.openxmlformats.org/officeDocument/2006/relationships/image" Target="../media/image19.jpeg"/><Relationship Id="rId3" Type="http://schemas.openxmlformats.org/officeDocument/2006/relationships/image" Target="../media/image4.png"/><Relationship Id="rId21" Type="http://schemas.openxmlformats.org/officeDocument/2006/relationships/image" Target="../media/image21.jpe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jpeg"/><Relationship Id="rId2" Type="http://schemas.openxmlformats.org/officeDocument/2006/relationships/notesSlide" Target="../notesSlides/notesSlide12.xml"/><Relationship Id="rId16" Type="http://schemas.openxmlformats.org/officeDocument/2006/relationships/image" Target="../media/image17.jpeg"/><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5" Type="http://schemas.openxmlformats.org/officeDocument/2006/relationships/image" Target="../media/image16.jpeg"/><Relationship Id="rId10" Type="http://schemas.openxmlformats.org/officeDocument/2006/relationships/image" Target="../media/image11.jpeg"/><Relationship Id="rId19" Type="http://schemas.openxmlformats.org/officeDocument/2006/relationships/hyperlink" Target="http://wildforwags.com/coupons-com-printable-coupons-2/?cid=18384046" TargetMode="External"/><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5.jpe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jpeg"/><Relationship Id="rId7" Type="http://schemas.openxmlformats.org/officeDocument/2006/relationships/image" Target="../media/image12.jpeg"/><Relationship Id="rId12"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5.png"/><Relationship Id="rId11" Type="http://schemas.openxmlformats.org/officeDocument/2006/relationships/image" Target="../media/image29.jpeg"/><Relationship Id="rId5" Type="http://schemas.openxmlformats.org/officeDocument/2006/relationships/image" Target="../media/image24.jpeg"/><Relationship Id="rId10" Type="http://schemas.openxmlformats.org/officeDocument/2006/relationships/image" Target="../media/image28.jpeg"/><Relationship Id="rId4" Type="http://schemas.openxmlformats.org/officeDocument/2006/relationships/image" Target="../media/image23.jpeg"/><Relationship Id="rId9"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hyperlink" Target="http://wildforwags.com/coupons-com-printable-coupons-2/?cid=18384046" TargetMode="Externa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4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4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png"/></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4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4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3.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82.jpeg"/><Relationship Id="rId4" Type="http://schemas.openxmlformats.org/officeDocument/2006/relationships/image" Target="../media/image81.jpeg"/></Relationships>
</file>

<file path=ppt/slides/_rels/slide5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5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5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jpeg"/><Relationship Id="rId4" Type="http://schemas.openxmlformats.org/officeDocument/2006/relationships/image" Target="../media/image89.jpeg"/></Relationships>
</file>

<file path=ppt/slides/_rels/slide5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56.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97.jpe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png"/></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hyperlink" Target="http://www.diabetes.ca/" TargetMode="External"/><Relationship Id="rId2" Type="http://schemas.openxmlformats.org/officeDocument/2006/relationships/notesSlide" Target="../notesSlides/notesSlide53.xml"/><Relationship Id="rId1" Type="http://schemas.openxmlformats.org/officeDocument/2006/relationships/slideLayout" Target="../slideLayouts/slideLayout15.xml"/><Relationship Id="rId5" Type="http://schemas.openxmlformats.org/officeDocument/2006/relationships/hyperlink" Target="http://www.wrha.mb.ca/groups" TargetMode="External"/><Relationship Id="rId4" Type="http://schemas.openxmlformats.org/officeDocument/2006/relationships/hyperlink" Target="http://www.unlockfood.ca/"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www.collegeofdietitiansmb.ca/find-a-dietitian/private-practice/" TargetMode="External"/><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openxmlformats.org/officeDocument/2006/relationships/hyperlink" Target="http://www.wrha.mb.ca/nutrition" TargetMode="Externa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5" name="Rectangle 71">
            <a:extLst>
              <a:ext uri="{FF2B5EF4-FFF2-40B4-BE49-F238E27FC236}">
                <a16:creationId xmlns:a16="http://schemas.microsoft.com/office/drawing/2014/main" id="{328C565D-A991-4381-AC37-76A58A4A1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US"/>
          </a:p>
        </p:txBody>
      </p:sp>
      <p:sp>
        <p:nvSpPr>
          <p:cNvPr id="2" name="Title 1"/>
          <p:cNvSpPr>
            <a:spLocks noGrp="1"/>
          </p:cNvSpPr>
          <p:nvPr>
            <p:ph type="ctrTitle"/>
          </p:nvPr>
        </p:nvSpPr>
        <p:spPr>
          <a:xfrm>
            <a:off x="4449961" y="1507415"/>
            <a:ext cx="7295507" cy="3703320"/>
          </a:xfrm>
        </p:spPr>
        <p:txBody>
          <a:bodyPr vert="horz" lIns="91434" tIns="45718" rIns="91434" bIns="45718" rtlCol="0" anchor="ctr">
            <a:normAutofit/>
          </a:bodyPr>
          <a:lstStyle/>
          <a:p>
            <a:pPr>
              <a:defRPr/>
            </a:pPr>
            <a:r>
              <a:rPr lang="en-US" sz="5400" b="1" cap="none" spc="-60" dirty="0"/>
              <a:t>EATING FOR DIABETES</a:t>
            </a:r>
          </a:p>
        </p:txBody>
      </p:sp>
      <p:sp>
        <p:nvSpPr>
          <p:cNvPr id="6156" name="Rectangle 73">
            <a:extLst>
              <a:ext uri="{FF2B5EF4-FFF2-40B4-BE49-F238E27FC236}">
                <a16:creationId xmlns:a16="http://schemas.microsoft.com/office/drawing/2014/main" id="{B7180431-F4DE-415D-BCBB-9316423C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6" y="453643"/>
            <a:ext cx="11298933" cy="51270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6157" name="Rectangle 75">
            <a:extLst>
              <a:ext uri="{FF2B5EF4-FFF2-40B4-BE49-F238E27FC236}">
                <a16:creationId xmlns:a16="http://schemas.microsoft.com/office/drawing/2014/main" id="{EEABD997-5EF9-4E9B-AFBB-F6DFAAF3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2209064" y="3329715"/>
            <a:ext cx="3703320" cy="5872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6158" name="Rectangle 77">
            <a:extLst>
              <a:ext uri="{FF2B5EF4-FFF2-40B4-BE49-F238E27FC236}">
                <a16:creationId xmlns:a16="http://schemas.microsoft.com/office/drawing/2014/main" id="{E9AB5EE6-A047-4B18-B998-D46DF3C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6" y="5878019"/>
            <a:ext cx="11298933" cy="51270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pic>
        <p:nvPicPr>
          <p:cNvPr id="1026" name="Picture 2" descr="A Balanced Diet is the Key to Good Health Care and Energy - Arihant Hospital">
            <a:extLst>
              <a:ext uri="{FF2B5EF4-FFF2-40B4-BE49-F238E27FC236}">
                <a16:creationId xmlns:a16="http://schemas.microsoft.com/office/drawing/2014/main" id="{D7717A5F-27DC-4FE8-943E-ACFF12B54E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680" y="1863650"/>
            <a:ext cx="3810000" cy="2990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2769479" y="977465"/>
            <a:ext cx="6679324" cy="1334815"/>
          </a:xfrm>
          <a:prstGeom prst="ellipse">
            <a:avLst/>
          </a:prstGeom>
          <a:solidFill>
            <a:schemeClr val="accent2"/>
          </a:solidFill>
          <a:ln>
            <a:solidFill>
              <a:schemeClr val="tx2"/>
            </a:solidFill>
          </a:ln>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4800">
                <a:ln w="18415" cmpd="sng">
                  <a:solidFill>
                    <a:srgbClr val="FFFFFF"/>
                  </a:solidFill>
                  <a:prstDash val="solid"/>
                </a:ln>
                <a:solidFill>
                  <a:srgbClr val="FFFFFF"/>
                </a:solidFill>
                <a:effectLst>
                  <a:outerShdw blurRad="63500" dir="3600000" algn="tl" rotWithShape="0">
                    <a:srgbClr val="000000">
                      <a:alpha val="70000"/>
                    </a:srgbClr>
                  </a:outerShdw>
                </a:effectLst>
              </a:rPr>
              <a:t>Nutrients</a:t>
            </a:r>
          </a:p>
        </p:txBody>
      </p:sp>
      <p:sp>
        <p:nvSpPr>
          <p:cNvPr id="6" name="Rounded Rectangle 5"/>
          <p:cNvSpPr/>
          <p:nvPr/>
        </p:nvSpPr>
        <p:spPr>
          <a:xfrm>
            <a:off x="558335" y="2758963"/>
            <a:ext cx="3737202" cy="1472378"/>
          </a:xfrm>
          <a:prstGeom prst="round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3200" b="1"/>
              <a:t>Carbohydrate</a:t>
            </a:r>
          </a:p>
        </p:txBody>
      </p:sp>
      <p:sp>
        <p:nvSpPr>
          <p:cNvPr id="7" name="Rounded Rectangle 6"/>
          <p:cNvSpPr/>
          <p:nvPr/>
        </p:nvSpPr>
        <p:spPr>
          <a:xfrm>
            <a:off x="5106722" y="2760735"/>
            <a:ext cx="2957709" cy="1472378"/>
          </a:xfrm>
          <a:prstGeom prst="roundRect">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3200" b="1"/>
              <a:t>Protein</a:t>
            </a:r>
          </a:p>
        </p:txBody>
      </p:sp>
      <p:sp>
        <p:nvSpPr>
          <p:cNvPr id="8" name="Rounded Rectangle 7"/>
          <p:cNvSpPr/>
          <p:nvPr/>
        </p:nvSpPr>
        <p:spPr>
          <a:xfrm>
            <a:off x="8447697" y="2760735"/>
            <a:ext cx="2957709" cy="1472378"/>
          </a:xfrm>
          <a:prstGeom prst="roundRect">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3200" b="1"/>
              <a:t>Fat</a:t>
            </a:r>
          </a:p>
        </p:txBody>
      </p:sp>
      <p:sp>
        <p:nvSpPr>
          <p:cNvPr id="9" name="Rounded Rectangle 8"/>
          <p:cNvSpPr/>
          <p:nvPr/>
        </p:nvSpPr>
        <p:spPr>
          <a:xfrm>
            <a:off x="859184" y="4511562"/>
            <a:ext cx="3010525" cy="1978885"/>
          </a:xfrm>
          <a:prstGeom prst="round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b="1"/>
              <a:t>Increases</a:t>
            </a:r>
            <a:br>
              <a:rPr lang="en-US" sz="2800" b="1"/>
            </a:br>
            <a:r>
              <a:rPr lang="en-US" sz="2800" b="1"/>
              <a:t>blood glucose</a:t>
            </a:r>
          </a:p>
        </p:txBody>
      </p:sp>
      <p:sp>
        <p:nvSpPr>
          <p:cNvPr id="10" name="Rounded Rectangle 9"/>
          <p:cNvSpPr/>
          <p:nvPr/>
        </p:nvSpPr>
        <p:spPr>
          <a:xfrm>
            <a:off x="4852928" y="4511562"/>
            <a:ext cx="6813293" cy="1978885"/>
          </a:xfrm>
          <a:prstGeom prst="roundRect">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b="1"/>
              <a:t>No increase in blood glucose</a:t>
            </a:r>
          </a:p>
        </p:txBody>
      </p:sp>
      <p:sp>
        <p:nvSpPr>
          <p:cNvPr id="12" name="Down Arrow 11"/>
          <p:cNvSpPr/>
          <p:nvPr/>
        </p:nvSpPr>
        <p:spPr>
          <a:xfrm>
            <a:off x="2110656" y="3980334"/>
            <a:ext cx="507580" cy="1062456"/>
          </a:xfrm>
          <a:prstGeom prst="downArrow">
            <a:avLst/>
          </a:prstGeom>
          <a:solidFill>
            <a:srgbClr val="92D05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US"/>
          </a:p>
        </p:txBody>
      </p:sp>
      <p:sp>
        <p:nvSpPr>
          <p:cNvPr id="13" name="Down Arrow 12"/>
          <p:cNvSpPr/>
          <p:nvPr/>
        </p:nvSpPr>
        <p:spPr>
          <a:xfrm>
            <a:off x="6331786" y="4011310"/>
            <a:ext cx="507580" cy="1062456"/>
          </a:xfrm>
          <a:prstGeom prst="downArrow">
            <a:avLst/>
          </a:prstGeom>
          <a:solidFill>
            <a:srgbClr val="92D05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US"/>
          </a:p>
        </p:txBody>
      </p:sp>
      <p:sp>
        <p:nvSpPr>
          <p:cNvPr id="14" name="Down Arrow 13"/>
          <p:cNvSpPr/>
          <p:nvPr/>
        </p:nvSpPr>
        <p:spPr>
          <a:xfrm>
            <a:off x="9683581" y="3966642"/>
            <a:ext cx="485939" cy="1062456"/>
          </a:xfrm>
          <a:prstGeom prst="downArrow">
            <a:avLst/>
          </a:prstGeom>
          <a:solidFill>
            <a:srgbClr val="92D05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US"/>
          </a:p>
        </p:txBody>
      </p:sp>
    </p:spTree>
    <p:extLst>
      <p:ext uri="{BB962C8B-B14F-4D97-AF65-F5344CB8AC3E}">
        <p14:creationId xmlns:p14="http://schemas.microsoft.com/office/powerpoint/2010/main" val="1740128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2769479" y="905749"/>
            <a:ext cx="6679324" cy="1334815"/>
          </a:xfrm>
          <a:prstGeom prst="ellipse">
            <a:avLst/>
          </a:prstGeom>
          <a:solidFill>
            <a:schemeClr val="accent2"/>
          </a:solidFill>
          <a:ln>
            <a:solidFill>
              <a:schemeClr val="tx2"/>
            </a:solidFill>
          </a:ln>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4800">
                <a:ln w="18415" cmpd="sng">
                  <a:solidFill>
                    <a:srgbClr val="FFFFFF"/>
                  </a:solidFill>
                  <a:prstDash val="solid"/>
                </a:ln>
                <a:solidFill>
                  <a:srgbClr val="FFFFFF"/>
                </a:solidFill>
                <a:effectLst>
                  <a:outerShdw blurRad="63500" dir="3600000" algn="tl" rotWithShape="0">
                    <a:srgbClr val="000000">
                      <a:alpha val="70000"/>
                    </a:srgbClr>
                  </a:outerShdw>
                </a:effectLst>
              </a:rPr>
              <a:t>Carbohydrates</a:t>
            </a:r>
            <a:endParaRPr lang="en-US" sz="320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Rounded Rectangle 5"/>
          <p:cNvSpPr/>
          <p:nvPr/>
        </p:nvSpPr>
        <p:spPr>
          <a:xfrm>
            <a:off x="8304280" y="2617692"/>
            <a:ext cx="3010526" cy="2078039"/>
          </a:xfrm>
          <a:prstGeom prst="roundRect">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3200" b="1"/>
              <a:t>Fibre</a:t>
            </a:r>
          </a:p>
        </p:txBody>
      </p:sp>
      <p:sp>
        <p:nvSpPr>
          <p:cNvPr id="7" name="Rounded Rectangle 6"/>
          <p:cNvSpPr/>
          <p:nvPr/>
        </p:nvSpPr>
        <p:spPr>
          <a:xfrm>
            <a:off x="555812" y="2657095"/>
            <a:ext cx="3790401" cy="2078039"/>
          </a:xfrm>
          <a:prstGeom prst="round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spcAft>
                <a:spcPts val="600"/>
              </a:spcAft>
            </a:pPr>
            <a:r>
              <a:rPr lang="en-US" sz="3200" b="1"/>
              <a:t>Sugar</a:t>
            </a:r>
          </a:p>
          <a:p>
            <a:pPr algn="ctr"/>
            <a:r>
              <a:rPr lang="en-US" sz="2800"/>
              <a:t>(Naturally-Occurring</a:t>
            </a:r>
            <a:br>
              <a:rPr lang="en-US" sz="2800"/>
            </a:br>
            <a:r>
              <a:rPr lang="en-US" sz="2800"/>
              <a:t>and Added Sugars)</a:t>
            </a:r>
          </a:p>
        </p:txBody>
      </p:sp>
      <p:sp>
        <p:nvSpPr>
          <p:cNvPr id="8" name="Rounded Rectangle 7"/>
          <p:cNvSpPr/>
          <p:nvPr/>
        </p:nvSpPr>
        <p:spPr>
          <a:xfrm>
            <a:off x="4644968" y="2657095"/>
            <a:ext cx="3136886" cy="2078039"/>
          </a:xfrm>
          <a:prstGeom prst="round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3200" b="1"/>
              <a:t>Starch</a:t>
            </a:r>
          </a:p>
        </p:txBody>
      </p:sp>
      <p:sp>
        <p:nvSpPr>
          <p:cNvPr id="9" name="Rounded Rectangle 8"/>
          <p:cNvSpPr/>
          <p:nvPr/>
        </p:nvSpPr>
        <p:spPr>
          <a:xfrm>
            <a:off x="8304280" y="5026619"/>
            <a:ext cx="3010525" cy="1499685"/>
          </a:xfrm>
          <a:prstGeom prst="roundRect">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b="1"/>
              <a:t>No increase</a:t>
            </a:r>
            <a:br>
              <a:rPr lang="en-US" sz="2800" b="1"/>
            </a:br>
            <a:r>
              <a:rPr lang="en-US" sz="2400" b="1"/>
              <a:t>in blood glucose</a:t>
            </a:r>
          </a:p>
        </p:txBody>
      </p:sp>
      <p:sp>
        <p:nvSpPr>
          <p:cNvPr id="10" name="Rounded Rectangle 9"/>
          <p:cNvSpPr/>
          <p:nvPr/>
        </p:nvSpPr>
        <p:spPr>
          <a:xfrm>
            <a:off x="555814" y="5028392"/>
            <a:ext cx="7226040" cy="1499685"/>
          </a:xfrm>
          <a:prstGeom prst="round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b="1"/>
              <a:t>Increase blood glucose</a:t>
            </a:r>
          </a:p>
        </p:txBody>
      </p:sp>
      <p:sp>
        <p:nvSpPr>
          <p:cNvPr id="11" name="Down Arrow 10"/>
          <p:cNvSpPr/>
          <p:nvPr/>
        </p:nvSpPr>
        <p:spPr>
          <a:xfrm>
            <a:off x="5959621" y="4589268"/>
            <a:ext cx="507580" cy="872960"/>
          </a:xfrm>
          <a:prstGeom prst="downArrow">
            <a:avLst/>
          </a:prstGeom>
          <a:solidFill>
            <a:srgbClr val="92D05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US"/>
          </a:p>
        </p:txBody>
      </p:sp>
      <p:sp>
        <p:nvSpPr>
          <p:cNvPr id="16" name="Down Arrow 15"/>
          <p:cNvSpPr/>
          <p:nvPr/>
        </p:nvSpPr>
        <p:spPr>
          <a:xfrm>
            <a:off x="2197222" y="4581317"/>
            <a:ext cx="507580" cy="872960"/>
          </a:xfrm>
          <a:prstGeom prst="downArrow">
            <a:avLst/>
          </a:prstGeom>
          <a:solidFill>
            <a:srgbClr val="92D05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US"/>
          </a:p>
        </p:txBody>
      </p:sp>
      <p:sp>
        <p:nvSpPr>
          <p:cNvPr id="17" name="Down Arrow 16"/>
          <p:cNvSpPr/>
          <p:nvPr/>
        </p:nvSpPr>
        <p:spPr>
          <a:xfrm>
            <a:off x="9555753" y="4482072"/>
            <a:ext cx="507580" cy="872960"/>
          </a:xfrm>
          <a:prstGeom prst="downArrow">
            <a:avLst/>
          </a:prstGeom>
          <a:solidFill>
            <a:srgbClr val="92D05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US"/>
          </a:p>
        </p:txBody>
      </p:sp>
    </p:spTree>
    <p:extLst>
      <p:ext uri="{BB962C8B-B14F-4D97-AF65-F5344CB8AC3E}">
        <p14:creationId xmlns:p14="http://schemas.microsoft.com/office/powerpoint/2010/main" val="218484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par>
                                <p:cTn id="41" presetID="47"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anim calcmode="lin" valueType="num">
                                      <p:cBhvr>
                                        <p:cTn id="44" dur="1000" fill="hold"/>
                                        <p:tgtEl>
                                          <p:spTgt spid="9"/>
                                        </p:tgtEl>
                                        <p:attrNameLst>
                                          <p:attrName>ppt_x</p:attrName>
                                        </p:attrNameLst>
                                      </p:cBhvr>
                                      <p:tavLst>
                                        <p:tav tm="0">
                                          <p:val>
                                            <p:strVal val="#ppt_x"/>
                                          </p:val>
                                        </p:tav>
                                        <p:tav tm="100000">
                                          <p:val>
                                            <p:strVal val="#ppt_x"/>
                                          </p:val>
                                        </p:tav>
                                      </p:tavLst>
                                    </p:anim>
                                    <p:anim calcmode="lin" valueType="num">
                                      <p:cBhvr>
                                        <p:cTn id="4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7857"/>
          <a:stretch/>
        </p:blipFill>
        <p:spPr bwMode="auto">
          <a:xfrm rot="2700000">
            <a:off x="5330970" y="5439353"/>
            <a:ext cx="1541077" cy="1530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r>
              <a:rPr lang="en-US" sz="3600" cap="none" dirty="0"/>
              <a:t>CARBOHYDRATES  (CARBS)</a:t>
            </a:r>
          </a:p>
        </p:txBody>
      </p:sp>
      <p:sp>
        <p:nvSpPr>
          <p:cNvPr id="14339" name="Content Placeholder 2"/>
          <p:cNvSpPr>
            <a:spLocks noGrp="1"/>
          </p:cNvSpPr>
          <p:nvPr>
            <p:ph idx="1"/>
          </p:nvPr>
        </p:nvSpPr>
        <p:spPr>
          <a:xfrm>
            <a:off x="581198" y="2065283"/>
            <a:ext cx="11029615" cy="4251653"/>
          </a:xfrm>
        </p:spPr>
        <p:txBody>
          <a:bodyPr/>
          <a:lstStyle/>
          <a:p>
            <a:r>
              <a:rPr lang="en-US" altLang="en-US">
                <a:solidFill>
                  <a:schemeClr val="tx1"/>
                </a:solidFill>
              </a:rPr>
              <a:t>Provide energy for the body</a:t>
            </a:r>
          </a:p>
          <a:p>
            <a:r>
              <a:rPr lang="en-US" altLang="en-US">
                <a:solidFill>
                  <a:schemeClr val="tx1"/>
                </a:solidFill>
              </a:rPr>
              <a:t>Carbohydrate = sugar</a:t>
            </a: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47665" y="3063458"/>
            <a:ext cx="1558247" cy="1038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p:nvPr/>
        </p:nvPicPr>
        <p:blipFill>
          <a:blip r:embed="rId5">
            <a:extLst>
              <a:ext uri="{28A0092B-C50C-407E-A947-70E740481C1C}">
                <a14:useLocalDpi xmlns:a14="http://schemas.microsoft.com/office/drawing/2010/main" val="0"/>
              </a:ext>
            </a:extLst>
          </a:blip>
          <a:srcRect/>
          <a:stretch>
            <a:fillRect/>
          </a:stretch>
        </p:blipFill>
        <p:spPr bwMode="auto">
          <a:xfrm>
            <a:off x="9952079" y="3063458"/>
            <a:ext cx="1371600" cy="913131"/>
          </a:xfrm>
          <a:prstGeom prst="rect">
            <a:avLst/>
          </a:prstGeom>
          <a:noFill/>
          <a:ln>
            <a:noFill/>
          </a:ln>
          <a:extLst>
            <a:ext uri="{FAA26D3D-D897-4be2-8F04-BA451C77F1D7}">
              <ma14:placeholderFlag xmlns:lc="http://schemas.openxmlformats.org/drawingml/2006/lockedCanva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xmlns=""/>
            </a:ext>
          </a:extLst>
        </p:spPr>
      </p:pic>
      <p:pic>
        <p:nvPicPr>
          <p:cNvPr id="7" name="Picture 6"/>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27180" y="1790343"/>
            <a:ext cx="1779271" cy="1257300"/>
          </a:xfrm>
          <a:prstGeom prst="rect">
            <a:avLst/>
          </a:prstGeom>
          <a:noFill/>
          <a:ln>
            <a:noFill/>
          </a:ln>
          <a:extLst>
            <a:ext uri="{FAA26D3D-D897-4be2-8F04-BA451C77F1D7}">
              <ma14:placeholderFlag xmlns:lc="http://schemas.openxmlformats.org/drawingml/2006/lockedCanva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xmlns=""/>
            </a:ext>
          </a:extLst>
        </p:spPr>
      </p:pic>
      <p:pic>
        <p:nvPicPr>
          <p:cNvPr id="11" name="Picture 10"/>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77633" y="4349536"/>
            <a:ext cx="1143000" cy="1143000"/>
          </a:xfrm>
          <a:prstGeom prst="rect">
            <a:avLst/>
          </a:prstGeom>
          <a:noFill/>
          <a:ln>
            <a:noFill/>
          </a:ln>
          <a:extLst>
            <a:ext uri="{FAA26D3D-D897-4be2-8F04-BA451C77F1D7}">
              <ma14:placeholderFlag xmlns:lc="http://schemas.openxmlformats.org/drawingml/2006/lockedCanva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xmlns=""/>
            </a:ext>
          </a:extLst>
        </p:spPr>
      </p:pic>
      <p:pic>
        <p:nvPicPr>
          <p:cNvPr id="14" name="Picture 13"/>
          <p:cNvPicPr/>
          <p:nvPr/>
        </p:nvPicPr>
        <p:blipFill>
          <a:blip r:embed="rId8">
            <a:extLst>
              <a:ext uri="{28A0092B-C50C-407E-A947-70E740481C1C}">
                <a14:useLocalDpi xmlns:a14="http://schemas.microsoft.com/office/drawing/2010/main" val="0"/>
              </a:ext>
            </a:extLst>
          </a:blip>
          <a:srcRect/>
          <a:stretch>
            <a:fillRect/>
          </a:stretch>
        </p:blipFill>
        <p:spPr bwMode="auto">
          <a:xfrm>
            <a:off x="7739074" y="5546068"/>
            <a:ext cx="1485900" cy="1300480"/>
          </a:xfrm>
          <a:prstGeom prst="rect">
            <a:avLst/>
          </a:prstGeom>
          <a:noFill/>
          <a:ln>
            <a:noFill/>
          </a:ln>
          <a:extLst>
            <a:ext uri="{FAA26D3D-D897-4be2-8F04-BA451C77F1D7}">
              <ma14:placeholderFlag xmlns:lc="http://schemas.openxmlformats.org/drawingml/2006/lockedCanva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xmlns=""/>
            </a:ext>
          </a:extLst>
        </p:spPr>
      </p:pic>
      <p:pic>
        <p:nvPicPr>
          <p:cNvPr id="16" name="Picture 15"/>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0146" y="1900074"/>
            <a:ext cx="1655445" cy="799465"/>
          </a:xfrm>
          <a:prstGeom prst="rect">
            <a:avLst/>
          </a:prstGeom>
          <a:noFill/>
          <a:ln>
            <a:noFill/>
          </a:ln>
          <a:extLst>
            <a:ext uri="{FAA26D3D-D897-4be2-8F04-BA451C77F1D7}">
              <ma14:placeholderFlag xmlns:lc="http://schemas.openxmlformats.org/drawingml/2006/lockedCanva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xmlns=""/>
            </a:ext>
          </a:extLst>
        </p:spPr>
      </p:pic>
      <p:pic>
        <p:nvPicPr>
          <p:cNvPr id="17" name="Picture 16"/>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r="3118" b="4732"/>
          <a:stretch/>
        </p:blipFill>
        <p:spPr bwMode="auto">
          <a:xfrm>
            <a:off x="10068212" y="1814431"/>
            <a:ext cx="1373505" cy="1028700"/>
          </a:xfrm>
          <a:prstGeom prst="rect">
            <a:avLst/>
          </a:prstGeom>
          <a:noFill/>
          <a:ln>
            <a:noFill/>
          </a:ln>
          <a:extLst>
            <a:ext uri="{53640926-AAD7-44D8-BBD7-CCE9431645EC}">
              <a14:shadowObscured xmlns:a14="http://schemas.microsoft.com/office/drawing/2010/main"/>
            </a:ext>
            <a:ext uri="{FAA26D3D-D897-4be2-8F04-BA451C77F1D7}">
              <ma14:placeholderFlag xmlns:lc="http://schemas.openxmlformats.org/drawingml/2006/lockedCanva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xmlns=""/>
            </a:ext>
          </a:extLst>
        </p:spPr>
      </p:pic>
      <p:pic>
        <p:nvPicPr>
          <p:cNvPr id="19" name="Picture 18"/>
          <p:cNvPicPr/>
          <p:nvPr/>
        </p:nvPicPr>
        <p:blipFill>
          <a:blip r:embed="rId11">
            <a:extLst>
              <a:ext uri="{28A0092B-C50C-407E-A947-70E740481C1C}">
                <a14:useLocalDpi xmlns:a14="http://schemas.microsoft.com/office/drawing/2010/main" val="0"/>
              </a:ext>
            </a:extLst>
          </a:blip>
          <a:srcRect/>
          <a:stretch>
            <a:fillRect/>
          </a:stretch>
        </p:blipFill>
        <p:spPr bwMode="auto">
          <a:xfrm>
            <a:off x="6183125" y="3160880"/>
            <a:ext cx="1600200" cy="1064895"/>
          </a:xfrm>
          <a:prstGeom prst="rect">
            <a:avLst/>
          </a:prstGeom>
          <a:noFill/>
          <a:ln>
            <a:noFill/>
          </a:ln>
          <a:extLst>
            <a:ext uri="{FAA26D3D-D897-4be2-8F04-BA451C77F1D7}">
              <ma14:placeholderFlag xmlns:lc="http://schemas.openxmlformats.org/drawingml/2006/lockedCanva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xmlns=""/>
            </a:ext>
          </a:extLst>
        </p:spPr>
      </p:pic>
      <p:pic>
        <p:nvPicPr>
          <p:cNvPr id="1027"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26986" y="4386580"/>
            <a:ext cx="1720679" cy="1152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9"/>
          <p:cNvPicPr/>
          <p:nvPr/>
        </p:nvPicPr>
        <p:blipFill>
          <a:blip r:embed="rId13">
            <a:extLst>
              <a:ext uri="{28A0092B-C50C-407E-A947-70E740481C1C}">
                <a14:useLocalDpi xmlns:a14="http://schemas.microsoft.com/office/drawing/2010/main" val="0"/>
              </a:ext>
            </a:extLst>
          </a:blip>
          <a:srcRect/>
          <a:stretch>
            <a:fillRect/>
          </a:stretch>
        </p:blipFill>
        <p:spPr bwMode="auto">
          <a:xfrm>
            <a:off x="2243264" y="3697092"/>
            <a:ext cx="1827067" cy="1206683"/>
          </a:xfrm>
          <a:prstGeom prst="rect">
            <a:avLst/>
          </a:prstGeom>
          <a:noFill/>
          <a:ln>
            <a:noFill/>
          </a:ln>
          <a:extLst>
            <a:ext uri="{FAA26D3D-D897-4be2-8F04-BA451C77F1D7}">
              <ma14:placeholderFlag xmlns:lc="http://schemas.openxmlformats.org/drawingml/2006/lockedCanva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xmlns=""/>
            </a:ext>
          </a:extLst>
        </p:spPr>
      </p:pic>
      <p:pic>
        <p:nvPicPr>
          <p:cNvPr id="21" name="Picture 20"/>
          <p:cNvPicPr/>
          <p:nvPr/>
        </p:nvPicPr>
        <p:blipFill>
          <a:blip r:embed="rId14">
            <a:extLst>
              <a:ext uri="{28A0092B-C50C-407E-A947-70E740481C1C}">
                <a14:useLocalDpi xmlns:a14="http://schemas.microsoft.com/office/drawing/2010/main" val="0"/>
              </a:ext>
            </a:extLst>
          </a:blip>
          <a:srcRect/>
          <a:stretch>
            <a:fillRect/>
          </a:stretch>
        </p:blipFill>
        <p:spPr bwMode="auto">
          <a:xfrm>
            <a:off x="648860" y="3738475"/>
            <a:ext cx="1410820" cy="1123919"/>
          </a:xfrm>
          <a:prstGeom prst="rect">
            <a:avLst/>
          </a:prstGeom>
          <a:noFill/>
          <a:ln>
            <a:noFill/>
          </a:ln>
          <a:extLst>
            <a:ext uri="{FAA26D3D-D897-4be2-8F04-BA451C77F1D7}">
              <ma14:placeholderFlag xmlns:lc="http://schemas.openxmlformats.org/drawingml/2006/lockedCanva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xmlns=""/>
            </a:ext>
          </a:extLst>
        </p:spPr>
      </p:pic>
      <p:pic>
        <p:nvPicPr>
          <p:cNvPr id="22" name="Picture 21"/>
          <p:cNvPicPr/>
          <p:nvPr/>
        </p:nvPicPr>
        <p:blipFill>
          <a:blip r:embed="rId15">
            <a:extLst>
              <a:ext uri="{28A0092B-C50C-407E-A947-70E740481C1C}">
                <a14:useLocalDpi xmlns:a14="http://schemas.microsoft.com/office/drawing/2010/main" val="0"/>
              </a:ext>
            </a:extLst>
          </a:blip>
          <a:srcRect/>
          <a:stretch>
            <a:fillRect/>
          </a:stretch>
        </p:blipFill>
        <p:spPr bwMode="auto">
          <a:xfrm>
            <a:off x="2684210" y="5267041"/>
            <a:ext cx="2047973" cy="1533364"/>
          </a:xfrm>
          <a:prstGeom prst="rect">
            <a:avLst/>
          </a:prstGeom>
          <a:noFill/>
          <a:ln>
            <a:noFill/>
          </a:ln>
          <a:extLst>
            <a:ext uri="{FAA26D3D-D897-4be2-8F04-BA451C77F1D7}">
              <ma14:placeholderFlag xmlns:lc="http://schemas.openxmlformats.org/drawingml/2006/lockedCanva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xmlns=""/>
            </a:ext>
          </a:extLst>
        </p:spPr>
      </p:pic>
      <p:pic>
        <p:nvPicPr>
          <p:cNvPr id="23" name="Picture 22"/>
          <p:cNvPicPr/>
          <p:nvPr/>
        </p:nvPicPr>
        <p:blipFill>
          <a:blip r:embed="rId16">
            <a:extLst>
              <a:ext uri="{28A0092B-C50C-407E-A947-70E740481C1C}">
                <a14:useLocalDpi xmlns:a14="http://schemas.microsoft.com/office/drawing/2010/main" val="0"/>
              </a:ext>
            </a:extLst>
          </a:blip>
          <a:srcRect/>
          <a:stretch>
            <a:fillRect/>
          </a:stretch>
        </p:blipFill>
        <p:spPr bwMode="auto">
          <a:xfrm rot="18693101">
            <a:off x="9739253" y="5448550"/>
            <a:ext cx="941705" cy="1257300"/>
          </a:xfrm>
          <a:prstGeom prst="rect">
            <a:avLst/>
          </a:prstGeom>
          <a:noFill/>
          <a:ln>
            <a:noFill/>
          </a:ln>
          <a:extLst>
            <a:ext uri="{FAA26D3D-D897-4be2-8F04-BA451C77F1D7}">
              <ma14:placeholderFlag xmlns:lc="http://schemas.openxmlformats.org/drawingml/2006/lockedCanva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xmlns=""/>
            </a:ext>
          </a:extLst>
        </p:spPr>
      </p:pic>
      <p:pic>
        <p:nvPicPr>
          <p:cNvPr id="24" name="Picture 23"/>
          <p:cNvPicPr/>
          <p:nvPr/>
        </p:nvPicPr>
        <p:blipFill>
          <a:blip r:embed="rId17">
            <a:extLst>
              <a:ext uri="{28A0092B-C50C-407E-A947-70E740481C1C}">
                <a14:useLocalDpi xmlns:a14="http://schemas.microsoft.com/office/drawing/2010/main" val="0"/>
              </a:ext>
            </a:extLst>
          </a:blip>
          <a:srcRect/>
          <a:stretch>
            <a:fillRect/>
          </a:stretch>
        </p:blipFill>
        <p:spPr bwMode="auto">
          <a:xfrm>
            <a:off x="9955817" y="4261547"/>
            <a:ext cx="1485900" cy="1188085"/>
          </a:xfrm>
          <a:prstGeom prst="rect">
            <a:avLst/>
          </a:prstGeom>
          <a:noFill/>
          <a:ln>
            <a:noFill/>
          </a:ln>
          <a:extLst>
            <a:ext uri="{FAA26D3D-D897-4be2-8F04-BA451C77F1D7}">
              <ma14:placeholderFlag xmlns:lc="http://schemas.openxmlformats.org/drawingml/2006/lockedCanva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xmlns=""/>
            </a:ext>
          </a:extLst>
        </p:spPr>
      </p:pic>
      <p:pic>
        <p:nvPicPr>
          <p:cNvPr id="25" name="Picture 24" descr="Image result for juice cup"/>
          <p:cNvPicPr/>
          <p:nvPr/>
        </p:nvPicPr>
        <p:blipFill rotWithShape="1">
          <a:blip r:embed="rId18" cstate="print">
            <a:extLst>
              <a:ext uri="{28A0092B-C50C-407E-A947-70E740481C1C}">
                <a14:useLocalDpi xmlns:a14="http://schemas.microsoft.com/office/drawing/2010/main" val="0"/>
              </a:ext>
            </a:extLst>
          </a:blip>
          <a:srcRect l="19381" r="21215"/>
          <a:stretch/>
        </p:blipFill>
        <p:spPr bwMode="auto">
          <a:xfrm>
            <a:off x="1205691" y="5307854"/>
            <a:ext cx="955040" cy="1286806"/>
          </a:xfrm>
          <a:prstGeom prst="rect">
            <a:avLst/>
          </a:prstGeom>
          <a:noFill/>
          <a:ln>
            <a:noFill/>
          </a:ln>
          <a:extLst>
            <a:ext uri="{53640926-AAD7-44D8-BBD7-CCE9431645EC}">
              <a14:shadowObscured xmlns:a14="http://schemas.microsoft.com/office/drawing/2010/main"/>
            </a:ext>
          </a:extLst>
        </p:spPr>
      </p:pic>
      <p:pic>
        <p:nvPicPr>
          <p:cNvPr id="26" name="Picture 25" descr="Hi-C Juice Box coupons">
            <a:hlinkClick r:id="rId19" tgtFrame="_blank"/>
          </p:cNvPr>
          <p:cNvPicPr/>
          <p:nvPr/>
        </p:nvPicPr>
        <p:blipFill rotWithShape="1">
          <a:blip r:embed="rId20">
            <a:extLst>
              <a:ext uri="{28A0092B-C50C-407E-A947-70E740481C1C}">
                <a14:useLocalDpi xmlns:a14="http://schemas.microsoft.com/office/drawing/2010/main" val="0"/>
              </a:ext>
            </a:extLst>
          </a:blip>
          <a:srcRect l="76294" t="18423"/>
          <a:stretch/>
        </p:blipFill>
        <p:spPr bwMode="auto">
          <a:xfrm>
            <a:off x="512913" y="5267041"/>
            <a:ext cx="839471" cy="1370155"/>
          </a:xfrm>
          <a:prstGeom prst="rect">
            <a:avLst/>
          </a:prstGeom>
          <a:noFill/>
          <a:ln>
            <a:noFill/>
          </a:ln>
          <a:extLst>
            <a:ext uri="{53640926-AAD7-44D8-BBD7-CCE9431645EC}">
              <a14:shadowObscured xmlns:a14="http://schemas.microsoft.com/office/drawing/2010/main"/>
            </a:ext>
          </a:extLst>
        </p:spPr>
      </p:pic>
      <p:pic>
        <p:nvPicPr>
          <p:cNvPr id="1030" name="Picture 6" descr="Slow Cooker Pinto Beans - Graceful Little Honey Bee"/>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420665" y="3791794"/>
            <a:ext cx="1189571" cy="11895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childTnLst>
                                </p:cTn>
                              </p:par>
                              <p:par>
                                <p:cTn id="19" presetID="10"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1000"/>
                                        <p:tgtEl>
                                          <p:spTgt spid="1026"/>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1000"/>
                                        <p:tgtEl>
                                          <p:spTgt spid="24"/>
                                        </p:tgtEl>
                                      </p:cBhvr>
                                    </p:animEffect>
                                  </p:childTnLst>
                                </p:cTn>
                              </p:par>
                              <p:par>
                                <p:cTn id="30" presetID="10" presetClass="entr" presetSubtype="0" fill="hold" nodeType="withEffect">
                                  <p:stCondLst>
                                    <p:cond delay="0"/>
                                  </p:stCondLst>
                                  <p:childTnLst>
                                    <p:set>
                                      <p:cBhvr>
                                        <p:cTn id="31" dur="1" fill="hold">
                                          <p:stCondLst>
                                            <p:cond delay="0"/>
                                          </p:stCondLst>
                                        </p:cTn>
                                        <p:tgtEl>
                                          <p:spTgt spid="1027"/>
                                        </p:tgtEl>
                                        <p:attrNameLst>
                                          <p:attrName>style.visibility</p:attrName>
                                        </p:attrNameLst>
                                      </p:cBhvr>
                                      <p:to>
                                        <p:strVal val="visible"/>
                                      </p:to>
                                    </p:set>
                                    <p:animEffect transition="in" filter="fade">
                                      <p:cBhvr>
                                        <p:cTn id="32" dur="1000"/>
                                        <p:tgtEl>
                                          <p:spTgt spid="1027"/>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30"/>
                                        </p:tgtEl>
                                        <p:attrNameLst>
                                          <p:attrName>style.visibility</p:attrName>
                                        </p:attrNameLst>
                                      </p:cBhvr>
                                      <p:to>
                                        <p:strVal val="visible"/>
                                      </p:to>
                                    </p:set>
                                    <p:animEffect transition="in" filter="fade">
                                      <p:cBhvr>
                                        <p:cTn id="40" dur="1000"/>
                                        <p:tgtEl>
                                          <p:spTgt spid="1030"/>
                                        </p:tgtEl>
                                      </p:cBhvr>
                                    </p:animEffect>
                                  </p:childTnLst>
                                </p:cTn>
                              </p:par>
                              <p:par>
                                <p:cTn id="41" presetID="10"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childTnLst>
                                </p:cTn>
                              </p:par>
                              <p:par>
                                <p:cTn id="44" presetID="10" presetClass="entr" presetSubtype="0"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10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1000"/>
                                        <p:tgtEl>
                                          <p:spTgt spid="23"/>
                                        </p:tgtEl>
                                      </p:cBhvr>
                                    </p:animEffect>
                                  </p:childTnLst>
                                </p:cTn>
                              </p:par>
                              <p:par>
                                <p:cTn id="52" presetID="10" presetClass="entr" presetSubtype="0" fill="hold" nodeType="withEffect">
                                  <p:stCondLst>
                                    <p:cond delay="0"/>
                                  </p:stCondLst>
                                  <p:childTnLst>
                                    <p:set>
                                      <p:cBhvr>
                                        <p:cTn id="53" dur="1" fill="hold">
                                          <p:stCondLst>
                                            <p:cond delay="0"/>
                                          </p:stCondLst>
                                        </p:cTn>
                                        <p:tgtEl>
                                          <p:spTgt spid="1031"/>
                                        </p:tgtEl>
                                        <p:attrNameLst>
                                          <p:attrName>style.visibility</p:attrName>
                                        </p:attrNameLst>
                                      </p:cBhvr>
                                      <p:to>
                                        <p:strVal val="visible"/>
                                      </p:to>
                                    </p:set>
                                    <p:animEffect transition="in" filter="fade">
                                      <p:cBhvr>
                                        <p:cTn id="54" dur="1000"/>
                                        <p:tgtEl>
                                          <p:spTgt spid="1031"/>
                                        </p:tgtEl>
                                      </p:cBhvr>
                                    </p:animEffect>
                                  </p:childTnLst>
                                </p:cTn>
                              </p:par>
                              <p:par>
                                <p:cTn id="55" presetID="10" presetClass="entr" presetSubtype="0" fill="hold"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10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1000"/>
                                        <p:tgtEl>
                                          <p:spTgt spid="22"/>
                                        </p:tgtEl>
                                      </p:cBhvr>
                                    </p:animEffect>
                                  </p:childTnLst>
                                </p:cTn>
                              </p:par>
                              <p:par>
                                <p:cTn id="63" presetID="10" presetClass="entr" presetSubtype="0" fill="hold" nodeType="with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1000"/>
                                        <p:tgtEl>
                                          <p:spTgt spid="25"/>
                                        </p:tgtEl>
                                      </p:cBhvr>
                                    </p:animEffect>
                                  </p:childTnLst>
                                </p:cTn>
                              </p:par>
                              <p:par>
                                <p:cTn id="66" presetID="10" presetClass="entr" presetSubtype="0" fill="hold" nodeType="with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fade">
                                      <p:cBhvr>
                                        <p:cTn id="68"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CA" sz="3600" cap="none"/>
              <a:t>QUALITY OF SUGAR</a:t>
            </a:r>
          </a:p>
        </p:txBody>
      </p:sp>
      <p:sp>
        <p:nvSpPr>
          <p:cNvPr id="9" name="Text Placeholder 8"/>
          <p:cNvSpPr>
            <a:spLocks noGrp="1"/>
          </p:cNvSpPr>
          <p:nvPr>
            <p:ph type="body" idx="1"/>
          </p:nvPr>
        </p:nvSpPr>
        <p:spPr>
          <a:xfrm>
            <a:off x="581193" y="2174376"/>
            <a:ext cx="5087075" cy="536005"/>
          </a:xfrm>
        </p:spPr>
        <p:txBody>
          <a:bodyPr/>
          <a:lstStyle/>
          <a:p>
            <a:pPr algn="ctr"/>
            <a:r>
              <a:rPr lang="en-US" sz="3200" b="1"/>
              <a:t>Naturally Occurring</a:t>
            </a:r>
          </a:p>
        </p:txBody>
      </p:sp>
      <p:sp>
        <p:nvSpPr>
          <p:cNvPr id="2" name="Content Placeholder 1"/>
          <p:cNvSpPr>
            <a:spLocks noGrp="1"/>
          </p:cNvSpPr>
          <p:nvPr>
            <p:ph sz="half" idx="2"/>
          </p:nvPr>
        </p:nvSpPr>
        <p:spPr/>
        <p:txBody>
          <a:bodyPr vert="horz" lIns="91434" tIns="45718" rIns="91434" bIns="45718" rtlCol="0" anchor="t" anchorCtr="0">
            <a:normAutofit/>
          </a:bodyPr>
          <a:lstStyle/>
          <a:p>
            <a:pPr marL="50089" indent="0">
              <a:spcAft>
                <a:spcPct val="0"/>
              </a:spcAft>
              <a:buNone/>
            </a:pPr>
            <a:r>
              <a:rPr lang="en-CA" sz="2700" b="1">
                <a:solidFill>
                  <a:schemeClr val="tx1"/>
                </a:solidFill>
                <a:ea typeface="+mn-lt"/>
                <a:cs typeface="+mn-lt"/>
              </a:rPr>
              <a:t>↑</a:t>
            </a:r>
            <a:r>
              <a:rPr lang="en-CA" sz="2700">
                <a:solidFill>
                  <a:schemeClr val="tx1"/>
                </a:solidFill>
                <a:ea typeface="+mn-lt"/>
                <a:cs typeface="+mn-lt"/>
              </a:rPr>
              <a:t>  Nutrients (usually)</a:t>
            </a:r>
            <a:endParaRPr lang="en-CA" sz="2700" b="1">
              <a:solidFill>
                <a:schemeClr val="tx1"/>
              </a:solidFill>
              <a:ea typeface="+mn-lt"/>
              <a:cs typeface="+mn-lt"/>
            </a:endParaRPr>
          </a:p>
          <a:p>
            <a:pPr marL="50089" indent="0">
              <a:spcAft>
                <a:spcPct val="0"/>
              </a:spcAft>
              <a:buNone/>
            </a:pPr>
            <a:r>
              <a:rPr lang="en-CA" sz="2700" b="1">
                <a:solidFill>
                  <a:schemeClr val="tx1"/>
                </a:solidFill>
                <a:ea typeface="+mn-lt"/>
                <a:cs typeface="+mn-lt"/>
              </a:rPr>
              <a:t>↑  </a:t>
            </a:r>
            <a:r>
              <a:rPr lang="en-CA" sz="2700">
                <a:solidFill>
                  <a:schemeClr val="tx1"/>
                </a:solidFill>
              </a:rPr>
              <a:t>Fibre</a:t>
            </a:r>
            <a:endParaRPr lang="en-US" sz="2700">
              <a:solidFill>
                <a:schemeClr val="tx1"/>
              </a:solidFill>
              <a:ea typeface="+mn-lt"/>
              <a:cs typeface="+mn-lt"/>
            </a:endParaRPr>
          </a:p>
          <a:p>
            <a:pPr marL="50089" indent="0">
              <a:spcAft>
                <a:spcPct val="0"/>
              </a:spcAft>
              <a:buNone/>
            </a:pPr>
            <a:r>
              <a:rPr lang="en-CA" sz="2700" b="1">
                <a:solidFill>
                  <a:schemeClr val="tx1"/>
                </a:solidFill>
                <a:ea typeface="+mn-lt"/>
                <a:cs typeface="+mn-lt"/>
              </a:rPr>
              <a:t>↑ </a:t>
            </a:r>
            <a:r>
              <a:rPr lang="en-CA" sz="2700">
                <a:solidFill>
                  <a:schemeClr val="tx1"/>
                </a:solidFill>
                <a:ea typeface="+mn-lt"/>
                <a:cs typeface="+mn-lt"/>
              </a:rPr>
              <a:t> Vitamins &amp; </a:t>
            </a:r>
            <a:r>
              <a:rPr lang="en-CA" sz="2700">
                <a:solidFill>
                  <a:schemeClr val="tx1"/>
                </a:solidFill>
              </a:rPr>
              <a:t>Minerals</a:t>
            </a:r>
          </a:p>
        </p:txBody>
      </p:sp>
      <p:sp>
        <p:nvSpPr>
          <p:cNvPr id="12" name="Text Placeholder 11"/>
          <p:cNvSpPr>
            <a:spLocks noGrp="1"/>
          </p:cNvSpPr>
          <p:nvPr>
            <p:ph type="body" sz="quarter" idx="3"/>
          </p:nvPr>
        </p:nvSpPr>
        <p:spPr>
          <a:xfrm>
            <a:off x="6264960" y="2174376"/>
            <a:ext cx="5087073" cy="553373"/>
          </a:xfrm>
        </p:spPr>
        <p:txBody>
          <a:bodyPr/>
          <a:lstStyle/>
          <a:p>
            <a:pPr algn="ctr"/>
            <a:r>
              <a:rPr lang="en-US" sz="3200" b="1"/>
              <a:t>Added Sugars</a:t>
            </a:r>
          </a:p>
        </p:txBody>
      </p:sp>
      <p:sp>
        <p:nvSpPr>
          <p:cNvPr id="14" name="Content Placeholder 13"/>
          <p:cNvSpPr>
            <a:spLocks noGrp="1"/>
          </p:cNvSpPr>
          <p:nvPr>
            <p:ph sz="quarter" idx="4"/>
          </p:nvPr>
        </p:nvSpPr>
        <p:spPr>
          <a:xfrm>
            <a:off x="6264955" y="2926061"/>
            <a:ext cx="5393100" cy="2934999"/>
          </a:xfrm>
        </p:spPr>
        <p:txBody>
          <a:bodyPr>
            <a:normAutofit/>
          </a:bodyPr>
          <a:lstStyle/>
          <a:p>
            <a:pPr marL="50089" indent="0">
              <a:spcAft>
                <a:spcPct val="0"/>
              </a:spcAft>
              <a:buNone/>
            </a:pPr>
            <a:r>
              <a:rPr lang="en-CA" sz="2700" b="1">
                <a:solidFill>
                  <a:schemeClr val="tx1"/>
                </a:solidFill>
                <a:ea typeface="+mn-lt"/>
                <a:cs typeface="+mn-lt"/>
              </a:rPr>
              <a:t>↓  </a:t>
            </a:r>
            <a:r>
              <a:rPr lang="en-CA" sz="2700">
                <a:solidFill>
                  <a:schemeClr val="tx1"/>
                </a:solidFill>
                <a:ea typeface="+mn-lt"/>
                <a:cs typeface="+mn-lt"/>
              </a:rPr>
              <a:t>Nutrients</a:t>
            </a:r>
          </a:p>
          <a:p>
            <a:pPr marL="50089" indent="0">
              <a:spcAft>
                <a:spcPct val="0"/>
              </a:spcAft>
              <a:buNone/>
            </a:pPr>
            <a:r>
              <a:rPr lang="en-CA" sz="2700" b="1">
                <a:solidFill>
                  <a:schemeClr val="tx1"/>
                </a:solidFill>
                <a:ea typeface="+mn-lt"/>
                <a:cs typeface="+mn-lt"/>
              </a:rPr>
              <a:t>↑  </a:t>
            </a:r>
            <a:r>
              <a:rPr lang="en-CA" sz="2700">
                <a:solidFill>
                  <a:schemeClr val="tx1"/>
                </a:solidFill>
                <a:ea typeface="+mn-lt"/>
                <a:cs typeface="+mn-lt"/>
              </a:rPr>
              <a:t>Calories</a:t>
            </a:r>
          </a:p>
        </p:txBody>
      </p:sp>
      <p:pic>
        <p:nvPicPr>
          <p:cNvPr id="4" name="Picture 3" descr="banana.jpg"/>
          <p:cNvPicPr>
            <a:picLocks noChangeAspect="1"/>
          </p:cNvPicPr>
          <p:nvPr/>
        </p:nvPicPr>
        <p:blipFill>
          <a:blip r:embed="rId3"/>
          <a:stretch>
            <a:fillRect/>
          </a:stretch>
        </p:blipFill>
        <p:spPr>
          <a:xfrm>
            <a:off x="1168217" y="4491380"/>
            <a:ext cx="1108603" cy="851501"/>
          </a:xfrm>
          <a:prstGeom prst="rect">
            <a:avLst/>
          </a:prstGeom>
        </p:spPr>
      </p:pic>
      <p:pic>
        <p:nvPicPr>
          <p:cNvPr id="5" name="Picture 4" descr="sweetpotatoes_getty2400.jpg"/>
          <p:cNvPicPr>
            <a:picLocks noChangeAspect="1"/>
          </p:cNvPicPr>
          <p:nvPr/>
        </p:nvPicPr>
        <p:blipFill>
          <a:blip r:embed="rId4"/>
          <a:stretch>
            <a:fillRect/>
          </a:stretch>
        </p:blipFill>
        <p:spPr>
          <a:xfrm>
            <a:off x="2415626" y="4500821"/>
            <a:ext cx="1305663" cy="972059"/>
          </a:xfrm>
          <a:prstGeom prst="rect">
            <a:avLst/>
          </a:prstGeom>
        </p:spPr>
      </p:pic>
      <p:pic>
        <p:nvPicPr>
          <p:cNvPr id="11" name="Picture 10" descr="coffee-cup.jpg"/>
          <p:cNvPicPr>
            <a:picLocks noChangeAspect="1"/>
          </p:cNvPicPr>
          <p:nvPr/>
        </p:nvPicPr>
        <p:blipFill>
          <a:blip r:embed="rId5"/>
          <a:stretch>
            <a:fillRect/>
          </a:stretch>
        </p:blipFill>
        <p:spPr>
          <a:xfrm>
            <a:off x="10349349" y="4084106"/>
            <a:ext cx="1559983" cy="1109724"/>
          </a:xfrm>
          <a:prstGeom prst="rect">
            <a:avLst/>
          </a:prstGeom>
          <a:effectLst>
            <a:softEdge rad="63500"/>
          </a:effectLst>
        </p:spPr>
      </p:pic>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5128" y="5372669"/>
            <a:ext cx="1471691" cy="1471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p:nvPr/>
        </p:nvPicPr>
        <p:blipFill>
          <a:blip r:embed="rId7">
            <a:extLst>
              <a:ext uri="{28A0092B-C50C-407E-A947-70E740481C1C}">
                <a14:useLocalDpi xmlns:a14="http://schemas.microsoft.com/office/drawing/2010/main" val="0"/>
              </a:ext>
            </a:extLst>
          </a:blip>
          <a:srcRect/>
          <a:stretch>
            <a:fillRect/>
          </a:stretch>
        </p:blipFill>
        <p:spPr bwMode="auto">
          <a:xfrm>
            <a:off x="2268349" y="5662041"/>
            <a:ext cx="1600200" cy="1064895"/>
          </a:xfrm>
          <a:prstGeom prst="rect">
            <a:avLst/>
          </a:prstGeom>
          <a:noFill/>
          <a:ln>
            <a:noFill/>
          </a:ln>
          <a:extLst>
            <a:ext uri="{FAA26D3D-D897-4be2-8F04-BA451C77F1D7}">
              <ma14:placeholderFlag xmlns:lc="http://schemas.openxmlformats.org/drawingml/2006/lockedCanva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xmlns=""/>
            </a:ext>
          </a:extLst>
        </p:spPr>
      </p:pic>
      <p:pic>
        <p:nvPicPr>
          <p:cNvPr id="2051"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94032" y="4129421"/>
            <a:ext cx="1697841" cy="1213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descr="The Queue: CANDY - Vinyl Junkie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27111" y="5545657"/>
            <a:ext cx="2189748" cy="1094875"/>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ola soda in a glass on a white table | Premium Photo"/>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3508" t="17451" r="43246"/>
          <a:stretch/>
        </p:blipFill>
        <p:spPr bwMode="auto">
          <a:xfrm>
            <a:off x="7063531" y="5460439"/>
            <a:ext cx="996017" cy="1266488"/>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Healthier Double Chocolate Baked Donuts - The Busy Bake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8285" t="24059" b="11722"/>
          <a:stretch/>
        </p:blipFill>
        <p:spPr bwMode="auto">
          <a:xfrm>
            <a:off x="8924904" y="4299748"/>
            <a:ext cx="1327336" cy="10431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A picture containing accessory&#10;&#10;Description automatically generated">
            <a:extLst>
              <a:ext uri="{FF2B5EF4-FFF2-40B4-BE49-F238E27FC236}">
                <a16:creationId xmlns:a16="http://schemas.microsoft.com/office/drawing/2014/main" id="{7F24C2C5-01AB-4810-B62D-1D3B3578C5B8}"/>
              </a:ext>
            </a:extLst>
          </p:cNvPr>
          <p:cNvPicPr>
            <a:picLocks noChangeAspect="1"/>
          </p:cNvPicPr>
          <p:nvPr/>
        </p:nvPicPr>
        <p:blipFill>
          <a:blip r:embed="rId12"/>
          <a:stretch>
            <a:fillRect/>
          </a:stretch>
        </p:blipFill>
        <p:spPr>
          <a:xfrm>
            <a:off x="3861764" y="4826911"/>
            <a:ext cx="1495425" cy="1476375"/>
          </a:xfrm>
          <a:prstGeom prst="rect">
            <a:avLst/>
          </a:prstGeom>
        </p:spPr>
      </p:pic>
    </p:spTree>
    <p:extLst>
      <p:ext uri="{BB962C8B-B14F-4D97-AF65-F5344CB8AC3E}">
        <p14:creationId xmlns:p14="http://schemas.microsoft.com/office/powerpoint/2010/main" val="205955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fade">
                                      <p:cBhvr>
                                        <p:cTn id="18" dur="500"/>
                                        <p:tgtEl>
                                          <p:spTgt spid="2050"/>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xEl>
                                              <p:pRg st="0" end="0"/>
                                            </p:txEl>
                                          </p:spTgt>
                                        </p:tgtEl>
                                        <p:attrNameLst>
                                          <p:attrName>style.visibility</p:attrName>
                                        </p:attrNameLst>
                                      </p:cBhvr>
                                      <p:to>
                                        <p:strVal val="visible"/>
                                      </p:to>
                                    </p:set>
                                    <p:animEffect transition="in" filter="fade">
                                      <p:cBhvr>
                                        <p:cTn id="37" dur="500"/>
                                        <p:tgtEl>
                                          <p:spTgt spid="1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55"/>
                                        </p:tgtEl>
                                        <p:attrNameLst>
                                          <p:attrName>style.visibility</p:attrName>
                                        </p:attrNameLst>
                                      </p:cBhvr>
                                      <p:to>
                                        <p:strVal val="visible"/>
                                      </p:to>
                                    </p:set>
                                    <p:animEffect transition="in" filter="fade">
                                      <p:cBhvr>
                                        <p:cTn id="42" dur="500"/>
                                        <p:tgtEl>
                                          <p:spTgt spid="2055"/>
                                        </p:tgtEl>
                                      </p:cBhvr>
                                    </p:animEffect>
                                  </p:childTnLst>
                                </p:cTn>
                              </p:par>
                              <p:par>
                                <p:cTn id="43" presetID="10" presetClass="entr" presetSubtype="0" fill="hold" nodeType="withEffect">
                                  <p:stCondLst>
                                    <p:cond delay="0"/>
                                  </p:stCondLst>
                                  <p:childTnLst>
                                    <p:set>
                                      <p:cBhvr>
                                        <p:cTn id="44" dur="1" fill="hold">
                                          <p:stCondLst>
                                            <p:cond delay="0"/>
                                          </p:stCondLst>
                                        </p:cTn>
                                        <p:tgtEl>
                                          <p:spTgt spid="2053"/>
                                        </p:tgtEl>
                                        <p:attrNameLst>
                                          <p:attrName>style.visibility</p:attrName>
                                        </p:attrNameLst>
                                      </p:cBhvr>
                                      <p:to>
                                        <p:strVal val="visible"/>
                                      </p:to>
                                    </p:set>
                                    <p:animEffect transition="in" filter="fade">
                                      <p:cBhvr>
                                        <p:cTn id="45" dur="500"/>
                                        <p:tgtEl>
                                          <p:spTgt spid="2053"/>
                                        </p:tgtEl>
                                      </p:cBhvr>
                                    </p:animEffect>
                                  </p:childTnLst>
                                </p:cTn>
                              </p:par>
                              <p:par>
                                <p:cTn id="46" presetID="10" presetClass="entr" presetSubtype="0" fill="hold" nodeType="withEffect">
                                  <p:stCondLst>
                                    <p:cond delay="0"/>
                                  </p:stCondLst>
                                  <p:childTnLst>
                                    <p:set>
                                      <p:cBhvr>
                                        <p:cTn id="47" dur="1" fill="hold">
                                          <p:stCondLst>
                                            <p:cond delay="0"/>
                                          </p:stCondLst>
                                        </p:cTn>
                                        <p:tgtEl>
                                          <p:spTgt spid="2051"/>
                                        </p:tgtEl>
                                        <p:attrNameLst>
                                          <p:attrName>style.visibility</p:attrName>
                                        </p:attrNameLst>
                                      </p:cBhvr>
                                      <p:to>
                                        <p:strVal val="visible"/>
                                      </p:to>
                                    </p:set>
                                    <p:animEffect transition="in" filter="fade">
                                      <p:cBhvr>
                                        <p:cTn id="48" dur="500"/>
                                        <p:tgtEl>
                                          <p:spTgt spid="2051"/>
                                        </p:tgtEl>
                                      </p:cBhvr>
                                    </p:animEffect>
                                  </p:childTnLst>
                                </p:cTn>
                              </p:par>
                              <p:par>
                                <p:cTn id="49" presetID="10" presetClass="entr" presetSubtype="0" fill="hold" nodeType="withEffect">
                                  <p:stCondLst>
                                    <p:cond delay="0"/>
                                  </p:stCondLst>
                                  <p:childTnLst>
                                    <p:set>
                                      <p:cBhvr>
                                        <p:cTn id="50" dur="1" fill="hold">
                                          <p:stCondLst>
                                            <p:cond delay="0"/>
                                          </p:stCondLst>
                                        </p:cTn>
                                        <p:tgtEl>
                                          <p:spTgt spid="2057"/>
                                        </p:tgtEl>
                                        <p:attrNameLst>
                                          <p:attrName>style.visibility</p:attrName>
                                        </p:attrNameLst>
                                      </p:cBhvr>
                                      <p:to>
                                        <p:strVal val="visible"/>
                                      </p:to>
                                    </p:set>
                                    <p:animEffect transition="in" filter="fade">
                                      <p:cBhvr>
                                        <p:cTn id="51" dur="500"/>
                                        <p:tgtEl>
                                          <p:spTgt spid="2057"/>
                                        </p:tgtEl>
                                      </p:cBhvr>
                                    </p:animEffect>
                                  </p:childTnLst>
                                </p:cTn>
                              </p:par>
                              <p:par>
                                <p:cTn id="52" presetID="10" presetClass="entr" presetSubtype="0" fill="hold"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4">
                                            <p:txEl>
                                              <p:pRg st="0" end="0"/>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2" grpId="0" uiExpand="1" build="p"/>
      <p:bldP spid="12" grpId="0" build="p"/>
      <p:bldP spid="14"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91152" y="2133600"/>
            <a:ext cx="11201601" cy="1541930"/>
          </a:xfrm>
        </p:spPr>
        <p:txBody>
          <a:bodyPr>
            <a:noAutofit/>
          </a:bodyPr>
          <a:lstStyle/>
          <a:p>
            <a:pPr marL="182880" lvl="1" fontAlgn="base">
              <a:buClr>
                <a:schemeClr val="accent1"/>
              </a:buClr>
            </a:pPr>
            <a:r>
              <a:rPr lang="en-CA" sz="3200">
                <a:solidFill>
                  <a:schemeClr val="tx1"/>
                </a:solidFill>
              </a:rPr>
              <a:t>Honey, maple syrup, raw sugar = the same as white sugar</a:t>
            </a:r>
          </a:p>
          <a:p>
            <a:pPr marL="182880" lvl="1" fontAlgn="base">
              <a:buClr>
                <a:schemeClr val="accent1"/>
              </a:buClr>
            </a:pPr>
            <a:r>
              <a:rPr lang="en-CA" sz="3200">
                <a:solidFill>
                  <a:schemeClr val="tx1"/>
                </a:solidFill>
              </a:rPr>
              <a:t>Fresh or frozen fruit = healthy  </a:t>
            </a:r>
            <a:r>
              <a:rPr lang="en-CA" sz="3200" i="1">
                <a:solidFill>
                  <a:schemeClr val="tx1"/>
                </a:solidFill>
              </a:rPr>
              <a:t>but</a:t>
            </a:r>
            <a:r>
              <a:rPr lang="en-CA" sz="3200">
                <a:solidFill>
                  <a:schemeClr val="tx1"/>
                </a:solidFill>
              </a:rPr>
              <a:t>  fruit juice = high sugar</a:t>
            </a:r>
          </a:p>
        </p:txBody>
      </p:sp>
      <p:sp>
        <p:nvSpPr>
          <p:cNvPr id="3" name="Title 2"/>
          <p:cNvSpPr>
            <a:spLocks noGrp="1"/>
          </p:cNvSpPr>
          <p:nvPr>
            <p:ph type="title"/>
          </p:nvPr>
        </p:nvSpPr>
        <p:spPr/>
        <p:txBody>
          <a:bodyPr>
            <a:normAutofit fontScale="90000"/>
          </a:bodyPr>
          <a:lstStyle/>
          <a:p>
            <a:r>
              <a:rPr lang="en-US" sz="3600" cap="none" dirty="0"/>
              <a:t>LIMIT SIMPLE SUGARS (EVEN NATURALLY-OCCURRING)</a:t>
            </a:r>
          </a:p>
        </p:txBody>
      </p:sp>
      <p:pic>
        <p:nvPicPr>
          <p:cNvPr id="4" name="Picture 8" descr="A glass of orange juice&#10;&#10;Description automatically generated">
            <a:extLst>
              <a:ext uri="{FF2B5EF4-FFF2-40B4-BE49-F238E27FC236}">
                <a16:creationId xmlns:a16="http://schemas.microsoft.com/office/drawing/2014/main" id="{9CFD70CF-5DF6-4BDC-8D0A-96520C472D43}"/>
              </a:ext>
            </a:extLst>
          </p:cNvPr>
          <p:cNvPicPr>
            <a:picLocks noChangeAspect="1"/>
          </p:cNvPicPr>
          <p:nvPr/>
        </p:nvPicPr>
        <p:blipFill rotWithShape="1">
          <a:blip r:embed="rId3"/>
          <a:srcRect l="26484" r="20430"/>
          <a:stretch/>
        </p:blipFill>
        <p:spPr>
          <a:xfrm>
            <a:off x="737726" y="4268379"/>
            <a:ext cx="2037003" cy="2190824"/>
          </a:xfrm>
          <a:prstGeom prst="rect">
            <a:avLst/>
          </a:prstGeom>
        </p:spPr>
      </p:pic>
      <p:pic>
        <p:nvPicPr>
          <p:cNvPr id="6" name="Picture 5" descr="Image result for juice cup"/>
          <p:cNvPicPr/>
          <p:nvPr/>
        </p:nvPicPr>
        <p:blipFill rotWithShape="1">
          <a:blip r:embed="rId4" cstate="print">
            <a:extLst>
              <a:ext uri="{28A0092B-C50C-407E-A947-70E740481C1C}">
                <a14:useLocalDpi xmlns:a14="http://schemas.microsoft.com/office/drawing/2010/main" val="0"/>
              </a:ext>
            </a:extLst>
          </a:blip>
          <a:srcRect l="19381" r="21215"/>
          <a:stretch/>
        </p:blipFill>
        <p:spPr bwMode="auto">
          <a:xfrm>
            <a:off x="9240010" y="4268379"/>
            <a:ext cx="2197183" cy="2173532"/>
          </a:xfrm>
          <a:prstGeom prst="rect">
            <a:avLst/>
          </a:prstGeom>
          <a:noFill/>
          <a:ln>
            <a:noFill/>
          </a:ln>
          <a:extLst>
            <a:ext uri="{53640926-AAD7-44D8-BBD7-CCE9431645EC}">
              <a14:shadowObscured xmlns:a14="http://schemas.microsoft.com/office/drawing/2010/main"/>
            </a:ext>
          </a:extLst>
        </p:spPr>
      </p:pic>
      <p:pic>
        <p:nvPicPr>
          <p:cNvPr id="7" name="Picture 6" descr="Hi-C Juice Box coupons">
            <a:hlinkClick r:id="rId5" tgtFrame="_blank"/>
          </p:cNvPr>
          <p:cNvPicPr/>
          <p:nvPr/>
        </p:nvPicPr>
        <p:blipFill rotWithShape="1">
          <a:blip r:embed="rId6">
            <a:extLst>
              <a:ext uri="{28A0092B-C50C-407E-A947-70E740481C1C}">
                <a14:useLocalDpi xmlns:a14="http://schemas.microsoft.com/office/drawing/2010/main" val="0"/>
              </a:ext>
            </a:extLst>
          </a:blip>
          <a:srcRect l="76294" t="18423"/>
          <a:stretch/>
        </p:blipFill>
        <p:spPr bwMode="auto">
          <a:xfrm>
            <a:off x="7488004" y="3952389"/>
            <a:ext cx="1931300" cy="2506814"/>
          </a:xfrm>
          <a:prstGeom prst="rect">
            <a:avLst/>
          </a:prstGeom>
          <a:noFill/>
          <a:ln>
            <a:noFill/>
          </a:ln>
          <a:extLst>
            <a:ext uri="{53640926-AAD7-44D8-BBD7-CCE9431645EC}">
              <a14:shadowObscured xmlns:a14="http://schemas.microsoft.com/office/drawing/2010/main"/>
            </a:ext>
          </a:extLst>
        </p:spPr>
      </p:pic>
      <p:pic>
        <p:nvPicPr>
          <p:cNvPr id="12800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63158" y="3952389"/>
            <a:ext cx="3319363" cy="2489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034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par>
                                <p:cTn id="10" presetID="10" presetClass="entr" presetSubtype="0" fill="hold" nodeType="withEffect">
                                  <p:stCondLst>
                                    <p:cond delay="0"/>
                                  </p:stCondLst>
                                  <p:childTnLst>
                                    <p:set>
                                      <p:cBhvr>
                                        <p:cTn id="11" dur="1" fill="hold">
                                          <p:stCondLst>
                                            <p:cond delay="0"/>
                                          </p:stCondLst>
                                        </p:cTn>
                                        <p:tgtEl>
                                          <p:spTgt spid="128003"/>
                                        </p:tgtEl>
                                        <p:attrNameLst>
                                          <p:attrName>style.visibility</p:attrName>
                                        </p:attrNameLst>
                                      </p:cBhvr>
                                      <p:to>
                                        <p:strVal val="visible"/>
                                      </p:to>
                                    </p:set>
                                    <p:animEffect transition="in" filter="fade">
                                      <p:cBhvr>
                                        <p:cTn id="12" dur="500"/>
                                        <p:tgtEl>
                                          <p:spTgt spid="12800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childTnLst>
                          </p:cTn>
                        </p:par>
                        <p:par>
                          <p:cTn id="17" fill="hold">
                            <p:stCondLst>
                              <p:cond delay="0"/>
                            </p:stCondLst>
                            <p:childTnLst>
                              <p:par>
                                <p:cTn id="18" presetID="10"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cap="none"/>
              <a:t>HOW MUCH SUGAR CAN I EAT?</a:t>
            </a:r>
          </a:p>
        </p:txBody>
      </p:sp>
      <p:sp>
        <p:nvSpPr>
          <p:cNvPr id="6" name="Text Placeholder 2"/>
          <p:cNvSpPr txBox="1">
            <a:spLocks/>
          </p:cNvSpPr>
          <p:nvPr/>
        </p:nvSpPr>
        <p:spPr>
          <a:xfrm>
            <a:off x="8345065" y="1122015"/>
            <a:ext cx="5563235" cy="769447"/>
          </a:xfrm>
          <a:prstGeom prst="rect">
            <a:avLst/>
          </a:prstGeom>
        </p:spPr>
        <p:txBody>
          <a:bodyPr vert="horz" lIns="91434" tIns="45718" rIns="91434" bIns="45718"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0" indent="0">
              <a:spcBef>
                <a:spcPct val="0"/>
              </a:spcBef>
              <a:buNone/>
            </a:pPr>
            <a:endParaRPr lang="en-US" altLang="en-US" sz="2800" b="1">
              <a:solidFill>
                <a:schemeClr val="accent2"/>
              </a:solidFill>
            </a:endParaRPr>
          </a:p>
        </p:txBody>
      </p:sp>
      <p:sp>
        <p:nvSpPr>
          <p:cNvPr id="10" name="Content Placeholder 9">
            <a:extLst>
              <a:ext uri="{FF2B5EF4-FFF2-40B4-BE49-F238E27FC236}">
                <a16:creationId xmlns:a16="http://schemas.microsoft.com/office/drawing/2014/main" id="{024846BA-8B4F-4F17-ADEF-AB4F6A603BC5}"/>
              </a:ext>
            </a:extLst>
          </p:cNvPr>
          <p:cNvSpPr>
            <a:spLocks noGrp="1"/>
          </p:cNvSpPr>
          <p:nvPr>
            <p:ph idx="1"/>
          </p:nvPr>
        </p:nvSpPr>
        <p:spPr>
          <a:xfrm>
            <a:off x="581198" y="2061882"/>
            <a:ext cx="11029615" cy="4255054"/>
          </a:xfrm>
        </p:spPr>
        <p:txBody>
          <a:bodyPr>
            <a:normAutofit/>
          </a:bodyPr>
          <a:lstStyle/>
          <a:p>
            <a:pPr marL="0" indent="0">
              <a:spcBef>
                <a:spcPct val="0"/>
              </a:spcBef>
              <a:spcAft>
                <a:spcPts val="1800"/>
              </a:spcAft>
              <a:buNone/>
            </a:pPr>
            <a:r>
              <a:rPr lang="en-US" altLang="en-US" b="1" dirty="0">
                <a:solidFill>
                  <a:schemeClr val="accent2"/>
                </a:solidFill>
              </a:rPr>
              <a:t>For “added” or “simple” sugars</a:t>
            </a:r>
          </a:p>
          <a:p>
            <a:pPr marL="305435" indent="-305435">
              <a:spcBef>
                <a:spcPct val="0"/>
              </a:spcBef>
            </a:pPr>
            <a:r>
              <a:rPr lang="en-US" altLang="en-US" dirty="0">
                <a:solidFill>
                  <a:schemeClr val="tx1">
                    <a:lumMod val="95000"/>
                    <a:lumOff val="5000"/>
                  </a:schemeClr>
                </a:solidFill>
              </a:rPr>
              <a:t>20</a:t>
            </a:r>
            <a:r>
              <a:rPr lang="en-US" altLang="en-US" dirty="0">
                <a:solidFill>
                  <a:schemeClr val="tx1"/>
                </a:solidFill>
              </a:rPr>
              <a:t>-40 g per day</a:t>
            </a:r>
          </a:p>
          <a:p>
            <a:pPr marL="305435" indent="-305435">
              <a:spcBef>
                <a:spcPct val="0"/>
              </a:spcBef>
            </a:pPr>
            <a:r>
              <a:rPr lang="en-US" altLang="en-US" dirty="0">
                <a:solidFill>
                  <a:schemeClr val="tx1"/>
                </a:solidFill>
              </a:rPr>
              <a:t> Consider the nutritional quality</a:t>
            </a:r>
            <a:br>
              <a:rPr lang="en-US" altLang="en-US" dirty="0">
                <a:solidFill>
                  <a:schemeClr val="tx1"/>
                </a:solidFill>
              </a:rPr>
            </a:br>
            <a:r>
              <a:rPr lang="en-US" altLang="en-US" dirty="0">
                <a:solidFill>
                  <a:schemeClr val="tx1"/>
                </a:solidFill>
              </a:rPr>
              <a:t> = fibre + natural or added sugars?</a:t>
            </a:r>
          </a:p>
          <a:p>
            <a:pPr marL="305435" indent="-305435">
              <a:spcBef>
                <a:spcPct val="0"/>
              </a:spcBef>
            </a:pPr>
            <a:r>
              <a:rPr lang="en-US" altLang="en-US" dirty="0">
                <a:solidFill>
                  <a:schemeClr val="tx1"/>
                </a:solidFill>
              </a:rPr>
              <a:t> Small amounts of sugar throughout the day</a:t>
            </a:r>
            <a:br>
              <a:rPr lang="en-US" altLang="en-US" dirty="0">
                <a:solidFill>
                  <a:schemeClr val="tx1"/>
                </a:solidFill>
              </a:rPr>
            </a:br>
            <a:r>
              <a:rPr lang="en-US" altLang="en-US" dirty="0">
                <a:solidFill>
                  <a:schemeClr val="tx1"/>
                </a:solidFill>
              </a:rPr>
              <a:t> are better than all at once</a:t>
            </a:r>
          </a:p>
          <a:p>
            <a:pPr marL="305435" indent="-305435">
              <a:spcBef>
                <a:spcPct val="0"/>
              </a:spcBef>
            </a:pPr>
            <a:r>
              <a:rPr lang="en-US" altLang="en-US" dirty="0">
                <a:solidFill>
                  <a:schemeClr val="tx1"/>
                </a:solidFill>
              </a:rPr>
              <a:t> Discuss with a Registered Dietitian</a:t>
            </a:r>
          </a:p>
        </p:txBody>
      </p:sp>
      <p:pic>
        <p:nvPicPr>
          <p:cNvPr id="12" name="Picture Placeholder 4">
            <a:extLst>
              <a:ext uri="{FF2B5EF4-FFF2-40B4-BE49-F238E27FC236}">
                <a16:creationId xmlns:a16="http://schemas.microsoft.com/office/drawing/2014/main" id="{83AA7B7E-68FB-4967-92A0-182E57E384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5074" y="1891456"/>
            <a:ext cx="3407663" cy="22819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cap="none" dirty="0"/>
              <a:t>FIBRE</a:t>
            </a:r>
          </a:p>
        </p:txBody>
      </p:sp>
      <p:sp>
        <p:nvSpPr>
          <p:cNvPr id="15363" name="Text Placeholder 2"/>
          <p:cNvSpPr>
            <a:spLocks noGrp="1"/>
          </p:cNvSpPr>
          <p:nvPr>
            <p:ph idx="1"/>
          </p:nvPr>
        </p:nvSpPr>
        <p:spPr>
          <a:xfrm>
            <a:off x="581198" y="1985326"/>
            <a:ext cx="11029615" cy="4331610"/>
          </a:xfrm>
        </p:spPr>
        <p:txBody>
          <a:bodyPr/>
          <a:lstStyle/>
          <a:p>
            <a:r>
              <a:rPr lang="en-US" altLang="en-US" dirty="0">
                <a:solidFill>
                  <a:schemeClr val="tx1"/>
                </a:solidFill>
              </a:rPr>
              <a:t> Not digested = no sugar</a:t>
            </a:r>
          </a:p>
          <a:p>
            <a:r>
              <a:rPr lang="en-US" altLang="en-US" dirty="0">
                <a:solidFill>
                  <a:schemeClr val="tx1"/>
                </a:solidFill>
              </a:rPr>
              <a:t> Stabilizes blood glucose</a:t>
            </a:r>
          </a:p>
          <a:p>
            <a:r>
              <a:rPr lang="en-US" altLang="en-US" dirty="0">
                <a:solidFill>
                  <a:schemeClr val="tx1"/>
                </a:solidFill>
              </a:rPr>
              <a:t> Lowers blood cholesterol</a:t>
            </a:r>
          </a:p>
          <a:p>
            <a:r>
              <a:rPr lang="en-US" altLang="en-US" dirty="0">
                <a:solidFill>
                  <a:schemeClr val="tx1"/>
                </a:solidFill>
              </a:rPr>
              <a:t> Makes you feel full</a:t>
            </a:r>
          </a:p>
          <a:p>
            <a:r>
              <a:rPr lang="en-US" altLang="en-US" dirty="0">
                <a:solidFill>
                  <a:schemeClr val="tx1"/>
                </a:solidFill>
              </a:rPr>
              <a:t> Need = 25-35 grams/day</a:t>
            </a:r>
          </a:p>
        </p:txBody>
      </p:sp>
      <p:pic>
        <p:nvPicPr>
          <p:cNvPr id="7" name="Picture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7910885" y="3570744"/>
            <a:ext cx="3699923" cy="3083269"/>
          </a:xfrm>
          <a:prstGeom prst="rect">
            <a:avLst/>
          </a:prstGeom>
        </p:spPr>
      </p:pic>
      <p:pic>
        <p:nvPicPr>
          <p:cNvPr id="9"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0776"/>
          <a:stretch/>
        </p:blipFill>
        <p:spPr bwMode="auto">
          <a:xfrm>
            <a:off x="4352797" y="5327525"/>
            <a:ext cx="1484679" cy="1541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descr="Whole-Grain Bread | Martha Stew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9686" y="4672680"/>
            <a:ext cx="1484679" cy="19813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9E7FDCA-739B-4701-AFB9-8DE4125EB681}"/>
              </a:ext>
            </a:extLst>
          </p:cNvPr>
          <p:cNvPicPr>
            <a:picLocks noChangeAspect="1"/>
          </p:cNvPicPr>
          <p:nvPr/>
        </p:nvPicPr>
        <p:blipFill rotWithShape="1">
          <a:blip r:embed="rId6"/>
          <a:srcRect l="-222" t="31200" r="-845" b="32390"/>
          <a:stretch/>
        </p:blipFill>
        <p:spPr>
          <a:xfrm>
            <a:off x="7735889" y="1985326"/>
            <a:ext cx="3679835" cy="1325697"/>
          </a:xfrm>
          <a:prstGeom prst="rect">
            <a:avLst/>
          </a:prstGeom>
        </p:spPr>
      </p:pic>
    </p:spTree>
    <p:extLst>
      <p:ext uri="{BB962C8B-B14F-4D97-AF65-F5344CB8AC3E}">
        <p14:creationId xmlns:p14="http://schemas.microsoft.com/office/powerpoint/2010/main" val="41425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36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36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363">
                                            <p:txEl>
                                              <p:pRg st="4" end="4"/>
                                            </p:txEl>
                                          </p:spTgt>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15363">
                                            <p:txEl>
                                              <p:pRg st="1" end="1"/>
                                            </p:txEl>
                                          </p:spTgt>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5363">
                                            <p:txEl>
                                              <p:pRg st="2" end="2"/>
                                            </p:txEl>
                                          </p:spTgt>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5363">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PROTEIN</a:t>
            </a:r>
          </a:p>
        </p:txBody>
      </p:sp>
      <p:sp>
        <p:nvSpPr>
          <p:cNvPr id="15363" name="Text Placeholder 2"/>
          <p:cNvSpPr>
            <a:spLocks noGrp="1"/>
          </p:cNvSpPr>
          <p:nvPr>
            <p:ph idx="1"/>
          </p:nvPr>
        </p:nvSpPr>
        <p:spPr>
          <a:xfrm>
            <a:off x="581198" y="2061882"/>
            <a:ext cx="11029615" cy="4255054"/>
          </a:xfrm>
        </p:spPr>
        <p:txBody>
          <a:bodyPr/>
          <a:lstStyle/>
          <a:p>
            <a:r>
              <a:rPr lang="en-US" altLang="en-US" dirty="0">
                <a:solidFill>
                  <a:schemeClr val="tx1"/>
                </a:solidFill>
              </a:rPr>
              <a:t> Does not turn to sugar </a:t>
            </a:r>
          </a:p>
          <a:p>
            <a:r>
              <a:rPr lang="en-US" altLang="en-US" dirty="0">
                <a:solidFill>
                  <a:schemeClr val="tx1"/>
                </a:solidFill>
              </a:rPr>
              <a:t> Keeps muscles &amp; tissues healthy</a:t>
            </a:r>
          </a:p>
          <a:p>
            <a:r>
              <a:rPr lang="en-US" altLang="en-US" dirty="0">
                <a:solidFill>
                  <a:schemeClr val="tx1"/>
                </a:solidFill>
              </a:rPr>
              <a:t> Stabilizes blood glucose</a:t>
            </a:r>
          </a:p>
          <a:p>
            <a:r>
              <a:rPr lang="en-US" altLang="en-US" dirty="0">
                <a:solidFill>
                  <a:schemeClr val="tx1"/>
                </a:solidFill>
              </a:rPr>
              <a:t> Makes you feel full</a:t>
            </a:r>
          </a:p>
          <a:p>
            <a:r>
              <a:rPr lang="en-US" altLang="en-US" dirty="0">
                <a:solidFill>
                  <a:schemeClr val="tx1"/>
                </a:solidFill>
              </a:rPr>
              <a:t> Quality matters!</a:t>
            </a:r>
          </a:p>
        </p:txBody>
      </p:sp>
      <p:pic>
        <p:nvPicPr>
          <p:cNvPr id="10" name="Picture Placeholder 6"/>
          <p:cNvPicPr>
            <a:picLocks noChangeAspect="1"/>
          </p:cNvPicPr>
          <p:nvPr/>
        </p:nvPicPr>
        <p:blipFill rotWithShape="1">
          <a:blip r:embed="rId3" cstate="print">
            <a:extLst>
              <a:ext uri="{28A0092B-C50C-407E-A947-70E740481C1C}">
                <a14:useLocalDpi xmlns:a14="http://schemas.microsoft.com/office/drawing/2010/main" val="0"/>
              </a:ext>
            </a:extLst>
          </a:blip>
          <a:srcRect t="10128" b="10128"/>
          <a:stretch/>
        </p:blipFill>
        <p:spPr>
          <a:xfrm>
            <a:off x="6096006" y="3429000"/>
            <a:ext cx="5751095" cy="2483168"/>
          </a:xfrm>
          <a:prstGeom prst="rect">
            <a:avLst/>
          </a:prstGeom>
        </p:spPr>
      </p:pic>
    </p:spTree>
    <p:extLst>
      <p:ext uri="{BB962C8B-B14F-4D97-AF65-F5344CB8AC3E}">
        <p14:creationId xmlns:p14="http://schemas.microsoft.com/office/powerpoint/2010/main" val="3912133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36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36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36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cap="none"/>
              <a:t>FAT</a:t>
            </a:r>
          </a:p>
        </p:txBody>
      </p:sp>
      <p:sp>
        <p:nvSpPr>
          <p:cNvPr id="15363" name="Text Placeholder 2"/>
          <p:cNvSpPr>
            <a:spLocks noGrp="1"/>
          </p:cNvSpPr>
          <p:nvPr>
            <p:ph idx="1"/>
          </p:nvPr>
        </p:nvSpPr>
        <p:spPr>
          <a:xfrm>
            <a:off x="581198" y="2079812"/>
            <a:ext cx="11029615" cy="4237124"/>
          </a:xfrm>
        </p:spPr>
        <p:txBody>
          <a:bodyPr/>
          <a:lstStyle/>
          <a:p>
            <a:r>
              <a:rPr lang="en-US" altLang="en-US" dirty="0">
                <a:solidFill>
                  <a:schemeClr val="tx1"/>
                </a:solidFill>
              </a:rPr>
              <a:t>Does not turn to sugar </a:t>
            </a:r>
          </a:p>
          <a:p>
            <a:r>
              <a:rPr lang="en-US" altLang="en-US" dirty="0">
                <a:solidFill>
                  <a:schemeClr val="tx1"/>
                </a:solidFill>
              </a:rPr>
              <a:t>Helps absorb nutrients from food</a:t>
            </a:r>
          </a:p>
          <a:p>
            <a:r>
              <a:rPr lang="en-US" altLang="en-US" dirty="0">
                <a:solidFill>
                  <a:schemeClr val="tx1"/>
                </a:solidFill>
              </a:rPr>
              <a:t>Stabilizes blood glucose</a:t>
            </a:r>
          </a:p>
          <a:p>
            <a:r>
              <a:rPr lang="en-US" altLang="en-US" dirty="0">
                <a:solidFill>
                  <a:schemeClr val="tx1"/>
                </a:solidFill>
              </a:rPr>
              <a:t>Makes you feel full</a:t>
            </a:r>
          </a:p>
          <a:p>
            <a:r>
              <a:rPr lang="en-US" altLang="en-US" dirty="0">
                <a:solidFill>
                  <a:schemeClr val="tx1"/>
                </a:solidFill>
              </a:rPr>
              <a:t>Quality matters!</a:t>
            </a:r>
          </a:p>
          <a:p>
            <a:r>
              <a:rPr lang="en-US" altLang="en-US" dirty="0">
                <a:solidFill>
                  <a:schemeClr val="tx1"/>
                </a:solidFill>
              </a:rPr>
              <a:t>Attend </a:t>
            </a:r>
            <a:r>
              <a:rPr lang="en-US" altLang="en-US" i="1" dirty="0">
                <a:solidFill>
                  <a:schemeClr val="tx1"/>
                </a:solidFill>
              </a:rPr>
              <a:t>Eating For Heart Health </a:t>
            </a:r>
            <a:r>
              <a:rPr lang="en-US" altLang="en-US" dirty="0">
                <a:solidFill>
                  <a:schemeClr val="tx1"/>
                </a:solidFill>
              </a:rPr>
              <a:t>class for more detail</a:t>
            </a:r>
          </a:p>
        </p:txBody>
      </p:sp>
      <p:pic>
        <p:nvPicPr>
          <p:cNvPr id="6" name="Picture 5" descr="A plate of fruit sitting on a table&#10;&#10;Description automatically generated">
            <a:extLst>
              <a:ext uri="{FF2B5EF4-FFF2-40B4-BE49-F238E27FC236}">
                <a16:creationId xmlns:a16="http://schemas.microsoft.com/office/drawing/2014/main" id="{3EF37F8D-9F84-46F1-9AC1-253A18CE05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96017" y="1900671"/>
            <a:ext cx="4114799" cy="2725164"/>
          </a:xfrm>
          <a:prstGeom prst="rect">
            <a:avLst/>
          </a:prstGeom>
        </p:spPr>
      </p:pic>
    </p:spTree>
    <p:extLst>
      <p:ext uri="{BB962C8B-B14F-4D97-AF65-F5344CB8AC3E}">
        <p14:creationId xmlns:p14="http://schemas.microsoft.com/office/powerpoint/2010/main" val="911995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36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36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36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363">
                                            <p:txEl>
                                              <p:pRg st="5" end="5"/>
                                            </p:txEl>
                                          </p:spTgt>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15363">
                                            <p:txEl>
                                              <p:pRg st="0" end="0"/>
                                            </p:txEl>
                                          </p:spTgt>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5363">
                                            <p:txEl>
                                              <p:pRg st="1" end="1"/>
                                            </p:txEl>
                                          </p:spTgt>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5363">
                                            <p:txEl>
                                              <p:pRg st="2" end="2"/>
                                            </p:txEl>
                                          </p:spTgt>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5363">
                                            <p:txEl>
                                              <p:pRg st="3" end="3"/>
                                            </p:txEl>
                                          </p:spTgt>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5363">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1A59258C-AAC2-41CD-973C-7439B122A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marL="285724" indent="-285724" algn="ctr" defTabSz="457155">
              <a:buClr>
                <a:srgbClr val="366658"/>
              </a:buClr>
              <a:buFont typeface="Arial" panose="020B0604020202020204" pitchFamily="34" charset="0"/>
              <a:buChar char="•"/>
            </a:pPr>
            <a:endParaRPr lang="en-US">
              <a:solidFill>
                <a:prstClr val="white"/>
              </a:solidFill>
              <a:latin typeface="Gill Sans MT" panose="020B0502020104020203"/>
            </a:endParaRPr>
          </a:p>
        </p:txBody>
      </p:sp>
      <p:sp>
        <p:nvSpPr>
          <p:cNvPr id="74" name="Rectangle 73">
            <a:extLst>
              <a:ext uri="{FF2B5EF4-FFF2-40B4-BE49-F238E27FC236}">
                <a16:creationId xmlns:a16="http://schemas.microsoft.com/office/drawing/2014/main" id="{54516B72-0116-42B2-82A2-B11218A366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611319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457155"/>
            <a:endParaRPr lang="en-US">
              <a:solidFill>
                <a:prstClr val="white"/>
              </a:solidFill>
              <a:latin typeface="Gill Sans MT" panose="020B0502020104020203"/>
            </a:endParaRPr>
          </a:p>
        </p:txBody>
      </p:sp>
      <p:sp>
        <p:nvSpPr>
          <p:cNvPr id="2" name="Title 1"/>
          <p:cNvSpPr>
            <a:spLocks noGrp="1"/>
          </p:cNvSpPr>
          <p:nvPr>
            <p:ph type="title"/>
          </p:nvPr>
        </p:nvSpPr>
        <p:spPr>
          <a:xfrm>
            <a:off x="643468" y="1033397"/>
            <a:ext cx="4826256" cy="4825409"/>
          </a:xfrm>
        </p:spPr>
        <p:txBody>
          <a:bodyPr anchor="ctr">
            <a:normAutofit/>
          </a:bodyPr>
          <a:lstStyle/>
          <a:p>
            <a:pPr>
              <a:defRPr/>
            </a:pPr>
            <a:r>
              <a:rPr lang="en-US" sz="5500" dirty="0">
                <a:solidFill>
                  <a:srgbClr val="FFFFFF"/>
                </a:solidFill>
              </a:rPr>
              <a:t>POLL QUESTION</a:t>
            </a:r>
          </a:p>
        </p:txBody>
      </p:sp>
      <p:sp>
        <p:nvSpPr>
          <p:cNvPr id="76" name="Rectangle 75">
            <a:extLst>
              <a:ext uri="{FF2B5EF4-FFF2-40B4-BE49-F238E27FC236}">
                <a16:creationId xmlns:a16="http://schemas.microsoft.com/office/drawing/2014/main" id="{7CDB507F-21B7-4C27-B0FC-D9C465C6D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579" y="460873"/>
            <a:ext cx="4828032" cy="11165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77">
            <a:extLst>
              <a:ext uri="{FF2B5EF4-FFF2-40B4-BE49-F238E27FC236}">
                <a16:creationId xmlns:a16="http://schemas.microsoft.com/office/drawing/2014/main" id="{7AB1AE17-B7A3-4363-95CD-25441E2FF1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2775" y="460873"/>
            <a:ext cx="4828032" cy="11165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7171" name="Content Placeholder 2"/>
          <p:cNvSpPr>
            <a:spLocks noGrp="1"/>
          </p:cNvSpPr>
          <p:nvPr>
            <p:ph idx="1"/>
          </p:nvPr>
        </p:nvSpPr>
        <p:spPr>
          <a:xfrm>
            <a:off x="6419097" y="1033398"/>
            <a:ext cx="5468111" cy="4825409"/>
          </a:xfrm>
          <a:ln w="57150">
            <a:noFill/>
          </a:ln>
        </p:spPr>
        <p:txBody>
          <a:bodyPr anchor="ctr">
            <a:normAutofit/>
          </a:bodyPr>
          <a:lstStyle/>
          <a:p>
            <a:pPr marL="0" indent="0">
              <a:buNone/>
            </a:pPr>
            <a:r>
              <a:rPr lang="en-US" sz="3600">
                <a:solidFill>
                  <a:schemeClr val="tx1"/>
                </a:solidFill>
              </a:rPr>
              <a:t>Is it better to eat real sugar – or – </a:t>
            </a:r>
            <a:br>
              <a:rPr lang="en-US" sz="3600">
                <a:solidFill>
                  <a:schemeClr val="tx1"/>
                </a:solidFill>
              </a:rPr>
            </a:br>
            <a:r>
              <a:rPr lang="en-US" sz="3600">
                <a:solidFill>
                  <a:schemeClr val="tx1"/>
                </a:solidFill>
              </a:rPr>
              <a:t>artificial sweetener?</a:t>
            </a:r>
            <a:endParaRPr lang="en-US" altLang="en-US" sz="3600">
              <a:solidFill>
                <a:schemeClr val="tx1"/>
              </a:solidFill>
            </a:endParaRPr>
          </a:p>
        </p:txBody>
      </p:sp>
    </p:spTree>
    <p:extLst>
      <p:ext uri="{BB962C8B-B14F-4D97-AF65-F5344CB8AC3E}">
        <p14:creationId xmlns:p14="http://schemas.microsoft.com/office/powerpoint/2010/main" val="3399984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DB614-0BDC-4BF0-8FC0-C709C701EF61}"/>
              </a:ext>
            </a:extLst>
          </p:cNvPr>
          <p:cNvSpPr>
            <a:spLocks noGrp="1"/>
          </p:cNvSpPr>
          <p:nvPr>
            <p:ph type="title"/>
          </p:nvPr>
        </p:nvSpPr>
        <p:spPr/>
        <p:txBody>
          <a:bodyPr>
            <a:normAutofit/>
          </a:bodyPr>
          <a:lstStyle/>
          <a:p>
            <a:r>
              <a:rPr lang="en-US" sz="3600" cap="none"/>
              <a:t>ONLINE CLASS ETIQUETTE</a:t>
            </a:r>
          </a:p>
        </p:txBody>
      </p:sp>
      <p:sp>
        <p:nvSpPr>
          <p:cNvPr id="16" name="Content Placeholder 15">
            <a:extLst>
              <a:ext uri="{FF2B5EF4-FFF2-40B4-BE49-F238E27FC236}">
                <a16:creationId xmlns:a16="http://schemas.microsoft.com/office/drawing/2014/main" id="{E3A06053-6404-4BB9-8C06-F0E5F668491E}"/>
              </a:ext>
            </a:extLst>
          </p:cNvPr>
          <p:cNvSpPr>
            <a:spLocks noGrp="1"/>
          </p:cNvSpPr>
          <p:nvPr>
            <p:ph idx="1"/>
          </p:nvPr>
        </p:nvSpPr>
        <p:spPr>
          <a:xfrm>
            <a:off x="581197" y="2108200"/>
            <a:ext cx="11029615" cy="4208736"/>
          </a:xfrm>
        </p:spPr>
        <p:txBody>
          <a:bodyPr/>
          <a:lstStyle/>
          <a:p>
            <a:pPr>
              <a:spcBef>
                <a:spcPts val="0"/>
              </a:spcBef>
              <a:spcAft>
                <a:spcPts val="0"/>
              </a:spcAft>
            </a:pPr>
            <a:r>
              <a:rPr lang="en-US" dirty="0">
                <a:solidFill>
                  <a:schemeClr val="tx1"/>
                </a:solidFill>
              </a:rPr>
              <a:t>Minimize distractions</a:t>
            </a:r>
          </a:p>
          <a:p>
            <a:pPr lvl="1">
              <a:spcBef>
                <a:spcPts val="0"/>
              </a:spcBef>
            </a:pPr>
            <a:r>
              <a:rPr lang="en-US" dirty="0">
                <a:solidFill>
                  <a:schemeClr val="tx1"/>
                </a:solidFill>
              </a:rPr>
              <a:t>Turn off the TV, radio, cell phone ringer </a:t>
            </a:r>
          </a:p>
          <a:p>
            <a:pPr>
              <a:spcBef>
                <a:spcPts val="1200"/>
              </a:spcBef>
              <a:spcAft>
                <a:spcPts val="0"/>
              </a:spcAft>
            </a:pPr>
            <a:r>
              <a:rPr lang="en-US" dirty="0">
                <a:solidFill>
                  <a:schemeClr val="tx1"/>
                </a:solidFill>
              </a:rPr>
              <a:t>Privacy &amp; security</a:t>
            </a:r>
          </a:p>
          <a:p>
            <a:pPr>
              <a:spcBef>
                <a:spcPts val="1200"/>
              </a:spcBef>
              <a:spcAft>
                <a:spcPts val="0"/>
              </a:spcAft>
            </a:pPr>
            <a:r>
              <a:rPr lang="en-US" dirty="0">
                <a:solidFill>
                  <a:schemeClr val="tx1"/>
                </a:solidFill>
              </a:rPr>
              <a:t>Asking questions</a:t>
            </a:r>
          </a:p>
          <a:p>
            <a:pPr lvl="1">
              <a:spcBef>
                <a:spcPts val="0"/>
              </a:spcBef>
              <a:spcAft>
                <a:spcPts val="0"/>
              </a:spcAft>
            </a:pPr>
            <a:r>
              <a:rPr lang="en-US" dirty="0">
                <a:solidFill>
                  <a:schemeClr val="tx1"/>
                </a:solidFill>
              </a:rPr>
              <a:t>Chat box</a:t>
            </a:r>
          </a:p>
          <a:p>
            <a:pPr>
              <a:spcBef>
                <a:spcPts val="1200"/>
              </a:spcBef>
              <a:spcAft>
                <a:spcPts val="0"/>
              </a:spcAft>
            </a:pPr>
            <a:r>
              <a:rPr lang="en-US" dirty="0">
                <a:solidFill>
                  <a:schemeClr val="tx1"/>
                </a:solidFill>
              </a:rPr>
              <a:t>Zoom tips</a:t>
            </a:r>
          </a:p>
          <a:p>
            <a:pPr>
              <a:spcBef>
                <a:spcPts val="1200"/>
              </a:spcBef>
              <a:spcAft>
                <a:spcPts val="0"/>
              </a:spcAft>
            </a:pPr>
            <a:r>
              <a:rPr lang="en-US" dirty="0">
                <a:solidFill>
                  <a:schemeClr val="tx1"/>
                </a:solidFill>
              </a:rPr>
              <a:t>Group introductions</a:t>
            </a:r>
          </a:p>
        </p:txBody>
      </p:sp>
    </p:spTree>
    <p:extLst>
      <p:ext uri="{BB962C8B-B14F-4D97-AF65-F5344CB8AC3E}">
        <p14:creationId xmlns:p14="http://schemas.microsoft.com/office/powerpoint/2010/main" val="44614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1A59258C-AAC2-41CD-973C-7439B122A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marL="285724" indent="-285724" algn="ctr" defTabSz="457155">
              <a:buClr>
                <a:srgbClr val="366658"/>
              </a:buClr>
              <a:buFont typeface="Arial" panose="020B0604020202020204" pitchFamily="34" charset="0"/>
              <a:buChar char="•"/>
            </a:pPr>
            <a:endParaRPr lang="en-US">
              <a:solidFill>
                <a:prstClr val="white"/>
              </a:solidFill>
              <a:latin typeface="Gill Sans MT" panose="020B0502020104020203"/>
            </a:endParaRPr>
          </a:p>
        </p:txBody>
      </p:sp>
      <p:sp>
        <p:nvSpPr>
          <p:cNvPr id="74" name="Rectangle 73">
            <a:extLst>
              <a:ext uri="{FF2B5EF4-FFF2-40B4-BE49-F238E27FC236}">
                <a16:creationId xmlns:a16="http://schemas.microsoft.com/office/drawing/2014/main" id="{54516B72-0116-42B2-82A2-B11218A366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611319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457155"/>
            <a:endParaRPr lang="en-US">
              <a:solidFill>
                <a:prstClr val="white"/>
              </a:solidFill>
              <a:latin typeface="Gill Sans MT" panose="020B0502020104020203"/>
            </a:endParaRPr>
          </a:p>
        </p:txBody>
      </p:sp>
      <p:sp>
        <p:nvSpPr>
          <p:cNvPr id="2" name="Title 1"/>
          <p:cNvSpPr>
            <a:spLocks noGrp="1"/>
          </p:cNvSpPr>
          <p:nvPr>
            <p:ph type="title"/>
          </p:nvPr>
        </p:nvSpPr>
        <p:spPr>
          <a:xfrm>
            <a:off x="643468" y="1033397"/>
            <a:ext cx="4826256" cy="4825409"/>
          </a:xfrm>
        </p:spPr>
        <p:txBody>
          <a:bodyPr anchor="ctr">
            <a:normAutofit/>
          </a:bodyPr>
          <a:lstStyle/>
          <a:p>
            <a:pPr>
              <a:defRPr/>
            </a:pPr>
            <a:r>
              <a:rPr lang="en-US" sz="5500" cap="none">
                <a:solidFill>
                  <a:srgbClr val="FFFFFF"/>
                </a:solidFill>
              </a:rPr>
              <a:t>SUGAR  VS.</a:t>
            </a:r>
            <a:br>
              <a:rPr lang="en-US" sz="2400" cap="none">
                <a:solidFill>
                  <a:srgbClr val="FFFFFF"/>
                </a:solidFill>
              </a:rPr>
            </a:br>
            <a:br>
              <a:rPr lang="en-US" sz="2400" cap="none">
                <a:solidFill>
                  <a:srgbClr val="FFFFFF"/>
                </a:solidFill>
              </a:rPr>
            </a:br>
            <a:r>
              <a:rPr lang="en-US" sz="5500" cap="none">
                <a:solidFill>
                  <a:srgbClr val="FFFFFF"/>
                </a:solidFill>
              </a:rPr>
              <a:t>ARTIFICIAL</a:t>
            </a:r>
            <a:br>
              <a:rPr lang="en-US" sz="5500" cap="none">
                <a:solidFill>
                  <a:srgbClr val="FFFFFF"/>
                </a:solidFill>
              </a:rPr>
            </a:br>
            <a:r>
              <a:rPr lang="en-US" sz="5500" cap="none">
                <a:solidFill>
                  <a:srgbClr val="FFFFFF"/>
                </a:solidFill>
              </a:rPr>
              <a:t>SWEETENER</a:t>
            </a:r>
          </a:p>
        </p:txBody>
      </p:sp>
      <p:sp>
        <p:nvSpPr>
          <p:cNvPr id="76" name="Rectangle 75">
            <a:extLst>
              <a:ext uri="{FF2B5EF4-FFF2-40B4-BE49-F238E27FC236}">
                <a16:creationId xmlns:a16="http://schemas.microsoft.com/office/drawing/2014/main" id="{7CDB507F-21B7-4C27-B0FC-D9C465C6D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579" y="460873"/>
            <a:ext cx="4828032" cy="11165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77">
            <a:extLst>
              <a:ext uri="{FF2B5EF4-FFF2-40B4-BE49-F238E27FC236}">
                <a16:creationId xmlns:a16="http://schemas.microsoft.com/office/drawing/2014/main" id="{7AB1AE17-B7A3-4363-95CD-25441E2FF1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2775" y="460873"/>
            <a:ext cx="4828032" cy="11165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8" name="Content Placeholder 2">
            <a:extLst>
              <a:ext uri="{FF2B5EF4-FFF2-40B4-BE49-F238E27FC236}">
                <a16:creationId xmlns:a16="http://schemas.microsoft.com/office/drawing/2014/main" id="{E9FD8D8D-C31F-493D-B560-5C7B66EC28EA}"/>
              </a:ext>
            </a:extLst>
          </p:cNvPr>
          <p:cNvSpPr>
            <a:spLocks noGrp="1"/>
          </p:cNvSpPr>
          <p:nvPr>
            <p:ph idx="1"/>
          </p:nvPr>
        </p:nvSpPr>
        <p:spPr>
          <a:xfrm>
            <a:off x="6419857" y="764528"/>
            <a:ext cx="5467351" cy="4826000"/>
          </a:xfrm>
        </p:spPr>
        <p:txBody>
          <a:bodyPr anchor="ctr">
            <a:noAutofit/>
          </a:bodyPr>
          <a:lstStyle/>
          <a:p>
            <a:pPr marL="0" indent="0">
              <a:buNone/>
            </a:pPr>
            <a:r>
              <a:rPr lang="en-US" altLang="en-US">
                <a:solidFill>
                  <a:schemeClr val="tx1"/>
                </a:solidFill>
              </a:rPr>
              <a:t>Truth:  The choice is yours</a:t>
            </a:r>
            <a:endParaRPr lang="en-US" altLang="en-US" sz="1200">
              <a:solidFill>
                <a:schemeClr val="tx1"/>
              </a:solidFill>
            </a:endParaRPr>
          </a:p>
          <a:p>
            <a:pPr marL="342866" indent="-342866">
              <a:buFont typeface="Arial" pitchFamily="18" charset="2"/>
              <a:buChar char="•"/>
            </a:pPr>
            <a:r>
              <a:rPr lang="en-US" altLang="en-US" sz="2800">
                <a:solidFill>
                  <a:schemeClr val="tx1"/>
                </a:solidFill>
              </a:rPr>
              <a:t>Safe and approved by</a:t>
            </a:r>
            <a:br>
              <a:rPr lang="en-US" altLang="en-US" sz="2800">
                <a:solidFill>
                  <a:schemeClr val="tx1"/>
                </a:solidFill>
              </a:rPr>
            </a:br>
            <a:r>
              <a:rPr lang="en-US" altLang="en-US" sz="2800">
                <a:solidFill>
                  <a:schemeClr val="tx1"/>
                </a:solidFill>
              </a:rPr>
              <a:t>Health Canada for use in foods</a:t>
            </a:r>
            <a:endParaRPr lang="en-US" sz="2800">
              <a:solidFill>
                <a:schemeClr val="tx1"/>
              </a:solidFill>
            </a:endParaRPr>
          </a:p>
          <a:p>
            <a:pPr marL="342866" indent="-342866">
              <a:buFont typeface="Arial" pitchFamily="18" charset="2"/>
              <a:buChar char="•"/>
            </a:pPr>
            <a:r>
              <a:rPr lang="en-US" altLang="en-US" sz="2800">
                <a:solidFill>
                  <a:schemeClr val="tx1"/>
                </a:solidFill>
              </a:rPr>
              <a:t>Artificial sweeteners do not raise blood glucose</a:t>
            </a:r>
            <a:endParaRPr lang="en-US" sz="2800">
              <a:solidFill>
                <a:schemeClr val="tx1"/>
              </a:solidFill>
            </a:endParaRPr>
          </a:p>
          <a:p>
            <a:pPr marL="342866" indent="-342866">
              <a:buFont typeface="Arial" pitchFamily="18" charset="2"/>
              <a:buChar char="•"/>
            </a:pPr>
            <a:r>
              <a:rPr lang="en-US" altLang="en-US" sz="2800">
                <a:solidFill>
                  <a:schemeClr val="tx1"/>
                </a:solidFill>
              </a:rPr>
              <a:t>Many options available</a:t>
            </a:r>
            <a:endParaRPr lang="en-US" altLang="en-US" sz="2800" b="1">
              <a:solidFill>
                <a:schemeClr val="tx1"/>
              </a:solidFill>
            </a:endParaRPr>
          </a:p>
        </p:txBody>
      </p:sp>
      <p:pic>
        <p:nvPicPr>
          <p:cNvPr id="9" name="Picture 2" descr="Metro Market - Stevia in the Raw Sweetener, 1.75 Oz">
            <a:extLst>
              <a:ext uri="{FF2B5EF4-FFF2-40B4-BE49-F238E27FC236}">
                <a16:creationId xmlns:a16="http://schemas.microsoft.com/office/drawing/2014/main" id="{96FC8356-1FEE-4F0A-A465-1A8B3641C3C7}"/>
              </a:ext>
            </a:extLst>
          </p:cNvPr>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981637" y="4490701"/>
            <a:ext cx="2163399" cy="21633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search Review: Is Splenda safe? | Precision Nutrition">
            <a:extLst>
              <a:ext uri="{FF2B5EF4-FFF2-40B4-BE49-F238E27FC236}">
                <a16:creationId xmlns:a16="http://schemas.microsoft.com/office/drawing/2014/main" id="{93BDCCCB-0571-4032-8F7A-0E0BC6CA3DC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91616" y="5302771"/>
            <a:ext cx="1952545" cy="1301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965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F1ADD25B-0A33-4EF2-90F4-4313926931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10"/>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US"/>
          </a:p>
        </p:txBody>
      </p:sp>
      <p:sp>
        <p:nvSpPr>
          <p:cNvPr id="139" name="Rectangle 138">
            <a:extLst>
              <a:ext uri="{FF2B5EF4-FFF2-40B4-BE49-F238E27FC236}">
                <a16:creationId xmlns:a16="http://schemas.microsoft.com/office/drawing/2014/main" id="{74DB6F31-1B9E-4237-84A3-0825BFDF4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80"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01259" y="702159"/>
            <a:ext cx="3409783" cy="4509924"/>
          </a:xfrm>
        </p:spPr>
        <p:txBody>
          <a:bodyPr>
            <a:normAutofit/>
          </a:bodyPr>
          <a:lstStyle/>
          <a:p>
            <a:pPr>
              <a:lnSpc>
                <a:spcPct val="90000"/>
              </a:lnSpc>
              <a:defRPr/>
            </a:pPr>
            <a:r>
              <a:rPr lang="en-US" sz="4000">
                <a:solidFill>
                  <a:srgbClr val="FFFFFF"/>
                </a:solidFill>
              </a:rPr>
              <a:t>BALANCED MEALS:</a:t>
            </a:r>
            <a:br>
              <a:rPr lang="en-US" sz="4000">
                <a:solidFill>
                  <a:srgbClr val="FFFFFF"/>
                </a:solidFill>
              </a:rPr>
            </a:br>
            <a:br>
              <a:rPr lang="en-US" sz="4000">
                <a:solidFill>
                  <a:srgbClr val="FFFFFF"/>
                </a:solidFill>
              </a:rPr>
            </a:br>
            <a:r>
              <a:rPr lang="en-US" sz="4000">
                <a:solidFill>
                  <a:srgbClr val="FFFFFF"/>
                </a:solidFill>
              </a:rPr>
              <a:t>HEALTHY PLATE METHOD</a:t>
            </a:r>
            <a:endParaRPr lang="en-US" sz="4000"/>
          </a:p>
        </p:txBody>
      </p:sp>
      <p:pic>
        <p:nvPicPr>
          <p:cNvPr id="8194"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4904291" y="463580"/>
            <a:ext cx="6275716" cy="6260029"/>
          </a:xfrm>
          <a:prstGeom prst="rect">
            <a:avLst/>
          </a:prstGeom>
          <a:noFill/>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67470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3426" name="Picture 2" descr="Four Cheese Pizza with Blue Cheese &amp; Side Salad with Roast Garlic  Vinaigrette – You Plate It: Dinnertime Meal Kits Made With Love in Per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512" y="176674"/>
            <a:ext cx="9756976" cy="6504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98309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0884" y="252665"/>
            <a:ext cx="8470232" cy="6352675"/>
          </a:xfrm>
          <a:prstGeom prst="rect">
            <a:avLst/>
          </a:prstGeom>
        </p:spPr>
      </p:pic>
    </p:spTree>
    <p:extLst>
      <p:ext uri="{BB962C8B-B14F-4D97-AF65-F5344CB8AC3E}">
        <p14:creationId xmlns:p14="http://schemas.microsoft.com/office/powerpoint/2010/main" val="20913212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AutoShape 4" descr="data:image/jpg;base64,%20/9j/4AAQSkZJRgABAQEAYABgAAD/2wBDAAUDBAQEAwUEBAQFBQUGBwwIBwcHBw8LCwkMEQ8SEhEPERETFhwXExQaFRERGCEYGh0dHx8fExciJCIeJBweHx7/2wBDAQUFBQcGBw4ICA4eFBEUHh4eHh4eHh4eHh4eHh4eHh4eHh4eHh4eHh4eHh4eHh4eHh4eHh4eHh4eHh4eHh4eHh7/wAARCACaAPc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JFLRRQAUUUUAFFFFABRSVRv9Y0uxbbeahawN/deQA/lSclHVjSb2Mr4iTzReHJY4X2GbEZI64PpXnug+FJb6wSO8aWKzLGRmPEk47KP7o/8ArV1et61p+ua7Z6fYyPOluxlmdV+QEdBnv1rTk3DPXJ9q+azGUKtZyvdLQ9nDTnQpKNrN6lSxsrext0trO3SCNRgBRg//AF6kbbHnc4Bz0Jpojd9xWRt3pkVnyTCG7H2sNg/KhyTkn2xXlVKj00NIxc29TTjmDDPylf7wPWo76wstUh+zX8MUyPyA4/UGoXuYzL5YPA4JGPyqW2Aa4LtLuAGFHpVRqPbcTi4+9sczqvh3+yIjJptvbeXn5mkXOPxHNYU/9vSOqWsdkzsdqhSep+teoSIHUrJhgR0NcM01tY+IkkDFYYbjH07flV1KS0s7I7cNiZSi+ZXaO40y2a0s7e13BikYDse5xyfzqSZ1RsFQSOuamUAEdCD3FVtT2qAzR5OfXFdVa8YaHkxfNPXqMnMSwb4ZhGSOdxyKq2cckl5ueJFVOef51RuLe4MxkhZY4s5Knkn3q5YTtJA6sjMwGAw4rz1OM6iurHW6fLDR3L6YeY5ycGpIZAZnEb71PQHoKpWEMm/95PsA6qDnNaMUSK5dRgAYHHWuylzTs1octTljoYHxA0aPWvD01vIgMkf7yI9w46YryrSPHnivwzLt+2NdWUXDRXPzgEcEZ+8v617Tqkvl2srqTjaeDXjl/BeXjy301nDPGzFg0bhHA9+x/GssROpTqKdJtM9PL4wqU3Tqq6PafBni/SvE1kJLWQRXK8S20hAdT7eo966OvmFY2lkW4srpkuVyVdXCTRn1HZq77RvixfWRig1/R5JYUVVkurc5kz03NGf6V62CzqE1y19H36M48bk8oPmo6rt1X+Z7BRWfoWsabrdit5pl3HcwsOqnlT6EdQfrWhXvRkpK8XoeI007NBRRRTEFFFFABRRRQAUUUUAFU9X1G10uwlvbyQJFGMn1J9B6mrMsixxtJIyoijLMTgAV4l458SSa/rPlxo0tnEzCzjQcSEcF2/z0+tcOOxiw0L9XsdmCwjxM7dFubGs+PNSvpjFpTrbEsFSLGXA7sx6CuDj8JrN4ok1zUb64u53yfK3HYD7Z5/GtZmaztv3ELSXMzbpZZBtUN7+w7AUgspJlbzdQumZ/vFW2qfYDsK+Yq1qlV3m22fS0qNOkrQVjd8G3Cx+IpIDsUeQNqjgAbjniu/HOc5Ht0NeE3twugeJ7SeLcvnjYpLE5I5xk16h4a8V2N9DsuJgkq+p4NFKsk+WWhxYyi2+aJrXq6hG5a1COpHO4ZI+lUJVvIQAwBJxucDp7V0MF5A6AI8bj1DZp8phmQb0jce/aiWC5vejNnLDEOGjic/JY+dJ5uZAxAGF4A/8Ar1o6bD9ntwvl7AT93dnNLJcWVqgAniTHYvXPeIfGun2CsI5BPKM4CngVPLToPnm9TS9SsuVLQ1PEerQaVZSXM7DABKgnrXgupeKJ7pbi4cnMpZlZTwOuDVbxz4xutWuWtVlMk8oICr0RT39qxIbAmPYu/hcYPSueddzfM9F0PSw1BU1bqfQnw68cWHiDTbUbit0bdC6nGMgYOD9a7UNHMANwPtmvi+3vtY8L6qlzZsZLTfuliB+YDuV/wr1PwZ8WYpZWg+0pcELypfa6j6GuhYqUF7yvHuv1OOrglJ3hoz3xoomXZtCk8A1WttNFqZPKZXRjuIPY+1cJa/Ea1aM7lKn0JyKWX4mWinZ5Y5/izSeLwsmpPcw+qYhXS2PQI4VWXznYLgdDxzSXt2sEbGSRRgZyeleWah8R4ArNGA79iWzXEeLfiLLJaPJdXawQrn+Lr/jS+vRty04tsuOBk3ebPR/F/iyFbaS2t5SzkEbyeBnisHQxPBYxQuS5C4J65NZnw18G6l4sSDWvEEV1p+khlktrV/kmvO4Zv7kft1PtXs2n6TYWL7rWziicDGR6fjTpUqnxVHqzd4ilR92Op5++lR3g/faV5mec+SQfrms6+8Nx8+S09s2MFZQWX/GvXJGyMh1wc80xpIVCmVgAfXpVyo038Qo5hNbI8Z0S01bw9qL3+jX0UVzkGSMSnZIPRlNereC/iJpuuXaaZdxmw1EqNqOfkmPfYf6Gp7zSdJvmD3WnQynGQ5Xa2PqOa858deDxoq/2hpXmy2jPuCE/vLdvVT6VtQrVsH71N3j1Qqn1fHPlmrS6M93FLXmnww8fvqQh0nXWC3h+SK4I2iUj+FvRv0NelV9PhsTTxEFODPAxGHnh58k0LRRRXQYhRRRQAUnalrN8RatbaJpFxqN0wCRLkDuzdlHuTUykopyew4xcmktziPixr3nY8OWcjM7Ya6VDgt3WPPYdz7fWuNjhIJ24eRgA7jgD/ZUdh/Oo9Kaa7lvdaumJlvJGIz1Ve/8Ah+FaFjHdXGFtbVpZH/1aDn/gTH+EV8jiK/t6jm/l6H1eHoqhTUF8yIQyKuxhvX0qSKIx8jp/drqdM8LCOPOoXxkkPL+WMD6D2rVh0DSoxlbTzPTcSalUpMznjKcXbc8k8XW7XthNHFtE4UmFmGdr9j+deQ2/jS40GeSw8SLJaXKMR5yKWib8RyDX1lc+F9GnH7yxZPdHK15d8Tfg79sE2oaLm9VvmktJR+8B9VP8X061E6Ka99XX4hDFQk7J29ThdE+IcU0O6w1hJADghZOQfpWpN8SL1IjHJqTKPXfXmeofDW2+0N/o7QyKcMMFSpHY0yH4fKD87SMM9GYmub2WG6TaOnln1iddefEW3/j1ASMT0VtxrNm1rVdcfbZxyW8B4Mjj5m+g7VLo3gy2t8EQoD67a9p+DvgWwe2OsX9ukoWYfZQegK9W9+f5VNKlSnU5aSu+7HVk6UHOpsY3w3+DtwwFz4ijeyg2hlRJAZpSfU/w/wA69MsvAPhG0IWPRY5WUdZ5Gc/zrqjgnp9TVNblWdlHY9c9a9R0qVPpd+Z4ssVWqPR2XkZh8H+GHUq/hzTGB7G3Fc54g+EHw81c7pfDcdpL2nspWhkX6EGutvNSa0JOQxPQHtTLPVbyYH/R1fB6oKzeKpRly9fQahXtzX09Tw7xb8DPEVjE7+CvF0lwO1pqQAZR/sydD+NeKX9t45gunt5byMSwSNG48v8AiBwRX3US0wO6FkyO+MiuC+IvgyDUG/tK0hU3QGJFCgB19frU1W4rnhFP5HVha/NLkqM+UY7HxrdSBJtR8lCOTHGAa9N+DPwsh13WH1LXpZbyCy2mRZHz5rnovsOMmuoi8OhGCyRiIdmYZFejfCyxt7TR7tVwW+1EOQe4Arno1p1ZqPLZHZioqlSck9Tq4IW8oMqhUAwOwAHQVHc3NvHC6rIXlIwAvan3kaSxgNK6L/snFZs2n2ckLLEksTYOJAxzV15TWkEvm/y/4J5VNRlrJlmKNjGF8zO3G5uuCe1RXkL+ajKCUHQgZbPrVG3kmtdsJvG+Ubm4yT+NX7NkvlWaFZAOpLZHP0rFctRcqWpvKLg+boaMbhoFALZHHz9aSWGOeJoZEV0cYKnuDUdvBMrnbJ8pP3WHT8adqE0dnZS3DsNsaFjngcV6NO9rs43pL3WeL38mmaTrGopdmaCy3OrNtJaHa3DADng8g17D8L9em1nQjDeTCa+syIpZB/y1GMq/4j9a8WRjq02oSyTfv2L3EIHRhnOPyrsPhNe/ZPEdjJtWNdTtTHIiuSN6nKk56HGRWeV4n2ddJfC3/X4/metmND2lC73X9fkez0UlFfYHygtFFFACE4FeKfFvxI15r0mnweXLaWUTLjOQZmHLf8BHH1zXoXxI8Rx6DoMjJJtvLkNDaY5+fH3voOteD6ctudRihlkMkeDJOzHblvQV4Gc4zlXsYvXqe3lOFu/bSWnQ6TwlDcaxFa6NaxyIqJ/pFx2Rc8/ia9UsbSCztktbOKOGJBgAdT9fesP4drH/AMItb3G2ANclnYRDjG4hfyAroj3+b8K8ylHkgtdTTGVnObitkIJCgKqp3ds9qil1QwNtkixjqdwFFzIsbnfhiFyMdTVT7OLyMuEB38h2AyBWc6lT4YPUxhCL1mtDZtZDPAHcZPXjtQynGVwCPeuehnvYpytxcxKvmbY2XOQPp061sRtux+8kdh/ERgVtSr8ys0Z1KDg99Dk/iB4dtL0DVhGyXCYSXZj94vqfcVw50QbsKrHn0r2K9hE1vJDJGCGHIzXn7NsEo5LIxXj1HauXE4eEp83c9fAV24cr6GB/Z6W+XkjyijJ9K9Y8IvB/wj1r9mx5fljG3pXl+uPczWJ8iR7YEEEMPvfUVvfC7xJE2nLpNwSJrRVjc5zz0zRhZRo1Ldx5hGVSmvI9AupJtn7uPd7ZxWBPaagtz564gRmzIqtnI7fQ10ccgkXcjZ9xUd6C0IVgMZ5PtXViKHtFzN7HkUavs3axzjQTXN3E7SEQAlZCxz+db6S28MAjgAdB0Yd6qSWka2rR2+1V5YjGQxqbTrJpLaN5cxsB9wcj8DWNKnKMmorVm1apGcU29ESi4iwd8oUjt61PKivFtzlSOtEdnBE3mBAXx972ps8myLcxA+pwAPWu2mpR+M5Lpv3Tza6Vre4uIDwY5GUjOc1W+H2tLp/i7UNAlIiW+Zbm2Ynhm24Zf0zSSyiW+vJ1bPnXDPkd+eK4X4gpdWmpWWsWqsZbVt6H1xnI/I15zlyvmR9FKHtIcr6o+ikZd22TKdiOopLqEuuIJBkjuOK8n8B/FS3vtPT7RNv2nYWIwVPo3oa7fT/FmmSTDdcNGPet/rFKfut2/BnjzwtSDujasdDjjZpJWDO3p0q+lrBHHtzjj+HisiXxFpyje91Ft6isXWfiBpFqrCKZHIHr0rSLw1JaWM3DEVHqdXdzW9rGpkO1R3Jry74oeLUktRp1pISZ2MShTyc9T9AK4j4l/E6SS1ItXaUlwscaH5nPt7e9QfD3TdS1OddW1zDysMrF2jXt+JrKrXco2jomduGwtpJyNIWVzbabZ3yO0aiTyicc7SMH8DWl4cv5bW8sm8sLHa34VJARhueR+H9aPE41i6ZrXTfJWFV/ebx29PSs1Ifsmm+QriQwhmdgON2Mk1zUabhUTXQ9GtNSg0+p9ORtuQGis3w1dG70WzuCeXhRv0or7xO58UalRzyCOMsxAABJJ7D1qSuA+KWtKY08N2t0UuLld9yUPzRQDqT6bjx+dZYisqNNzZrQpOrUUEeeeOdVm8Ta3PqEKu1lbKY4AegUdW+p6/TFZdjYJLYvcXCHfJH+6VeMA9Ca6BbW3bTfssOfKAI9+etYOgXzW+n3VrMrz/YXaMOF5ZB0OfbpXxVb36jnUe59hSShDkgtj0L4W30N14Wh+zuF8iR4So7bTXXENgMuWPpjr9a+efh/4om8M3Vxa3B2x3DfakRj1VjyPwINe2eHvEdlq0KS28wBYDK55reE4tctzycRSkpORpRx+ZKZJ0KjPC7RzUrkuR1C9AOmKkWSNiCSCfU02fbJhfMUZ6gN2qvZ8qdjm5m3qc/q9iJrpQSrFcMEXoT2J9K29Ht5be0JuJC0jHhs9B6VLBbW8OWVBubq7c5qUzDB5PHqaijh1GftJbl1a7nFQWxW1G6W3heQuBgEgHua8jVZL7UL6W2unt2M5LA5KPkZz7V1vjjXreGOS3jmSRlUljnO31rl/BEMs+nIwjeSeeRpCqjPX/62KxqyVapy9Eejg4eyhzdywI71k8u4igdQuN0bZz+Brjdaa+0W+bU9MjaSUf6yMfKzqO2K9atvDd7KxEsQtxjOW5/lUV94E+3R7ZbtcjodhyPxqnQm1axrLFUVuznvAfxS0e+jEMkjwzqcSwycMh9xXo+na9p2oR4hnjfPvXi/jL4F3dy7aho2pq93HyuG2Pn0z0NcIdR8Z+Bm2a5pmoeSjbftHlFefc9DVKVakrLVdn/nscsqNGtrF/16H1ejW68l1X8sGpTdwBeJEAHvXzBbfF62ZAJL9o+mRKpWoLn4wWasynVIQB6Gqjiqq0VJmbwKe8j6fm1K1RSTcIOOSWry74i/EO1RZbGymzH0eTPB9hXimr/FaW+RoLFpbqQjgICF/E1m6Dp+ratqa32qzMx3gpEo+SP8O/41NWpVnH3/AHV+LN6GEhCWmrPc9JcvZxshVgVBBB607VrFr/TpYJIcEj5cNk5p2heGb90WbR2WBTgyLID5JPfHofpXZW3hvbCvnXJaTHPlpx+tQk5aNHTOtTp7s+YfE/hfUrK9a80u4msLxeTtHD+zKeDWVJ448QaYnlappl05X+O2OUY+uDyPpX1VqXhGG8h8uR1cf9NE6fQ9q43XfhbcNG0lmsVx/wBMyfm/A96VmlaceZfiL2tKfwyszwDUPimrwhIIr+ST/nmYiD/hWRP4i8Va06x2dq1kjfeeX5j+Ar1u/wDBEVvcmK6smgmH8MibTVy28NxwJtNrtK4JLDBA+lJYnD0/gp6+Zaw85by0MP4VeDLLH9p6tPNe3v8AG0nO32Ar0LWtQOjaYP7Mt1Rnk2s8mTtGOtWvD6WNrALeHmdhluKu6pLZfYyl3A0sZOGXZkAHgk+1Pn9oudvUrl5PdSOWGrXNxaLF52UAyMHjJ71JdMw07CMC0i+WDjqTUmseH4dEeNbdt9rcJuj2sW25HC+1W/BOnyax4gtrTbmC0KzXJxwuPupn+8Tya9DDUnVkoo83EVVSi2z3bw7F9n0y2g6eXEq/kKKsWC/IKK+rPnC8elfPPizVP7W8b+IZrKTakYWHzAOoj469xmvf76QraysvUIxB/CvlzwxNbw61JC0h2XZkDSF8gF/b614OeVGoQgup7eS005Tm+ljqdPvVkjFu6m2mZM4P3WHqprO8MW8zWLRp5ZsxdM+5vvvgcfgeDVu/hktNDkUn5mj8ondghuRnPTFV/AWpWOo6O32IuGilKTxyEbkcDGPp6V4Fm2rnu6JOxw3xH0O68oCF2R48+U46j/PpXJaB471Tw7MtvfTiMj7r5wDX0DqNjDfWrQzpkMOoHI968m8aeB4pvMilt/OQ/wAQQ4//AF1acYe7NafkYzp8+sdze034wuDGGm3DjPuK6mH4r2JUP5xBxyMc18yax8Pbm2Jaxup4BnhQxxWU+k+MLVvLjufNUf3gc11xoU5q9Or95xyi0/egfYUfxStI7cymQOT0GM5rjvFnxLub5wTdC3h+6FDYr5905fGjJ5LLEvo5J/lXU6F4Uu7p0m1ad7h1O4A8KPoK561LljapU08jWlSTd4xO20/WJtfvYrC0V5opWAdgDmQ54QfU9a+k/BmhroOixQOoN4RmZ+uCf4R7V5d8ENDgi1n7Z5YX7LESny4G48Z+te1K4xkc/WqwVOEVzpHPmFSSapfeKFLtgnmn+Vgf6zFQSeZJu2zbSemR0rMvIrm3VpWlMigZJzjFbzquOvLc8+FPmdr2NQzW6SbF+dz2HNR3tra3lvJbXUMc8LjDxyKGUj0IPFZGi3iz3EjMpUKBsk6q4IzkHvWx5gVQ3B9KilW543kXUpOnKx5V45+DGhX6i50C0t7GfnzIHyYpfpn7p/SvL7z4S+XOY5NMWKVR8ykjH4e1fVZ2uucduRWPr2lQ3MDSqgEqD5W7/T6UqlJ/FB2OrDYu3u1Fc+a7TwPHYTbDZ+Wev3ePzr0z4deB4Lgi+ujm3VsLGv8AGw/pWzMUWB965GOhHFdb4Rt1tdDt1hjVN43lQP4jya5adHnqe87o78VWdOl7ujZq2tlHFGqbQqKMKg6CpGkiU44wPamNKyD52YetZmo3jPujt43aQjjj9a66tWNNaHiwpyqS1LxvomuBCg3E+1LM0Y27gF3dycVhWyy6bEWhiuHlf5pGkztz3+lSXsjYW4ZfmXnGCRmuZ4mSg3Lc6Pq65lyvQs6zpllqtt9nvoBMmflboyH1B7V5x4p0S80i4jaad57N3wsx5K+x969UtXWaFS3UjPBqPUtPiv8ATp7O4ORIhAyM49DWk6Crxut/63Lw+LlQlZ7HjGqtYOqmw89XUddp+aoLT7HKxOqXkzbDuWElsZ9W/wAKs3mLf5Yd0U6EpKQcFSOCPaqU9vdyRG9ZNylNxdyBkCvLbaltr+B9CrW3NC7mXVLUabaTKq+YFEzfKIsngD1716l4D8N2uh6ZFZ2qEAcszHLO3ck9zXz99uMkkE0TbE80YGecg/e+lfVWkbJbGCeNg6SRqysO+R1r6nIZ80ZJ7nzWd01GcZItwIFA7UVKoxRX0J4ZS1Jh9lmXIA2NknoOO9fOkX2Xy1m+wQm+ypLqvzTKp7ex7V9Capta3mjkYhZEZGI7AjFfLmuT3Oj6lNpiuIXikGyTd94g9MnoCMfnXgZ5CTjCUT28lkuaUX1sb1/4u0i5lltJriOFj8vkzIVIPufb6VQjtxZudZ0Fo5bkffETBo5l7q46/Q1zviuz0bxXbmeVmhnXKm4Eo8wMOqlO/sa4nT9L17woG1Lw7qYvY43zJbkspY+wPQ/SvBjBS15rS8z3ubl0tofRdndz3FpHM0SxMwBZS2dpx0zUjzXO3/Vq698V4loXxZvrjXPsklxEjtgMl2u0ce4/nXpdn430dsQ6gxsZyvGW3RP7qw7fWtWpR0loZ2XQ22s7K9hO6PcpyrKe3sRWTdeD9Ldt0SlDnpjIA9quJqNphbqzf7SspCsLch8ntnHetjneB0NZtRluUro5E+D0U/uzF153DnH1rS0zw7a2pDyKJCB0PTNbuMcnrSk/MR1+lJUYJ3Hzy2LXgfa/iGSEcBYQ2BxgZr0JFVYyzHpXlnhS+8nx/DCXAhltHBIP8W4Yr1TcuNp6H2rvoW5WeLj7+0Ksk8O4qHOR2xTGeOSF42+YbSGVxjIPbmrEltbntwPemTW8RjwAyk9DnINQ1NHOpR0KaW6rbRQQwhECYAU8KB2GKsW9kGTG9gOy9hUkUMkahdxOBnGKs2jbgUK4K9QacKSbXME6rtoxsNv5Q+8TRKF8tt/3e9Sk9fSsbxTrVto2lSXlw20DCqO5NbyUacb9EZwUpyS6nAa3f7J7gQY5dguOg5rrPhde/b/B1jMZfMnG+OVjwVZWIxj6YrykyTNpqTQyGYuGcSHqcknP60z4deMJtD1e4066Yi3kO7b7eo9wa82FVU58zPcxNF1KVke+TxljuZWYep61BLb5kDoV+7wAeah0bV7fUIUkiuBIp6AD+dajMGXnbk+grs5I1FzRPFfPTdmY1qzwl8bGyeQx/r2q8sm5AHiEZPoP6082dvICSihj370QxCHMfBjHTLVjTpTg7PYudSMvUZDDHDJmIhQeqt61LI3lxu77kCDJ57U25ngtIWmmKIg6t2rz/wCIHjq0s9Km8ibKFGUnP3mPAX8TiuqKjSViYxlUZhz3VnfeLdRK+XLvBduOCM1xPibUdSvdTGnkGJJm+WNR/q4gep/Dn8q2dHWTR9DM15KGn27pZMc7m5IH8q5VtQfbc3zE/aLs+WjYx8g64ry5v8T6OktF5DWnjF3ttwn2ZAUjUDjA9/frX1J8OJWm8DaLI2Qxs0JB7cV8mQyfKnTb1B9sV9UfC2R5PBGjswILWiHBGCOK97Jo2nL0PGzl3jH1OvopB0or6E8AxdV5Rx9a+ePjXorRzPqifMgUiRNufx/pX0VqSbga858d6V9stZI2XIYGscRRjWg4SNKNV0pqcT5Wi1C6tImeRopdyZiITLA+578cVYOvSwQrJHk4XdkDrxVfx14c1jw9ezSWluZrRpC5Tbn8PpXGTa3aKhzm1k4LRlsDd9PSvnamBkpWaPoaOYRmt7GtczLqFnu1Czt55prhnXbDtcKegDDpiq2nza7DKtrpzSXbZURwTurnB6454A6ZNZY1Mz2ZnjlaSbkLEW+XPtTVMaMsrhIpPKC7NxH1B9ea1VNpWaN/ap9Tv7HVr/QLNNWmsdQsmikIY27iQIQeCVBztz7V6NpHxS0u6sIrz7RKWcjzBv3Kx74B6fhXgUOp3lpLG1vcOX2hRIrHcvtk9gKrR6ldwanMbKR43uVImWJBhuOXwf4vcc1zvBKfky/b8r7n1VH4y0f7L55vAy5y2XwV+oP+NaGkeINN1FgsV5bMD3M2Dn6Gvjy1ku5eL1ro28Uu5Y5HILe7dzXQrrvknzJISq5yTCdpRcdfQ1lPASg7KVy44iMlse++ONcTStWttQh812tXxMIhztPB47+v4V6R4L8fQX0Nu7Tx3NtIvyToc/5+lfM+g6tfahpaXED/ANo2cgwGxlkPcHHQim6RJrfhzWTqmko0iNnz7KQkJMD6js3o1Zwg4NpuzMa9NVUmtT7bstQtbtd0bKcj1qyroBtIBFfN/hn4hWN1EpS9fS7oHD216fLZT7How966u18Y6iOY7iOYEdY5VbP5GtPbuOkonmywy6M9kyi5IYn69qiur2C0iaSaZI1AySTXhuv/ABPm06JluL5YcdSTyK8z174nXutStFp5ubvORlQdv59KPbSa92JUcLd6s+jNb+I2i2UbCGTz3wcY6Zrx/wAUeLbvxdqLafHIzx71LlSdqqD936n+VcBoWm+J9YYfbZBawZ5VMlmH17V6PoOlWuj24WJCrgdVrhr1ne0pXflsephsKlqkaht7j7OFkcIh4VV42j0HoK47xpo9zHH9qspvmU5Ei84OOnuDXXEbiCpJJ7nirQjVY2NwrMpXkEZGDXJGo+bmPQlTXLY4rwD8QrrS2WC4bZMh+ZC3Ueor1bTPizpSoRNHKdxzy4JU+gryjxp8O31FGuNJY8jcmUKuh9m6GvL9a0X4gaGVW6s5BH/C8ifeHrkcV6NCCf8ADly+R5lain8SufX1n8SvD867pJXU54UmqmvfE7SrW0mktHVpFHG89Pevjn+1vFsKbRpsjNnqHwDV6ytfGmsHy3txZxn7xyWf8K6/Z1Ir3pqxyqhBvRM9g8b/ABTubzTJJJbp3GcJEp5Y+gFQeDNN1fWJINY12JrW2hO62s2PzM399/b0FZPgD4eWsE4uNUu2LjnfO2fyr2A20NvCkcajy1UYYnqK5HOMm+XXzOyFDk3OK8a3LSCDTYm+dmyxPTnp/WuSvLgfaDGo3paq6KuMcDoR/Ot/xHqEM+pvMYSgjBhUHnPvXKXRjkd/STrk9x2FZUo3k2dU3yxNTQNPl1XWtP0q1JLXEyggHoo5Y49MZr680SBLazhhjUKiKFUDsBwK8Q/Z28OeYLjxNPGQZGMNqCOij7zD+X4V71aLgCvrMtw/s6fM92fK5hX9rUstkW06UUo6UV6JwFSePcDmsPVLASqcrXSutV5oQw5FMTPJ/EvhWC8RleEMD7V4z42+DemXzvMlsFc5r6vubBXzwKxb/RkcH5B+VS4phzHwh4h+D2o2O59NuJYiDkKTla4TWdN8TaZldVtJJ1U8TKNxA/nX6C6p4ZikBzED+FcZr3gO1uVYNbqQexWs3SNIVpR2Z8SQ6okytDHMY9wwfUfStaK5jZ1uVH79Fxu6c+te2eM/grpt4XkjthFJ2eMbT+leSeIfhj4m0WRnspDdxD+BuGxXPPDp7HbTxz+0inGxeRZPMaMsQWkXrkjkikvBH5EkJmlcbQpmb+LjrisQ3lxp1x5WoWdxbvwMSDgY9K04b5LiIESIFbPKnkcY61yzpSg/I74V4TWjHQwzafbBtN1ae3EvzN5TshcY+tTJ4j8SLB++1jUIoQCoXzPmcdqg1G9jjsUmRWSTcFUADpTbvKwxz7ZMMNx3jlSegxQlzfGr+pWifusltoxLIJ9RvrhUkBDzAGQ4PYgmtlvAPmgv4b8QfbmVVJiBMEmSegBPP1zWHbzxW+nyXSpLjzBuwcnPtmte01GeLF7ZySpKyKQwBDkH+EelZVHVWsHb7rGsI0paTR0Hh3RNH0LxTbWPjy41HewVtv2kNEwbplu3419A6NovhGRxFptrbLEoGxmuPmY+68V81nWopoF02WOISMAZGb5pGzycsc5+lRR6hqOlymbR9fmCF/3cU6F0RR05/wAK4KtCpW+J6+e3/AOqM4Q+FH1bDY6dJujSHytpx+6YjH4Gkl0bAzHc/wDfxePzFeUfDv4njVpF0zxHfPpeoYxFcxu3kTexBzsb9K9T066jkG0azbTt0xG43fiO9ebUw6i+WcbM6Y1W1eLIBDJbybZrV5Dngq3ykfWr1qrKxkjs77PoJFCn685qSeC1mjx5gEnZkbB/Fe9JbWNwVDLqoUf3RH/Q1gqUovRafI0500EE+12E0d1ZIe6ylkB9xggVfhitY02p5TJIPmHB8ys+6tHhzN/akyvjny4wMj0wKbompW88G6O4guQDggHZKh75Rv6VrD3XZr+vkRLVaMi1bw7ZXUgktdKs1Y8kr8pz9OlR2Xh9VdUktBAp/iWUZz9K3luYBEZjuKAZ4BJPtj1rmvE/i6DR8S3O1jnm0GPkX1ZvX2HSnKnG+pKk+iIb6403S71Uvry3YBhmNtxO33wKq694qhmTydNd3kY7UIX+HHUVy+tfEmy1qA2el6c7XTHayxpuJHpnt9TWcsM2mxtJeSx/bX/5ZIciJfTPrU+y9ndLqWpX1ZJqUheYKGc7R/F2Of8A9dHhrSbnXvEFvpMK5a4mG4j+CMfePtxVOWVpVMhPIA5xjJNe4/AfwrJY6a2t30Y+1XgAhBHKRD/HrXrZfhfazS6I8vMMV7KDtuz0/wAN6bb6dYQWVpEI4IUCIoHQV0MK4AqtZxYUcVdQV9UfLjqKKKBhSEUtFAEbJUTwqc1ZpDQFjLns1bPFZt1paMD8tdEetROBg8CmKxxN9oaP/B+lczq/hOGYHMQ/KvT7gDHQdazbpV9B+VBJ4J4o+GNhqETpNao4PUFQa8f8UfAkRSPNo8s1o/ZR8yflX2Fequ0/KPyrCv0TJ+RfypOKGm0fCmueC/GWjNtutHlvIkyBLBzke461lRX9wkIjuoza3KEgCUENj6HrX2xrUMW0/uk/75FeO/F7TdOk0OWSSwtXdQcM0Kkj8cVhOhF6HVTxdSLPE1vvMjR/NL8KG2xgZ7ZIqQ3iqGWSMQxqQsTA5JPpXJyu8d7KqMyqM4AOBV/SmZi25i3GeT3rlnh4o9GlXlKxsRiKHUDO2FDYWMOcBT071LdqYTmGTyeN338gqDjIFZtn+8s4y/zHfnnnuadeqvkSttG7Z1xz1qeS8lqbc9kXp3l2iWePfk4R067fXFbOj+JdQsgIJLxLwKnysX2Mh9M/41zMZP2KM5OcEfrWraKv/CP3p2jP2iPt/stWU6UZRtJGsakou6PUPDHxOkURw3M6rIcKguBkD0w3T9a6K3+JckMv+k3sXmRZ3CVwQR/gPavEvDqqdNClRjeeMVdEcbzKXjVj7jPevOqYKnztLQ6oYiUlqeqav8X01C5trPQLae5mDfvWhiMin1H/AOqi88TteXC3Q8PFmC87YZPmx3IHcVyekgWzQm3Hknz8/u/l52H0r2D4Zyy/8I3ZN5j7vN67jnnrXBieSlokdME2r3OGm8Ua4bdrWw1K5TJ2+QEYHntzVvQ/COparphvdauWWKaXaYWyJcDknmvZ4YYf7Slk8pN+/du2jOdp5zXCa9NM2ofNNI21zjLHisqs/ZwTj1Kov2kmmYlz/Z3hvTVsdMtI7J5Yv3jthpHIPQkdfrXKSzNcSFhISe4PNWPEDM0oZmJO4jJPbmsuEnyV5PL81rRp6cz3FWlb3Udx8O/DsniXxJb2hUm1jYSzt2AH+PSvqzSbVYYkjRdqqoCgdgK8V/ZwVfsepvtG7zwM45xjpXu9l90fSvrMDSjTpK3U+RxtWVSq79C7CuAKnpidB9KfXYcoUUUUAf/Z">
            <a:extLst>
              <a:ext uri="{FF2B5EF4-FFF2-40B4-BE49-F238E27FC236}">
                <a16:creationId xmlns:a16="http://schemas.microsoft.com/office/drawing/2014/main" id="{843176D0-5510-49D3-9177-E680A44C48DA}"/>
              </a:ext>
            </a:extLst>
          </p:cNvPr>
          <p:cNvSpPr>
            <a:spLocks noChangeAspect="1" noChangeArrowheads="1"/>
          </p:cNvSpPr>
          <p:nvPr/>
        </p:nvSpPr>
        <p:spPr bwMode="auto">
          <a:xfrm>
            <a:off x="5943600" y="3276600"/>
            <a:ext cx="3844506" cy="384450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4" name="Rectangle 3">
            <a:extLst>
              <a:ext uri="{FF2B5EF4-FFF2-40B4-BE49-F238E27FC236}">
                <a16:creationId xmlns:a16="http://schemas.microsoft.com/office/drawing/2014/main" id="{23BAB37B-624D-4C11-B29B-4B60E2565D15}"/>
              </a:ext>
            </a:extLst>
          </p:cNvPr>
          <p:cNvSpPr/>
          <p:nvPr/>
        </p:nvSpPr>
        <p:spPr>
          <a:xfrm>
            <a:off x="5977217" y="3244335"/>
            <a:ext cx="251992" cy="384721"/>
          </a:xfrm>
          <a:prstGeom prst="rect">
            <a:avLst/>
          </a:prstGeom>
        </p:spPr>
        <p:txBody>
          <a:bodyPr wrap="none">
            <a:spAutoFit/>
          </a:bodyPr>
          <a:lstStyle/>
          <a:p>
            <a:r>
              <a:rPr lang="en-CA" dirty="0"/>
              <a:t> </a:t>
            </a:r>
          </a:p>
        </p:txBody>
      </p:sp>
      <p:pic>
        <p:nvPicPr>
          <p:cNvPr id="7" name="Picture 6">
            <a:extLst>
              <a:ext uri="{FF2B5EF4-FFF2-40B4-BE49-F238E27FC236}">
                <a16:creationId xmlns:a16="http://schemas.microsoft.com/office/drawing/2014/main" id="{70A0420C-ABD4-4764-990C-C505AB19B445}"/>
              </a:ext>
            </a:extLst>
          </p:cNvPr>
          <p:cNvPicPr>
            <a:picLocks noChangeAspect="1"/>
          </p:cNvPicPr>
          <p:nvPr/>
        </p:nvPicPr>
        <p:blipFill rotWithShape="1">
          <a:blip r:embed="rId3"/>
          <a:srcRect l="11928" t="13596" r="-1452" b="13158"/>
          <a:stretch/>
        </p:blipFill>
        <p:spPr>
          <a:xfrm>
            <a:off x="1408723" y="223509"/>
            <a:ext cx="9374553" cy="6410981"/>
          </a:xfrm>
          <a:prstGeom prst="rect">
            <a:avLst/>
          </a:prstGeom>
        </p:spPr>
      </p:pic>
    </p:spTree>
    <p:extLst>
      <p:ext uri="{BB962C8B-B14F-4D97-AF65-F5344CB8AC3E}">
        <p14:creationId xmlns:p14="http://schemas.microsoft.com/office/powerpoint/2010/main" val="36230941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AutoShape 4" descr="data:image/jpg;base64,%20/9j/4AAQSkZJRgABAQEAYABgAAD/2wBDAAUDBAQEAwUEBAQFBQUGBwwIBwcHBw8LCwkMEQ8SEhEPERETFhwXExQaFRERGCEYGh0dHx8fExciJCIeJBweHx7/2wBDAQUFBQcGBw4ICA4eFBEUHh4eHh4eHh4eHh4eHh4eHh4eHh4eHh4eHh4eHh4eHh4eHh4eHh4eHh4eHh4eHh4eHh7/wAARCACaAPc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JFLRRQAUUUUAFFFFABRSVRv9Y0uxbbeahawN/deQA/lSclHVjSb2Mr4iTzReHJY4X2GbEZI64PpXnug+FJb6wSO8aWKzLGRmPEk47KP7o/8ArV1et61p+ua7Z6fYyPOluxlmdV+QEdBnv1rTk3DPXJ9q+azGUKtZyvdLQ9nDTnQpKNrN6lSxsrext0trO3SCNRgBRg//AF6kbbHnc4Bz0Jpojd9xWRt3pkVnyTCG7H2sNg/KhyTkn2xXlVKj00NIxc29TTjmDDPylf7wPWo76wstUh+zX8MUyPyA4/UGoXuYzL5YPA4JGPyqW2Aa4LtLuAGFHpVRqPbcTi4+9sczqvh3+yIjJptvbeXn5mkXOPxHNYU/9vSOqWsdkzsdqhSep+teoSIHUrJhgR0NcM01tY+IkkDFYYbjH07flV1KS0s7I7cNiZSi+ZXaO40y2a0s7e13BikYDse5xyfzqSZ1RsFQSOuamUAEdCD3FVtT2qAzR5OfXFdVa8YaHkxfNPXqMnMSwb4ZhGSOdxyKq2cckl5ueJFVOef51RuLe4MxkhZY4s5Knkn3q5YTtJA6sjMwGAw4rz1OM6iurHW6fLDR3L6YeY5ycGpIZAZnEb71PQHoKpWEMm/95PsA6qDnNaMUSK5dRgAYHHWuylzTs1octTljoYHxA0aPWvD01vIgMkf7yI9w46YryrSPHnivwzLt+2NdWUXDRXPzgEcEZ+8v617Tqkvl2srqTjaeDXjl/BeXjy301nDPGzFg0bhHA9+x/GssROpTqKdJtM9PL4wqU3Tqq6PafBni/SvE1kJLWQRXK8S20hAdT7eo966OvmFY2lkW4srpkuVyVdXCTRn1HZq77RvixfWRig1/R5JYUVVkurc5kz03NGf6V62CzqE1y19H36M48bk8oPmo6rt1X+Z7BRWfoWsabrdit5pl3HcwsOqnlT6EdQfrWhXvRkpK8XoeI007NBRRRTEFFFFABRRRQAUUUUAFU9X1G10uwlvbyQJFGMn1J9B6mrMsixxtJIyoijLMTgAV4l458SSa/rPlxo0tnEzCzjQcSEcF2/z0+tcOOxiw0L9XsdmCwjxM7dFubGs+PNSvpjFpTrbEsFSLGXA7sx6CuDj8JrN4ok1zUb64u53yfK3HYD7Z5/GtZmaztv3ELSXMzbpZZBtUN7+w7AUgspJlbzdQumZ/vFW2qfYDsK+Yq1qlV3m22fS0qNOkrQVjd8G3Cx+IpIDsUeQNqjgAbjniu/HOc5Ht0NeE3twugeJ7SeLcvnjYpLE5I5xk16h4a8V2N9DsuJgkq+p4NFKsk+WWhxYyi2+aJrXq6hG5a1COpHO4ZI+lUJVvIQAwBJxucDp7V0MF5A6AI8bj1DZp8phmQb0jce/aiWC5vejNnLDEOGjic/JY+dJ5uZAxAGF4A/8Ar1o6bD9ntwvl7AT93dnNLJcWVqgAniTHYvXPeIfGun2CsI5BPKM4CngVPLToPnm9TS9SsuVLQ1PEerQaVZSXM7DABKgnrXgupeKJ7pbi4cnMpZlZTwOuDVbxz4xutWuWtVlMk8oICr0RT39qxIbAmPYu/hcYPSueddzfM9F0PSw1BU1bqfQnw68cWHiDTbUbit0bdC6nGMgYOD9a7UNHMANwPtmvi+3vtY8L6qlzZsZLTfuliB+YDuV/wr1PwZ8WYpZWg+0pcELypfa6j6GuhYqUF7yvHuv1OOrglJ3hoz3xoomXZtCk8A1WttNFqZPKZXRjuIPY+1cJa/Ea1aM7lKn0JyKWX4mWinZ5Y5/izSeLwsmpPcw+qYhXS2PQI4VWXznYLgdDxzSXt2sEbGSRRgZyeleWah8R4ArNGA79iWzXEeLfiLLJaPJdXawQrn+Lr/jS+vRty04tsuOBk3ebPR/F/iyFbaS2t5SzkEbyeBnisHQxPBYxQuS5C4J65NZnw18G6l4sSDWvEEV1p+khlktrV/kmvO4Zv7kft1PtXs2n6TYWL7rWziicDGR6fjTpUqnxVHqzd4ilR92Op5++lR3g/faV5mec+SQfrms6+8Nx8+S09s2MFZQWX/GvXJGyMh1wc80xpIVCmVgAfXpVyo038Qo5hNbI8Z0S01bw9qL3+jX0UVzkGSMSnZIPRlNereC/iJpuuXaaZdxmw1EqNqOfkmPfYf6Gp7zSdJvmD3WnQynGQ5Xa2PqOa858deDxoq/2hpXmy2jPuCE/vLdvVT6VtQrVsH71N3j1Qqn1fHPlmrS6M93FLXmnww8fvqQh0nXWC3h+SK4I2iUj+FvRv0NelV9PhsTTxEFODPAxGHnh58k0LRRRXQYhRRRQAUnalrN8RatbaJpFxqN0wCRLkDuzdlHuTUykopyew4xcmktziPixr3nY8OWcjM7Ya6VDgt3WPPYdz7fWuNjhIJ24eRgA7jgD/ZUdh/Oo9Kaa7lvdaumJlvJGIz1Ve/8Ah+FaFjHdXGFtbVpZH/1aDn/gTH+EV8jiK/t6jm/l6H1eHoqhTUF8yIQyKuxhvX0qSKIx8jp/drqdM8LCOPOoXxkkPL+WMD6D2rVh0DSoxlbTzPTcSalUpMznjKcXbc8k8XW7XthNHFtE4UmFmGdr9j+deQ2/jS40GeSw8SLJaXKMR5yKWib8RyDX1lc+F9GnH7yxZPdHK15d8Tfg79sE2oaLm9VvmktJR+8B9VP8X061E6Ka99XX4hDFQk7J29ThdE+IcU0O6w1hJADghZOQfpWpN8SL1IjHJqTKPXfXmeofDW2+0N/o7QyKcMMFSpHY0yH4fKD87SMM9GYmub2WG6TaOnln1iddefEW3/j1ASMT0VtxrNm1rVdcfbZxyW8B4Mjj5m+g7VLo3gy2t8EQoD67a9p+DvgWwe2OsX9ukoWYfZQegK9W9+f5VNKlSnU5aSu+7HVk6UHOpsY3w3+DtwwFz4ijeyg2hlRJAZpSfU/w/wA69MsvAPhG0IWPRY5WUdZ5Gc/zrqjgnp9TVNblWdlHY9c9a9R0qVPpd+Z4ssVWqPR2XkZh8H+GHUq/hzTGB7G3Fc54g+EHw81c7pfDcdpL2nspWhkX6EGutvNSa0JOQxPQHtTLPVbyYH/R1fB6oKzeKpRly9fQahXtzX09Tw7xb8DPEVjE7+CvF0lwO1pqQAZR/sydD+NeKX9t45gunt5byMSwSNG48v8AiBwRX3US0wO6FkyO+MiuC+IvgyDUG/tK0hU3QGJFCgB19frU1W4rnhFP5HVha/NLkqM+UY7HxrdSBJtR8lCOTHGAa9N+DPwsh13WH1LXpZbyCy2mRZHz5rnovsOMmuoi8OhGCyRiIdmYZFejfCyxt7TR7tVwW+1EOQe4Arno1p1ZqPLZHZioqlSck9Tq4IW8oMqhUAwOwAHQVHc3NvHC6rIXlIwAvan3kaSxgNK6L/snFZs2n2ckLLEksTYOJAxzV15TWkEvm/y/4J5VNRlrJlmKNjGF8zO3G5uuCe1RXkL+ajKCUHQgZbPrVG3kmtdsJvG+Ubm4yT+NX7NkvlWaFZAOpLZHP0rFctRcqWpvKLg+boaMbhoFALZHHz9aSWGOeJoZEV0cYKnuDUdvBMrnbJ8pP3WHT8adqE0dnZS3DsNsaFjngcV6NO9rs43pL3WeL38mmaTrGopdmaCy3OrNtJaHa3DADng8g17D8L9em1nQjDeTCa+syIpZB/y1GMq/4j9a8WRjq02oSyTfv2L3EIHRhnOPyrsPhNe/ZPEdjJtWNdTtTHIiuSN6nKk56HGRWeV4n2ddJfC3/X4/metmND2lC73X9fkez0UlFfYHygtFFFACE4FeKfFvxI15r0mnweXLaWUTLjOQZmHLf8BHH1zXoXxI8Rx6DoMjJJtvLkNDaY5+fH3voOteD6ctudRihlkMkeDJOzHblvQV4Gc4zlXsYvXqe3lOFu/bSWnQ6TwlDcaxFa6NaxyIqJ/pFx2Rc8/ia9UsbSCztktbOKOGJBgAdT9fesP4drH/AMItb3G2ANclnYRDjG4hfyAroj3+b8K8ylHkgtdTTGVnObitkIJCgKqp3ds9qil1QwNtkixjqdwFFzIsbnfhiFyMdTVT7OLyMuEB38h2AyBWc6lT4YPUxhCL1mtDZtZDPAHcZPXjtQynGVwCPeuehnvYpytxcxKvmbY2XOQPp061sRtux+8kdh/ERgVtSr8ys0Z1KDg99Dk/iB4dtL0DVhGyXCYSXZj94vqfcVw50QbsKrHn0r2K9hE1vJDJGCGHIzXn7NsEo5LIxXj1HauXE4eEp83c9fAV24cr6GB/Z6W+XkjyijJ9K9Y8IvB/wj1r9mx5fljG3pXl+uPczWJ8iR7YEEEMPvfUVvfC7xJE2nLpNwSJrRVjc5zz0zRhZRo1Ldx5hGVSmvI9AupJtn7uPd7ZxWBPaagtz564gRmzIqtnI7fQ10ccgkXcjZ9xUd6C0IVgMZ5PtXViKHtFzN7HkUavs3axzjQTXN3E7SEQAlZCxz+db6S28MAjgAdB0Yd6qSWka2rR2+1V5YjGQxqbTrJpLaN5cxsB9wcj8DWNKnKMmorVm1apGcU29ESi4iwd8oUjt61PKivFtzlSOtEdnBE3mBAXx972ps8myLcxA+pwAPWu2mpR+M5Lpv3Tza6Vre4uIDwY5GUjOc1W+H2tLp/i7UNAlIiW+Zbm2Ynhm24Zf0zSSyiW+vJ1bPnXDPkd+eK4X4gpdWmpWWsWqsZbVt6H1xnI/I15zlyvmR9FKHtIcr6o+ikZd22TKdiOopLqEuuIJBkjuOK8n8B/FS3vtPT7RNv2nYWIwVPo3oa7fT/FmmSTDdcNGPet/rFKfut2/BnjzwtSDujasdDjjZpJWDO3p0q+lrBHHtzjj+HisiXxFpyje91Ft6isXWfiBpFqrCKZHIHr0rSLw1JaWM3DEVHqdXdzW9rGpkO1R3Jry74oeLUktRp1pISZ2MShTyc9T9AK4j4l/E6SS1ItXaUlwscaH5nPt7e9QfD3TdS1OddW1zDysMrF2jXt+JrKrXco2jomduGwtpJyNIWVzbabZ3yO0aiTyicc7SMH8DWl4cv5bW8sm8sLHa34VJARhueR+H9aPE41i6ZrXTfJWFV/ebx29PSs1Ifsmm+QriQwhmdgON2Mk1zUabhUTXQ9GtNSg0+p9ORtuQGis3w1dG70WzuCeXhRv0or7xO58UalRzyCOMsxAABJJ7D1qSuA+KWtKY08N2t0UuLld9yUPzRQDqT6bjx+dZYisqNNzZrQpOrUUEeeeOdVm8Ta3PqEKu1lbKY4AegUdW+p6/TFZdjYJLYvcXCHfJH+6VeMA9Ca6BbW3bTfssOfKAI9+etYOgXzW+n3VrMrz/YXaMOF5ZB0OfbpXxVb36jnUe59hSShDkgtj0L4W30N14Wh+zuF8iR4So7bTXXENgMuWPpjr9a+efh/4om8M3Vxa3B2x3DfakRj1VjyPwINe2eHvEdlq0KS28wBYDK55reE4tctzycRSkpORpRx+ZKZJ0KjPC7RzUrkuR1C9AOmKkWSNiCSCfU02fbJhfMUZ6gN2qvZ8qdjm5m3qc/q9iJrpQSrFcMEXoT2J9K29Ht5be0JuJC0jHhs9B6VLBbW8OWVBubq7c5qUzDB5PHqaijh1GftJbl1a7nFQWxW1G6W3heQuBgEgHua8jVZL7UL6W2unt2M5LA5KPkZz7V1vjjXreGOS3jmSRlUljnO31rl/BEMs+nIwjeSeeRpCqjPX/62KxqyVapy9Eejg4eyhzdywI71k8u4igdQuN0bZz+Brjdaa+0W+bU9MjaSUf6yMfKzqO2K9atvDd7KxEsQtxjOW5/lUV94E+3R7ZbtcjodhyPxqnQm1axrLFUVuznvAfxS0e+jEMkjwzqcSwycMh9xXo+na9p2oR4hnjfPvXi/jL4F3dy7aho2pq93HyuG2Pn0z0NcIdR8Z+Bm2a5pmoeSjbftHlFefc9DVKVakrLVdn/nscsqNGtrF/16H1ejW68l1X8sGpTdwBeJEAHvXzBbfF62ZAJL9o+mRKpWoLn4wWasynVIQB6Gqjiqq0VJmbwKe8j6fm1K1RSTcIOOSWry74i/EO1RZbGymzH0eTPB9hXimr/FaW+RoLFpbqQjgICF/E1m6Dp+ratqa32qzMx3gpEo+SP8O/41NWpVnH3/AHV+LN6GEhCWmrPc9JcvZxshVgVBBB607VrFr/TpYJIcEj5cNk5p2heGb90WbR2WBTgyLID5JPfHofpXZW3hvbCvnXJaTHPlpx+tQk5aNHTOtTp7s+YfE/hfUrK9a80u4msLxeTtHD+zKeDWVJ448QaYnlappl05X+O2OUY+uDyPpX1VqXhGG8h8uR1cf9NE6fQ9q43XfhbcNG0lmsVx/wBMyfm/A96VmlaceZfiL2tKfwyszwDUPimrwhIIr+ST/nmYiD/hWRP4i8Va06x2dq1kjfeeX5j+Ar1u/wDBEVvcmK6smgmH8MibTVy28NxwJtNrtK4JLDBA+lJYnD0/gp6+Zaw85by0MP4VeDLLH9p6tPNe3v8AG0nO32Ar0LWtQOjaYP7Mt1Rnk2s8mTtGOtWvD6WNrALeHmdhluKu6pLZfYyl3A0sZOGXZkAHgk+1Pn9oudvUrl5PdSOWGrXNxaLF52UAyMHjJ71JdMw07CMC0i+WDjqTUmseH4dEeNbdt9rcJuj2sW25HC+1W/BOnyax4gtrTbmC0KzXJxwuPupn+8Tya9DDUnVkoo83EVVSi2z3bw7F9n0y2g6eXEq/kKKsWC/IKK+rPnC8elfPPizVP7W8b+IZrKTakYWHzAOoj469xmvf76QraysvUIxB/CvlzwxNbw61JC0h2XZkDSF8gF/b614OeVGoQgup7eS005Tm+ljqdPvVkjFu6m2mZM4P3WHqprO8MW8zWLRp5ZsxdM+5vvvgcfgeDVu/hktNDkUn5mj8ondghuRnPTFV/AWpWOo6O32IuGilKTxyEbkcDGPp6V4Fm2rnu6JOxw3xH0O68oCF2R48+U46j/PpXJaB471Tw7MtvfTiMj7r5wDX0DqNjDfWrQzpkMOoHI968m8aeB4pvMilt/OQ/wAQQ4//AF1acYe7NafkYzp8+sdze034wuDGGm3DjPuK6mH4r2JUP5xBxyMc18yax8Pbm2Jaxup4BnhQxxWU+k+MLVvLjufNUf3gc11xoU5q9Or95xyi0/egfYUfxStI7cymQOT0GM5rjvFnxLub5wTdC3h+6FDYr5905fGjJ5LLEvo5J/lXU6F4Uu7p0m1ad7h1O4A8KPoK561LljapU08jWlSTd4xO20/WJtfvYrC0V5opWAdgDmQ54QfU9a+k/BmhroOixQOoN4RmZ+uCf4R7V5d8ENDgi1n7Z5YX7LESny4G48Z+te1K4xkc/WqwVOEVzpHPmFSSapfeKFLtgnmn+Vgf6zFQSeZJu2zbSemR0rMvIrm3VpWlMigZJzjFbzquOvLc8+FPmdr2NQzW6SbF+dz2HNR3tra3lvJbXUMc8LjDxyKGUj0IPFZGi3iz3EjMpUKBsk6q4IzkHvWx5gVQ3B9KilW543kXUpOnKx5V45+DGhX6i50C0t7GfnzIHyYpfpn7p/SvL7z4S+XOY5NMWKVR8ykjH4e1fVZ2uucduRWPr2lQ3MDSqgEqD5W7/T6UqlJ/FB2OrDYu3u1Fc+a7TwPHYTbDZ+Wev3ePzr0z4deB4Lgi+ujm3VsLGv8AGw/pWzMUWB965GOhHFdb4Rt1tdDt1hjVN43lQP4jya5adHnqe87o78VWdOl7ujZq2tlHFGqbQqKMKg6CpGkiU44wPamNKyD52YetZmo3jPujt43aQjjj9a66tWNNaHiwpyqS1LxvomuBCg3E+1LM0Y27gF3dycVhWyy6bEWhiuHlf5pGkztz3+lSXsjYW4ZfmXnGCRmuZ4mSg3Lc6Pq65lyvQs6zpllqtt9nvoBMmflboyH1B7V5x4p0S80i4jaad57N3wsx5K+x969UtXWaFS3UjPBqPUtPiv8ATp7O4ORIhAyM49DWk6Crxut/63Lw+LlQlZ7HjGqtYOqmw89XUddp+aoLT7HKxOqXkzbDuWElsZ9W/wAKs3mLf5Yd0U6EpKQcFSOCPaqU9vdyRG9ZNylNxdyBkCvLbaltr+B9CrW3NC7mXVLUabaTKq+YFEzfKIsngD1716l4D8N2uh6ZFZ2qEAcszHLO3ck9zXz99uMkkE0TbE80YGecg/e+lfVWkbJbGCeNg6SRqysO+R1r6nIZ80ZJ7nzWd01GcZItwIFA7UVKoxRX0J4ZS1Jh9lmXIA2NknoOO9fOkX2Xy1m+wQm+ypLqvzTKp7ex7V9Capta3mjkYhZEZGI7AjFfLmuT3Oj6lNpiuIXikGyTd94g9MnoCMfnXgZ5CTjCUT28lkuaUX1sb1/4u0i5lltJriOFj8vkzIVIPufb6VQjtxZudZ0Fo5bkffETBo5l7q46/Q1zviuz0bxXbmeVmhnXKm4Eo8wMOqlO/sa4nT9L17woG1Lw7qYvY43zJbkspY+wPQ/SvBjBS15rS8z3ubl0tofRdndz3FpHM0SxMwBZS2dpx0zUjzXO3/Vq698V4loXxZvrjXPsklxEjtgMl2u0ce4/nXpdn430dsQ6gxsZyvGW3RP7qw7fWtWpR0loZ2XQ22s7K9hO6PcpyrKe3sRWTdeD9Ldt0SlDnpjIA9quJqNphbqzf7SspCsLch8ntnHetjneB0NZtRluUro5E+D0U/uzF153DnH1rS0zw7a2pDyKJCB0PTNbuMcnrSk/MR1+lJUYJ3Hzy2LXgfa/iGSEcBYQ2BxgZr0JFVYyzHpXlnhS+8nx/DCXAhltHBIP8W4Yr1TcuNp6H2rvoW5WeLj7+0Ksk8O4qHOR2xTGeOSF42+YbSGVxjIPbmrEltbntwPemTW8RjwAyk9DnINQ1NHOpR0KaW6rbRQQwhECYAU8KB2GKsW9kGTG9gOy9hUkUMkahdxOBnGKs2jbgUK4K9QacKSbXME6rtoxsNv5Q+8TRKF8tt/3e9Sk9fSsbxTrVto2lSXlw20DCqO5NbyUacb9EZwUpyS6nAa3f7J7gQY5dguOg5rrPhde/b/B1jMZfMnG+OVjwVZWIxj6YrykyTNpqTQyGYuGcSHqcknP60z4deMJtD1e4066Yi3kO7b7eo9wa82FVU58zPcxNF1KVke+TxljuZWYep61BLb5kDoV+7wAeah0bV7fUIUkiuBIp6AD+dajMGXnbk+grs5I1FzRPFfPTdmY1qzwl8bGyeQx/r2q8sm5AHiEZPoP6082dvICSihj370QxCHMfBjHTLVjTpTg7PYudSMvUZDDHDJmIhQeqt61LI3lxu77kCDJ57U25ngtIWmmKIg6t2rz/wCIHjq0s9Km8ibKFGUnP3mPAX8TiuqKjSViYxlUZhz3VnfeLdRK+XLvBduOCM1xPibUdSvdTGnkGJJm+WNR/q4gep/Dn8q2dHWTR9DM15KGn27pZMc7m5IH8q5VtQfbc3zE/aLs+WjYx8g64ry5v8T6OktF5DWnjF3ttwn2ZAUjUDjA9/frX1J8OJWm8DaLI2Qxs0JB7cV8mQyfKnTb1B9sV9UfC2R5PBGjswILWiHBGCOK97Jo2nL0PGzl3jH1OvopB0or6E8AxdV5Rx9a+ePjXorRzPqifMgUiRNufx/pX0VqSbga858d6V9stZI2XIYGscRRjWg4SNKNV0pqcT5Wi1C6tImeRopdyZiITLA+578cVYOvSwQrJHk4XdkDrxVfx14c1jw9ezSWluZrRpC5Tbn8PpXGTa3aKhzm1k4LRlsDd9PSvnamBkpWaPoaOYRmt7GtczLqFnu1Czt55prhnXbDtcKegDDpiq2nza7DKtrpzSXbZURwTurnB6454A6ZNZY1Mz2ZnjlaSbkLEW+XPtTVMaMsrhIpPKC7NxH1B9ea1VNpWaN/ap9Tv7HVr/QLNNWmsdQsmikIY27iQIQeCVBztz7V6NpHxS0u6sIrz7RKWcjzBv3Kx74B6fhXgUOp3lpLG1vcOX2hRIrHcvtk9gKrR6ldwanMbKR43uVImWJBhuOXwf4vcc1zvBKfky/b8r7n1VH4y0f7L55vAy5y2XwV+oP+NaGkeINN1FgsV5bMD3M2Dn6Gvjy1ku5eL1ro28Uu5Y5HILe7dzXQrrvknzJISq5yTCdpRcdfQ1lPASg7KVy44iMlse++ONcTStWttQh812tXxMIhztPB47+v4V6R4L8fQX0Nu7Tx3NtIvyToc/5+lfM+g6tfahpaXED/ANo2cgwGxlkPcHHQim6RJrfhzWTqmko0iNnz7KQkJMD6js3o1Zwg4NpuzMa9NVUmtT7bstQtbtd0bKcj1qyroBtIBFfN/hn4hWN1EpS9fS7oHD216fLZT7How966u18Y6iOY7iOYEdY5VbP5GtPbuOkonmywy6M9kyi5IYn69qiur2C0iaSaZI1AySTXhuv/ABPm06JluL5YcdSTyK8z174nXutStFp5ubvORlQdv59KPbSa92JUcLd6s+jNb+I2i2UbCGTz3wcY6Zrx/wAUeLbvxdqLafHIzx71LlSdqqD936n+VcBoWm+J9YYfbZBawZ5VMlmH17V6PoOlWuj24WJCrgdVrhr1ne0pXflsephsKlqkaht7j7OFkcIh4VV42j0HoK47xpo9zHH9qspvmU5Ei84OOnuDXXEbiCpJJ7nirQjVY2NwrMpXkEZGDXJGo+bmPQlTXLY4rwD8QrrS2WC4bZMh+ZC3Ueor1bTPizpSoRNHKdxzy4JU+gryjxp8O31FGuNJY8jcmUKuh9m6GvL9a0X4gaGVW6s5BH/C8ifeHrkcV6NCCf8ADly+R5lain8SufX1n8SvD867pJXU54UmqmvfE7SrW0mktHVpFHG89Pevjn+1vFsKbRpsjNnqHwDV6ytfGmsHy3txZxn7xyWf8K6/Z1Ir3pqxyqhBvRM9g8b/ABTubzTJJJbp3GcJEp5Y+gFQeDNN1fWJINY12JrW2hO62s2PzM399/b0FZPgD4eWsE4uNUu2LjnfO2fyr2A20NvCkcajy1UYYnqK5HOMm+XXzOyFDk3OK8a3LSCDTYm+dmyxPTnp/WuSvLgfaDGo3paq6KuMcDoR/Ot/xHqEM+pvMYSgjBhUHnPvXKXRjkd/STrk9x2FZUo3k2dU3yxNTQNPl1XWtP0q1JLXEyggHoo5Y49MZr680SBLazhhjUKiKFUDsBwK8Q/Z28OeYLjxNPGQZGMNqCOij7zD+X4V71aLgCvrMtw/s6fM92fK5hX9rUstkW06UUo6UV6JwFSePcDmsPVLASqcrXSutV5oQw5FMTPJ/EvhWC8RleEMD7V4z42+DemXzvMlsFc5r6vubBXzwKxb/RkcH5B+VS4phzHwh4h+D2o2O59NuJYiDkKTla4TWdN8TaZldVtJJ1U8TKNxA/nX6C6p4ZikBzED+FcZr3gO1uVYNbqQexWs3SNIVpR2Z8SQ6okytDHMY9wwfUfStaK5jZ1uVH79Fxu6c+te2eM/grpt4XkjthFJ2eMbT+leSeIfhj4m0WRnspDdxD+BuGxXPPDp7HbTxz+0inGxeRZPMaMsQWkXrkjkikvBH5EkJmlcbQpmb+LjrisQ3lxp1x5WoWdxbvwMSDgY9K04b5LiIESIFbPKnkcY61yzpSg/I74V4TWjHQwzafbBtN1ae3EvzN5TshcY+tTJ4j8SLB++1jUIoQCoXzPmcdqg1G9jjsUmRWSTcFUADpTbvKwxz7ZMMNx3jlSegxQlzfGr+pWifusltoxLIJ9RvrhUkBDzAGQ4PYgmtlvAPmgv4b8QfbmVVJiBMEmSegBPP1zWHbzxW+nyXSpLjzBuwcnPtmte01GeLF7ZySpKyKQwBDkH+EelZVHVWsHb7rGsI0paTR0Hh3RNH0LxTbWPjy41HewVtv2kNEwbplu3419A6NovhGRxFptrbLEoGxmuPmY+68V81nWopoF02WOISMAZGb5pGzycsc5+lRR6hqOlymbR9fmCF/3cU6F0RR05/wAK4KtCpW+J6+e3/AOqM4Q+FH1bDY6dJujSHytpx+6YjH4Gkl0bAzHc/wDfxePzFeUfDv4njVpF0zxHfPpeoYxFcxu3kTexBzsb9K9T066jkG0azbTt0xG43fiO9ebUw6i+WcbM6Y1W1eLIBDJbybZrV5Dngq3ykfWr1qrKxkjs77PoJFCn685qSeC1mjx5gEnZkbB/Fe9JbWNwVDLqoUf3RH/Q1gqUovRafI0500EE+12E0d1ZIe6ylkB9xggVfhitY02p5TJIPmHB8ys+6tHhzN/akyvjny4wMj0wKbompW88G6O4guQDggHZKh75Rv6VrD3XZr+vkRLVaMi1bw7ZXUgktdKs1Y8kr8pz9OlR2Xh9VdUktBAp/iWUZz9K3luYBEZjuKAZ4BJPtj1rmvE/i6DR8S3O1jnm0GPkX1ZvX2HSnKnG+pKk+iIb6403S71Uvry3YBhmNtxO33wKq694qhmTydNd3kY7UIX+HHUVy+tfEmy1qA2el6c7XTHayxpuJHpnt9TWcsM2mxtJeSx/bX/5ZIciJfTPrU+y9ndLqWpX1ZJqUheYKGc7R/F2Of8A9dHhrSbnXvEFvpMK5a4mG4j+CMfePtxVOWVpVMhPIA5xjJNe4/AfwrJY6a2t30Y+1XgAhBHKRD/HrXrZfhfazS6I8vMMV7KDtuz0/wAN6bb6dYQWVpEI4IUCIoHQV0MK4AqtZxYUcVdQV9UfLjqKKKBhSEUtFAEbJUTwqc1ZpDQFjLns1bPFZt1paMD8tdEetROBg8CmKxxN9oaP/B+lczq/hOGYHMQ/KvT7gDHQdazbpV9B+VBJ4J4o+GNhqETpNao4PUFQa8f8UfAkRSPNo8s1o/ZR8yflX2Fequ0/KPyrCv0TJ+RfypOKGm0fCmueC/GWjNtutHlvIkyBLBzke461lRX9wkIjuoza3KEgCUENj6HrX2xrUMW0/uk/75FeO/F7TdOk0OWSSwtXdQcM0Kkj8cVhOhF6HVTxdSLPE1vvMjR/NL8KG2xgZ7ZIqQ3iqGWSMQxqQsTA5JPpXJyu8d7KqMyqM4AOBV/SmZi25i3GeT3rlnh4o9GlXlKxsRiKHUDO2FDYWMOcBT071LdqYTmGTyeN338gqDjIFZtn+8s4y/zHfnnnuadeqvkSttG7Z1xz1qeS8lqbc9kXp3l2iWePfk4R067fXFbOj+JdQsgIJLxLwKnysX2Mh9M/41zMZP2KM5OcEfrWraKv/CP3p2jP2iPt/stWU6UZRtJGsakou6PUPDHxOkURw3M6rIcKguBkD0w3T9a6K3+JckMv+k3sXmRZ3CVwQR/gPavEvDqqdNClRjeeMVdEcbzKXjVj7jPevOqYKnztLQ6oYiUlqeqav8X01C5trPQLae5mDfvWhiMin1H/AOqi88TteXC3Q8PFmC87YZPmx3IHcVyekgWzQm3Hknz8/u/l52H0r2D4Zyy/8I3ZN5j7vN67jnnrXBieSlokdME2r3OGm8Ua4bdrWw1K5TJ2+QEYHntzVvQ/COparphvdauWWKaXaYWyJcDknmvZ4YYf7Slk8pN+/du2jOdp5zXCa9NM2ofNNI21zjLHisqs/ZwTj1Kov2kmmYlz/Z3hvTVsdMtI7J5Yv3jthpHIPQkdfrXKSzNcSFhISe4PNWPEDM0oZmJO4jJPbmsuEnyV5PL81rRp6cz3FWlb3Udx8O/DsniXxJb2hUm1jYSzt2AH+PSvqzSbVYYkjRdqqoCgdgK8V/ZwVfsepvtG7zwM45xjpXu9l90fSvrMDSjTpK3U+RxtWVSq79C7CuAKnpidB9KfXYcoUUUUAf/Z">
            <a:extLst>
              <a:ext uri="{FF2B5EF4-FFF2-40B4-BE49-F238E27FC236}">
                <a16:creationId xmlns:a16="http://schemas.microsoft.com/office/drawing/2014/main" id="{843176D0-5510-49D3-9177-E680A44C48DA}"/>
              </a:ext>
            </a:extLst>
          </p:cNvPr>
          <p:cNvSpPr>
            <a:spLocks noChangeAspect="1" noChangeArrowheads="1"/>
          </p:cNvSpPr>
          <p:nvPr/>
        </p:nvSpPr>
        <p:spPr bwMode="auto">
          <a:xfrm>
            <a:off x="5943600" y="3276600"/>
            <a:ext cx="3844506" cy="384450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4" name="Rectangle 3">
            <a:extLst>
              <a:ext uri="{FF2B5EF4-FFF2-40B4-BE49-F238E27FC236}">
                <a16:creationId xmlns:a16="http://schemas.microsoft.com/office/drawing/2014/main" id="{23BAB37B-624D-4C11-B29B-4B60E2565D15}"/>
              </a:ext>
            </a:extLst>
          </p:cNvPr>
          <p:cNvSpPr/>
          <p:nvPr/>
        </p:nvSpPr>
        <p:spPr>
          <a:xfrm>
            <a:off x="5977217" y="3244335"/>
            <a:ext cx="251992" cy="384721"/>
          </a:xfrm>
          <a:prstGeom prst="rect">
            <a:avLst/>
          </a:prstGeom>
        </p:spPr>
        <p:txBody>
          <a:bodyPr wrap="none">
            <a:spAutoFit/>
          </a:bodyPr>
          <a:lstStyle/>
          <a:p>
            <a:r>
              <a:rPr lang="en-CA" dirty="0"/>
              <a:t> </a:t>
            </a:r>
          </a:p>
        </p:txBody>
      </p:sp>
      <p:pic>
        <p:nvPicPr>
          <p:cNvPr id="6" name="Picture 10">
            <a:extLst>
              <a:ext uri="{FF2B5EF4-FFF2-40B4-BE49-F238E27FC236}">
                <a16:creationId xmlns:a16="http://schemas.microsoft.com/office/drawing/2014/main" id="{6CBD860B-4635-4C9F-804C-382242A78779}"/>
              </a:ext>
            </a:extLst>
          </p:cNvPr>
          <p:cNvPicPr>
            <a:picLocks noChangeAspect="1"/>
          </p:cNvPicPr>
          <p:nvPr/>
        </p:nvPicPr>
        <p:blipFill>
          <a:blip r:embed="rId2"/>
          <a:stretch>
            <a:fillRect/>
          </a:stretch>
        </p:blipFill>
        <p:spPr>
          <a:xfrm>
            <a:off x="2353471" y="798769"/>
            <a:ext cx="7180258" cy="5260462"/>
          </a:xfrm>
          <a:prstGeom prst="rect">
            <a:avLst/>
          </a:prstGeom>
        </p:spPr>
      </p:pic>
    </p:spTree>
    <p:extLst>
      <p:ext uri="{BB962C8B-B14F-4D97-AF65-F5344CB8AC3E}">
        <p14:creationId xmlns:p14="http://schemas.microsoft.com/office/powerpoint/2010/main" val="36210919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23467"/>
          <a:stretch/>
        </p:blipFill>
        <p:spPr>
          <a:xfrm>
            <a:off x="1860889" y="323795"/>
            <a:ext cx="8470231" cy="6210417"/>
          </a:xfrm>
          <a:prstGeom prst="rect">
            <a:avLst/>
          </a:prstGeom>
        </p:spPr>
      </p:pic>
    </p:spTree>
    <p:extLst>
      <p:ext uri="{BB962C8B-B14F-4D97-AF65-F5344CB8AC3E}">
        <p14:creationId xmlns:p14="http://schemas.microsoft.com/office/powerpoint/2010/main" val="356801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cap="none"/>
              <a:t>MEAL TIMING AND FREQUENCY</a:t>
            </a:r>
          </a:p>
        </p:txBody>
      </p:sp>
      <p:sp>
        <p:nvSpPr>
          <p:cNvPr id="3" name="Content Placeholder 2"/>
          <p:cNvSpPr>
            <a:spLocks noGrp="1"/>
          </p:cNvSpPr>
          <p:nvPr>
            <p:ph idx="1"/>
          </p:nvPr>
        </p:nvSpPr>
        <p:spPr>
          <a:xfrm>
            <a:off x="581198" y="2290165"/>
            <a:ext cx="11029615" cy="4026771"/>
          </a:xfrm>
        </p:spPr>
        <p:txBody>
          <a:bodyPr>
            <a:normAutofit/>
          </a:bodyPr>
          <a:lstStyle/>
          <a:p>
            <a:pPr marL="305435" indent="-305435"/>
            <a:r>
              <a:rPr lang="en-US" dirty="0">
                <a:solidFill>
                  <a:schemeClr val="tx1"/>
                </a:solidFill>
              </a:rPr>
              <a:t>3 meals per day</a:t>
            </a:r>
          </a:p>
          <a:p>
            <a:pPr marL="305435" indent="-305435"/>
            <a:r>
              <a:rPr lang="en-US" dirty="0">
                <a:solidFill>
                  <a:schemeClr val="tx1"/>
                </a:solidFill>
              </a:rPr>
              <a:t>Snacks are optional</a:t>
            </a:r>
          </a:p>
          <a:p>
            <a:pPr marL="305435" indent="-305435"/>
            <a:endParaRPr lang="en-US" dirty="0">
              <a:solidFill>
                <a:schemeClr val="tx1"/>
              </a:solidFill>
            </a:endParaRPr>
          </a:p>
          <a:p>
            <a:pPr marL="0" indent="0">
              <a:buNone/>
            </a:pPr>
            <a:r>
              <a:rPr lang="en-US" dirty="0">
                <a:solidFill>
                  <a:schemeClr val="tx1"/>
                </a:solidFill>
              </a:rPr>
              <a:t>Eating regularly:</a:t>
            </a:r>
          </a:p>
          <a:p>
            <a:pPr marL="305435" indent="-305435"/>
            <a:r>
              <a:rPr lang="en-US" dirty="0">
                <a:solidFill>
                  <a:schemeClr val="tx1"/>
                </a:solidFill>
              </a:rPr>
              <a:t>Keeps blood glucose stable</a:t>
            </a:r>
          </a:p>
          <a:p>
            <a:pPr marL="305435" indent="-305435"/>
            <a:r>
              <a:rPr lang="en-US" dirty="0">
                <a:solidFill>
                  <a:schemeClr val="tx1"/>
                </a:solidFill>
              </a:rPr>
              <a:t>Helps portion control</a:t>
            </a:r>
          </a:p>
        </p:txBody>
      </p:sp>
      <p:pic>
        <p:nvPicPr>
          <p:cNvPr id="9218" name="Picture 2" descr="How Important is Meal Timing? – CampusProtein.com"/>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41775" y="2290165"/>
            <a:ext cx="5369032" cy="4026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ACB0FF47-8578-4EE1-9B67-024A78F56D1A}"/>
              </a:ext>
            </a:extLst>
          </p:cNvPr>
          <p:cNvSpPr txBox="1">
            <a:spLocks/>
          </p:cNvSpPr>
          <p:nvPr/>
        </p:nvSpPr>
        <p:spPr>
          <a:xfrm>
            <a:off x="7651102" y="4611362"/>
            <a:ext cx="4348064" cy="2122908"/>
          </a:xfrm>
          <a:prstGeom prst="rect">
            <a:avLst/>
          </a:prstGeom>
          <a:solidFill>
            <a:schemeClr val="accent2"/>
          </a:solidFill>
          <a:ln w="38100">
            <a:solidFill>
              <a:schemeClr val="bg1">
                <a:lumMod val="50000"/>
              </a:schemeClr>
            </a:solidFill>
          </a:ln>
        </p:spPr>
        <p:txBody>
          <a:bodyPr vert="horz" lIns="91440" tIns="45720" rIns="91440" bIns="45720" rtlCol="0" anchor="ctr" anchorCtr="0">
            <a:noAutofit/>
          </a:bodyPr>
          <a:lstStyle>
            <a:lvl1pPr marL="305968" indent="-305968" algn="l" defTabSz="457155" rtl="0" eaLnBrk="1" latinLnBrk="0" hangingPunct="1">
              <a:spcBef>
                <a:spcPct val="20000"/>
              </a:spcBef>
              <a:spcAft>
                <a:spcPts val="600"/>
              </a:spcAft>
              <a:buClr>
                <a:schemeClr val="accent2"/>
              </a:buClr>
              <a:buSzPct val="92000"/>
              <a:buFont typeface="Wingdings 2" panose="05020102010507070707" pitchFamily="18" charset="2"/>
              <a:buChar char=""/>
              <a:defRPr sz="3200" kern="1200">
                <a:solidFill>
                  <a:schemeClr val="tx2"/>
                </a:solidFill>
                <a:latin typeface="+mn-lt"/>
                <a:ea typeface="+mn-ea"/>
                <a:cs typeface="+mn-cs"/>
              </a:defRPr>
            </a:lvl1pPr>
            <a:lvl2pPr marL="629936" indent="-305968" algn="l" defTabSz="457155" rtl="0" eaLnBrk="1" latinLnBrk="0" hangingPunct="1">
              <a:spcBef>
                <a:spcPct val="20000"/>
              </a:spcBef>
              <a:spcAft>
                <a:spcPts val="600"/>
              </a:spcAft>
              <a:buClr>
                <a:schemeClr val="accent2"/>
              </a:buClr>
              <a:buSzPct val="92000"/>
              <a:buFont typeface="Wingdings 2" panose="05020102010507070707" pitchFamily="18" charset="2"/>
              <a:buChar char=""/>
              <a:defRPr sz="2800" kern="1200">
                <a:solidFill>
                  <a:schemeClr val="tx2"/>
                </a:solidFill>
                <a:latin typeface="+mn-lt"/>
                <a:ea typeface="+mn-ea"/>
                <a:cs typeface="+mn-cs"/>
              </a:defRPr>
            </a:lvl2pPr>
            <a:lvl3pPr marL="899912" indent="-269973" algn="l" defTabSz="457155" rtl="0" eaLnBrk="1" latinLnBrk="0" hangingPunct="1">
              <a:spcBef>
                <a:spcPct val="20000"/>
              </a:spcBef>
              <a:spcAft>
                <a:spcPts val="600"/>
              </a:spcAft>
              <a:buClr>
                <a:schemeClr val="accent2"/>
              </a:buClr>
              <a:buSzPct val="92000"/>
              <a:buFont typeface="Wingdings 2" panose="05020102010507070707" pitchFamily="18" charset="2"/>
              <a:buChar char=""/>
              <a:defRPr sz="2400" kern="1200">
                <a:solidFill>
                  <a:schemeClr val="tx2"/>
                </a:solidFill>
                <a:latin typeface="+mn-lt"/>
                <a:ea typeface="+mn-ea"/>
                <a:cs typeface="+mn-cs"/>
              </a:defRPr>
            </a:lvl3pPr>
            <a:lvl4pPr marL="1241877" indent="-233977" algn="l" defTabSz="457155"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chemeClr val="tx2"/>
                </a:solidFill>
                <a:latin typeface="+mn-lt"/>
                <a:ea typeface="+mn-ea"/>
                <a:cs typeface="+mn-cs"/>
              </a:defRPr>
            </a:lvl4pPr>
            <a:lvl5pPr marL="1601840" indent="-233977" algn="l" defTabSz="457155"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chemeClr val="tx2"/>
                </a:solidFill>
                <a:latin typeface="+mn-lt"/>
                <a:ea typeface="+mn-ea"/>
                <a:cs typeface="+mn-cs"/>
              </a:defRPr>
            </a:lvl5pPr>
            <a:lvl6pPr marL="1899811" indent="-228578" algn="l" defTabSz="457155"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781" indent="-228578" algn="l" defTabSz="457155"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752" indent="-228578" algn="l" defTabSz="457155"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21" indent="-228578" algn="l" defTabSz="457155"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spcBef>
                <a:spcPts val="0"/>
              </a:spcBef>
              <a:spcAft>
                <a:spcPts val="300"/>
              </a:spcAft>
              <a:buSzPct val="100000"/>
              <a:buNone/>
              <a:defRPr/>
            </a:pPr>
            <a:r>
              <a:rPr lang="en-US" b="1" dirty="0">
                <a:solidFill>
                  <a:schemeClr val="tx1"/>
                </a:solidFill>
              </a:rPr>
              <a:t>CAUTION</a:t>
            </a:r>
            <a:r>
              <a:rPr lang="en-US" dirty="0">
                <a:solidFill>
                  <a:schemeClr val="tx1"/>
                </a:solidFill>
              </a:rPr>
              <a:t> </a:t>
            </a:r>
          </a:p>
          <a:p>
            <a:pPr marL="0" indent="0" algn="ctr">
              <a:spcBef>
                <a:spcPts val="0"/>
              </a:spcBef>
              <a:spcAft>
                <a:spcPts val="0"/>
              </a:spcAft>
              <a:buSzPct val="100000"/>
              <a:buNone/>
              <a:defRPr/>
            </a:pPr>
            <a:r>
              <a:rPr lang="en-US" dirty="0">
                <a:solidFill>
                  <a:schemeClr val="tx1"/>
                </a:solidFill>
              </a:rPr>
              <a:t>Alcohol can cause delayed low blood sugar (hypoglycemia)</a:t>
            </a:r>
          </a:p>
        </p:txBody>
      </p:sp>
      <p:sp>
        <p:nvSpPr>
          <p:cNvPr id="2" name="Content Placeholder 1"/>
          <p:cNvSpPr>
            <a:spLocks noGrp="1"/>
          </p:cNvSpPr>
          <p:nvPr>
            <p:ph idx="1"/>
          </p:nvPr>
        </p:nvSpPr>
        <p:spPr>
          <a:xfrm>
            <a:off x="493899" y="2052734"/>
            <a:ext cx="11467945" cy="2390677"/>
          </a:xfrm>
        </p:spPr>
        <p:txBody>
          <a:bodyPr vert="horz" lIns="91440" tIns="45720" rIns="91440" bIns="45720" rtlCol="0" anchor="t" anchorCtr="0">
            <a:noAutofit/>
          </a:bodyPr>
          <a:lstStyle/>
          <a:p>
            <a:pPr marL="457200" indent="-457200">
              <a:spcBef>
                <a:spcPts val="0"/>
              </a:spcBef>
              <a:buSzPct val="100000"/>
              <a:buFont typeface="Wingdings" panose="05000000000000000000" pitchFamily="2" charset="2"/>
              <a:buChar char="§"/>
              <a:defRPr/>
            </a:pPr>
            <a:r>
              <a:rPr lang="en-US" dirty="0">
                <a:solidFill>
                  <a:schemeClr val="tx1"/>
                </a:solidFill>
              </a:rPr>
              <a:t>Men: 2-3 drinks per day  (total 15 per week)</a:t>
            </a:r>
          </a:p>
          <a:p>
            <a:pPr marL="457200" indent="-457200">
              <a:spcBef>
                <a:spcPts val="0"/>
              </a:spcBef>
              <a:buSzPct val="100000"/>
              <a:buFont typeface="Wingdings" panose="05000000000000000000" pitchFamily="2" charset="2"/>
              <a:buChar char="§"/>
              <a:defRPr/>
            </a:pPr>
            <a:r>
              <a:rPr lang="en-US" dirty="0">
                <a:solidFill>
                  <a:schemeClr val="tx1"/>
                </a:solidFill>
              </a:rPr>
              <a:t>Women: 1-2 drinks per day  (total 10 per week)</a:t>
            </a:r>
          </a:p>
          <a:p>
            <a:pPr marL="457200" indent="-457200">
              <a:spcBef>
                <a:spcPts val="1200"/>
              </a:spcBef>
              <a:buSzPct val="100000"/>
              <a:buFont typeface="Wingdings" panose="05000000000000000000" pitchFamily="2" charset="2"/>
              <a:buChar char="§"/>
              <a:defRPr/>
            </a:pPr>
            <a:r>
              <a:rPr lang="en-US" dirty="0">
                <a:solidFill>
                  <a:schemeClr val="tx1"/>
                </a:solidFill>
              </a:rPr>
              <a:t>When moderation may be too much</a:t>
            </a:r>
          </a:p>
          <a:p>
            <a:pPr marL="731520" lvl="1" indent="-457200">
              <a:spcBef>
                <a:spcPts val="0"/>
              </a:spcBef>
              <a:defRPr/>
            </a:pPr>
            <a:r>
              <a:rPr lang="en-US" dirty="0">
                <a:solidFill>
                  <a:schemeClr val="tx1"/>
                </a:solidFill>
              </a:rPr>
              <a:t>Avoid alcohol most of the time if you have fatty liver or high triglycerides</a:t>
            </a:r>
          </a:p>
        </p:txBody>
      </p:sp>
      <p:sp>
        <p:nvSpPr>
          <p:cNvPr id="3" name="Title 2"/>
          <p:cNvSpPr>
            <a:spLocks noGrp="1"/>
          </p:cNvSpPr>
          <p:nvPr>
            <p:ph type="title"/>
          </p:nvPr>
        </p:nvSpPr>
        <p:spPr>
          <a:xfrm>
            <a:off x="493900" y="654425"/>
            <a:ext cx="10908108" cy="1054394"/>
          </a:xfrm>
        </p:spPr>
        <p:txBody>
          <a:bodyPr>
            <a:normAutofit/>
          </a:bodyPr>
          <a:lstStyle/>
          <a:p>
            <a:r>
              <a:rPr lang="en-US" sz="3600" dirty="0"/>
              <a:t>ALCOHOL:  MAXIMUM RECOMMENDED INTAKE</a:t>
            </a: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899" y="4630023"/>
            <a:ext cx="6705600" cy="2066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1">
            <a:extLst>
              <a:ext uri="{FF2B5EF4-FFF2-40B4-BE49-F238E27FC236}">
                <a16:creationId xmlns:a16="http://schemas.microsoft.com/office/drawing/2014/main" id="{AD9F17F6-7FE8-4019-8285-75E38708B174}"/>
              </a:ext>
            </a:extLst>
          </p:cNvPr>
          <p:cNvSpPr txBox="1">
            <a:spLocks/>
          </p:cNvSpPr>
          <p:nvPr/>
        </p:nvSpPr>
        <p:spPr>
          <a:xfrm>
            <a:off x="7651102" y="4630023"/>
            <a:ext cx="4348064" cy="2122908"/>
          </a:xfrm>
          <a:prstGeom prst="rect">
            <a:avLst/>
          </a:prstGeom>
          <a:solidFill>
            <a:schemeClr val="bg1"/>
          </a:solidFill>
          <a:ln w="76200">
            <a:solidFill>
              <a:schemeClr val="bg1"/>
            </a:solidFill>
          </a:ln>
        </p:spPr>
        <p:txBody>
          <a:bodyPr vert="horz" lIns="91440" tIns="45720" rIns="91440" bIns="45720" rtlCol="0" anchor="ctr" anchorCtr="0">
            <a:noAutofit/>
          </a:bodyPr>
          <a:lstStyle>
            <a:lvl1pPr marL="305968" indent="-305968" algn="l" defTabSz="457155" rtl="0" eaLnBrk="1" latinLnBrk="0" hangingPunct="1">
              <a:spcBef>
                <a:spcPct val="20000"/>
              </a:spcBef>
              <a:spcAft>
                <a:spcPts val="600"/>
              </a:spcAft>
              <a:buClr>
                <a:schemeClr val="accent2"/>
              </a:buClr>
              <a:buSzPct val="92000"/>
              <a:buFont typeface="Wingdings 2" panose="05020102010507070707" pitchFamily="18" charset="2"/>
              <a:buChar char=""/>
              <a:defRPr sz="3200" kern="1200">
                <a:solidFill>
                  <a:schemeClr val="tx2"/>
                </a:solidFill>
                <a:latin typeface="+mn-lt"/>
                <a:ea typeface="+mn-ea"/>
                <a:cs typeface="+mn-cs"/>
              </a:defRPr>
            </a:lvl1pPr>
            <a:lvl2pPr marL="629936" indent="-305968" algn="l" defTabSz="457155" rtl="0" eaLnBrk="1" latinLnBrk="0" hangingPunct="1">
              <a:spcBef>
                <a:spcPct val="20000"/>
              </a:spcBef>
              <a:spcAft>
                <a:spcPts val="600"/>
              </a:spcAft>
              <a:buClr>
                <a:schemeClr val="accent2"/>
              </a:buClr>
              <a:buSzPct val="92000"/>
              <a:buFont typeface="Wingdings 2" panose="05020102010507070707" pitchFamily="18" charset="2"/>
              <a:buChar char=""/>
              <a:defRPr sz="2800" kern="1200">
                <a:solidFill>
                  <a:schemeClr val="tx2"/>
                </a:solidFill>
                <a:latin typeface="+mn-lt"/>
                <a:ea typeface="+mn-ea"/>
                <a:cs typeface="+mn-cs"/>
              </a:defRPr>
            </a:lvl2pPr>
            <a:lvl3pPr marL="899912" indent="-269973" algn="l" defTabSz="457155" rtl="0" eaLnBrk="1" latinLnBrk="0" hangingPunct="1">
              <a:spcBef>
                <a:spcPct val="20000"/>
              </a:spcBef>
              <a:spcAft>
                <a:spcPts val="600"/>
              </a:spcAft>
              <a:buClr>
                <a:schemeClr val="accent2"/>
              </a:buClr>
              <a:buSzPct val="92000"/>
              <a:buFont typeface="Wingdings 2" panose="05020102010507070707" pitchFamily="18" charset="2"/>
              <a:buChar char=""/>
              <a:defRPr sz="2400" kern="1200">
                <a:solidFill>
                  <a:schemeClr val="tx2"/>
                </a:solidFill>
                <a:latin typeface="+mn-lt"/>
                <a:ea typeface="+mn-ea"/>
                <a:cs typeface="+mn-cs"/>
              </a:defRPr>
            </a:lvl3pPr>
            <a:lvl4pPr marL="1241877" indent="-233977" algn="l" defTabSz="457155"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chemeClr val="tx2"/>
                </a:solidFill>
                <a:latin typeface="+mn-lt"/>
                <a:ea typeface="+mn-ea"/>
                <a:cs typeface="+mn-cs"/>
              </a:defRPr>
            </a:lvl4pPr>
            <a:lvl5pPr marL="1601840" indent="-233977" algn="l" defTabSz="457155"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chemeClr val="tx2"/>
                </a:solidFill>
                <a:latin typeface="+mn-lt"/>
                <a:ea typeface="+mn-ea"/>
                <a:cs typeface="+mn-cs"/>
              </a:defRPr>
            </a:lvl5pPr>
            <a:lvl6pPr marL="1899811" indent="-228578" algn="l" defTabSz="457155"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781" indent="-228578" algn="l" defTabSz="457155"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752" indent="-228578" algn="l" defTabSz="457155"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21" indent="-228578" algn="l" defTabSz="457155"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spcBef>
                <a:spcPts val="0"/>
              </a:spcBef>
              <a:spcAft>
                <a:spcPts val="300"/>
              </a:spcAft>
              <a:buSzPct val="100000"/>
              <a:buNone/>
              <a:defRPr/>
            </a:pPr>
            <a:endParaRPr lang="en-US" dirty="0">
              <a:solidFill>
                <a:schemeClr val="tx1"/>
              </a:solidFill>
            </a:endParaRPr>
          </a:p>
        </p:txBody>
      </p:sp>
    </p:spTree>
    <p:extLst>
      <p:ext uri="{BB962C8B-B14F-4D97-AF65-F5344CB8AC3E}">
        <p14:creationId xmlns:p14="http://schemas.microsoft.com/office/powerpoint/2010/main" val="123418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3600" cap="none"/>
              <a:t>LABEL READING</a:t>
            </a:r>
          </a:p>
        </p:txBody>
      </p:sp>
      <p:pic>
        <p:nvPicPr>
          <p:cNvPr id="8"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tretch/>
        </p:blipFill>
        <p:spPr bwMode="auto">
          <a:xfrm>
            <a:off x="6096000" y="1949996"/>
            <a:ext cx="3836888" cy="4588381"/>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59117" y="1949996"/>
            <a:ext cx="3199631" cy="4588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86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sdoerksen2\Desktop\Zoom blank.jpg">
            <a:extLst>
              <a:ext uri="{FF2B5EF4-FFF2-40B4-BE49-F238E27FC236}">
                <a16:creationId xmlns:a16="http://schemas.microsoft.com/office/drawing/2014/main" id="{9F9FF00D-8050-4D08-8937-A1CC849F5D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1" y="76200"/>
            <a:ext cx="12096749"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own Arrow 3">
            <a:extLst>
              <a:ext uri="{FF2B5EF4-FFF2-40B4-BE49-F238E27FC236}">
                <a16:creationId xmlns:a16="http://schemas.microsoft.com/office/drawing/2014/main" id="{135FFDB2-F24B-4391-A192-E0F9BBEACE62}"/>
              </a:ext>
            </a:extLst>
          </p:cNvPr>
          <p:cNvSpPr/>
          <p:nvPr/>
        </p:nvSpPr>
        <p:spPr>
          <a:xfrm>
            <a:off x="4546600" y="5679018"/>
            <a:ext cx="330200" cy="590549"/>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533">
              <a:solidFill>
                <a:prstClr val="white"/>
              </a:solidFill>
            </a:endParaRPr>
          </a:p>
        </p:txBody>
      </p:sp>
      <p:sp>
        <p:nvSpPr>
          <p:cNvPr id="6" name="Down Arrow 5">
            <a:extLst>
              <a:ext uri="{FF2B5EF4-FFF2-40B4-BE49-F238E27FC236}">
                <a16:creationId xmlns:a16="http://schemas.microsoft.com/office/drawing/2014/main" id="{C3B50E28-8A40-465A-9AEE-D0D142813DE5}"/>
              </a:ext>
            </a:extLst>
          </p:cNvPr>
          <p:cNvSpPr/>
          <p:nvPr/>
        </p:nvSpPr>
        <p:spPr>
          <a:xfrm>
            <a:off x="9550400" y="5348818"/>
            <a:ext cx="330200" cy="590549"/>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533">
              <a:solidFill>
                <a:prstClr val="white"/>
              </a:solidFill>
            </a:endParaRPr>
          </a:p>
        </p:txBody>
      </p:sp>
      <p:sp>
        <p:nvSpPr>
          <p:cNvPr id="8" name="Down Arrow 7">
            <a:extLst>
              <a:ext uri="{FF2B5EF4-FFF2-40B4-BE49-F238E27FC236}">
                <a16:creationId xmlns:a16="http://schemas.microsoft.com/office/drawing/2014/main" id="{A0515E69-9AEC-491E-BBA6-EAED68F8992A}"/>
              </a:ext>
            </a:extLst>
          </p:cNvPr>
          <p:cNvSpPr/>
          <p:nvPr/>
        </p:nvSpPr>
        <p:spPr>
          <a:xfrm>
            <a:off x="1117600" y="5708651"/>
            <a:ext cx="330200" cy="590549"/>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533">
              <a:solidFill>
                <a:prstClr val="white"/>
              </a:solidFill>
            </a:endParaRPr>
          </a:p>
        </p:txBody>
      </p:sp>
      <p:sp>
        <p:nvSpPr>
          <p:cNvPr id="12" name="Rectangle 11">
            <a:extLst>
              <a:ext uri="{FF2B5EF4-FFF2-40B4-BE49-F238E27FC236}">
                <a16:creationId xmlns:a16="http://schemas.microsoft.com/office/drawing/2014/main" id="{E73D1909-DD84-45CF-948C-205EA3BFA82C}"/>
              </a:ext>
            </a:extLst>
          </p:cNvPr>
          <p:cNvSpPr/>
          <p:nvPr/>
        </p:nvSpPr>
        <p:spPr>
          <a:xfrm>
            <a:off x="95251" y="5939367"/>
            <a:ext cx="960917" cy="3696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327AD16B-50E0-4DD1-BD1C-5129FC077F48}"/>
              </a:ext>
            </a:extLst>
          </p:cNvPr>
          <p:cNvSpPr/>
          <p:nvPr/>
        </p:nvSpPr>
        <p:spPr>
          <a:xfrm>
            <a:off x="4598483" y="0"/>
            <a:ext cx="2988675" cy="275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a:p>
        </p:txBody>
      </p:sp>
      <p:sp>
        <p:nvSpPr>
          <p:cNvPr id="7" name="Down Arrow 6">
            <a:extLst>
              <a:ext uri="{FF2B5EF4-FFF2-40B4-BE49-F238E27FC236}">
                <a16:creationId xmlns:a16="http://schemas.microsoft.com/office/drawing/2014/main" id="{6B16AEA9-5B40-4AED-8820-EBE9B75C6E97}"/>
              </a:ext>
            </a:extLst>
          </p:cNvPr>
          <p:cNvSpPr/>
          <p:nvPr/>
        </p:nvSpPr>
        <p:spPr>
          <a:xfrm>
            <a:off x="304800" y="5708651"/>
            <a:ext cx="330200" cy="590549"/>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533">
              <a:solidFill>
                <a:prstClr val="white"/>
              </a:solidFill>
            </a:endParaRPr>
          </a:p>
        </p:txBody>
      </p:sp>
      <p:sp>
        <p:nvSpPr>
          <p:cNvPr id="10" name="Rectangle 9">
            <a:extLst>
              <a:ext uri="{FF2B5EF4-FFF2-40B4-BE49-F238E27FC236}">
                <a16:creationId xmlns:a16="http://schemas.microsoft.com/office/drawing/2014/main" id="{7BA52331-A3E2-4E48-8C86-9F3D2CDD1071}"/>
              </a:ext>
            </a:extLst>
          </p:cNvPr>
          <p:cNvSpPr/>
          <p:nvPr/>
        </p:nvSpPr>
        <p:spPr>
          <a:xfrm>
            <a:off x="4615841" y="266061"/>
            <a:ext cx="2985495" cy="3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0-#ppt_h/2"/>
                                          </p:val>
                                        </p:tav>
                                        <p:tav tm="100000">
                                          <p:val>
                                            <p:strVal val="#ppt_y"/>
                                          </p:val>
                                        </p:tav>
                                      </p:tavLst>
                                    </p:anim>
                                  </p:childTnLst>
                                </p:cTn>
                              </p:par>
                              <p:par>
                                <p:cTn id="23" presetID="1" presetClass="exit" presetSubtype="0" fill="hold" grpId="1" nodeType="withEffect">
                                  <p:stCondLst>
                                    <p:cond delay="0"/>
                                  </p:stCondLst>
                                  <p:childTnLst>
                                    <p:set>
                                      <p:cBhvr>
                                        <p:cTn id="24" dur="1" fill="hold">
                                          <p:stCondLst>
                                            <p:cond delay="0"/>
                                          </p:stCondLst>
                                        </p:cTn>
                                        <p:tgtEl>
                                          <p:spTgt spid="4"/>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P spid="8"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2769479" y="905749"/>
            <a:ext cx="6679324" cy="1334815"/>
          </a:xfrm>
          <a:prstGeom prst="ellipse">
            <a:avLst/>
          </a:prstGeom>
          <a:solidFill>
            <a:schemeClr val="accent2"/>
          </a:solidFill>
          <a:ln>
            <a:solidFill>
              <a:schemeClr val="tx2"/>
            </a:solidFill>
          </a:ln>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4800">
                <a:ln w="18415" cmpd="sng">
                  <a:solidFill>
                    <a:srgbClr val="FFFFFF"/>
                  </a:solidFill>
                  <a:prstDash val="solid"/>
                </a:ln>
                <a:solidFill>
                  <a:srgbClr val="FFFFFF"/>
                </a:solidFill>
                <a:effectLst>
                  <a:outerShdw blurRad="63500" dir="3600000" algn="tl" rotWithShape="0">
                    <a:srgbClr val="000000">
                      <a:alpha val="70000"/>
                    </a:srgbClr>
                  </a:outerShdw>
                </a:effectLst>
              </a:rPr>
              <a:t>Carbohydrates</a:t>
            </a:r>
            <a:endParaRPr lang="en-US" sz="320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Rounded Rectangle 5"/>
          <p:cNvSpPr/>
          <p:nvPr/>
        </p:nvSpPr>
        <p:spPr>
          <a:xfrm>
            <a:off x="8304280" y="2617692"/>
            <a:ext cx="3010526" cy="2078039"/>
          </a:xfrm>
          <a:prstGeom prst="roundRect">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3200" b="1"/>
              <a:t>Fibre</a:t>
            </a:r>
          </a:p>
        </p:txBody>
      </p:sp>
      <p:sp>
        <p:nvSpPr>
          <p:cNvPr id="7" name="Rounded Rectangle 6"/>
          <p:cNvSpPr/>
          <p:nvPr/>
        </p:nvSpPr>
        <p:spPr>
          <a:xfrm>
            <a:off x="555812" y="2657095"/>
            <a:ext cx="3790401" cy="2078039"/>
          </a:xfrm>
          <a:prstGeom prst="round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spcAft>
                <a:spcPts val="600"/>
              </a:spcAft>
            </a:pPr>
            <a:r>
              <a:rPr lang="en-US" sz="3200" b="1"/>
              <a:t>Sugar</a:t>
            </a:r>
          </a:p>
          <a:p>
            <a:pPr algn="ctr"/>
            <a:r>
              <a:rPr lang="en-US" sz="2800"/>
              <a:t>(Naturally-Occurring</a:t>
            </a:r>
            <a:br>
              <a:rPr lang="en-US" sz="2800"/>
            </a:br>
            <a:r>
              <a:rPr lang="en-US" sz="2800"/>
              <a:t>and Added Sugars)</a:t>
            </a:r>
          </a:p>
        </p:txBody>
      </p:sp>
      <p:sp>
        <p:nvSpPr>
          <p:cNvPr id="8" name="Rounded Rectangle 7"/>
          <p:cNvSpPr/>
          <p:nvPr/>
        </p:nvSpPr>
        <p:spPr>
          <a:xfrm>
            <a:off x="4644968" y="2657095"/>
            <a:ext cx="3136886" cy="2078039"/>
          </a:xfrm>
          <a:prstGeom prst="round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3200" b="1"/>
              <a:t>Starch</a:t>
            </a:r>
          </a:p>
        </p:txBody>
      </p:sp>
      <p:sp>
        <p:nvSpPr>
          <p:cNvPr id="9" name="Rounded Rectangle 8"/>
          <p:cNvSpPr/>
          <p:nvPr/>
        </p:nvSpPr>
        <p:spPr>
          <a:xfrm>
            <a:off x="8304280" y="5026619"/>
            <a:ext cx="3010525" cy="1499685"/>
          </a:xfrm>
          <a:prstGeom prst="roundRect">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b="1"/>
              <a:t>No increase</a:t>
            </a:r>
            <a:br>
              <a:rPr lang="en-US" sz="2800" b="1"/>
            </a:br>
            <a:r>
              <a:rPr lang="en-US" sz="2400" b="1"/>
              <a:t>in blood glucose</a:t>
            </a:r>
          </a:p>
        </p:txBody>
      </p:sp>
      <p:sp>
        <p:nvSpPr>
          <p:cNvPr id="10" name="Rounded Rectangle 9"/>
          <p:cNvSpPr/>
          <p:nvPr/>
        </p:nvSpPr>
        <p:spPr>
          <a:xfrm>
            <a:off x="555814" y="5028392"/>
            <a:ext cx="7226040" cy="1499685"/>
          </a:xfrm>
          <a:prstGeom prst="round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b="1"/>
              <a:t>Increase blood glucose</a:t>
            </a:r>
          </a:p>
        </p:txBody>
      </p:sp>
      <p:sp>
        <p:nvSpPr>
          <p:cNvPr id="11" name="Down Arrow 10"/>
          <p:cNvSpPr/>
          <p:nvPr/>
        </p:nvSpPr>
        <p:spPr>
          <a:xfrm>
            <a:off x="5959621" y="4589268"/>
            <a:ext cx="507580" cy="872960"/>
          </a:xfrm>
          <a:prstGeom prst="downArrow">
            <a:avLst/>
          </a:prstGeom>
          <a:solidFill>
            <a:srgbClr val="92D05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US"/>
          </a:p>
        </p:txBody>
      </p:sp>
      <p:sp>
        <p:nvSpPr>
          <p:cNvPr id="16" name="Down Arrow 15"/>
          <p:cNvSpPr/>
          <p:nvPr/>
        </p:nvSpPr>
        <p:spPr>
          <a:xfrm>
            <a:off x="2197222" y="4581317"/>
            <a:ext cx="507580" cy="872960"/>
          </a:xfrm>
          <a:prstGeom prst="downArrow">
            <a:avLst/>
          </a:prstGeom>
          <a:solidFill>
            <a:srgbClr val="92D05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US"/>
          </a:p>
        </p:txBody>
      </p:sp>
      <p:sp>
        <p:nvSpPr>
          <p:cNvPr id="17" name="Down Arrow 16"/>
          <p:cNvSpPr/>
          <p:nvPr/>
        </p:nvSpPr>
        <p:spPr>
          <a:xfrm>
            <a:off x="9555753" y="4482072"/>
            <a:ext cx="507580" cy="872960"/>
          </a:xfrm>
          <a:prstGeom prst="downArrow">
            <a:avLst/>
          </a:prstGeom>
          <a:solidFill>
            <a:srgbClr val="92D05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US"/>
          </a:p>
        </p:txBody>
      </p:sp>
    </p:spTree>
    <p:extLst>
      <p:ext uri="{BB962C8B-B14F-4D97-AF65-F5344CB8AC3E}">
        <p14:creationId xmlns:p14="http://schemas.microsoft.com/office/powerpoint/2010/main" val="3107528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3600" cap="none"/>
              <a:t>LABEL READING</a:t>
            </a:r>
          </a:p>
        </p:txBody>
      </p:sp>
      <p:pic>
        <p:nvPicPr>
          <p:cNvPr id="8"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22433"/>
          <a:stretch/>
        </p:blipFill>
        <p:spPr bwMode="auto">
          <a:xfrm>
            <a:off x="602919" y="1925581"/>
            <a:ext cx="3098057" cy="477631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Content Placeholder 2"/>
          <p:cNvSpPr txBox="1">
            <a:spLocks/>
          </p:cNvSpPr>
          <p:nvPr/>
        </p:nvSpPr>
        <p:spPr>
          <a:xfrm>
            <a:off x="4619942" y="1880406"/>
            <a:ext cx="5533992" cy="1233239"/>
          </a:xfrm>
          <a:prstGeom prst="rect">
            <a:avLst/>
          </a:prstGeom>
        </p:spPr>
        <p:txBody>
          <a:bodyPr vert="horz" lIns="91434" tIns="45718" rIns="91434" bIns="45718"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0" indent="0">
              <a:buNone/>
            </a:pPr>
            <a:r>
              <a:rPr lang="en-US" sz="2800">
                <a:solidFill>
                  <a:schemeClr val="tx1"/>
                </a:solidFill>
              </a:rPr>
              <a:t>1) Look at the serving size</a:t>
            </a:r>
            <a:br>
              <a:rPr lang="en-US" sz="2800">
                <a:solidFill>
                  <a:schemeClr val="tx1"/>
                </a:solidFill>
              </a:rPr>
            </a:br>
            <a:r>
              <a:rPr lang="en-US" sz="2800">
                <a:solidFill>
                  <a:schemeClr val="tx1"/>
                </a:solidFill>
              </a:rPr>
              <a:t>Compare to your </a:t>
            </a:r>
            <a:r>
              <a:rPr lang="en-US" sz="2800" b="1" u="sng">
                <a:solidFill>
                  <a:schemeClr val="tx1"/>
                </a:solidFill>
              </a:rPr>
              <a:t>actual intake</a:t>
            </a:r>
          </a:p>
        </p:txBody>
      </p:sp>
      <p:sp>
        <p:nvSpPr>
          <p:cNvPr id="7" name="Rounded Rectangle 6">
            <a:extLst>
              <a:ext uri="{FF2B5EF4-FFF2-40B4-BE49-F238E27FC236}">
                <a16:creationId xmlns:a16="http://schemas.microsoft.com/office/drawing/2014/main" id="{A0182860-38D5-4C3C-9BAF-C81923E71790}"/>
              </a:ext>
            </a:extLst>
          </p:cNvPr>
          <p:cNvSpPr/>
          <p:nvPr/>
        </p:nvSpPr>
        <p:spPr>
          <a:xfrm>
            <a:off x="456465" y="1882645"/>
            <a:ext cx="3410455" cy="679403"/>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US"/>
          </a:p>
        </p:txBody>
      </p:sp>
      <p:sp>
        <p:nvSpPr>
          <p:cNvPr id="10" name="Content Placeholder 2"/>
          <p:cNvSpPr txBox="1">
            <a:spLocks/>
          </p:cNvSpPr>
          <p:nvPr/>
        </p:nvSpPr>
        <p:spPr>
          <a:xfrm>
            <a:off x="4619942" y="3165028"/>
            <a:ext cx="7224215" cy="3508727"/>
          </a:xfrm>
          <a:prstGeom prst="rect">
            <a:avLst/>
          </a:prstGeom>
        </p:spPr>
        <p:txBody>
          <a:bodyPr vert="horz" lIns="91434" tIns="45718" rIns="91434" bIns="45718"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0" indent="0">
              <a:spcBef>
                <a:spcPts val="0"/>
              </a:spcBef>
              <a:spcAft>
                <a:spcPts val="0"/>
              </a:spcAft>
              <a:buNone/>
            </a:pPr>
            <a:r>
              <a:rPr lang="en-US" sz="2800">
                <a:solidFill>
                  <a:schemeClr val="tx1"/>
                </a:solidFill>
              </a:rPr>
              <a:t>2) Look at the </a:t>
            </a:r>
            <a:r>
              <a:rPr lang="en-US" sz="2800" b="1" u="sng">
                <a:solidFill>
                  <a:schemeClr val="tx1"/>
                </a:solidFill>
              </a:rPr>
              <a:t>total grams of carbohydrate</a:t>
            </a:r>
            <a:br>
              <a:rPr lang="en-US" sz="2800">
                <a:solidFill>
                  <a:schemeClr val="tx1"/>
                </a:solidFill>
              </a:rPr>
            </a:br>
            <a:r>
              <a:rPr lang="en-US" sz="2800">
                <a:solidFill>
                  <a:schemeClr val="tx1"/>
                </a:solidFill>
              </a:rPr>
              <a:t>    per serving</a:t>
            </a:r>
          </a:p>
          <a:p>
            <a:pPr marL="0" indent="0">
              <a:spcBef>
                <a:spcPts val="1800"/>
              </a:spcBef>
              <a:spcAft>
                <a:spcPts val="0"/>
              </a:spcAft>
              <a:buNone/>
            </a:pPr>
            <a:r>
              <a:rPr lang="en-US" sz="2800">
                <a:solidFill>
                  <a:schemeClr val="tx1"/>
                </a:solidFill>
              </a:rPr>
              <a:t>Includes:</a:t>
            </a:r>
          </a:p>
          <a:p>
            <a:pPr>
              <a:spcBef>
                <a:spcPts val="0"/>
              </a:spcBef>
              <a:spcAft>
                <a:spcPts val="0"/>
              </a:spcAft>
            </a:pPr>
            <a:r>
              <a:rPr lang="en-US" sz="2800" b="1">
                <a:solidFill>
                  <a:schemeClr val="tx1"/>
                </a:solidFill>
              </a:rPr>
              <a:t>Fibre,</a:t>
            </a:r>
          </a:p>
          <a:p>
            <a:pPr>
              <a:spcBef>
                <a:spcPts val="0"/>
              </a:spcBef>
              <a:spcAft>
                <a:spcPts val="0"/>
              </a:spcAft>
            </a:pPr>
            <a:r>
              <a:rPr lang="en-US" sz="2800" b="1">
                <a:solidFill>
                  <a:schemeClr val="tx1"/>
                </a:solidFill>
              </a:rPr>
              <a:t>Sugar</a:t>
            </a:r>
            <a:r>
              <a:rPr lang="en-US" sz="2800">
                <a:solidFill>
                  <a:schemeClr val="tx1"/>
                </a:solidFill>
              </a:rPr>
              <a:t>,   and</a:t>
            </a:r>
          </a:p>
          <a:p>
            <a:pPr defTabSz="228578">
              <a:spcBef>
                <a:spcPts val="0"/>
              </a:spcBef>
              <a:spcAft>
                <a:spcPts val="0"/>
              </a:spcAft>
            </a:pPr>
            <a:r>
              <a:rPr lang="en-US" sz="2800" b="1">
                <a:solidFill>
                  <a:schemeClr val="tx1"/>
                </a:solidFill>
              </a:rPr>
              <a:t>Starch</a:t>
            </a:r>
            <a:r>
              <a:rPr lang="en-US" sz="2800">
                <a:solidFill>
                  <a:schemeClr val="tx1"/>
                </a:solidFill>
              </a:rPr>
              <a:t>  (but starch is not always</a:t>
            </a:r>
            <a:br>
              <a:rPr lang="en-US" sz="2800">
                <a:solidFill>
                  <a:schemeClr val="tx1"/>
                </a:solidFill>
              </a:rPr>
            </a:br>
            <a:r>
              <a:rPr lang="en-US" sz="2800">
                <a:solidFill>
                  <a:schemeClr val="tx1"/>
                </a:solidFill>
              </a:rPr>
              <a:t>					  displayed on the label)</a:t>
            </a:r>
            <a:endParaRPr lang="en-US" sz="2800" b="1" u="sng">
              <a:solidFill>
                <a:schemeClr val="tx1"/>
              </a:solidFill>
            </a:endParaRPr>
          </a:p>
        </p:txBody>
      </p:sp>
      <p:sp>
        <p:nvSpPr>
          <p:cNvPr id="11" name="Rounded Rectangle 10">
            <a:extLst>
              <a:ext uri="{FF2B5EF4-FFF2-40B4-BE49-F238E27FC236}">
                <a16:creationId xmlns:a16="http://schemas.microsoft.com/office/drawing/2014/main" id="{A0182860-38D5-4C3C-9BAF-C81923E71790}"/>
              </a:ext>
            </a:extLst>
          </p:cNvPr>
          <p:cNvSpPr/>
          <p:nvPr/>
        </p:nvSpPr>
        <p:spPr>
          <a:xfrm>
            <a:off x="456465" y="3995293"/>
            <a:ext cx="3410455" cy="26661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US"/>
          </a:p>
        </p:txBody>
      </p:sp>
      <p:sp>
        <p:nvSpPr>
          <p:cNvPr id="15" name="Rounded Rectangle 14">
            <a:extLst>
              <a:ext uri="{FF2B5EF4-FFF2-40B4-BE49-F238E27FC236}">
                <a16:creationId xmlns:a16="http://schemas.microsoft.com/office/drawing/2014/main" id="{A0182860-38D5-4C3C-9BAF-C81923E71790}"/>
              </a:ext>
            </a:extLst>
          </p:cNvPr>
          <p:cNvSpPr/>
          <p:nvPr/>
        </p:nvSpPr>
        <p:spPr>
          <a:xfrm>
            <a:off x="456465" y="3995293"/>
            <a:ext cx="3410455" cy="532825"/>
          </a:xfrm>
          <a:prstGeom prst="roundRect">
            <a:avLst/>
          </a:prstGeom>
          <a:noFill/>
          <a:ln w="7620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US"/>
          </a:p>
        </p:txBody>
      </p:sp>
      <p:cxnSp>
        <p:nvCxnSpPr>
          <p:cNvPr id="5" name="Straight Arrow Connector 4"/>
          <p:cNvCxnSpPr/>
          <p:nvPr/>
        </p:nvCxnSpPr>
        <p:spPr>
          <a:xfrm flipV="1">
            <a:off x="2370875" y="3570135"/>
            <a:ext cx="417145" cy="558456"/>
          </a:xfrm>
          <a:prstGeom prst="straightConnector1">
            <a:avLst/>
          </a:prstGeom>
          <a:ln w="5715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300618" y="3570135"/>
            <a:ext cx="417145" cy="558456"/>
          </a:xfrm>
          <a:prstGeom prst="straightConnector1">
            <a:avLst/>
          </a:prstGeom>
          <a:ln w="5715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7179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500"/>
                                        <p:tgtEl>
                                          <p:spTgt spid="10">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 presetClass="exit" presetSubtype="0" fill="hold" grpId="1" nodeType="with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Effect transition="in" filter="fade">
                                      <p:cBhvr>
                                        <p:cTn id="27" dur="500"/>
                                        <p:tgtEl>
                                          <p:spTgt spid="10">
                                            <p:txEl>
                                              <p:pRg st="1" end="1"/>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xEl>
                                              <p:pRg st="2" end="2"/>
                                            </p:txEl>
                                          </p:spTgt>
                                        </p:tgtEl>
                                        <p:attrNameLst>
                                          <p:attrName>style.visibility</p:attrName>
                                        </p:attrNameLst>
                                      </p:cBhvr>
                                      <p:to>
                                        <p:strVal val="visible"/>
                                      </p:to>
                                    </p:set>
                                    <p:animEffect transition="in" filter="fade">
                                      <p:cBhvr>
                                        <p:cTn id="30" dur="500"/>
                                        <p:tgtEl>
                                          <p:spTgt spid="10">
                                            <p:txEl>
                                              <p:pRg st="2" end="2"/>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0">
                                            <p:txEl>
                                              <p:pRg st="3" end="3"/>
                                            </p:txEl>
                                          </p:spTgt>
                                        </p:tgtEl>
                                        <p:attrNameLst>
                                          <p:attrName>style.visibility</p:attrName>
                                        </p:attrNameLst>
                                      </p:cBhvr>
                                      <p:to>
                                        <p:strVal val="visible"/>
                                      </p:to>
                                    </p:set>
                                    <p:animEffect transition="in" filter="fade">
                                      <p:cBhvr>
                                        <p:cTn id="33" dur="500"/>
                                        <p:tgtEl>
                                          <p:spTgt spid="10">
                                            <p:txEl>
                                              <p:pRg st="3" end="3"/>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0">
                                            <p:txEl>
                                              <p:pRg st="4" end="4"/>
                                            </p:txEl>
                                          </p:spTgt>
                                        </p:tgtEl>
                                        <p:attrNameLst>
                                          <p:attrName>style.visibility</p:attrName>
                                        </p:attrNameLst>
                                      </p:cBhvr>
                                      <p:to>
                                        <p:strVal val="visible"/>
                                      </p:to>
                                    </p:set>
                                    <p:animEffect transition="in" filter="fade">
                                      <p:cBhvr>
                                        <p:cTn id="36" dur="500"/>
                                        <p:tgtEl>
                                          <p:spTgt spid="10">
                                            <p:txEl>
                                              <p:pRg st="4" end="4"/>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10" presetClass="entr" presetSubtype="0" fill="hold"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par>
                                <p:cTn id="43" presetID="1" presetClass="exit" presetSubtype="0" fill="hold" grpId="1" nodeType="withEffect">
                                  <p:stCondLst>
                                    <p:cond delay="0"/>
                                  </p:stCondLst>
                                  <p:childTnLst>
                                    <p:set>
                                      <p:cBhvr>
                                        <p:cTn id="44" dur="1" fill="hold">
                                          <p:stCondLst>
                                            <p:cond delay="0"/>
                                          </p:stCondLst>
                                        </p:cTn>
                                        <p:tgtEl>
                                          <p:spTgt spid="11"/>
                                        </p:tgtEl>
                                        <p:attrNameLst>
                                          <p:attrName>style.visibility</p:attrName>
                                        </p:attrNameLst>
                                      </p:cBhvr>
                                      <p:to>
                                        <p:strVal val="hidden"/>
                                      </p:to>
                                    </p:set>
                                  </p:childTnLst>
                                </p:cTn>
                              </p:par>
                              <p:par>
                                <p:cTn id="45" presetID="10"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animBg="1"/>
      <p:bldP spid="7" grpId="1" animBg="1"/>
      <p:bldP spid="11" grpId="0" animBg="1"/>
      <p:bldP spid="11" grpId="1" animBg="1"/>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3600"/>
              <a:t>Label reading</a:t>
            </a:r>
          </a:p>
        </p:txBody>
      </p:sp>
      <p:pic>
        <p:nvPicPr>
          <p:cNvPr id="8"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22433"/>
          <a:stretch/>
        </p:blipFill>
        <p:spPr bwMode="auto">
          <a:xfrm>
            <a:off x="684046" y="1925581"/>
            <a:ext cx="3098057" cy="477631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Content Placeholder 2"/>
          <p:cNvSpPr txBox="1">
            <a:spLocks/>
          </p:cNvSpPr>
          <p:nvPr/>
        </p:nvSpPr>
        <p:spPr>
          <a:xfrm>
            <a:off x="5367024" y="2068274"/>
            <a:ext cx="5332821" cy="1233239"/>
          </a:xfrm>
          <a:prstGeom prst="rect">
            <a:avLst/>
          </a:prstGeom>
        </p:spPr>
        <p:txBody>
          <a:bodyPr vert="horz" lIns="91434" tIns="45718" rIns="91434" bIns="45718"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0" indent="0">
              <a:spcBef>
                <a:spcPts val="0"/>
              </a:spcBef>
              <a:spcAft>
                <a:spcPts val="300"/>
              </a:spcAft>
              <a:buNone/>
            </a:pPr>
            <a:r>
              <a:rPr lang="en-US" sz="3200">
                <a:solidFill>
                  <a:schemeClr val="tx1"/>
                </a:solidFill>
              </a:rPr>
              <a:t>3) Subtract the fibre</a:t>
            </a:r>
          </a:p>
          <a:p>
            <a:pPr marL="0" indent="0">
              <a:spcBef>
                <a:spcPts val="0"/>
              </a:spcBef>
              <a:spcAft>
                <a:spcPts val="300"/>
              </a:spcAft>
              <a:buNone/>
            </a:pPr>
            <a:r>
              <a:rPr lang="en-US" sz="3200">
                <a:solidFill>
                  <a:schemeClr val="tx1"/>
                </a:solidFill>
              </a:rPr>
              <a:t>(Does not raise blood sugar)</a:t>
            </a:r>
            <a:endParaRPr lang="en-US" sz="3200" b="1" u="sng">
              <a:solidFill>
                <a:schemeClr val="tx1"/>
              </a:solidFill>
            </a:endParaRPr>
          </a:p>
        </p:txBody>
      </p:sp>
      <p:sp>
        <p:nvSpPr>
          <p:cNvPr id="10" name="Content Placeholder 2"/>
          <p:cNvSpPr txBox="1">
            <a:spLocks/>
          </p:cNvSpPr>
          <p:nvPr/>
        </p:nvSpPr>
        <p:spPr>
          <a:xfrm>
            <a:off x="5620046" y="3547172"/>
            <a:ext cx="4764505" cy="2668653"/>
          </a:xfrm>
          <a:prstGeom prst="rect">
            <a:avLst/>
          </a:prstGeom>
        </p:spPr>
        <p:txBody>
          <a:bodyPr vert="horz" lIns="91434" tIns="45718" rIns="91434" bIns="45718"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0" indent="0">
              <a:spcBef>
                <a:spcPts val="0"/>
              </a:spcBef>
              <a:spcAft>
                <a:spcPts val="300"/>
              </a:spcAft>
              <a:buNone/>
            </a:pPr>
            <a:r>
              <a:rPr lang="en-US" sz="2800">
                <a:solidFill>
                  <a:schemeClr val="tx1"/>
                </a:solidFill>
              </a:rPr>
              <a:t>38 g carbohydrate per serving</a:t>
            </a:r>
          </a:p>
          <a:p>
            <a:pPr marL="0" indent="0">
              <a:spcBef>
                <a:spcPts val="0"/>
              </a:spcBef>
              <a:spcAft>
                <a:spcPts val="1200"/>
              </a:spcAft>
              <a:buNone/>
            </a:pPr>
            <a:r>
              <a:rPr lang="en-US" sz="2800">
                <a:solidFill>
                  <a:schemeClr val="tx1"/>
                </a:solidFill>
              </a:rPr>
              <a:t>- 6 g fibre</a:t>
            </a:r>
          </a:p>
          <a:p>
            <a:pPr marL="0" indent="0">
              <a:spcBef>
                <a:spcPts val="0"/>
              </a:spcBef>
              <a:spcAft>
                <a:spcPts val="300"/>
              </a:spcAft>
              <a:buNone/>
            </a:pPr>
            <a:r>
              <a:rPr lang="en-US" sz="2800" b="1">
                <a:solidFill>
                  <a:schemeClr val="tx1"/>
                </a:solidFill>
              </a:rPr>
              <a:t>32 g net carbohydrate</a:t>
            </a:r>
          </a:p>
          <a:p>
            <a:pPr marL="0" indent="0" defTabSz="182862">
              <a:spcBef>
                <a:spcPts val="0"/>
              </a:spcBef>
              <a:spcAft>
                <a:spcPts val="300"/>
              </a:spcAft>
              <a:buNone/>
            </a:pPr>
            <a:r>
              <a:rPr lang="en-US" sz="2800">
                <a:solidFill>
                  <a:schemeClr val="tx1"/>
                </a:solidFill>
              </a:rPr>
              <a:t>				(sugar + starch)</a:t>
            </a:r>
          </a:p>
        </p:txBody>
      </p:sp>
      <p:sp>
        <p:nvSpPr>
          <p:cNvPr id="15" name="Rounded Rectangle 14">
            <a:extLst>
              <a:ext uri="{FF2B5EF4-FFF2-40B4-BE49-F238E27FC236}">
                <a16:creationId xmlns:a16="http://schemas.microsoft.com/office/drawing/2014/main" id="{A0182860-38D5-4C3C-9BAF-C81923E71790}"/>
              </a:ext>
            </a:extLst>
          </p:cNvPr>
          <p:cNvSpPr/>
          <p:nvPr/>
        </p:nvSpPr>
        <p:spPr>
          <a:xfrm>
            <a:off x="537592" y="3995293"/>
            <a:ext cx="3410455" cy="532825"/>
          </a:xfrm>
          <a:prstGeom prst="roundRect">
            <a:avLst/>
          </a:prstGeom>
          <a:noFill/>
          <a:ln w="7620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US"/>
          </a:p>
        </p:txBody>
      </p:sp>
      <p:cxnSp>
        <p:nvCxnSpPr>
          <p:cNvPr id="5" name="Straight Arrow Connector 4"/>
          <p:cNvCxnSpPr/>
          <p:nvPr/>
        </p:nvCxnSpPr>
        <p:spPr>
          <a:xfrm flipV="1">
            <a:off x="2485121" y="4134340"/>
            <a:ext cx="600787" cy="1472"/>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471945" y="3694251"/>
            <a:ext cx="312499" cy="409519"/>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630783" y="4897537"/>
            <a:ext cx="45007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2051553" y="4267539"/>
            <a:ext cx="600787" cy="1472"/>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544905" y="3885885"/>
            <a:ext cx="312499" cy="409519"/>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9344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14"/>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21"/>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20"/>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cap="none"/>
              <a:t>COMPARING FOODS</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50717" y="1989751"/>
            <a:ext cx="3199631" cy="4588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96625" y="1998714"/>
            <a:ext cx="3217809" cy="457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6728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cap="none"/>
              <a:t>COMPARING FOODS</a:t>
            </a:r>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2433"/>
          <a:stretch/>
        </p:blipFill>
        <p:spPr bwMode="auto">
          <a:xfrm>
            <a:off x="681874" y="1958857"/>
            <a:ext cx="3098057" cy="477631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02815" y="1958857"/>
            <a:ext cx="677107" cy="970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descr="A screenshot of text&#10;&#10;Description automatically generated">
            <a:extLst>
              <a:ext uri="{FF2B5EF4-FFF2-40B4-BE49-F238E27FC236}">
                <a16:creationId xmlns:a16="http://schemas.microsoft.com/office/drawing/2014/main" id="{CA829ECB-E574-45CE-85FB-399CCBD276C3}"/>
              </a:ext>
            </a:extLst>
          </p:cNvPr>
          <p:cNvPicPr>
            <a:picLocks noChangeAspect="1"/>
          </p:cNvPicPr>
          <p:nvPr/>
        </p:nvPicPr>
        <p:blipFill rotWithShape="1">
          <a:blip r:embed="rId5"/>
          <a:srcRect t="596" b="26506"/>
          <a:stretch/>
        </p:blipFill>
        <p:spPr>
          <a:xfrm>
            <a:off x="4593410" y="1919287"/>
            <a:ext cx="2319069" cy="4855460"/>
          </a:xfrm>
          <a:prstGeom prst="rect">
            <a:avLst/>
          </a:prstGeom>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71537" y="1911088"/>
            <a:ext cx="878700" cy="1250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2"/>
          <p:cNvSpPr txBox="1">
            <a:spLocks/>
          </p:cNvSpPr>
          <p:nvPr/>
        </p:nvSpPr>
        <p:spPr>
          <a:xfrm>
            <a:off x="7598377" y="3475315"/>
            <a:ext cx="3315434" cy="838527"/>
          </a:xfrm>
          <a:prstGeom prst="rect">
            <a:avLst/>
          </a:prstGeom>
        </p:spPr>
        <p:txBody>
          <a:bodyPr vert="horz" lIns="91434" tIns="45718" rIns="91434" bIns="45718"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0" indent="0">
              <a:buNone/>
            </a:pPr>
            <a:r>
              <a:rPr lang="en-US" sz="3600">
                <a:solidFill>
                  <a:schemeClr val="tx1"/>
                </a:solidFill>
              </a:rPr>
              <a:t>1) Serving size</a:t>
            </a:r>
            <a:endParaRPr lang="en-US" sz="3600" b="1" u="sng">
              <a:solidFill>
                <a:schemeClr val="tx1"/>
              </a:solidFill>
            </a:endParaRPr>
          </a:p>
        </p:txBody>
      </p:sp>
      <p:sp>
        <p:nvSpPr>
          <p:cNvPr id="9" name="Rounded Rectangle 8">
            <a:extLst>
              <a:ext uri="{FF2B5EF4-FFF2-40B4-BE49-F238E27FC236}">
                <a16:creationId xmlns:a16="http://schemas.microsoft.com/office/drawing/2014/main" id="{A0182860-38D5-4C3C-9BAF-C81923E71790}"/>
              </a:ext>
            </a:extLst>
          </p:cNvPr>
          <p:cNvSpPr/>
          <p:nvPr/>
        </p:nvSpPr>
        <p:spPr>
          <a:xfrm>
            <a:off x="681874" y="2284917"/>
            <a:ext cx="2046289" cy="339703"/>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US"/>
          </a:p>
        </p:txBody>
      </p:sp>
      <p:sp>
        <p:nvSpPr>
          <p:cNvPr id="10" name="Rounded Rectangle 9">
            <a:extLst>
              <a:ext uri="{FF2B5EF4-FFF2-40B4-BE49-F238E27FC236}">
                <a16:creationId xmlns:a16="http://schemas.microsoft.com/office/drawing/2014/main" id="{A0182860-38D5-4C3C-9BAF-C81923E71790}"/>
              </a:ext>
            </a:extLst>
          </p:cNvPr>
          <p:cNvSpPr/>
          <p:nvPr/>
        </p:nvSpPr>
        <p:spPr>
          <a:xfrm>
            <a:off x="4574358" y="2157117"/>
            <a:ext cx="2278125" cy="26223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US"/>
          </a:p>
        </p:txBody>
      </p:sp>
      <p:sp>
        <p:nvSpPr>
          <p:cNvPr id="11" name="Content Placeholder 2"/>
          <p:cNvSpPr txBox="1">
            <a:spLocks/>
          </p:cNvSpPr>
          <p:nvPr/>
        </p:nvSpPr>
        <p:spPr>
          <a:xfrm>
            <a:off x="7598372" y="4226485"/>
            <a:ext cx="4401904" cy="838527"/>
          </a:xfrm>
          <a:prstGeom prst="rect">
            <a:avLst/>
          </a:prstGeom>
        </p:spPr>
        <p:txBody>
          <a:bodyPr vert="horz" lIns="91434" tIns="45718" rIns="91434" bIns="45718"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0" indent="0">
              <a:spcBef>
                <a:spcPts val="0"/>
              </a:spcBef>
              <a:spcAft>
                <a:spcPts val="0"/>
              </a:spcAft>
              <a:buNone/>
            </a:pPr>
            <a:r>
              <a:rPr lang="en-US" sz="3600">
                <a:solidFill>
                  <a:schemeClr val="tx1"/>
                </a:solidFill>
              </a:rPr>
              <a:t>2) Total grams of carb</a:t>
            </a:r>
            <a:endParaRPr lang="en-US" sz="3600" b="1" u="sng">
              <a:solidFill>
                <a:schemeClr val="tx1"/>
              </a:solidFill>
            </a:endParaRPr>
          </a:p>
        </p:txBody>
      </p:sp>
      <p:sp>
        <p:nvSpPr>
          <p:cNvPr id="12" name="Rounded Rectangle 11">
            <a:extLst>
              <a:ext uri="{FF2B5EF4-FFF2-40B4-BE49-F238E27FC236}">
                <a16:creationId xmlns:a16="http://schemas.microsoft.com/office/drawing/2014/main" id="{A0182860-38D5-4C3C-9BAF-C81923E71790}"/>
              </a:ext>
            </a:extLst>
          </p:cNvPr>
          <p:cNvSpPr/>
          <p:nvPr/>
        </p:nvSpPr>
        <p:spPr>
          <a:xfrm>
            <a:off x="740387" y="4038091"/>
            <a:ext cx="1751547" cy="26354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US"/>
          </a:p>
        </p:txBody>
      </p:sp>
      <p:sp>
        <p:nvSpPr>
          <p:cNvPr id="13" name="Rounded Rectangle 12">
            <a:extLst>
              <a:ext uri="{FF2B5EF4-FFF2-40B4-BE49-F238E27FC236}">
                <a16:creationId xmlns:a16="http://schemas.microsoft.com/office/drawing/2014/main" id="{A0182860-38D5-4C3C-9BAF-C81923E71790}"/>
              </a:ext>
            </a:extLst>
          </p:cNvPr>
          <p:cNvSpPr/>
          <p:nvPr/>
        </p:nvSpPr>
        <p:spPr>
          <a:xfrm>
            <a:off x="4573601" y="3401569"/>
            <a:ext cx="1654460" cy="211211"/>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US"/>
          </a:p>
        </p:txBody>
      </p:sp>
      <p:sp>
        <p:nvSpPr>
          <p:cNvPr id="14" name="Rounded Rectangle 13">
            <a:extLst>
              <a:ext uri="{FF2B5EF4-FFF2-40B4-BE49-F238E27FC236}">
                <a16:creationId xmlns:a16="http://schemas.microsoft.com/office/drawing/2014/main" id="{A0182860-38D5-4C3C-9BAF-C81923E71790}"/>
              </a:ext>
            </a:extLst>
          </p:cNvPr>
          <p:cNvSpPr/>
          <p:nvPr/>
        </p:nvSpPr>
        <p:spPr>
          <a:xfrm>
            <a:off x="748477" y="4023464"/>
            <a:ext cx="1728824" cy="548545"/>
          </a:xfrm>
          <a:prstGeom prst="roundRect">
            <a:avLst/>
          </a:prstGeom>
          <a:noFill/>
          <a:ln w="7620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US"/>
          </a:p>
        </p:txBody>
      </p:sp>
      <p:sp>
        <p:nvSpPr>
          <p:cNvPr id="15" name="Rounded Rectangle 14">
            <a:extLst>
              <a:ext uri="{FF2B5EF4-FFF2-40B4-BE49-F238E27FC236}">
                <a16:creationId xmlns:a16="http://schemas.microsoft.com/office/drawing/2014/main" id="{A0182860-38D5-4C3C-9BAF-C81923E71790}"/>
              </a:ext>
            </a:extLst>
          </p:cNvPr>
          <p:cNvSpPr/>
          <p:nvPr/>
        </p:nvSpPr>
        <p:spPr>
          <a:xfrm>
            <a:off x="4586103" y="3401569"/>
            <a:ext cx="1634647" cy="485483"/>
          </a:xfrm>
          <a:prstGeom prst="roundRect">
            <a:avLst/>
          </a:prstGeom>
          <a:noFill/>
          <a:ln w="7620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US"/>
          </a:p>
        </p:txBody>
      </p:sp>
      <p:sp>
        <p:nvSpPr>
          <p:cNvPr id="16" name="Content Placeholder 2"/>
          <p:cNvSpPr txBox="1">
            <a:spLocks/>
          </p:cNvSpPr>
          <p:nvPr/>
        </p:nvSpPr>
        <p:spPr>
          <a:xfrm>
            <a:off x="7598373" y="4982313"/>
            <a:ext cx="3816884" cy="838527"/>
          </a:xfrm>
          <a:prstGeom prst="rect">
            <a:avLst/>
          </a:prstGeom>
        </p:spPr>
        <p:txBody>
          <a:bodyPr vert="horz" lIns="91434" tIns="45718" rIns="91434" bIns="45718"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0" indent="0">
              <a:buNone/>
            </a:pPr>
            <a:r>
              <a:rPr lang="en-US" sz="3600">
                <a:solidFill>
                  <a:schemeClr val="tx1"/>
                </a:solidFill>
              </a:rPr>
              <a:t>3) Subtract fibre</a:t>
            </a:r>
            <a:endParaRPr lang="en-US" sz="3600" b="1" u="sng">
              <a:solidFill>
                <a:schemeClr val="tx1"/>
              </a:solidFill>
            </a:endParaRPr>
          </a:p>
        </p:txBody>
      </p:sp>
      <p:sp>
        <p:nvSpPr>
          <p:cNvPr id="18" name="Content Placeholder 2"/>
          <p:cNvSpPr txBox="1">
            <a:spLocks/>
          </p:cNvSpPr>
          <p:nvPr/>
        </p:nvSpPr>
        <p:spPr>
          <a:xfrm>
            <a:off x="969859" y="5163475"/>
            <a:ext cx="2512463" cy="1036423"/>
          </a:xfrm>
          <a:prstGeom prst="roundRect">
            <a:avLst/>
          </a:prstGeom>
          <a:solidFill>
            <a:schemeClr val="accent4">
              <a:lumMod val="75000"/>
            </a:schemeClr>
          </a:solidFill>
          <a:ln>
            <a:solidFill>
              <a:schemeClr val="accent4">
                <a:lumMod val="75000"/>
              </a:schemeClr>
            </a:solidFill>
          </a:ln>
        </p:spPr>
        <p:txBody>
          <a:bodyPr vert="horz" lIns="91434" tIns="45718" rIns="91434" bIns="45718"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0" indent="0" algn="ctr">
              <a:spcBef>
                <a:spcPts val="0"/>
              </a:spcBef>
              <a:spcAft>
                <a:spcPts val="0"/>
              </a:spcAft>
              <a:buNone/>
            </a:pPr>
            <a:r>
              <a:rPr lang="en-US" sz="3100">
                <a:solidFill>
                  <a:schemeClr val="bg1"/>
                </a:solidFill>
              </a:rPr>
              <a:t>32 g net carb per 1 cup</a:t>
            </a:r>
          </a:p>
        </p:txBody>
      </p:sp>
      <p:sp>
        <p:nvSpPr>
          <p:cNvPr id="20" name="Content Placeholder 2"/>
          <p:cNvSpPr txBox="1">
            <a:spLocks/>
          </p:cNvSpPr>
          <p:nvPr/>
        </p:nvSpPr>
        <p:spPr>
          <a:xfrm>
            <a:off x="4468262" y="5094211"/>
            <a:ext cx="2512463" cy="1132980"/>
          </a:xfrm>
          <a:prstGeom prst="roundRect">
            <a:avLst/>
          </a:prstGeom>
          <a:solidFill>
            <a:schemeClr val="accent4">
              <a:lumMod val="75000"/>
            </a:schemeClr>
          </a:solidFill>
          <a:ln>
            <a:solidFill>
              <a:schemeClr val="accent4">
                <a:lumMod val="75000"/>
              </a:schemeClr>
            </a:solidFill>
          </a:ln>
        </p:spPr>
        <p:txBody>
          <a:bodyPr vert="horz" lIns="91434" tIns="45718" rIns="91434" bIns="45718"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0" indent="0" algn="ctr">
              <a:spcBef>
                <a:spcPts val="0"/>
              </a:spcBef>
              <a:spcAft>
                <a:spcPts val="0"/>
              </a:spcAft>
              <a:buNone/>
            </a:pPr>
            <a:r>
              <a:rPr lang="en-US" sz="3100">
                <a:solidFill>
                  <a:schemeClr val="bg1"/>
                </a:solidFill>
              </a:rPr>
              <a:t>37 g net carb per 2/3 cup</a:t>
            </a:r>
          </a:p>
        </p:txBody>
      </p:sp>
    </p:spTree>
    <p:extLst>
      <p:ext uri="{BB962C8B-B14F-4D97-AF65-F5344CB8AC3E}">
        <p14:creationId xmlns:p14="http://schemas.microsoft.com/office/powerpoint/2010/main" val="429286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 presetClass="exit" presetSubtype="0" fill="hold" grpId="1" nodeType="withEffect">
                                  <p:stCondLst>
                                    <p:cond delay="0"/>
                                  </p:stCondLst>
                                  <p:childTnLst>
                                    <p:set>
                                      <p:cBhvr>
                                        <p:cTn id="24" dur="1" fill="hold">
                                          <p:stCondLst>
                                            <p:cond delay="0"/>
                                          </p:stCondLst>
                                        </p:cTn>
                                        <p:tgtEl>
                                          <p:spTgt spid="9"/>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par>
                                <p:cTn id="42" presetID="1" presetClass="exit" presetSubtype="0" fill="hold" grpId="1" nodeType="withEffect">
                                  <p:stCondLst>
                                    <p:cond delay="0"/>
                                  </p:stCondLst>
                                  <p:childTnLst>
                                    <p:set>
                                      <p:cBhvr>
                                        <p:cTn id="43" dur="1" fill="hold">
                                          <p:stCondLst>
                                            <p:cond delay="0"/>
                                          </p:stCondLst>
                                        </p:cTn>
                                        <p:tgtEl>
                                          <p:spTgt spid="12"/>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13"/>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9" grpId="1" animBg="1"/>
      <p:bldP spid="10" grpId="0" animBg="1"/>
      <p:bldP spid="10" grpId="1" animBg="1"/>
      <p:bldP spid="11" grpId="0"/>
      <p:bldP spid="12" grpId="0" animBg="1"/>
      <p:bldP spid="12" grpId="1" animBg="1"/>
      <p:bldP spid="13" grpId="0" animBg="1"/>
      <p:bldP spid="13" grpId="1" animBg="1"/>
      <p:bldP spid="14" grpId="0" animBg="1"/>
      <p:bldP spid="15" grpId="0" animBg="1"/>
      <p:bldP spid="16" grpId="0"/>
      <p:bldP spid="18" grpId="0" animBg="1"/>
      <p:bldP spid="2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B373F125-DEF3-41D6-9918-AB21A2ACC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US"/>
          </a:p>
        </p:txBody>
      </p:sp>
      <p:sp>
        <p:nvSpPr>
          <p:cNvPr id="74" name="Rectangle 73">
            <a:extLst>
              <a:ext uri="{FF2B5EF4-FFF2-40B4-BE49-F238E27FC236}">
                <a16:creationId xmlns:a16="http://schemas.microsoft.com/office/drawing/2014/main" id="{71E9F226-EB6E-48C9-ADDA-636DE4BF4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585" y="485679"/>
            <a:ext cx="4174743" cy="58887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US"/>
          </a:p>
        </p:txBody>
      </p:sp>
      <p:sp>
        <p:nvSpPr>
          <p:cNvPr id="2" name="Title 1"/>
          <p:cNvSpPr>
            <a:spLocks noGrp="1"/>
          </p:cNvSpPr>
          <p:nvPr>
            <p:ph type="title"/>
          </p:nvPr>
        </p:nvSpPr>
        <p:spPr>
          <a:xfrm>
            <a:off x="959160" y="1113769"/>
            <a:ext cx="3269749" cy="4624327"/>
          </a:xfrm>
        </p:spPr>
        <p:txBody>
          <a:bodyPr anchor="ctr">
            <a:normAutofit/>
          </a:bodyPr>
          <a:lstStyle/>
          <a:p>
            <a:pPr>
              <a:defRPr/>
            </a:pPr>
            <a:r>
              <a:rPr lang="en-US" sz="4000" cap="none">
                <a:solidFill>
                  <a:srgbClr val="FFFFFF"/>
                </a:solidFill>
              </a:rPr>
              <a:t>DIABETES NUTRITION</a:t>
            </a:r>
          </a:p>
        </p:txBody>
      </p:sp>
      <p:sp>
        <p:nvSpPr>
          <p:cNvPr id="7171" name="Content Placeholder 2"/>
          <p:cNvSpPr>
            <a:spLocks noGrp="1"/>
          </p:cNvSpPr>
          <p:nvPr>
            <p:ph idx="1"/>
          </p:nvPr>
        </p:nvSpPr>
        <p:spPr>
          <a:xfrm>
            <a:off x="5155905" y="1113769"/>
            <a:ext cx="6108179" cy="4624327"/>
          </a:xfrm>
        </p:spPr>
        <p:txBody>
          <a:bodyPr anchor="ctr">
            <a:normAutofit/>
          </a:bodyPr>
          <a:lstStyle/>
          <a:p>
            <a:pPr marL="0" indent="0">
              <a:buNone/>
            </a:pPr>
            <a:r>
              <a:rPr lang="en-US" sz="3600">
                <a:solidFill>
                  <a:schemeClr val="tx1"/>
                </a:solidFill>
              </a:rPr>
              <a:t>How much carbohydrate</a:t>
            </a:r>
            <a:br>
              <a:rPr lang="en-US" sz="3600">
                <a:solidFill>
                  <a:schemeClr val="tx1"/>
                </a:solidFill>
              </a:rPr>
            </a:br>
            <a:r>
              <a:rPr lang="en-US" sz="3600">
                <a:solidFill>
                  <a:schemeClr val="tx1"/>
                </a:solidFill>
              </a:rPr>
              <a:t>should I eat?</a:t>
            </a:r>
            <a:endParaRPr lang="en-US" altLang="en-US" sz="3600">
              <a:solidFill>
                <a:schemeClr val="tx1"/>
              </a:solidFill>
            </a:endParaRPr>
          </a:p>
        </p:txBody>
      </p:sp>
    </p:spTree>
    <p:extLst>
      <p:ext uri="{BB962C8B-B14F-4D97-AF65-F5344CB8AC3E}">
        <p14:creationId xmlns:p14="http://schemas.microsoft.com/office/powerpoint/2010/main" val="2172936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cap="none"/>
              <a:t>HOW MUCH CARB SHOULD I EAT?</a:t>
            </a:r>
          </a:p>
        </p:txBody>
      </p:sp>
      <p:sp>
        <p:nvSpPr>
          <p:cNvPr id="11267" name="Content Placeholder 2"/>
          <p:cNvSpPr>
            <a:spLocks noGrp="1"/>
          </p:cNvSpPr>
          <p:nvPr>
            <p:ph idx="1"/>
          </p:nvPr>
        </p:nvSpPr>
        <p:spPr>
          <a:xfrm>
            <a:off x="581198" y="2083177"/>
            <a:ext cx="11029615" cy="4425483"/>
          </a:xfrm>
        </p:spPr>
        <p:txBody>
          <a:bodyPr>
            <a:normAutofit fontScale="85000" lnSpcReduction="20000"/>
          </a:bodyPr>
          <a:lstStyle/>
          <a:p>
            <a:pPr marL="0" indent="0">
              <a:buNone/>
            </a:pPr>
            <a:r>
              <a:rPr lang="en-US" altLang="en-US" b="1">
                <a:solidFill>
                  <a:schemeClr val="tx1"/>
                </a:solidFill>
              </a:rPr>
              <a:t>Women</a:t>
            </a:r>
          </a:p>
          <a:p>
            <a:r>
              <a:rPr lang="en-US" altLang="en-US">
                <a:solidFill>
                  <a:schemeClr val="tx1"/>
                </a:solidFill>
              </a:rPr>
              <a:t>30-45 grams of carbohydrate per meal  (x 3 meals/day)</a:t>
            </a:r>
          </a:p>
          <a:p>
            <a:r>
              <a:rPr lang="en-US" altLang="en-US">
                <a:solidFill>
                  <a:schemeClr val="tx1"/>
                </a:solidFill>
              </a:rPr>
              <a:t>Maximum 15-20 grams of carbohydrate per snack</a:t>
            </a:r>
          </a:p>
          <a:p>
            <a:r>
              <a:rPr lang="en-US" altLang="en-US">
                <a:solidFill>
                  <a:schemeClr val="tx1"/>
                </a:solidFill>
              </a:rPr>
              <a:t>Maximum 150-200 grams total carb per day</a:t>
            </a:r>
          </a:p>
          <a:p>
            <a:endParaRPr lang="en-US" altLang="en-US">
              <a:solidFill>
                <a:schemeClr val="tx1"/>
              </a:solidFill>
            </a:endParaRPr>
          </a:p>
          <a:p>
            <a:pPr marL="0" indent="0">
              <a:buNone/>
            </a:pPr>
            <a:r>
              <a:rPr lang="en-US" altLang="en-US" b="1">
                <a:solidFill>
                  <a:schemeClr val="tx1"/>
                </a:solidFill>
              </a:rPr>
              <a:t>Men</a:t>
            </a:r>
          </a:p>
          <a:p>
            <a:r>
              <a:rPr lang="en-US" altLang="en-US">
                <a:solidFill>
                  <a:schemeClr val="tx1"/>
                </a:solidFill>
              </a:rPr>
              <a:t>30-60 grams of carbohydrate per meal  (x 3 meals/day)</a:t>
            </a:r>
          </a:p>
          <a:p>
            <a:r>
              <a:rPr lang="en-US" altLang="en-US">
                <a:solidFill>
                  <a:schemeClr val="tx1"/>
                </a:solidFill>
              </a:rPr>
              <a:t>Maximum 15-30 grams of carbohydrate per snack</a:t>
            </a:r>
          </a:p>
          <a:p>
            <a:r>
              <a:rPr lang="en-US" altLang="en-US">
                <a:solidFill>
                  <a:schemeClr val="tx1"/>
                </a:solidFill>
              </a:rPr>
              <a:t>Maximum 200-250 grams total carb per day</a:t>
            </a:r>
          </a:p>
        </p:txBody>
      </p:sp>
    </p:spTree>
    <p:extLst>
      <p:ext uri="{BB962C8B-B14F-4D97-AF65-F5344CB8AC3E}">
        <p14:creationId xmlns:p14="http://schemas.microsoft.com/office/powerpoint/2010/main" val="802564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26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5" name="Picture 3" descr="C:\Users\sdoerksen2\Desktop\noncarb screensho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1124" y="595063"/>
            <a:ext cx="3950477" cy="600127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sdoerksen2\Desktop\carb screensho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4423" y="579824"/>
            <a:ext cx="3819175" cy="6222251"/>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1753479" y="323856"/>
            <a:ext cx="3819175" cy="6534151"/>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US"/>
          </a:p>
        </p:txBody>
      </p:sp>
      <p:sp>
        <p:nvSpPr>
          <p:cNvPr id="3" name="Left Arrow 2"/>
          <p:cNvSpPr/>
          <p:nvPr/>
        </p:nvSpPr>
        <p:spPr>
          <a:xfrm>
            <a:off x="5613589" y="4681193"/>
            <a:ext cx="4648011" cy="1781033"/>
          </a:xfrm>
          <a:prstGeom prst="leftArrow">
            <a:avLst/>
          </a:prstGeom>
          <a:solidFill>
            <a:srgbClr val="FF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US"/>
          </a:p>
        </p:txBody>
      </p:sp>
      <p:sp>
        <p:nvSpPr>
          <p:cNvPr id="4" name="TextBox 3"/>
          <p:cNvSpPr txBox="1"/>
          <p:nvPr/>
        </p:nvSpPr>
        <p:spPr>
          <a:xfrm>
            <a:off x="6311125" y="5118533"/>
            <a:ext cx="3619899" cy="954107"/>
          </a:xfrm>
          <a:prstGeom prst="rect">
            <a:avLst/>
          </a:prstGeom>
          <a:noFill/>
        </p:spPr>
        <p:txBody>
          <a:bodyPr wrap="square" lIns="91434" tIns="45718" rIns="91434" bIns="45718" rtlCol="0">
            <a:spAutoFit/>
          </a:bodyPr>
          <a:lstStyle/>
          <a:p>
            <a:pPr algn="ctr"/>
            <a:r>
              <a:rPr lang="en-US" sz="2800">
                <a:solidFill>
                  <a:schemeClr val="bg2"/>
                </a:solidFill>
              </a:rPr>
              <a:t>15</a:t>
            </a:r>
            <a:r>
              <a:rPr lang="en-US">
                <a:solidFill>
                  <a:schemeClr val="bg2"/>
                </a:solidFill>
              </a:rPr>
              <a:t> </a:t>
            </a:r>
            <a:r>
              <a:rPr lang="en-US" sz="2800">
                <a:solidFill>
                  <a:schemeClr val="bg2"/>
                </a:solidFill>
              </a:rPr>
              <a:t>g</a:t>
            </a:r>
            <a:r>
              <a:rPr lang="en-US">
                <a:solidFill>
                  <a:schemeClr val="bg2"/>
                </a:solidFill>
              </a:rPr>
              <a:t>  </a:t>
            </a:r>
            <a:r>
              <a:rPr lang="en-US" sz="2800">
                <a:solidFill>
                  <a:schemeClr val="bg2"/>
                </a:solidFill>
              </a:rPr>
              <a:t>carbohydrate</a:t>
            </a:r>
          </a:p>
          <a:p>
            <a:pPr algn="ctr"/>
            <a:r>
              <a:rPr lang="en-US" sz="2800">
                <a:solidFill>
                  <a:schemeClr val="bg2"/>
                </a:solidFill>
              </a:rPr>
              <a:t>per serving</a:t>
            </a:r>
          </a:p>
        </p:txBody>
      </p:sp>
    </p:spTree>
    <p:extLst>
      <p:ext uri="{BB962C8B-B14F-4D97-AF65-F5344CB8AC3E}">
        <p14:creationId xmlns:p14="http://schemas.microsoft.com/office/powerpoint/2010/main" val="282481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1+#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C:\Users\sdoerksen2\Desktop\grai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4488" y="609607"/>
            <a:ext cx="8977312" cy="6076951"/>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1695451" y="857255"/>
            <a:ext cx="1143000" cy="20193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US"/>
          </a:p>
        </p:txBody>
      </p:sp>
      <p:sp>
        <p:nvSpPr>
          <p:cNvPr id="5" name="TextBox 4"/>
          <p:cNvSpPr txBox="1"/>
          <p:nvPr/>
        </p:nvSpPr>
        <p:spPr>
          <a:xfrm>
            <a:off x="2865753" y="1194233"/>
            <a:ext cx="3264695" cy="1055608"/>
          </a:xfrm>
          <a:prstGeom prst="roundRect">
            <a:avLst/>
          </a:prstGeom>
          <a:solidFill>
            <a:srgbClr val="FF0000"/>
          </a:solidFill>
          <a:ln>
            <a:solidFill>
              <a:schemeClr val="accent1"/>
            </a:solidFill>
          </a:ln>
        </p:spPr>
        <p:txBody>
          <a:bodyPr wrap="square" lIns="91434" tIns="45718" rIns="91434" bIns="45718" rtlCol="0">
            <a:spAutoFit/>
          </a:bodyPr>
          <a:lstStyle/>
          <a:p>
            <a:pPr algn="ctr"/>
            <a:r>
              <a:rPr lang="en-US" sz="2800">
                <a:solidFill>
                  <a:schemeClr val="bg2"/>
                </a:solidFill>
              </a:rPr>
              <a:t>15</a:t>
            </a:r>
            <a:r>
              <a:rPr lang="en-US">
                <a:solidFill>
                  <a:schemeClr val="bg2"/>
                </a:solidFill>
              </a:rPr>
              <a:t> </a:t>
            </a:r>
            <a:r>
              <a:rPr lang="en-US" sz="2800">
                <a:solidFill>
                  <a:schemeClr val="bg2"/>
                </a:solidFill>
              </a:rPr>
              <a:t>g</a:t>
            </a:r>
            <a:r>
              <a:rPr lang="en-US">
                <a:solidFill>
                  <a:schemeClr val="bg2"/>
                </a:solidFill>
              </a:rPr>
              <a:t>  </a:t>
            </a:r>
            <a:r>
              <a:rPr lang="en-US" sz="2800">
                <a:solidFill>
                  <a:schemeClr val="bg2"/>
                </a:solidFill>
              </a:rPr>
              <a:t>carbohydrate</a:t>
            </a:r>
          </a:p>
          <a:p>
            <a:pPr algn="ctr"/>
            <a:r>
              <a:rPr lang="en-US" sz="2800">
                <a:solidFill>
                  <a:schemeClr val="bg2"/>
                </a:solidFill>
              </a:rPr>
              <a:t>per 1 slice bread</a:t>
            </a:r>
          </a:p>
        </p:txBody>
      </p:sp>
      <p:sp>
        <p:nvSpPr>
          <p:cNvPr id="6" name="Rounded Rectangle 5"/>
          <p:cNvSpPr/>
          <p:nvPr/>
        </p:nvSpPr>
        <p:spPr>
          <a:xfrm>
            <a:off x="6007447" y="5039841"/>
            <a:ext cx="1143000" cy="171307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US"/>
          </a:p>
        </p:txBody>
      </p:sp>
      <p:sp>
        <p:nvSpPr>
          <p:cNvPr id="7" name="TextBox 6"/>
          <p:cNvSpPr txBox="1"/>
          <p:nvPr/>
        </p:nvSpPr>
        <p:spPr>
          <a:xfrm>
            <a:off x="7171721" y="5325751"/>
            <a:ext cx="3264695" cy="1055608"/>
          </a:xfrm>
          <a:prstGeom prst="roundRect">
            <a:avLst/>
          </a:prstGeom>
          <a:solidFill>
            <a:srgbClr val="FF0000"/>
          </a:solidFill>
          <a:ln>
            <a:solidFill>
              <a:schemeClr val="accent1"/>
            </a:solidFill>
          </a:ln>
        </p:spPr>
        <p:txBody>
          <a:bodyPr wrap="square" lIns="91434" tIns="45718" rIns="91434" bIns="45718" rtlCol="0">
            <a:spAutoFit/>
          </a:bodyPr>
          <a:lstStyle/>
          <a:p>
            <a:pPr algn="ctr"/>
            <a:r>
              <a:rPr lang="en-US" sz="2800">
                <a:solidFill>
                  <a:schemeClr val="bg2"/>
                </a:solidFill>
              </a:rPr>
              <a:t>15</a:t>
            </a:r>
            <a:r>
              <a:rPr lang="en-US">
                <a:solidFill>
                  <a:schemeClr val="bg2"/>
                </a:solidFill>
              </a:rPr>
              <a:t> </a:t>
            </a:r>
            <a:r>
              <a:rPr lang="en-US" sz="2800">
                <a:solidFill>
                  <a:schemeClr val="bg2"/>
                </a:solidFill>
              </a:rPr>
              <a:t>g</a:t>
            </a:r>
            <a:r>
              <a:rPr lang="en-US">
                <a:solidFill>
                  <a:schemeClr val="bg2"/>
                </a:solidFill>
              </a:rPr>
              <a:t>  </a:t>
            </a:r>
            <a:r>
              <a:rPr lang="en-US" sz="2800">
                <a:solidFill>
                  <a:schemeClr val="bg2"/>
                </a:solidFill>
              </a:rPr>
              <a:t>carbohydrate</a:t>
            </a:r>
          </a:p>
          <a:p>
            <a:pPr algn="ctr"/>
            <a:r>
              <a:rPr lang="en-US" sz="2800">
                <a:solidFill>
                  <a:schemeClr val="bg2"/>
                </a:solidFill>
              </a:rPr>
              <a:t>per ½ potato</a:t>
            </a:r>
          </a:p>
        </p:txBody>
      </p:sp>
      <p:sp>
        <p:nvSpPr>
          <p:cNvPr id="8" name="Rounded Rectangle 7"/>
          <p:cNvSpPr/>
          <p:nvPr/>
        </p:nvSpPr>
        <p:spPr>
          <a:xfrm>
            <a:off x="2736723" y="2691979"/>
            <a:ext cx="1143000" cy="2220271"/>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US"/>
          </a:p>
        </p:txBody>
      </p:sp>
      <p:sp>
        <p:nvSpPr>
          <p:cNvPr id="9" name="TextBox 8"/>
          <p:cNvSpPr txBox="1"/>
          <p:nvPr/>
        </p:nvSpPr>
        <p:spPr>
          <a:xfrm>
            <a:off x="3907026" y="3199081"/>
            <a:ext cx="3264695" cy="1055608"/>
          </a:xfrm>
          <a:prstGeom prst="roundRect">
            <a:avLst/>
          </a:prstGeom>
          <a:solidFill>
            <a:srgbClr val="FF0000"/>
          </a:solidFill>
          <a:ln>
            <a:solidFill>
              <a:schemeClr val="accent1"/>
            </a:solidFill>
          </a:ln>
        </p:spPr>
        <p:txBody>
          <a:bodyPr wrap="square" lIns="91434" tIns="45718" rIns="91434" bIns="45718" rtlCol="0">
            <a:spAutoFit/>
          </a:bodyPr>
          <a:lstStyle/>
          <a:p>
            <a:pPr algn="ctr"/>
            <a:r>
              <a:rPr lang="en-US" sz="2800">
                <a:solidFill>
                  <a:schemeClr val="bg2"/>
                </a:solidFill>
              </a:rPr>
              <a:t>15</a:t>
            </a:r>
            <a:r>
              <a:rPr lang="en-US">
                <a:solidFill>
                  <a:schemeClr val="bg2"/>
                </a:solidFill>
              </a:rPr>
              <a:t> </a:t>
            </a:r>
            <a:r>
              <a:rPr lang="en-US" sz="2800">
                <a:solidFill>
                  <a:schemeClr val="bg2"/>
                </a:solidFill>
              </a:rPr>
              <a:t>g</a:t>
            </a:r>
            <a:r>
              <a:rPr lang="en-US">
                <a:solidFill>
                  <a:schemeClr val="bg2"/>
                </a:solidFill>
              </a:rPr>
              <a:t>  </a:t>
            </a:r>
            <a:r>
              <a:rPr lang="en-US" sz="2800">
                <a:solidFill>
                  <a:schemeClr val="bg2"/>
                </a:solidFill>
              </a:rPr>
              <a:t>carbohydrate</a:t>
            </a:r>
          </a:p>
          <a:p>
            <a:pPr algn="ctr"/>
            <a:r>
              <a:rPr lang="en-US" sz="2800">
                <a:solidFill>
                  <a:schemeClr val="bg2"/>
                </a:solidFill>
              </a:rPr>
              <a:t>per ⅓ cup rice</a:t>
            </a:r>
          </a:p>
        </p:txBody>
      </p:sp>
    </p:spTree>
    <p:extLst>
      <p:ext uri="{BB962C8B-B14F-4D97-AF65-F5344CB8AC3E}">
        <p14:creationId xmlns:p14="http://schemas.microsoft.com/office/powerpoint/2010/main" val="2013567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Content Placeholder 2"/>
          <p:cNvSpPr txBox="1">
            <a:spLocks/>
          </p:cNvSpPr>
          <p:nvPr/>
        </p:nvSpPr>
        <p:spPr>
          <a:xfrm>
            <a:off x="3919294" y="506344"/>
            <a:ext cx="5625767" cy="2881287"/>
          </a:xfrm>
          <a:prstGeom prst="roundRect">
            <a:avLst/>
          </a:prstGeom>
          <a:solidFill>
            <a:schemeClr val="accent1"/>
          </a:solidFill>
          <a:ln>
            <a:solidFill>
              <a:schemeClr val="tx2"/>
            </a:solidFill>
          </a:ln>
        </p:spPr>
        <p:txBody>
          <a:bodyPr vert="horz" lIns="91434" tIns="45718" rIns="91434" bIns="45718"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0" indent="0">
              <a:spcBef>
                <a:spcPts val="0"/>
              </a:spcBef>
              <a:spcAft>
                <a:spcPts val="1800"/>
              </a:spcAft>
              <a:buNone/>
            </a:pPr>
            <a:r>
              <a:rPr lang="en-US" sz="2800">
                <a:solidFill>
                  <a:schemeClr val="bg1"/>
                </a:solidFill>
              </a:rPr>
              <a:t>1 whole potato  (½ potato x 2)</a:t>
            </a:r>
          </a:p>
          <a:p>
            <a:pPr marL="0" indent="0">
              <a:spcBef>
                <a:spcPts val="0"/>
              </a:spcBef>
              <a:spcAft>
                <a:spcPts val="300"/>
              </a:spcAft>
              <a:buNone/>
            </a:pPr>
            <a:r>
              <a:rPr lang="en-US" sz="2800">
                <a:solidFill>
                  <a:schemeClr val="bg1"/>
                </a:solidFill>
              </a:rPr>
              <a:t>2 carbohydrate servings</a:t>
            </a:r>
          </a:p>
          <a:p>
            <a:pPr marL="0" indent="0">
              <a:spcBef>
                <a:spcPts val="0"/>
              </a:spcBef>
              <a:spcAft>
                <a:spcPts val="1800"/>
              </a:spcAft>
              <a:buNone/>
            </a:pPr>
            <a:r>
              <a:rPr lang="en-US" sz="2800">
                <a:solidFill>
                  <a:schemeClr val="bg1"/>
                </a:solidFill>
              </a:rPr>
              <a:t>x 15 g carb</a:t>
            </a:r>
          </a:p>
          <a:p>
            <a:pPr marL="0" indent="0">
              <a:spcBef>
                <a:spcPts val="0"/>
              </a:spcBef>
              <a:spcAft>
                <a:spcPts val="300"/>
              </a:spcAft>
              <a:buNone/>
            </a:pPr>
            <a:r>
              <a:rPr lang="en-US" sz="2800" b="1">
                <a:solidFill>
                  <a:schemeClr val="bg1"/>
                </a:solidFill>
              </a:rPr>
              <a:t>30 g carbohydrate</a:t>
            </a:r>
          </a:p>
          <a:p>
            <a:pPr marL="0" indent="0" defTabSz="182862">
              <a:spcBef>
                <a:spcPts val="0"/>
              </a:spcBef>
              <a:spcAft>
                <a:spcPts val="300"/>
              </a:spcAft>
              <a:buNone/>
            </a:pPr>
            <a:r>
              <a:rPr lang="en-US" sz="2800" b="1">
                <a:solidFill>
                  <a:schemeClr val="bg1"/>
                </a:solidFill>
              </a:rPr>
              <a:t>			</a:t>
            </a:r>
            <a:r>
              <a:rPr lang="en-US" sz="2800">
                <a:solidFill>
                  <a:schemeClr val="bg1"/>
                </a:solidFill>
              </a:rPr>
              <a:t>	 per 1 whole potato (1 cup)</a:t>
            </a:r>
          </a:p>
        </p:txBody>
      </p:sp>
      <p:pic>
        <p:nvPicPr>
          <p:cNvPr id="4098" name="Picture 2" descr="C:\Users\sdoerksen2\Desktop\pota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8712" y="607743"/>
            <a:ext cx="1848857" cy="2550148"/>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sdoerksen2\Desktop\ric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2506" y="3256241"/>
            <a:ext cx="1815063" cy="3472295"/>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2"/>
          <p:cNvSpPr txBox="1">
            <a:spLocks/>
          </p:cNvSpPr>
          <p:nvPr/>
        </p:nvSpPr>
        <p:spPr>
          <a:xfrm>
            <a:off x="3919294" y="3696122"/>
            <a:ext cx="5625767" cy="2881287"/>
          </a:xfrm>
          <a:prstGeom prst="roundRect">
            <a:avLst/>
          </a:prstGeom>
          <a:solidFill>
            <a:schemeClr val="accent1"/>
          </a:solidFill>
          <a:ln>
            <a:solidFill>
              <a:schemeClr val="tx2"/>
            </a:solidFill>
          </a:ln>
        </p:spPr>
        <p:txBody>
          <a:bodyPr vert="horz" lIns="91434" tIns="45718" rIns="91434" bIns="45718"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0" indent="0">
              <a:spcBef>
                <a:spcPts val="0"/>
              </a:spcBef>
              <a:spcAft>
                <a:spcPts val="1800"/>
              </a:spcAft>
              <a:buNone/>
            </a:pPr>
            <a:r>
              <a:rPr lang="en-US" sz="2800">
                <a:solidFill>
                  <a:schemeClr val="bg1"/>
                </a:solidFill>
              </a:rPr>
              <a:t>1 cup rice  (⅓ cup x 3)</a:t>
            </a:r>
          </a:p>
          <a:p>
            <a:pPr marL="0" indent="0">
              <a:spcBef>
                <a:spcPts val="0"/>
              </a:spcBef>
              <a:spcAft>
                <a:spcPts val="300"/>
              </a:spcAft>
              <a:buNone/>
            </a:pPr>
            <a:r>
              <a:rPr lang="en-US" sz="2800">
                <a:solidFill>
                  <a:schemeClr val="bg1"/>
                </a:solidFill>
              </a:rPr>
              <a:t>3 carbohydrate servings</a:t>
            </a:r>
          </a:p>
          <a:p>
            <a:pPr marL="0" indent="0">
              <a:spcBef>
                <a:spcPts val="0"/>
              </a:spcBef>
              <a:spcAft>
                <a:spcPts val="1800"/>
              </a:spcAft>
              <a:buNone/>
            </a:pPr>
            <a:r>
              <a:rPr lang="en-US" sz="2800">
                <a:solidFill>
                  <a:schemeClr val="bg1"/>
                </a:solidFill>
              </a:rPr>
              <a:t>x 15 g carb</a:t>
            </a:r>
          </a:p>
          <a:p>
            <a:pPr marL="0" indent="0">
              <a:spcBef>
                <a:spcPts val="0"/>
              </a:spcBef>
              <a:spcAft>
                <a:spcPts val="300"/>
              </a:spcAft>
              <a:buNone/>
            </a:pPr>
            <a:r>
              <a:rPr lang="en-US" sz="2800" b="1">
                <a:solidFill>
                  <a:schemeClr val="bg1"/>
                </a:solidFill>
              </a:rPr>
              <a:t>45 g carbohydrate</a:t>
            </a:r>
          </a:p>
          <a:p>
            <a:pPr marL="0" indent="0" defTabSz="182862">
              <a:spcBef>
                <a:spcPts val="0"/>
              </a:spcBef>
              <a:spcAft>
                <a:spcPts val="300"/>
              </a:spcAft>
              <a:buNone/>
            </a:pPr>
            <a:r>
              <a:rPr lang="en-US" sz="2800" b="1">
                <a:solidFill>
                  <a:schemeClr val="bg1"/>
                </a:solidFill>
              </a:rPr>
              <a:t>			</a:t>
            </a:r>
            <a:r>
              <a:rPr lang="en-US" sz="2800">
                <a:solidFill>
                  <a:schemeClr val="bg1"/>
                </a:solidFill>
              </a:rPr>
              <a:t>	 per 1 cup rice</a:t>
            </a:r>
          </a:p>
        </p:txBody>
      </p:sp>
      <p:cxnSp>
        <p:nvCxnSpPr>
          <p:cNvPr id="15" name="Straight Connector 14"/>
          <p:cNvCxnSpPr/>
          <p:nvPr/>
        </p:nvCxnSpPr>
        <p:spPr>
          <a:xfrm>
            <a:off x="4089812" y="5461181"/>
            <a:ext cx="373874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081792" y="2308929"/>
            <a:ext cx="373874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3361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09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4098"/>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10">
                                            <p:txEl>
                                              <p:pRg st="0" end="0"/>
                                            </p:txEl>
                                          </p:spTgt>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10">
                                            <p:txEl>
                                              <p:pRg st="1" end="1"/>
                                            </p:txEl>
                                          </p:spTgt>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10">
                                            <p:txEl>
                                              <p:pRg st="2" end="2"/>
                                            </p:txEl>
                                          </p:spTgt>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10">
                                            <p:txEl>
                                              <p:pRg st="3" end="3"/>
                                            </p:txEl>
                                          </p:spTgt>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10">
                                            <p:txEl>
                                              <p:pRg st="4" end="4"/>
                                            </p:txEl>
                                          </p:spTgt>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10">
                                            <p:bg/>
                                          </p:spTgt>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4">
                                            <p:txEl>
                                              <p:pRg st="1" end="1"/>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4">
                                            <p:txEl>
                                              <p:pRg st="3" end="3"/>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4">
                                            <p:txEl>
                                              <p:pRg st="4" end="4"/>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cap="none"/>
              <a:t>OUTLINE</a:t>
            </a:r>
          </a:p>
        </p:txBody>
      </p:sp>
      <p:sp>
        <p:nvSpPr>
          <p:cNvPr id="7171" name="Content Placeholder 2"/>
          <p:cNvSpPr>
            <a:spLocks noGrp="1"/>
          </p:cNvSpPr>
          <p:nvPr>
            <p:ph idx="1"/>
          </p:nvPr>
        </p:nvSpPr>
        <p:spPr>
          <a:xfrm>
            <a:off x="581198" y="2079812"/>
            <a:ext cx="11029615" cy="4237124"/>
          </a:xfrm>
        </p:spPr>
        <p:txBody>
          <a:bodyPr>
            <a:normAutofit/>
          </a:bodyPr>
          <a:lstStyle/>
          <a:p>
            <a:pPr marL="0" indent="0">
              <a:buNone/>
            </a:pPr>
            <a:r>
              <a:rPr lang="en-US" altLang="en-US" sz="3600">
                <a:solidFill>
                  <a:schemeClr val="tx1"/>
                </a:solidFill>
              </a:rPr>
              <a:t>Nutrition </a:t>
            </a:r>
          </a:p>
          <a:p>
            <a:pPr lvl="1"/>
            <a:r>
              <a:rPr lang="en-US" altLang="en-US" sz="3200">
                <a:solidFill>
                  <a:schemeClr val="tx1"/>
                </a:solidFill>
              </a:rPr>
              <a:t>Carbohydrates, Sugar &amp; Other nutrients </a:t>
            </a:r>
          </a:p>
          <a:p>
            <a:pPr lvl="1"/>
            <a:r>
              <a:rPr lang="en-US" altLang="en-US" sz="3200">
                <a:solidFill>
                  <a:schemeClr val="tx1"/>
                </a:solidFill>
              </a:rPr>
              <a:t>Balanced meals</a:t>
            </a:r>
          </a:p>
          <a:p>
            <a:pPr lvl="1"/>
            <a:r>
              <a:rPr lang="en-US" altLang="en-US" sz="3200">
                <a:solidFill>
                  <a:schemeClr val="tx1"/>
                </a:solidFill>
              </a:rPr>
              <a:t>Alcohol</a:t>
            </a:r>
          </a:p>
          <a:p>
            <a:pPr lvl="1"/>
            <a:r>
              <a:rPr lang="en-US" altLang="en-US" sz="3200">
                <a:solidFill>
                  <a:schemeClr val="tx1"/>
                </a:solidFill>
              </a:rPr>
              <a:t>Reading labels</a:t>
            </a:r>
          </a:p>
          <a:p>
            <a:pPr lvl="1"/>
            <a:r>
              <a:rPr lang="en-US" altLang="en-US" sz="3200">
                <a:solidFill>
                  <a:schemeClr val="tx1"/>
                </a:solidFill>
              </a:rPr>
              <a:t>Portion sizes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C:\Users\sdoerksen2\Desktop\fru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2588" y="1419381"/>
            <a:ext cx="8930165" cy="5230651"/>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1658627" y="1437667"/>
            <a:ext cx="1143000" cy="1980189"/>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US"/>
          </a:p>
        </p:txBody>
      </p:sp>
      <p:sp>
        <p:nvSpPr>
          <p:cNvPr id="4" name="TextBox 3"/>
          <p:cNvSpPr txBox="1"/>
          <p:nvPr/>
        </p:nvSpPr>
        <p:spPr>
          <a:xfrm>
            <a:off x="162211" y="3446094"/>
            <a:ext cx="3686164" cy="1055608"/>
          </a:xfrm>
          <a:prstGeom prst="roundRect">
            <a:avLst/>
          </a:prstGeom>
          <a:solidFill>
            <a:schemeClr val="accent1"/>
          </a:solidFill>
          <a:ln>
            <a:solidFill>
              <a:schemeClr val="tx2"/>
            </a:solidFill>
          </a:ln>
        </p:spPr>
        <p:txBody>
          <a:bodyPr wrap="square" lIns="91434" tIns="45718" rIns="91434" bIns="45718" rtlCol="0">
            <a:spAutoFit/>
          </a:bodyPr>
          <a:lstStyle/>
          <a:p>
            <a:pPr algn="ctr"/>
            <a:r>
              <a:rPr lang="en-US" sz="2800">
                <a:solidFill>
                  <a:schemeClr val="bg2"/>
                </a:solidFill>
              </a:rPr>
              <a:t>15</a:t>
            </a:r>
            <a:r>
              <a:rPr lang="en-US">
                <a:solidFill>
                  <a:schemeClr val="bg2"/>
                </a:solidFill>
              </a:rPr>
              <a:t> </a:t>
            </a:r>
            <a:r>
              <a:rPr lang="en-US" sz="2800">
                <a:solidFill>
                  <a:schemeClr val="bg2"/>
                </a:solidFill>
              </a:rPr>
              <a:t>g</a:t>
            </a:r>
            <a:r>
              <a:rPr lang="en-US">
                <a:solidFill>
                  <a:schemeClr val="bg2"/>
                </a:solidFill>
              </a:rPr>
              <a:t>  </a:t>
            </a:r>
            <a:r>
              <a:rPr lang="en-US" sz="2800">
                <a:solidFill>
                  <a:schemeClr val="bg2"/>
                </a:solidFill>
              </a:rPr>
              <a:t>carbohydrate per</a:t>
            </a:r>
          </a:p>
          <a:p>
            <a:pPr algn="ctr"/>
            <a:r>
              <a:rPr lang="en-US" sz="2800">
                <a:solidFill>
                  <a:schemeClr val="bg2"/>
                </a:solidFill>
              </a:rPr>
              <a:t>1 apple or 1 orange</a:t>
            </a:r>
          </a:p>
        </p:txBody>
      </p:sp>
      <p:sp>
        <p:nvSpPr>
          <p:cNvPr id="5" name="Rounded Rectangle 4"/>
          <p:cNvSpPr/>
          <p:nvPr/>
        </p:nvSpPr>
        <p:spPr>
          <a:xfrm>
            <a:off x="2705375" y="1437667"/>
            <a:ext cx="1143000" cy="1980189"/>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US"/>
          </a:p>
        </p:txBody>
      </p:sp>
      <p:sp>
        <p:nvSpPr>
          <p:cNvPr id="6" name="TextBox 5"/>
          <p:cNvSpPr txBox="1"/>
          <p:nvPr/>
        </p:nvSpPr>
        <p:spPr>
          <a:xfrm>
            <a:off x="2689467" y="358874"/>
            <a:ext cx="3686164" cy="1055608"/>
          </a:xfrm>
          <a:prstGeom prst="roundRect">
            <a:avLst/>
          </a:prstGeom>
          <a:solidFill>
            <a:schemeClr val="accent1"/>
          </a:solidFill>
          <a:ln>
            <a:solidFill>
              <a:schemeClr val="tx2"/>
            </a:solidFill>
          </a:ln>
        </p:spPr>
        <p:txBody>
          <a:bodyPr wrap="square" lIns="91434" tIns="45718" rIns="91434" bIns="45718" rtlCol="0">
            <a:spAutoFit/>
          </a:bodyPr>
          <a:lstStyle/>
          <a:p>
            <a:pPr algn="ctr"/>
            <a:r>
              <a:rPr lang="en-US" sz="2800">
                <a:solidFill>
                  <a:schemeClr val="bg2"/>
                </a:solidFill>
              </a:rPr>
              <a:t>15</a:t>
            </a:r>
            <a:r>
              <a:rPr lang="en-US">
                <a:solidFill>
                  <a:schemeClr val="bg2"/>
                </a:solidFill>
              </a:rPr>
              <a:t> </a:t>
            </a:r>
            <a:r>
              <a:rPr lang="en-US" sz="2800">
                <a:solidFill>
                  <a:schemeClr val="bg2"/>
                </a:solidFill>
              </a:rPr>
              <a:t>g</a:t>
            </a:r>
            <a:r>
              <a:rPr lang="en-US">
                <a:solidFill>
                  <a:schemeClr val="bg2"/>
                </a:solidFill>
              </a:rPr>
              <a:t>  </a:t>
            </a:r>
            <a:r>
              <a:rPr lang="en-US" sz="2800">
                <a:solidFill>
                  <a:schemeClr val="bg2"/>
                </a:solidFill>
              </a:rPr>
              <a:t>carbohydrate</a:t>
            </a:r>
          </a:p>
          <a:p>
            <a:pPr algn="ctr"/>
            <a:r>
              <a:rPr lang="en-US" sz="2800">
                <a:solidFill>
                  <a:schemeClr val="bg2"/>
                </a:solidFill>
              </a:rPr>
              <a:t>per ½ banana</a:t>
            </a:r>
          </a:p>
        </p:txBody>
      </p:sp>
      <p:sp>
        <p:nvSpPr>
          <p:cNvPr id="7" name="Rounded Rectangle 6"/>
          <p:cNvSpPr/>
          <p:nvPr/>
        </p:nvSpPr>
        <p:spPr>
          <a:xfrm>
            <a:off x="4891237" y="1437667"/>
            <a:ext cx="1143000" cy="1980189"/>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US"/>
          </a:p>
        </p:txBody>
      </p:sp>
      <p:sp>
        <p:nvSpPr>
          <p:cNvPr id="8" name="TextBox 7"/>
          <p:cNvSpPr txBox="1"/>
          <p:nvPr/>
        </p:nvSpPr>
        <p:spPr>
          <a:xfrm>
            <a:off x="6072701" y="1686568"/>
            <a:ext cx="4500052" cy="1498278"/>
          </a:xfrm>
          <a:prstGeom prst="roundRect">
            <a:avLst/>
          </a:prstGeom>
          <a:solidFill>
            <a:schemeClr val="accent1"/>
          </a:solidFill>
          <a:ln>
            <a:solidFill>
              <a:schemeClr val="tx2"/>
            </a:solidFill>
          </a:ln>
        </p:spPr>
        <p:txBody>
          <a:bodyPr wrap="square" lIns="91434" tIns="45718" rIns="91434" bIns="45718" rtlCol="0">
            <a:spAutoFit/>
          </a:bodyPr>
          <a:lstStyle/>
          <a:p>
            <a:pPr algn="ctr"/>
            <a:r>
              <a:rPr lang="en-US" sz="2800">
                <a:solidFill>
                  <a:schemeClr val="bg2"/>
                </a:solidFill>
              </a:rPr>
              <a:t>15</a:t>
            </a:r>
            <a:r>
              <a:rPr lang="en-US">
                <a:solidFill>
                  <a:schemeClr val="bg2"/>
                </a:solidFill>
              </a:rPr>
              <a:t> </a:t>
            </a:r>
            <a:r>
              <a:rPr lang="en-US" sz="2800">
                <a:solidFill>
                  <a:schemeClr val="bg2"/>
                </a:solidFill>
              </a:rPr>
              <a:t>g</a:t>
            </a:r>
            <a:r>
              <a:rPr lang="en-US">
                <a:solidFill>
                  <a:schemeClr val="bg2"/>
                </a:solidFill>
              </a:rPr>
              <a:t>  </a:t>
            </a:r>
            <a:r>
              <a:rPr lang="en-US" sz="2800">
                <a:solidFill>
                  <a:schemeClr val="bg2"/>
                </a:solidFill>
              </a:rPr>
              <a:t>carbohydrate per</a:t>
            </a:r>
          </a:p>
          <a:p>
            <a:pPr algn="ctr"/>
            <a:r>
              <a:rPr lang="en-US" sz="2700">
                <a:solidFill>
                  <a:schemeClr val="bg2"/>
                </a:solidFill>
              </a:rPr>
              <a:t>2 cups of strawberries,</a:t>
            </a:r>
          </a:p>
          <a:p>
            <a:pPr algn="ctr"/>
            <a:r>
              <a:rPr lang="en-US" sz="2700">
                <a:solidFill>
                  <a:schemeClr val="bg2"/>
                </a:solidFill>
              </a:rPr>
              <a:t>raspberries or blackberries</a:t>
            </a:r>
          </a:p>
        </p:txBody>
      </p:sp>
    </p:spTree>
    <p:extLst>
      <p:ext uri="{BB962C8B-B14F-4D97-AF65-F5344CB8AC3E}">
        <p14:creationId xmlns:p14="http://schemas.microsoft.com/office/powerpoint/2010/main" val="15624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 presetClass="exit" presetSubtype="0" fill="hold" grpId="1" nodeType="withEffect">
                                  <p:stCondLst>
                                    <p:cond delay="0"/>
                                  </p:stCondLst>
                                  <p:childTnLst>
                                    <p:set>
                                      <p:cBhvr>
                                        <p:cTn id="20" dur="1" fill="hold">
                                          <p:stCondLst>
                                            <p:cond delay="0"/>
                                          </p:stCondLst>
                                        </p:cTn>
                                        <p:tgtEl>
                                          <p:spTgt spid="3"/>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 presetClass="exit" presetSubtype="0" fill="hold" grpId="1" nodeType="with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5" name="Picture 3" descr="C:\Users\sdoerksen2\Desktop\noncarb screensho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1124" y="595063"/>
            <a:ext cx="3950477" cy="600127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sdoerksen2\Desktop\carb screensho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4423" y="579824"/>
            <a:ext cx="3819175" cy="6222251"/>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6376781" y="600340"/>
            <a:ext cx="3819175" cy="6172461"/>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US"/>
          </a:p>
        </p:txBody>
      </p:sp>
      <p:sp>
        <p:nvSpPr>
          <p:cNvPr id="3" name="Up Arrow Callout 2"/>
          <p:cNvSpPr/>
          <p:nvPr/>
        </p:nvSpPr>
        <p:spPr>
          <a:xfrm>
            <a:off x="6609356" y="4539925"/>
            <a:ext cx="3369801" cy="1874175"/>
          </a:xfrm>
          <a:prstGeom prst="upArrowCallout">
            <a:avLst/>
          </a:prstGeom>
          <a:solidFill>
            <a:srgbClr val="FF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US"/>
          </a:p>
        </p:txBody>
      </p:sp>
      <p:sp>
        <p:nvSpPr>
          <p:cNvPr id="4" name="TextBox 3"/>
          <p:cNvSpPr txBox="1"/>
          <p:nvPr/>
        </p:nvSpPr>
        <p:spPr>
          <a:xfrm>
            <a:off x="6479797" y="5487495"/>
            <a:ext cx="3619899" cy="523220"/>
          </a:xfrm>
          <a:prstGeom prst="rect">
            <a:avLst/>
          </a:prstGeom>
          <a:noFill/>
        </p:spPr>
        <p:txBody>
          <a:bodyPr wrap="square" lIns="91434" tIns="45718" rIns="91434" bIns="45718" rtlCol="0">
            <a:spAutoFit/>
          </a:bodyPr>
          <a:lstStyle/>
          <a:p>
            <a:pPr algn="ctr"/>
            <a:r>
              <a:rPr lang="en-US" sz="2800">
                <a:solidFill>
                  <a:schemeClr val="bg2"/>
                </a:solidFill>
              </a:rPr>
              <a:t>No carbohydrate</a:t>
            </a:r>
          </a:p>
        </p:txBody>
      </p:sp>
    </p:spTree>
    <p:extLst>
      <p:ext uri="{BB962C8B-B14F-4D97-AF65-F5344CB8AC3E}">
        <p14:creationId xmlns:p14="http://schemas.microsoft.com/office/powerpoint/2010/main" val="362819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descr="C:\Users\sdoerksen2\Desktop\ve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8275" y="64175"/>
            <a:ext cx="7365332" cy="3509828"/>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sdoerksen2\Desktop\fat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9037" y="3552833"/>
            <a:ext cx="6747651" cy="3310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94049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cap="none"/>
              <a:t>BREAKFAST – OPTION 1</a:t>
            </a:r>
          </a:p>
        </p:txBody>
      </p:sp>
      <p:sp>
        <p:nvSpPr>
          <p:cNvPr id="5" name="AutoShape 4" descr="What's the ideal amount of milk to put in one's bowl of cereal? - Quora"/>
          <p:cNvSpPr>
            <a:spLocks noChangeAspect="1" noChangeArrowheads="1"/>
          </p:cNvSpPr>
          <p:nvPr/>
        </p:nvSpPr>
        <p:spPr bwMode="auto">
          <a:xfrm>
            <a:off x="1679575" y="-14445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8" rIns="91434" bIns="45718" numCol="1" anchor="t" anchorCtr="0" compatLnSpc="1">
            <a:prstTxWarp prst="textNoShape">
              <a:avLst/>
            </a:prstTxWarp>
          </a:bodyPr>
          <a:lstStyle/>
          <a:p>
            <a:endParaRPr lang="en-US"/>
          </a:p>
        </p:txBody>
      </p:sp>
      <p:sp>
        <p:nvSpPr>
          <p:cNvPr id="6" name="AutoShape 6" descr="What's the ideal amount of milk to put in one's bowl of cereal? - Quora"/>
          <p:cNvSpPr>
            <a:spLocks noChangeAspect="1" noChangeArrowheads="1"/>
          </p:cNvSpPr>
          <p:nvPr/>
        </p:nvSpPr>
        <p:spPr bwMode="auto">
          <a:xfrm>
            <a:off x="1831975" y="794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8" rIns="91434" bIns="45718" numCol="1" anchor="t" anchorCtr="0" compatLnSpc="1">
            <a:prstTxWarp prst="textNoShape">
              <a:avLst/>
            </a:prstTxWarp>
          </a:bodyPr>
          <a:lstStyle/>
          <a:p>
            <a:endParaRPr lang="en-US"/>
          </a:p>
        </p:txBody>
      </p:sp>
      <p:sp>
        <p:nvSpPr>
          <p:cNvPr id="7" name="AutoShape 8" descr="What's the ideal amount of milk to put in one's bowl of cereal? - Quora"/>
          <p:cNvSpPr>
            <a:spLocks noChangeAspect="1" noChangeArrowheads="1"/>
          </p:cNvSpPr>
          <p:nvPr/>
        </p:nvSpPr>
        <p:spPr bwMode="auto">
          <a:xfrm>
            <a:off x="1984375" y="16034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8" rIns="91434" bIns="45718" numCol="1" anchor="t" anchorCtr="0" compatLnSpc="1">
            <a:prstTxWarp prst="textNoShape">
              <a:avLst/>
            </a:prstTxWarp>
          </a:bodyPr>
          <a:lstStyle/>
          <a:p>
            <a:endParaRPr lang="en-US"/>
          </a:p>
        </p:txBody>
      </p:sp>
      <p:sp>
        <p:nvSpPr>
          <p:cNvPr id="8" name="AutoShape 11" descr="Building A Better Banana | Science | Smithsonian Magazine"/>
          <p:cNvSpPr>
            <a:spLocks noChangeAspect="1" noChangeArrowheads="1"/>
          </p:cNvSpPr>
          <p:nvPr/>
        </p:nvSpPr>
        <p:spPr bwMode="auto">
          <a:xfrm>
            <a:off x="2136775" y="31274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8" rIns="91434" bIns="45718" numCol="1" anchor="t" anchorCtr="0" compatLnSpc="1">
            <a:prstTxWarp prst="textNoShape">
              <a:avLst/>
            </a:prstTxWarp>
          </a:bodyPr>
          <a:lstStyle/>
          <a:p>
            <a:endParaRPr lang="en-US"/>
          </a:p>
        </p:txBody>
      </p:sp>
      <p:pic>
        <p:nvPicPr>
          <p:cNvPr id="6156"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4940" y="2063594"/>
            <a:ext cx="4283583" cy="2856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9600"/>
          <a:stretch/>
        </p:blipFill>
        <p:spPr bwMode="auto">
          <a:xfrm>
            <a:off x="2551953" y="2111689"/>
            <a:ext cx="3039571" cy="4425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962942" y="5095009"/>
            <a:ext cx="4193628" cy="1077219"/>
          </a:xfrm>
          <a:prstGeom prst="rect">
            <a:avLst/>
          </a:prstGeom>
          <a:noFill/>
        </p:spPr>
        <p:txBody>
          <a:bodyPr wrap="square" lIns="91434" tIns="45718" rIns="91434" bIns="45718" rtlCol="0">
            <a:spAutoFit/>
          </a:bodyPr>
          <a:lstStyle/>
          <a:p>
            <a:pPr algn="ctr"/>
            <a:r>
              <a:rPr lang="en-US" sz="3200"/>
              <a:t>2 cups cereal with milk</a:t>
            </a:r>
          </a:p>
          <a:p>
            <a:pPr algn="ctr"/>
            <a:r>
              <a:rPr lang="en-US" sz="3200"/>
              <a:t>+ 1 banana</a:t>
            </a:r>
          </a:p>
        </p:txBody>
      </p:sp>
    </p:spTree>
    <p:extLst>
      <p:ext uri="{BB962C8B-B14F-4D97-AF65-F5344CB8AC3E}">
        <p14:creationId xmlns:p14="http://schemas.microsoft.com/office/powerpoint/2010/main" val="35641052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202118" y="687389"/>
            <a:ext cx="7989887" cy="1082675"/>
          </a:xfrm>
        </p:spPr>
        <p:txBody>
          <a:bodyPr/>
          <a:lstStyle/>
          <a:p>
            <a:r>
              <a:rPr lang="en-US"/>
              <a:t>BREAKFAST – OPTION 1</a:t>
            </a:r>
          </a:p>
        </p:txBody>
      </p:sp>
      <p:sp>
        <p:nvSpPr>
          <p:cNvPr id="5" name="AutoShape 4" descr="What's the ideal amount of milk to put in one's bowl of cereal? - Quora"/>
          <p:cNvSpPr>
            <a:spLocks noChangeAspect="1" noChangeArrowheads="1"/>
          </p:cNvSpPr>
          <p:nvPr/>
        </p:nvSpPr>
        <p:spPr bwMode="auto">
          <a:xfrm>
            <a:off x="1679575" y="-14445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8" rIns="91434" bIns="45718" numCol="1" anchor="t" anchorCtr="0" compatLnSpc="1">
            <a:prstTxWarp prst="textNoShape">
              <a:avLst/>
            </a:prstTxWarp>
          </a:bodyPr>
          <a:lstStyle/>
          <a:p>
            <a:endParaRPr lang="en-US"/>
          </a:p>
        </p:txBody>
      </p:sp>
      <p:sp>
        <p:nvSpPr>
          <p:cNvPr id="6" name="AutoShape 6" descr="What's the ideal amount of milk to put in one's bowl of cereal? - Quora"/>
          <p:cNvSpPr>
            <a:spLocks noChangeAspect="1" noChangeArrowheads="1"/>
          </p:cNvSpPr>
          <p:nvPr/>
        </p:nvSpPr>
        <p:spPr bwMode="auto">
          <a:xfrm>
            <a:off x="1831975" y="794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8" rIns="91434" bIns="45718" numCol="1" anchor="t" anchorCtr="0" compatLnSpc="1">
            <a:prstTxWarp prst="textNoShape">
              <a:avLst/>
            </a:prstTxWarp>
          </a:bodyPr>
          <a:lstStyle/>
          <a:p>
            <a:endParaRPr lang="en-US"/>
          </a:p>
        </p:txBody>
      </p:sp>
      <p:sp>
        <p:nvSpPr>
          <p:cNvPr id="7" name="AutoShape 8" descr="What's the ideal amount of milk to put in one's bowl of cereal? - Quora"/>
          <p:cNvSpPr>
            <a:spLocks noChangeAspect="1" noChangeArrowheads="1"/>
          </p:cNvSpPr>
          <p:nvPr/>
        </p:nvSpPr>
        <p:spPr bwMode="auto">
          <a:xfrm>
            <a:off x="1984375" y="16034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8" rIns="91434" bIns="45718" numCol="1" anchor="t" anchorCtr="0" compatLnSpc="1">
            <a:prstTxWarp prst="textNoShape">
              <a:avLst/>
            </a:prstTxWarp>
          </a:bodyPr>
          <a:lstStyle/>
          <a:p>
            <a:endParaRPr lang="en-US"/>
          </a:p>
        </p:txBody>
      </p:sp>
      <p:sp>
        <p:nvSpPr>
          <p:cNvPr id="8" name="AutoShape 11" descr="Building A Better Banana | Science | Smithsonian Magazine"/>
          <p:cNvSpPr>
            <a:spLocks noChangeAspect="1" noChangeArrowheads="1"/>
          </p:cNvSpPr>
          <p:nvPr/>
        </p:nvSpPr>
        <p:spPr bwMode="auto">
          <a:xfrm>
            <a:off x="2136775" y="31274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8" rIns="91434" bIns="45718" numCol="1" anchor="t" anchorCtr="0" compatLnSpc="1">
            <a:prstTxWarp prst="textNoShape">
              <a:avLst/>
            </a:prstTxWarp>
          </a:bodyPr>
          <a:lstStyle/>
          <a:p>
            <a:endParaRPr lang="en-US"/>
          </a:p>
        </p:txBody>
      </p:sp>
      <p:cxnSp>
        <p:nvCxnSpPr>
          <p:cNvPr id="12" name="Straight Connector 11"/>
          <p:cNvCxnSpPr/>
          <p:nvPr/>
        </p:nvCxnSpPr>
        <p:spPr>
          <a:xfrm>
            <a:off x="4472743" y="2375797"/>
            <a:ext cx="494219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6157" name="Picture 13" descr="C:\Users\sdoerksen2\Desktop\cere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582" y="56621"/>
            <a:ext cx="2221087" cy="3627543"/>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C:\Users\sdoerksen2\Desktop\mil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7314" y="3769887"/>
            <a:ext cx="4123383" cy="304082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472743" y="465147"/>
            <a:ext cx="6974189" cy="2562236"/>
          </a:xfrm>
          <a:prstGeom prst="rect">
            <a:avLst/>
          </a:prstGeom>
          <a:noFill/>
        </p:spPr>
        <p:txBody>
          <a:bodyPr wrap="square" lIns="91434" tIns="45718" rIns="91434" bIns="45718" rtlCol="0">
            <a:spAutoFit/>
          </a:bodyPr>
          <a:lstStyle/>
          <a:p>
            <a:pPr>
              <a:spcAft>
                <a:spcPts val="1800"/>
              </a:spcAft>
            </a:pPr>
            <a:r>
              <a:rPr lang="en-US" sz="3200"/>
              <a:t>2 cups cereal  (½ cup x 4 servings)</a:t>
            </a:r>
          </a:p>
          <a:p>
            <a:pPr>
              <a:spcAft>
                <a:spcPts val="300"/>
              </a:spcAft>
            </a:pPr>
            <a:r>
              <a:rPr lang="en-US" sz="3200"/>
              <a:t>4 carbohydrate servings</a:t>
            </a:r>
          </a:p>
          <a:p>
            <a:pPr>
              <a:spcAft>
                <a:spcPts val="1800"/>
              </a:spcAft>
            </a:pPr>
            <a:r>
              <a:rPr lang="en-US" sz="3200"/>
              <a:t>x 15 g carb</a:t>
            </a:r>
          </a:p>
          <a:p>
            <a:pPr>
              <a:spcAft>
                <a:spcPts val="300"/>
              </a:spcAft>
            </a:pPr>
            <a:r>
              <a:rPr lang="en-US" sz="3200" b="1"/>
              <a:t>60 g carb</a:t>
            </a:r>
            <a:r>
              <a:rPr lang="en-US" sz="3200"/>
              <a:t> per 2 cups cereal</a:t>
            </a:r>
          </a:p>
        </p:txBody>
      </p:sp>
      <p:sp>
        <p:nvSpPr>
          <p:cNvPr id="15" name="Rectangle 14"/>
          <p:cNvSpPr/>
          <p:nvPr/>
        </p:nvSpPr>
        <p:spPr>
          <a:xfrm>
            <a:off x="6027819" y="4534456"/>
            <a:ext cx="5419113" cy="1231102"/>
          </a:xfrm>
          <a:prstGeom prst="rect">
            <a:avLst/>
          </a:prstGeom>
        </p:spPr>
        <p:txBody>
          <a:bodyPr wrap="square" lIns="91434" tIns="45718" rIns="91434" bIns="45718">
            <a:spAutoFit/>
          </a:bodyPr>
          <a:lstStyle/>
          <a:p>
            <a:pPr>
              <a:spcAft>
                <a:spcPts val="1200"/>
              </a:spcAft>
            </a:pPr>
            <a:r>
              <a:rPr lang="en-US" sz="3200"/>
              <a:t>1 cup skim milk  (1 serving)</a:t>
            </a:r>
          </a:p>
          <a:p>
            <a:pPr>
              <a:spcAft>
                <a:spcPts val="1200"/>
              </a:spcAft>
            </a:pPr>
            <a:r>
              <a:rPr lang="en-US" sz="3200" b="1"/>
              <a:t>= 15 g carb</a:t>
            </a:r>
          </a:p>
        </p:txBody>
      </p:sp>
    </p:spTree>
    <p:extLst>
      <p:ext uri="{BB962C8B-B14F-4D97-AF65-F5344CB8AC3E}">
        <p14:creationId xmlns:p14="http://schemas.microsoft.com/office/powerpoint/2010/main" val="211156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57"/>
                                        </p:tgtEl>
                                        <p:attrNameLst>
                                          <p:attrName>style.visibility</p:attrName>
                                        </p:attrNameLst>
                                      </p:cBhvr>
                                      <p:to>
                                        <p:strVal val="visible"/>
                                      </p:to>
                                    </p:set>
                                    <p:animEffect transition="in" filter="fade">
                                      <p:cBhvr>
                                        <p:cTn id="7" dur="500"/>
                                        <p:tgtEl>
                                          <p:spTgt spid="6157"/>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fade">
                                      <p:cBhvr>
                                        <p:cTn id="15" dur="500"/>
                                        <p:tgtEl>
                                          <p:spTgt spid="9">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fade">
                                      <p:cBhvr>
                                        <p:cTn id="18" dur="500"/>
                                        <p:tgtEl>
                                          <p:spTgt spid="9">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animEffect transition="in" filter="fade">
                                      <p:cBhvr>
                                        <p:cTn id="23" dur="500"/>
                                        <p:tgtEl>
                                          <p:spTgt spid="9">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158"/>
                                        </p:tgtEl>
                                        <p:attrNameLst>
                                          <p:attrName>style.visibility</p:attrName>
                                        </p:attrNameLst>
                                      </p:cBhvr>
                                      <p:to>
                                        <p:strVal val="visible"/>
                                      </p:to>
                                    </p:set>
                                    <p:animEffect transition="in" filter="fade">
                                      <p:cBhvr>
                                        <p:cTn id="28" dur="500"/>
                                        <p:tgtEl>
                                          <p:spTgt spid="6158"/>
                                        </p:tgtEl>
                                      </p:cBhvr>
                                    </p:animEffect>
                                  </p:childTnLst>
                                </p:cTn>
                              </p:par>
                              <p:par>
                                <p:cTn id="29" presetID="10" presetClass="entr" presetSubtype="0" fill="hold" nodeType="with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fade">
                                      <p:cBhvr>
                                        <p:cTn id="31" dur="500"/>
                                        <p:tgtEl>
                                          <p:spTgt spid="1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5">
                                            <p:txEl>
                                              <p:pRg st="1" end="1"/>
                                            </p:txEl>
                                          </p:spTgt>
                                        </p:tgtEl>
                                        <p:attrNameLst>
                                          <p:attrName>style.visibility</p:attrName>
                                        </p:attrNameLst>
                                      </p:cBhvr>
                                      <p:to>
                                        <p:strVal val="visible"/>
                                      </p:to>
                                    </p:set>
                                    <p:animEffect transition="in" filter="fade">
                                      <p:cBhvr>
                                        <p:cTn id="36"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5" descr="C:\Users\sdoerksen2\Desktop\banan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6252" y="823424"/>
            <a:ext cx="2905125" cy="45053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008193" y="1731917"/>
            <a:ext cx="6472607" cy="2562236"/>
          </a:xfrm>
          <a:prstGeom prst="rect">
            <a:avLst/>
          </a:prstGeom>
          <a:noFill/>
        </p:spPr>
        <p:txBody>
          <a:bodyPr wrap="square" lIns="91434" tIns="45718" rIns="91434" bIns="45718" rtlCol="0">
            <a:spAutoFit/>
          </a:bodyPr>
          <a:lstStyle/>
          <a:p>
            <a:pPr>
              <a:spcAft>
                <a:spcPts val="1800"/>
              </a:spcAft>
            </a:pPr>
            <a:r>
              <a:rPr lang="en-US" sz="3200"/>
              <a:t>1 whole banana  (½ x 2 servings)</a:t>
            </a:r>
          </a:p>
          <a:p>
            <a:pPr>
              <a:spcAft>
                <a:spcPts val="300"/>
              </a:spcAft>
            </a:pPr>
            <a:r>
              <a:rPr lang="en-US" sz="3200"/>
              <a:t>2 carbohydrate servings</a:t>
            </a:r>
          </a:p>
          <a:p>
            <a:pPr>
              <a:spcAft>
                <a:spcPts val="1800"/>
              </a:spcAft>
            </a:pPr>
            <a:r>
              <a:rPr lang="en-US" sz="3200"/>
              <a:t>x 15 g carb</a:t>
            </a:r>
          </a:p>
          <a:p>
            <a:pPr>
              <a:spcAft>
                <a:spcPts val="300"/>
              </a:spcAft>
            </a:pPr>
            <a:r>
              <a:rPr lang="en-US" sz="3200" b="1"/>
              <a:t>30 g carb</a:t>
            </a:r>
            <a:r>
              <a:rPr lang="en-US" sz="3200"/>
              <a:t> per 1 banana</a:t>
            </a:r>
          </a:p>
        </p:txBody>
      </p:sp>
      <p:cxnSp>
        <p:nvCxnSpPr>
          <p:cNvPr id="5" name="Straight Connector 4"/>
          <p:cNvCxnSpPr/>
          <p:nvPr/>
        </p:nvCxnSpPr>
        <p:spPr>
          <a:xfrm>
            <a:off x="5023955" y="3589281"/>
            <a:ext cx="425551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8143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cap="none"/>
              <a:t>BREAKFAST – OPTION 1</a:t>
            </a:r>
          </a:p>
        </p:txBody>
      </p:sp>
      <p:sp>
        <p:nvSpPr>
          <p:cNvPr id="5" name="AutoShape 4" descr="What's the ideal amount of milk to put in one's bowl of cereal? - Quora"/>
          <p:cNvSpPr>
            <a:spLocks noChangeAspect="1" noChangeArrowheads="1"/>
          </p:cNvSpPr>
          <p:nvPr/>
        </p:nvSpPr>
        <p:spPr bwMode="auto">
          <a:xfrm>
            <a:off x="1679575" y="-14445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8" rIns="91434" bIns="45718" numCol="1" anchor="t" anchorCtr="0" compatLnSpc="1">
            <a:prstTxWarp prst="textNoShape">
              <a:avLst/>
            </a:prstTxWarp>
          </a:bodyPr>
          <a:lstStyle/>
          <a:p>
            <a:endParaRPr lang="en-US"/>
          </a:p>
        </p:txBody>
      </p:sp>
      <p:sp>
        <p:nvSpPr>
          <p:cNvPr id="6" name="AutoShape 6" descr="What's the ideal amount of milk to put in one's bowl of cereal? - Quora"/>
          <p:cNvSpPr>
            <a:spLocks noChangeAspect="1" noChangeArrowheads="1"/>
          </p:cNvSpPr>
          <p:nvPr/>
        </p:nvSpPr>
        <p:spPr bwMode="auto">
          <a:xfrm>
            <a:off x="1831975" y="794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8" rIns="91434" bIns="45718" numCol="1" anchor="t" anchorCtr="0" compatLnSpc="1">
            <a:prstTxWarp prst="textNoShape">
              <a:avLst/>
            </a:prstTxWarp>
          </a:bodyPr>
          <a:lstStyle/>
          <a:p>
            <a:endParaRPr lang="en-US"/>
          </a:p>
        </p:txBody>
      </p:sp>
      <p:sp>
        <p:nvSpPr>
          <p:cNvPr id="7" name="AutoShape 8" descr="What's the ideal amount of milk to put in one's bowl of cereal? - Quora"/>
          <p:cNvSpPr>
            <a:spLocks noChangeAspect="1" noChangeArrowheads="1"/>
          </p:cNvSpPr>
          <p:nvPr/>
        </p:nvSpPr>
        <p:spPr bwMode="auto">
          <a:xfrm>
            <a:off x="1984375" y="16034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8" rIns="91434" bIns="45718" numCol="1" anchor="t" anchorCtr="0" compatLnSpc="1">
            <a:prstTxWarp prst="textNoShape">
              <a:avLst/>
            </a:prstTxWarp>
          </a:bodyPr>
          <a:lstStyle/>
          <a:p>
            <a:endParaRPr lang="en-US"/>
          </a:p>
        </p:txBody>
      </p:sp>
      <p:sp>
        <p:nvSpPr>
          <p:cNvPr id="8" name="AutoShape 11" descr="Building A Better Banana | Science | Smithsonian Magazine"/>
          <p:cNvSpPr>
            <a:spLocks noChangeAspect="1" noChangeArrowheads="1"/>
          </p:cNvSpPr>
          <p:nvPr/>
        </p:nvSpPr>
        <p:spPr bwMode="auto">
          <a:xfrm>
            <a:off x="2136775" y="31274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8" rIns="91434" bIns="45718" numCol="1" anchor="t" anchorCtr="0" compatLnSpc="1">
            <a:prstTxWarp prst="textNoShape">
              <a:avLst/>
            </a:prstTxWarp>
          </a:bodyPr>
          <a:lstStyle/>
          <a:p>
            <a:endParaRPr lang="en-US"/>
          </a:p>
        </p:txBody>
      </p:sp>
      <p:pic>
        <p:nvPicPr>
          <p:cNvPr id="6156"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5651" y="3189985"/>
            <a:ext cx="3561775" cy="2375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9600"/>
          <a:stretch/>
        </p:blipFill>
        <p:spPr bwMode="auto">
          <a:xfrm>
            <a:off x="2094737" y="2505044"/>
            <a:ext cx="2252776" cy="3280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117640" y="5848807"/>
            <a:ext cx="2229877" cy="584775"/>
          </a:xfrm>
          <a:prstGeom prst="rect">
            <a:avLst/>
          </a:prstGeom>
          <a:noFill/>
        </p:spPr>
        <p:txBody>
          <a:bodyPr wrap="square" lIns="91434" tIns="45718" rIns="91434" bIns="45718" rtlCol="0">
            <a:spAutoFit/>
          </a:bodyPr>
          <a:lstStyle/>
          <a:p>
            <a:pPr algn="ctr"/>
            <a:r>
              <a:rPr lang="en-US" sz="3200"/>
              <a:t>60 g carb</a:t>
            </a:r>
          </a:p>
        </p:txBody>
      </p:sp>
      <p:pic>
        <p:nvPicPr>
          <p:cNvPr id="9220" name="Picture 4" descr="Abstract milk glass on blue background Royalty Free Vecto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893" t="10389" r="13177" b="10270"/>
          <a:stretch/>
        </p:blipFill>
        <p:spPr bwMode="auto">
          <a:xfrm>
            <a:off x="4736086" y="2505043"/>
            <a:ext cx="2138447" cy="328012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690364" y="5844585"/>
            <a:ext cx="2229877" cy="584775"/>
          </a:xfrm>
          <a:prstGeom prst="rect">
            <a:avLst/>
          </a:prstGeom>
          <a:noFill/>
        </p:spPr>
        <p:txBody>
          <a:bodyPr wrap="square" lIns="91434" tIns="45718" rIns="91434" bIns="45718" rtlCol="0">
            <a:spAutoFit/>
          </a:bodyPr>
          <a:lstStyle/>
          <a:p>
            <a:pPr algn="ctr"/>
            <a:r>
              <a:rPr lang="en-US" sz="3200"/>
              <a:t>15 g carb</a:t>
            </a:r>
          </a:p>
        </p:txBody>
      </p:sp>
      <p:sp>
        <p:nvSpPr>
          <p:cNvPr id="13" name="TextBox 12"/>
          <p:cNvSpPr txBox="1"/>
          <p:nvPr/>
        </p:nvSpPr>
        <p:spPr>
          <a:xfrm>
            <a:off x="7491592" y="5784457"/>
            <a:ext cx="2229877" cy="584775"/>
          </a:xfrm>
          <a:prstGeom prst="rect">
            <a:avLst/>
          </a:prstGeom>
          <a:noFill/>
        </p:spPr>
        <p:txBody>
          <a:bodyPr wrap="square" lIns="91434" tIns="45718" rIns="91434" bIns="45718" rtlCol="0">
            <a:spAutoFit/>
          </a:bodyPr>
          <a:lstStyle/>
          <a:p>
            <a:pPr algn="ctr"/>
            <a:r>
              <a:rPr lang="en-US" sz="3200"/>
              <a:t>30 g carb</a:t>
            </a:r>
          </a:p>
        </p:txBody>
      </p:sp>
      <p:sp>
        <p:nvSpPr>
          <p:cNvPr id="14" name="Content Placeholder 2"/>
          <p:cNvSpPr txBox="1">
            <a:spLocks/>
          </p:cNvSpPr>
          <p:nvPr/>
        </p:nvSpPr>
        <p:spPr>
          <a:xfrm>
            <a:off x="7950273" y="1087824"/>
            <a:ext cx="3282645" cy="1734207"/>
          </a:xfrm>
          <a:prstGeom prst="roundRect">
            <a:avLst/>
          </a:prstGeom>
          <a:solidFill>
            <a:schemeClr val="accent2"/>
          </a:solidFill>
          <a:ln>
            <a:solidFill>
              <a:schemeClr val="accent1"/>
            </a:solidFill>
          </a:ln>
        </p:spPr>
        <p:txBody>
          <a:bodyPr vert="horz" lIns="91434" tIns="45718" rIns="91434" bIns="45718"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0" indent="0" algn="ctr">
              <a:spcBef>
                <a:spcPts val="0"/>
              </a:spcBef>
              <a:spcAft>
                <a:spcPts val="0"/>
              </a:spcAft>
              <a:buNone/>
            </a:pPr>
            <a:r>
              <a:rPr lang="en-US" sz="3600" b="1">
                <a:solidFill>
                  <a:schemeClr val="bg1"/>
                </a:solidFill>
              </a:rPr>
              <a:t>105</a:t>
            </a:r>
            <a:r>
              <a:rPr lang="en-US" b="1">
                <a:solidFill>
                  <a:schemeClr val="bg1"/>
                </a:solidFill>
              </a:rPr>
              <a:t> </a:t>
            </a:r>
            <a:r>
              <a:rPr lang="en-US" sz="3600" b="1">
                <a:solidFill>
                  <a:schemeClr val="bg1"/>
                </a:solidFill>
              </a:rPr>
              <a:t>g</a:t>
            </a:r>
            <a:r>
              <a:rPr lang="en-US" b="1">
                <a:solidFill>
                  <a:schemeClr val="bg1"/>
                </a:solidFill>
              </a:rPr>
              <a:t>  </a:t>
            </a:r>
            <a:r>
              <a:rPr lang="en-US" sz="3600" b="1">
                <a:solidFill>
                  <a:schemeClr val="bg1"/>
                </a:solidFill>
              </a:rPr>
              <a:t>total</a:t>
            </a:r>
          </a:p>
          <a:p>
            <a:pPr marL="0" indent="0">
              <a:spcBef>
                <a:spcPts val="0"/>
              </a:spcBef>
              <a:spcAft>
                <a:spcPts val="0"/>
              </a:spcAft>
              <a:buNone/>
            </a:pPr>
            <a:r>
              <a:rPr lang="en-US" sz="3600" b="1">
                <a:solidFill>
                  <a:schemeClr val="bg1"/>
                </a:solidFill>
              </a:rPr>
              <a:t>carbohydrate</a:t>
            </a:r>
          </a:p>
        </p:txBody>
      </p:sp>
    </p:spTree>
    <p:extLst>
      <p:ext uri="{BB962C8B-B14F-4D97-AF65-F5344CB8AC3E}">
        <p14:creationId xmlns:p14="http://schemas.microsoft.com/office/powerpoint/2010/main" val="257393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220"/>
                                        </p:tgtEl>
                                        <p:attrNameLst>
                                          <p:attrName>style.visibility</p:attrName>
                                        </p:attrNameLst>
                                      </p:cBhvr>
                                      <p:to>
                                        <p:strVal val="visible"/>
                                      </p:to>
                                    </p:set>
                                    <p:animEffect transition="in" filter="fade">
                                      <p:cBhvr>
                                        <p:cTn id="15" dur="500"/>
                                        <p:tgtEl>
                                          <p:spTgt spid="92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156"/>
                                        </p:tgtEl>
                                        <p:attrNameLst>
                                          <p:attrName>style.visibility</p:attrName>
                                        </p:attrNameLst>
                                      </p:cBhvr>
                                      <p:to>
                                        <p:strVal val="visible"/>
                                      </p:to>
                                    </p:set>
                                    <p:animEffect transition="in" filter="fade">
                                      <p:cBhvr>
                                        <p:cTn id="23" dur="500"/>
                                        <p:tgtEl>
                                          <p:spTgt spid="615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3" grpId="0"/>
      <p:bldP spid="1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cap="none"/>
              <a:t>BREAKFAST – OPTION 2</a:t>
            </a:r>
          </a:p>
        </p:txBody>
      </p:sp>
      <p:sp>
        <p:nvSpPr>
          <p:cNvPr id="5" name="AutoShape 4" descr="What's the ideal amount of milk to put in one's bowl of cereal? - Quora"/>
          <p:cNvSpPr>
            <a:spLocks noChangeAspect="1" noChangeArrowheads="1"/>
          </p:cNvSpPr>
          <p:nvPr/>
        </p:nvSpPr>
        <p:spPr bwMode="auto">
          <a:xfrm>
            <a:off x="1679575" y="-14445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8" rIns="91434" bIns="45718" numCol="1" anchor="t" anchorCtr="0" compatLnSpc="1">
            <a:prstTxWarp prst="textNoShape">
              <a:avLst/>
            </a:prstTxWarp>
          </a:bodyPr>
          <a:lstStyle/>
          <a:p>
            <a:endParaRPr lang="en-US"/>
          </a:p>
        </p:txBody>
      </p:sp>
      <p:sp>
        <p:nvSpPr>
          <p:cNvPr id="6" name="AutoShape 6" descr="What's the ideal amount of milk to put in one's bowl of cereal? - Quora"/>
          <p:cNvSpPr>
            <a:spLocks noChangeAspect="1" noChangeArrowheads="1"/>
          </p:cNvSpPr>
          <p:nvPr/>
        </p:nvSpPr>
        <p:spPr bwMode="auto">
          <a:xfrm>
            <a:off x="1831975" y="794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8" rIns="91434" bIns="45718" numCol="1" anchor="t" anchorCtr="0" compatLnSpc="1">
            <a:prstTxWarp prst="textNoShape">
              <a:avLst/>
            </a:prstTxWarp>
          </a:bodyPr>
          <a:lstStyle/>
          <a:p>
            <a:endParaRPr lang="en-US"/>
          </a:p>
        </p:txBody>
      </p:sp>
      <p:sp>
        <p:nvSpPr>
          <p:cNvPr id="7" name="AutoShape 8" descr="What's the ideal amount of milk to put in one's bowl of cereal? - Quora"/>
          <p:cNvSpPr>
            <a:spLocks noChangeAspect="1" noChangeArrowheads="1"/>
          </p:cNvSpPr>
          <p:nvPr/>
        </p:nvSpPr>
        <p:spPr bwMode="auto">
          <a:xfrm>
            <a:off x="1984375" y="16034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8" rIns="91434" bIns="45718" numCol="1" anchor="t" anchorCtr="0" compatLnSpc="1">
            <a:prstTxWarp prst="textNoShape">
              <a:avLst/>
            </a:prstTxWarp>
          </a:bodyPr>
          <a:lstStyle/>
          <a:p>
            <a:endParaRPr lang="en-US"/>
          </a:p>
        </p:txBody>
      </p:sp>
      <p:sp>
        <p:nvSpPr>
          <p:cNvPr id="8" name="AutoShape 11" descr="Building A Better Banana | Science | Smithsonian Magazine"/>
          <p:cNvSpPr>
            <a:spLocks noChangeAspect="1" noChangeArrowheads="1"/>
          </p:cNvSpPr>
          <p:nvPr/>
        </p:nvSpPr>
        <p:spPr bwMode="auto">
          <a:xfrm>
            <a:off x="2136775" y="31274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8" rIns="91434" bIns="45718" numCol="1" anchor="t" anchorCtr="0" compatLnSpc="1">
            <a:prstTxWarp prst="textNoShape">
              <a:avLst/>
            </a:prstTxWarp>
          </a:bodyPr>
          <a:lstStyle/>
          <a:p>
            <a:endParaRPr lang="en-US"/>
          </a:p>
        </p:txBody>
      </p:sp>
      <p:sp>
        <p:nvSpPr>
          <p:cNvPr id="3" name="TextBox 2"/>
          <p:cNvSpPr txBox="1"/>
          <p:nvPr/>
        </p:nvSpPr>
        <p:spPr>
          <a:xfrm>
            <a:off x="2816943" y="4902628"/>
            <a:ext cx="6702424" cy="1569660"/>
          </a:xfrm>
          <a:prstGeom prst="rect">
            <a:avLst/>
          </a:prstGeom>
          <a:noFill/>
        </p:spPr>
        <p:txBody>
          <a:bodyPr wrap="square" lIns="91434" tIns="45718" rIns="91434" bIns="45718" rtlCol="0">
            <a:spAutoFit/>
          </a:bodyPr>
          <a:lstStyle/>
          <a:p>
            <a:pPr algn="ctr"/>
            <a:r>
              <a:rPr lang="en-US" sz="3200"/>
              <a:t>2 eggs + 2 slices whole grain toast</a:t>
            </a:r>
          </a:p>
          <a:p>
            <a:pPr algn="ctr"/>
            <a:r>
              <a:rPr lang="en-US" sz="3200"/>
              <a:t>with margarine or peanut butter</a:t>
            </a:r>
          </a:p>
          <a:p>
            <a:pPr algn="ctr"/>
            <a:r>
              <a:rPr lang="en-US" sz="3200"/>
              <a:t>+ 2 cups strawberries</a:t>
            </a:r>
          </a:p>
        </p:txBody>
      </p:sp>
      <p:pic>
        <p:nvPicPr>
          <p:cNvPr id="1229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9437"/>
          <a:stretch/>
        </p:blipFill>
        <p:spPr bwMode="auto">
          <a:xfrm>
            <a:off x="1793879" y="2143662"/>
            <a:ext cx="3046948" cy="2260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37864" y="2143662"/>
            <a:ext cx="2260601" cy="2260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4" name="Picture 6" descr="9 Amazing Health Benefits of Strawberrie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329" r="3448"/>
          <a:stretch/>
        </p:blipFill>
        <p:spPr bwMode="auto">
          <a:xfrm>
            <a:off x="7486655" y="2143664"/>
            <a:ext cx="3009900" cy="2260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4328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202118" y="687389"/>
            <a:ext cx="7989887" cy="1082675"/>
          </a:xfrm>
        </p:spPr>
        <p:txBody>
          <a:bodyPr/>
          <a:lstStyle/>
          <a:p>
            <a:r>
              <a:rPr lang="en-US"/>
              <a:t>BREAKFAST – OPTION 1</a:t>
            </a:r>
          </a:p>
        </p:txBody>
      </p:sp>
      <p:sp>
        <p:nvSpPr>
          <p:cNvPr id="5" name="AutoShape 4" descr="What's the ideal amount of milk to put in one's bowl of cereal? - Quora"/>
          <p:cNvSpPr>
            <a:spLocks noChangeAspect="1" noChangeArrowheads="1"/>
          </p:cNvSpPr>
          <p:nvPr/>
        </p:nvSpPr>
        <p:spPr bwMode="auto">
          <a:xfrm>
            <a:off x="1679575" y="-14445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8" rIns="91434" bIns="45718" numCol="1" anchor="t" anchorCtr="0" compatLnSpc="1">
            <a:prstTxWarp prst="textNoShape">
              <a:avLst/>
            </a:prstTxWarp>
          </a:bodyPr>
          <a:lstStyle/>
          <a:p>
            <a:endParaRPr lang="en-US"/>
          </a:p>
        </p:txBody>
      </p:sp>
      <p:sp>
        <p:nvSpPr>
          <p:cNvPr id="6" name="AutoShape 6" descr="What's the ideal amount of milk to put in one's bowl of cereal? - Quora"/>
          <p:cNvSpPr>
            <a:spLocks noChangeAspect="1" noChangeArrowheads="1"/>
          </p:cNvSpPr>
          <p:nvPr/>
        </p:nvSpPr>
        <p:spPr bwMode="auto">
          <a:xfrm>
            <a:off x="1831975" y="794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8" rIns="91434" bIns="45718" numCol="1" anchor="t" anchorCtr="0" compatLnSpc="1">
            <a:prstTxWarp prst="textNoShape">
              <a:avLst/>
            </a:prstTxWarp>
          </a:bodyPr>
          <a:lstStyle/>
          <a:p>
            <a:endParaRPr lang="en-US"/>
          </a:p>
        </p:txBody>
      </p:sp>
      <p:sp>
        <p:nvSpPr>
          <p:cNvPr id="7" name="AutoShape 8" descr="What's the ideal amount of milk to put in one's bowl of cereal? - Quora"/>
          <p:cNvSpPr>
            <a:spLocks noChangeAspect="1" noChangeArrowheads="1"/>
          </p:cNvSpPr>
          <p:nvPr/>
        </p:nvSpPr>
        <p:spPr bwMode="auto">
          <a:xfrm>
            <a:off x="1984375" y="16034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8" rIns="91434" bIns="45718" numCol="1" anchor="t" anchorCtr="0" compatLnSpc="1">
            <a:prstTxWarp prst="textNoShape">
              <a:avLst/>
            </a:prstTxWarp>
          </a:bodyPr>
          <a:lstStyle/>
          <a:p>
            <a:endParaRPr lang="en-US"/>
          </a:p>
        </p:txBody>
      </p:sp>
      <p:sp>
        <p:nvSpPr>
          <p:cNvPr id="8" name="AutoShape 11" descr="Building A Better Banana | Science | Smithsonian Magazine"/>
          <p:cNvSpPr>
            <a:spLocks noChangeAspect="1" noChangeArrowheads="1"/>
          </p:cNvSpPr>
          <p:nvPr/>
        </p:nvSpPr>
        <p:spPr bwMode="auto">
          <a:xfrm>
            <a:off x="2136775" y="31274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8" rIns="91434" bIns="45718" numCol="1" anchor="t" anchorCtr="0" compatLnSpc="1">
            <a:prstTxWarp prst="textNoShape">
              <a:avLst/>
            </a:prstTxWarp>
          </a:bodyPr>
          <a:lstStyle/>
          <a:p>
            <a:endParaRPr lang="en-US"/>
          </a:p>
        </p:txBody>
      </p:sp>
      <p:cxnSp>
        <p:nvCxnSpPr>
          <p:cNvPr id="12" name="Straight Connector 11"/>
          <p:cNvCxnSpPr/>
          <p:nvPr/>
        </p:nvCxnSpPr>
        <p:spPr>
          <a:xfrm>
            <a:off x="4303403" y="2481993"/>
            <a:ext cx="458659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235671" y="602745"/>
            <a:ext cx="6855655" cy="2562236"/>
          </a:xfrm>
          <a:prstGeom prst="rect">
            <a:avLst/>
          </a:prstGeom>
          <a:noFill/>
        </p:spPr>
        <p:txBody>
          <a:bodyPr wrap="square" lIns="91434" tIns="45718" rIns="91434" bIns="45718" rtlCol="0">
            <a:spAutoFit/>
          </a:bodyPr>
          <a:lstStyle/>
          <a:p>
            <a:pPr>
              <a:spcAft>
                <a:spcPts val="1800"/>
              </a:spcAft>
            </a:pPr>
            <a:r>
              <a:rPr lang="en-US" sz="3200"/>
              <a:t>2 slices toast  (1 slice x 2 servings)</a:t>
            </a:r>
          </a:p>
          <a:p>
            <a:pPr>
              <a:spcAft>
                <a:spcPts val="300"/>
              </a:spcAft>
            </a:pPr>
            <a:r>
              <a:rPr lang="en-US" sz="3200"/>
              <a:t>2 carbohydrate servings</a:t>
            </a:r>
          </a:p>
          <a:p>
            <a:pPr>
              <a:spcAft>
                <a:spcPts val="1800"/>
              </a:spcAft>
            </a:pPr>
            <a:r>
              <a:rPr lang="en-US" sz="3200"/>
              <a:t>x 15 g carb</a:t>
            </a:r>
          </a:p>
          <a:p>
            <a:pPr>
              <a:spcAft>
                <a:spcPts val="300"/>
              </a:spcAft>
            </a:pPr>
            <a:r>
              <a:rPr lang="en-US" sz="3200" b="1"/>
              <a:t>30 g carb</a:t>
            </a:r>
            <a:r>
              <a:rPr lang="en-US" sz="3200"/>
              <a:t> per 2 slices toast</a:t>
            </a:r>
          </a:p>
        </p:txBody>
      </p:sp>
      <p:sp>
        <p:nvSpPr>
          <p:cNvPr id="15" name="Rectangle 14"/>
          <p:cNvSpPr/>
          <p:nvPr/>
        </p:nvSpPr>
        <p:spPr>
          <a:xfrm>
            <a:off x="4235671" y="4383599"/>
            <a:ext cx="5456320" cy="1231102"/>
          </a:xfrm>
          <a:prstGeom prst="rect">
            <a:avLst/>
          </a:prstGeom>
        </p:spPr>
        <p:txBody>
          <a:bodyPr wrap="square" lIns="91434" tIns="45718" rIns="91434" bIns="45718">
            <a:spAutoFit/>
          </a:bodyPr>
          <a:lstStyle/>
          <a:p>
            <a:pPr>
              <a:spcAft>
                <a:spcPts val="1200"/>
              </a:spcAft>
            </a:pPr>
            <a:r>
              <a:rPr lang="en-US" sz="3200">
                <a:latin typeface="Gill Sans MT" panose="020B0502020104020203"/>
              </a:rPr>
              <a:t>2 cups strawberries  (1 serving)</a:t>
            </a:r>
          </a:p>
          <a:p>
            <a:pPr>
              <a:spcAft>
                <a:spcPts val="1200"/>
              </a:spcAft>
            </a:pPr>
            <a:r>
              <a:rPr lang="en-US" sz="3200" b="1">
                <a:latin typeface="Gill Sans MT" panose="020B0502020104020203"/>
              </a:rPr>
              <a:t>= 15 g carb</a:t>
            </a:r>
          </a:p>
        </p:txBody>
      </p:sp>
      <p:pic>
        <p:nvPicPr>
          <p:cNvPr id="1026" name="Picture 2" descr="C:\Users\sdoerksen2\Desktop\Class\bre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7954" y="146617"/>
            <a:ext cx="1869372" cy="323284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sdoerksen2\Desktop\Class\berri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8117" y="3528123"/>
            <a:ext cx="2065255" cy="3111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688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fade">
                                      <p:cBhvr>
                                        <p:cTn id="15" dur="500"/>
                                        <p:tgtEl>
                                          <p:spTgt spid="9">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fade">
                                      <p:cBhvr>
                                        <p:cTn id="18" dur="500"/>
                                        <p:tgtEl>
                                          <p:spTgt spid="9">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animEffect transition="in" filter="fade">
                                      <p:cBhvr>
                                        <p:cTn id="23" dur="500"/>
                                        <p:tgtEl>
                                          <p:spTgt spid="9">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27"/>
                                        </p:tgtEl>
                                        <p:attrNameLst>
                                          <p:attrName>style.visibility</p:attrName>
                                        </p:attrNameLst>
                                      </p:cBhvr>
                                      <p:to>
                                        <p:strVal val="visible"/>
                                      </p:to>
                                    </p:set>
                                    <p:animEffect transition="in" filter="fade">
                                      <p:cBhvr>
                                        <p:cTn id="28" dur="500"/>
                                        <p:tgtEl>
                                          <p:spTgt spid="102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5">
                                            <p:txEl>
                                              <p:pRg st="0" end="0"/>
                                            </p:txEl>
                                          </p:spTgt>
                                        </p:tgtEl>
                                        <p:attrNameLst>
                                          <p:attrName>style.visibility</p:attrName>
                                        </p:attrNameLst>
                                      </p:cBhvr>
                                      <p:to>
                                        <p:strVal val="visible"/>
                                      </p:to>
                                    </p:set>
                                    <p:animEffect transition="in" filter="fade">
                                      <p:cBhvr>
                                        <p:cTn id="33" dur="500"/>
                                        <p:tgtEl>
                                          <p:spTgt spid="15">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5">
                                            <p:txEl>
                                              <p:pRg st="1" end="1"/>
                                            </p:txEl>
                                          </p:spTgt>
                                        </p:tgtEl>
                                        <p:attrNameLst>
                                          <p:attrName>style.visibility</p:attrName>
                                        </p:attrNameLst>
                                      </p:cBhvr>
                                      <p:to>
                                        <p:strVal val="visible"/>
                                      </p:to>
                                    </p:set>
                                    <p:animEffect transition="in" filter="fade">
                                      <p:cBhvr>
                                        <p:cTn id="38"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202118" y="687389"/>
            <a:ext cx="7989887" cy="1082675"/>
          </a:xfrm>
        </p:spPr>
        <p:txBody>
          <a:bodyPr/>
          <a:lstStyle/>
          <a:p>
            <a:r>
              <a:rPr lang="en-US"/>
              <a:t>BREAKFAST – OPTION 1</a:t>
            </a:r>
          </a:p>
        </p:txBody>
      </p:sp>
      <p:sp>
        <p:nvSpPr>
          <p:cNvPr id="5" name="AutoShape 4" descr="What's the ideal amount of milk to put in one's bowl of cereal? - Quora"/>
          <p:cNvSpPr>
            <a:spLocks noChangeAspect="1" noChangeArrowheads="1"/>
          </p:cNvSpPr>
          <p:nvPr/>
        </p:nvSpPr>
        <p:spPr bwMode="auto">
          <a:xfrm>
            <a:off x="1679575" y="-14445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8" rIns="91434" bIns="45718" numCol="1" anchor="t" anchorCtr="0" compatLnSpc="1">
            <a:prstTxWarp prst="textNoShape">
              <a:avLst/>
            </a:prstTxWarp>
          </a:bodyPr>
          <a:lstStyle/>
          <a:p>
            <a:endParaRPr lang="en-US"/>
          </a:p>
        </p:txBody>
      </p:sp>
      <p:sp>
        <p:nvSpPr>
          <p:cNvPr id="6" name="AutoShape 6" descr="What's the ideal amount of milk to put in one's bowl of cereal? - Quora"/>
          <p:cNvSpPr>
            <a:spLocks noChangeAspect="1" noChangeArrowheads="1"/>
          </p:cNvSpPr>
          <p:nvPr/>
        </p:nvSpPr>
        <p:spPr bwMode="auto">
          <a:xfrm>
            <a:off x="1831975" y="794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8" rIns="91434" bIns="45718" numCol="1" anchor="t" anchorCtr="0" compatLnSpc="1">
            <a:prstTxWarp prst="textNoShape">
              <a:avLst/>
            </a:prstTxWarp>
          </a:bodyPr>
          <a:lstStyle/>
          <a:p>
            <a:endParaRPr lang="en-US"/>
          </a:p>
        </p:txBody>
      </p:sp>
      <p:sp>
        <p:nvSpPr>
          <p:cNvPr id="7" name="AutoShape 8" descr="What's the ideal amount of milk to put in one's bowl of cereal? - Quora"/>
          <p:cNvSpPr>
            <a:spLocks noChangeAspect="1" noChangeArrowheads="1"/>
          </p:cNvSpPr>
          <p:nvPr/>
        </p:nvSpPr>
        <p:spPr bwMode="auto">
          <a:xfrm>
            <a:off x="1984375" y="16034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8" rIns="91434" bIns="45718" numCol="1" anchor="t" anchorCtr="0" compatLnSpc="1">
            <a:prstTxWarp prst="textNoShape">
              <a:avLst/>
            </a:prstTxWarp>
          </a:bodyPr>
          <a:lstStyle/>
          <a:p>
            <a:endParaRPr lang="en-US"/>
          </a:p>
        </p:txBody>
      </p:sp>
      <p:sp>
        <p:nvSpPr>
          <p:cNvPr id="8" name="AutoShape 11" descr="Building A Better Banana | Science | Smithsonian Magazine"/>
          <p:cNvSpPr>
            <a:spLocks noChangeAspect="1" noChangeArrowheads="1"/>
          </p:cNvSpPr>
          <p:nvPr/>
        </p:nvSpPr>
        <p:spPr bwMode="auto">
          <a:xfrm>
            <a:off x="2136775" y="31274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8" rIns="91434" bIns="45718" numCol="1" anchor="t" anchorCtr="0" compatLnSpc="1">
            <a:prstTxWarp prst="textNoShape">
              <a:avLst/>
            </a:prstTxWarp>
          </a:bodyPr>
          <a:lstStyle/>
          <a:p>
            <a:endParaRPr lang="en-US"/>
          </a:p>
        </p:txBody>
      </p:sp>
      <p:sp>
        <p:nvSpPr>
          <p:cNvPr id="9" name="TextBox 8"/>
          <p:cNvSpPr txBox="1"/>
          <p:nvPr/>
        </p:nvSpPr>
        <p:spPr>
          <a:xfrm>
            <a:off x="5003722" y="1154770"/>
            <a:ext cx="6002945" cy="4339645"/>
          </a:xfrm>
          <a:prstGeom prst="rect">
            <a:avLst/>
          </a:prstGeom>
          <a:noFill/>
        </p:spPr>
        <p:txBody>
          <a:bodyPr wrap="square" lIns="91434" tIns="45718" rIns="91434" bIns="45718" rtlCol="0">
            <a:spAutoFit/>
          </a:bodyPr>
          <a:lstStyle/>
          <a:p>
            <a:r>
              <a:rPr lang="en-US" sz="3200"/>
              <a:t>Eggs = no carbohydrate</a:t>
            </a:r>
          </a:p>
          <a:p>
            <a:endParaRPr lang="en-US" sz="2000"/>
          </a:p>
          <a:p>
            <a:endParaRPr lang="en-US" sz="2000"/>
          </a:p>
          <a:p>
            <a:endParaRPr lang="en-US" sz="2000"/>
          </a:p>
          <a:p>
            <a:endParaRPr lang="en-US" sz="2000"/>
          </a:p>
          <a:p>
            <a:endParaRPr lang="en-US" sz="2000"/>
          </a:p>
          <a:p>
            <a:r>
              <a:rPr lang="en-US" sz="3200"/>
              <a:t>Margarine = no carbohydrate</a:t>
            </a:r>
          </a:p>
          <a:p>
            <a:endParaRPr lang="en-US" sz="2000"/>
          </a:p>
          <a:p>
            <a:endParaRPr lang="en-US" sz="2000"/>
          </a:p>
          <a:p>
            <a:endParaRPr lang="en-US" sz="2000"/>
          </a:p>
          <a:p>
            <a:endParaRPr lang="en-US" sz="2000"/>
          </a:p>
          <a:p>
            <a:r>
              <a:rPr lang="en-US" sz="3200"/>
              <a:t>Peanut butter = no carbohydrate</a:t>
            </a:r>
          </a:p>
        </p:txBody>
      </p:sp>
      <p:sp>
        <p:nvSpPr>
          <p:cNvPr id="15" name="Rectangle 14"/>
          <p:cNvSpPr/>
          <p:nvPr/>
        </p:nvSpPr>
        <p:spPr>
          <a:xfrm>
            <a:off x="5003713" y="5933936"/>
            <a:ext cx="4027571" cy="584771"/>
          </a:xfrm>
          <a:prstGeom prst="rect">
            <a:avLst/>
          </a:prstGeom>
        </p:spPr>
        <p:txBody>
          <a:bodyPr wrap="square" lIns="91434" tIns="45718" rIns="91434" bIns="45718">
            <a:spAutoFit/>
          </a:bodyPr>
          <a:lstStyle/>
          <a:p>
            <a:pPr>
              <a:spcAft>
                <a:spcPts val="1200"/>
              </a:spcAft>
            </a:pPr>
            <a:r>
              <a:rPr lang="en-US" sz="3200" b="1">
                <a:latin typeface="Gill Sans MT" panose="020B0502020104020203"/>
              </a:rPr>
              <a:t>= 0 g carbohydrate</a:t>
            </a:r>
          </a:p>
        </p:txBody>
      </p:sp>
      <p:pic>
        <p:nvPicPr>
          <p:cNvPr id="2050" name="Picture 2" descr="Perfect Hard-Boiled Eggs Recipe | Serious Ea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2183" y="160347"/>
            <a:ext cx="2882900" cy="21621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s Margarine Vegan? | VeganFriendly.org.u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8809" y="2619456"/>
            <a:ext cx="2703371" cy="18022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31976" y="4732848"/>
            <a:ext cx="1919797" cy="1919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6" name="Straight Connector 15"/>
          <p:cNvCxnSpPr/>
          <p:nvPr/>
        </p:nvCxnSpPr>
        <p:spPr>
          <a:xfrm>
            <a:off x="5003716" y="5841445"/>
            <a:ext cx="5035637" cy="275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698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fade">
                                      <p:cBhvr>
                                        <p:cTn id="15" dur="500"/>
                                        <p:tgtEl>
                                          <p:spTgt spid="2052"/>
                                        </p:tgtEl>
                                      </p:cBhvr>
                                    </p:animEffect>
                                  </p:childTnLst>
                                </p:cTn>
                              </p:par>
                              <p:par>
                                <p:cTn id="16" presetID="10" presetClass="entr" presetSubtype="0" fill="hold" nodeType="withEffect">
                                  <p:stCondLst>
                                    <p:cond delay="0"/>
                                  </p:stCondLst>
                                  <p:childTnLst>
                                    <p:set>
                                      <p:cBhvr>
                                        <p:cTn id="17" dur="1" fill="hold">
                                          <p:stCondLst>
                                            <p:cond delay="0"/>
                                          </p:stCondLst>
                                        </p:cTn>
                                        <p:tgtEl>
                                          <p:spTgt spid="9">
                                            <p:txEl>
                                              <p:pRg st="6" end="6"/>
                                            </p:txEl>
                                          </p:spTgt>
                                        </p:tgtEl>
                                        <p:attrNameLst>
                                          <p:attrName>style.visibility</p:attrName>
                                        </p:attrNameLst>
                                      </p:cBhvr>
                                      <p:to>
                                        <p:strVal val="visible"/>
                                      </p:to>
                                    </p:set>
                                    <p:animEffect transition="in" filter="fade">
                                      <p:cBhvr>
                                        <p:cTn id="18" dur="500"/>
                                        <p:tgtEl>
                                          <p:spTgt spid="9">
                                            <p:txEl>
                                              <p:pRg st="6" end="6"/>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9">
                                            <p:txEl>
                                              <p:pRg st="11" end="11"/>
                                            </p:txEl>
                                          </p:spTgt>
                                        </p:tgtEl>
                                        <p:attrNameLst>
                                          <p:attrName>style.visibility</p:attrName>
                                        </p:attrNameLst>
                                      </p:cBhvr>
                                      <p:to>
                                        <p:strVal val="visible"/>
                                      </p:to>
                                    </p:set>
                                    <p:animEffect transition="in" filter="fade">
                                      <p:cBhvr>
                                        <p:cTn id="26" dur="500"/>
                                        <p:tgtEl>
                                          <p:spTgt spid="9">
                                            <p:txEl>
                                              <p:pRg st="11" end="1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1A59258C-AAC2-41CD-973C-7439B122A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marL="285724" indent="-285724" algn="ctr">
              <a:buClr>
                <a:schemeClr val="accent1"/>
              </a:buClr>
              <a:buFont typeface="Arial" panose="020B0604020202020204" pitchFamily="34" charset="0"/>
              <a:buChar char="•"/>
            </a:pPr>
            <a:endParaRPr lang="en-US"/>
          </a:p>
        </p:txBody>
      </p:sp>
      <p:sp>
        <p:nvSpPr>
          <p:cNvPr id="74" name="Rectangle 73">
            <a:extLst>
              <a:ext uri="{FF2B5EF4-FFF2-40B4-BE49-F238E27FC236}">
                <a16:creationId xmlns:a16="http://schemas.microsoft.com/office/drawing/2014/main" id="{54516B72-0116-42B2-82A2-B11218A366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611319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US"/>
          </a:p>
        </p:txBody>
      </p:sp>
      <p:sp>
        <p:nvSpPr>
          <p:cNvPr id="2" name="Title 1"/>
          <p:cNvSpPr>
            <a:spLocks noGrp="1"/>
          </p:cNvSpPr>
          <p:nvPr>
            <p:ph type="title"/>
          </p:nvPr>
        </p:nvSpPr>
        <p:spPr>
          <a:xfrm>
            <a:off x="643468" y="1033397"/>
            <a:ext cx="4826256" cy="4825409"/>
          </a:xfrm>
        </p:spPr>
        <p:txBody>
          <a:bodyPr anchor="ctr">
            <a:normAutofit/>
          </a:bodyPr>
          <a:lstStyle/>
          <a:p>
            <a:pPr>
              <a:defRPr/>
            </a:pPr>
            <a:r>
              <a:rPr lang="en-US" sz="5500" cap="none">
                <a:solidFill>
                  <a:srgbClr val="FFFFFF"/>
                </a:solidFill>
              </a:rPr>
              <a:t>TRUE OR</a:t>
            </a:r>
            <a:br>
              <a:rPr lang="en-US" sz="5500" cap="none">
                <a:solidFill>
                  <a:srgbClr val="FFFFFF"/>
                </a:solidFill>
              </a:rPr>
            </a:br>
            <a:r>
              <a:rPr lang="en-US" sz="5500" cap="none">
                <a:solidFill>
                  <a:srgbClr val="FFFFFF"/>
                </a:solidFill>
              </a:rPr>
              <a:t>FALSE?</a:t>
            </a:r>
          </a:p>
        </p:txBody>
      </p:sp>
      <p:sp>
        <p:nvSpPr>
          <p:cNvPr id="76" name="Rectangle 75">
            <a:extLst>
              <a:ext uri="{FF2B5EF4-FFF2-40B4-BE49-F238E27FC236}">
                <a16:creationId xmlns:a16="http://schemas.microsoft.com/office/drawing/2014/main" id="{7CDB507F-21B7-4C27-B0FC-D9C465C6D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579" y="460873"/>
            <a:ext cx="4828032" cy="11165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77">
            <a:extLst>
              <a:ext uri="{FF2B5EF4-FFF2-40B4-BE49-F238E27FC236}">
                <a16:creationId xmlns:a16="http://schemas.microsoft.com/office/drawing/2014/main" id="{7AB1AE17-B7A3-4363-95CD-25441E2FF1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2775" y="460873"/>
            <a:ext cx="4828032" cy="11165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7171" name="Content Placeholder 2"/>
          <p:cNvSpPr>
            <a:spLocks noGrp="1"/>
          </p:cNvSpPr>
          <p:nvPr>
            <p:ph idx="1"/>
          </p:nvPr>
        </p:nvSpPr>
        <p:spPr>
          <a:xfrm>
            <a:off x="6419097" y="1033398"/>
            <a:ext cx="5468111" cy="4825409"/>
          </a:xfrm>
          <a:ln w="57150">
            <a:noFill/>
          </a:ln>
        </p:spPr>
        <p:txBody>
          <a:bodyPr anchor="ctr">
            <a:normAutofit/>
          </a:bodyPr>
          <a:lstStyle/>
          <a:p>
            <a:pPr marL="0" indent="0">
              <a:buNone/>
            </a:pPr>
            <a:r>
              <a:rPr lang="en-US" dirty="0">
                <a:solidFill>
                  <a:schemeClr val="tx1"/>
                </a:solidFill>
              </a:rPr>
              <a:t>Now that I have diabetes,</a:t>
            </a:r>
            <a:br>
              <a:rPr lang="en-US" dirty="0">
                <a:solidFill>
                  <a:schemeClr val="tx1"/>
                </a:solidFill>
              </a:rPr>
            </a:br>
            <a:r>
              <a:rPr lang="en-US" dirty="0">
                <a:solidFill>
                  <a:schemeClr val="tx1"/>
                </a:solidFill>
              </a:rPr>
              <a:t>I have to eat a perfect diet.</a:t>
            </a:r>
            <a:br>
              <a:rPr lang="en-US" dirty="0">
                <a:solidFill>
                  <a:schemeClr val="tx1"/>
                </a:solidFill>
              </a:rPr>
            </a:br>
            <a:br>
              <a:rPr lang="en-US" dirty="0">
                <a:solidFill>
                  <a:schemeClr val="tx1"/>
                </a:solidFill>
              </a:rPr>
            </a:br>
            <a:r>
              <a:rPr lang="en-US" dirty="0">
                <a:solidFill>
                  <a:schemeClr val="tx1"/>
                </a:solidFill>
              </a:rPr>
              <a:t>No carbs, no fat, no salt and </a:t>
            </a:r>
            <a:r>
              <a:rPr lang="en-US" i="1" dirty="0">
                <a:solidFill>
                  <a:schemeClr val="tx1"/>
                </a:solidFill>
              </a:rPr>
              <a:t>especially</a:t>
            </a:r>
            <a:r>
              <a:rPr lang="en-US" dirty="0">
                <a:solidFill>
                  <a:schemeClr val="tx1"/>
                </a:solidFill>
              </a:rPr>
              <a:t> no sugar.</a:t>
            </a:r>
            <a:br>
              <a:rPr lang="en-US" dirty="0">
                <a:solidFill>
                  <a:schemeClr val="tx1"/>
                </a:solidFill>
              </a:rPr>
            </a:br>
            <a:r>
              <a:rPr lang="en-US" dirty="0">
                <a:solidFill>
                  <a:schemeClr val="tx1"/>
                </a:solidFill>
              </a:rPr>
              <a:t>Food will never be fun again.</a:t>
            </a:r>
            <a:endParaRPr lang="en-US" altLang="en-US" dirty="0">
              <a:solidFill>
                <a:schemeClr val="tx1"/>
              </a:solidFill>
            </a:endParaRPr>
          </a:p>
        </p:txBody>
      </p:sp>
    </p:spTree>
    <p:extLst>
      <p:ext uri="{BB962C8B-B14F-4D97-AF65-F5344CB8AC3E}">
        <p14:creationId xmlns:p14="http://schemas.microsoft.com/office/powerpoint/2010/main" val="1736646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cap="none"/>
              <a:t>BREAKFAST – OPTION 2</a:t>
            </a:r>
          </a:p>
        </p:txBody>
      </p:sp>
      <p:sp>
        <p:nvSpPr>
          <p:cNvPr id="5" name="AutoShape 4" descr="What's the ideal amount of milk to put in one's bowl of cereal? - Quora"/>
          <p:cNvSpPr>
            <a:spLocks noChangeAspect="1" noChangeArrowheads="1"/>
          </p:cNvSpPr>
          <p:nvPr/>
        </p:nvSpPr>
        <p:spPr bwMode="auto">
          <a:xfrm>
            <a:off x="1679575" y="-14445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8" rIns="91434" bIns="45718" numCol="1" anchor="t" anchorCtr="0" compatLnSpc="1">
            <a:prstTxWarp prst="textNoShape">
              <a:avLst/>
            </a:prstTxWarp>
          </a:bodyPr>
          <a:lstStyle/>
          <a:p>
            <a:endParaRPr lang="en-US"/>
          </a:p>
        </p:txBody>
      </p:sp>
      <p:sp>
        <p:nvSpPr>
          <p:cNvPr id="6" name="AutoShape 6" descr="What's the ideal amount of milk to put in one's bowl of cereal? - Quora"/>
          <p:cNvSpPr>
            <a:spLocks noChangeAspect="1" noChangeArrowheads="1"/>
          </p:cNvSpPr>
          <p:nvPr/>
        </p:nvSpPr>
        <p:spPr bwMode="auto">
          <a:xfrm>
            <a:off x="1831975" y="794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8" rIns="91434" bIns="45718" numCol="1" anchor="t" anchorCtr="0" compatLnSpc="1">
            <a:prstTxWarp prst="textNoShape">
              <a:avLst/>
            </a:prstTxWarp>
          </a:bodyPr>
          <a:lstStyle/>
          <a:p>
            <a:endParaRPr lang="en-US"/>
          </a:p>
        </p:txBody>
      </p:sp>
      <p:sp>
        <p:nvSpPr>
          <p:cNvPr id="7" name="AutoShape 8" descr="What's the ideal amount of milk to put in one's bowl of cereal? - Quora"/>
          <p:cNvSpPr>
            <a:spLocks noChangeAspect="1" noChangeArrowheads="1"/>
          </p:cNvSpPr>
          <p:nvPr/>
        </p:nvSpPr>
        <p:spPr bwMode="auto">
          <a:xfrm>
            <a:off x="1984375" y="16034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8" rIns="91434" bIns="45718" numCol="1" anchor="t" anchorCtr="0" compatLnSpc="1">
            <a:prstTxWarp prst="textNoShape">
              <a:avLst/>
            </a:prstTxWarp>
          </a:bodyPr>
          <a:lstStyle/>
          <a:p>
            <a:endParaRPr lang="en-US"/>
          </a:p>
        </p:txBody>
      </p:sp>
      <p:sp>
        <p:nvSpPr>
          <p:cNvPr id="8" name="AutoShape 11" descr="Building A Better Banana | Science | Smithsonian Magazine"/>
          <p:cNvSpPr>
            <a:spLocks noChangeAspect="1" noChangeArrowheads="1"/>
          </p:cNvSpPr>
          <p:nvPr/>
        </p:nvSpPr>
        <p:spPr bwMode="auto">
          <a:xfrm>
            <a:off x="2136775" y="31274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8" rIns="91434" bIns="45718" numCol="1" anchor="t" anchorCtr="0" compatLnSpc="1">
            <a:prstTxWarp prst="textNoShape">
              <a:avLst/>
            </a:prstTxWarp>
          </a:bodyPr>
          <a:lstStyle/>
          <a:p>
            <a:endParaRPr lang="en-US"/>
          </a:p>
        </p:txBody>
      </p:sp>
      <p:sp>
        <p:nvSpPr>
          <p:cNvPr id="3" name="TextBox 2"/>
          <p:cNvSpPr txBox="1"/>
          <p:nvPr/>
        </p:nvSpPr>
        <p:spPr>
          <a:xfrm>
            <a:off x="2557864" y="3777832"/>
            <a:ext cx="2229877" cy="584775"/>
          </a:xfrm>
          <a:prstGeom prst="rect">
            <a:avLst/>
          </a:prstGeom>
          <a:noFill/>
        </p:spPr>
        <p:txBody>
          <a:bodyPr wrap="square" lIns="91434" tIns="45718" rIns="91434" bIns="45718" rtlCol="0">
            <a:spAutoFit/>
          </a:bodyPr>
          <a:lstStyle/>
          <a:p>
            <a:pPr algn="ctr"/>
            <a:r>
              <a:rPr lang="en-US" sz="3200"/>
              <a:t>30 g carb</a:t>
            </a:r>
          </a:p>
        </p:txBody>
      </p:sp>
      <p:sp>
        <p:nvSpPr>
          <p:cNvPr id="12" name="TextBox 11"/>
          <p:cNvSpPr txBox="1"/>
          <p:nvPr/>
        </p:nvSpPr>
        <p:spPr>
          <a:xfrm>
            <a:off x="7453681" y="3782575"/>
            <a:ext cx="1990379" cy="584775"/>
          </a:xfrm>
          <a:prstGeom prst="rect">
            <a:avLst/>
          </a:prstGeom>
          <a:noFill/>
        </p:spPr>
        <p:txBody>
          <a:bodyPr wrap="square" lIns="91434" tIns="45718" rIns="91434" bIns="45718" rtlCol="0">
            <a:spAutoFit/>
          </a:bodyPr>
          <a:lstStyle/>
          <a:p>
            <a:pPr algn="ctr"/>
            <a:r>
              <a:rPr lang="en-US" sz="3200"/>
              <a:t>15 g carb</a:t>
            </a:r>
          </a:p>
        </p:txBody>
      </p:sp>
      <p:sp>
        <p:nvSpPr>
          <p:cNvPr id="13" name="TextBox 12"/>
          <p:cNvSpPr txBox="1"/>
          <p:nvPr/>
        </p:nvSpPr>
        <p:spPr>
          <a:xfrm>
            <a:off x="2558620" y="6061341"/>
            <a:ext cx="2229877" cy="584775"/>
          </a:xfrm>
          <a:prstGeom prst="rect">
            <a:avLst/>
          </a:prstGeom>
          <a:noFill/>
        </p:spPr>
        <p:txBody>
          <a:bodyPr wrap="square" lIns="91434" tIns="45718" rIns="91434" bIns="45718" rtlCol="0">
            <a:spAutoFit/>
          </a:bodyPr>
          <a:lstStyle/>
          <a:p>
            <a:pPr algn="ctr"/>
            <a:r>
              <a:rPr lang="en-US" sz="3200"/>
              <a:t>No carb</a:t>
            </a:r>
          </a:p>
        </p:txBody>
      </p:sp>
      <p:sp>
        <p:nvSpPr>
          <p:cNvPr id="14" name="Content Placeholder 2"/>
          <p:cNvSpPr txBox="1">
            <a:spLocks/>
          </p:cNvSpPr>
          <p:nvPr/>
        </p:nvSpPr>
        <p:spPr>
          <a:xfrm>
            <a:off x="6438848" y="4713689"/>
            <a:ext cx="3282645" cy="1734207"/>
          </a:xfrm>
          <a:prstGeom prst="roundRect">
            <a:avLst/>
          </a:prstGeom>
          <a:solidFill>
            <a:schemeClr val="accent2"/>
          </a:solidFill>
          <a:ln>
            <a:solidFill>
              <a:schemeClr val="accent1"/>
            </a:solidFill>
          </a:ln>
        </p:spPr>
        <p:txBody>
          <a:bodyPr vert="horz" lIns="91434" tIns="45718" rIns="91434" bIns="45718"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0" indent="0" algn="ctr">
              <a:spcBef>
                <a:spcPts val="0"/>
              </a:spcBef>
              <a:spcAft>
                <a:spcPts val="0"/>
              </a:spcAft>
              <a:buNone/>
            </a:pPr>
            <a:r>
              <a:rPr lang="en-US" sz="3600" b="1">
                <a:solidFill>
                  <a:schemeClr val="bg1"/>
                </a:solidFill>
              </a:rPr>
              <a:t>45</a:t>
            </a:r>
            <a:r>
              <a:rPr lang="en-US" b="1">
                <a:solidFill>
                  <a:schemeClr val="bg1"/>
                </a:solidFill>
              </a:rPr>
              <a:t> </a:t>
            </a:r>
            <a:r>
              <a:rPr lang="en-US" sz="3600" b="1">
                <a:solidFill>
                  <a:schemeClr val="bg1"/>
                </a:solidFill>
              </a:rPr>
              <a:t>g</a:t>
            </a:r>
            <a:r>
              <a:rPr lang="en-US" b="1">
                <a:solidFill>
                  <a:schemeClr val="bg1"/>
                </a:solidFill>
              </a:rPr>
              <a:t>  </a:t>
            </a:r>
            <a:r>
              <a:rPr lang="en-US" sz="3600" b="1">
                <a:solidFill>
                  <a:schemeClr val="bg1"/>
                </a:solidFill>
              </a:rPr>
              <a:t>total</a:t>
            </a:r>
          </a:p>
          <a:p>
            <a:pPr marL="0" indent="0">
              <a:spcBef>
                <a:spcPts val="0"/>
              </a:spcBef>
              <a:spcAft>
                <a:spcPts val="0"/>
              </a:spcAft>
              <a:buNone/>
            </a:pPr>
            <a:r>
              <a:rPr lang="en-US" sz="3600" b="1">
                <a:solidFill>
                  <a:schemeClr val="bg1"/>
                </a:solidFill>
              </a:rPr>
              <a:t>carbohydrate</a:t>
            </a:r>
          </a:p>
        </p:txBody>
      </p:sp>
      <p:pic>
        <p:nvPicPr>
          <p:cNvPr id="4098" name="Picture 2" descr="2 Slices Of Toast , Free Transparent Clipart - ClipartKe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7861" y="2043974"/>
            <a:ext cx="2069416" cy="172221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9 Amazing Health Benefits of Strawberrie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329" r="3448"/>
          <a:stretch/>
        </p:blipFill>
        <p:spPr bwMode="auto">
          <a:xfrm>
            <a:off x="7565327" y="2032929"/>
            <a:ext cx="1767092" cy="170185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Perfect Hard-Boiled Eggs Recipe | Serious Eat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29863" y="2043976"/>
            <a:ext cx="2254412" cy="169080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Is Margarine Vegan? | VeganFriendly.org.u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71487" y="4830163"/>
            <a:ext cx="1438135" cy="95875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36811" y="4830166"/>
            <a:ext cx="1007519" cy="1007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4974108" y="3790135"/>
            <a:ext cx="2229877" cy="584775"/>
          </a:xfrm>
          <a:prstGeom prst="rect">
            <a:avLst/>
          </a:prstGeom>
          <a:noFill/>
        </p:spPr>
        <p:txBody>
          <a:bodyPr wrap="square" lIns="91434" tIns="45718" rIns="91434" bIns="45718" rtlCol="0">
            <a:spAutoFit/>
          </a:bodyPr>
          <a:lstStyle/>
          <a:p>
            <a:pPr algn="ctr"/>
            <a:r>
              <a:rPr lang="en-US" sz="3200"/>
              <a:t>No carb</a:t>
            </a:r>
          </a:p>
        </p:txBody>
      </p:sp>
    </p:spTree>
    <p:extLst>
      <p:ext uri="{BB962C8B-B14F-4D97-AF65-F5344CB8AC3E}">
        <p14:creationId xmlns:p14="http://schemas.microsoft.com/office/powerpoint/2010/main" val="265577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3" grpId="0"/>
      <p:bldP spid="14" grpId="0" animBg="1"/>
      <p:bldP spid="2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a:t>supper – OPTION 1</a:t>
            </a:r>
          </a:p>
        </p:txBody>
      </p:sp>
      <p:sp>
        <p:nvSpPr>
          <p:cNvPr id="5" name="AutoShape 4" descr="What's the ideal amount of milk to put in one's bowl of cereal? - Quora"/>
          <p:cNvSpPr>
            <a:spLocks noChangeAspect="1" noChangeArrowheads="1"/>
          </p:cNvSpPr>
          <p:nvPr/>
        </p:nvSpPr>
        <p:spPr bwMode="auto">
          <a:xfrm>
            <a:off x="1679575" y="-14445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8" rIns="91434" bIns="45718" numCol="1" anchor="t" anchorCtr="0" compatLnSpc="1">
            <a:prstTxWarp prst="textNoShape">
              <a:avLst/>
            </a:prstTxWarp>
          </a:bodyPr>
          <a:lstStyle/>
          <a:p>
            <a:endParaRPr lang="en-US"/>
          </a:p>
        </p:txBody>
      </p:sp>
      <p:sp>
        <p:nvSpPr>
          <p:cNvPr id="6" name="AutoShape 6" descr="What's the ideal amount of milk to put in one's bowl of cereal? - Quora"/>
          <p:cNvSpPr>
            <a:spLocks noChangeAspect="1" noChangeArrowheads="1"/>
          </p:cNvSpPr>
          <p:nvPr/>
        </p:nvSpPr>
        <p:spPr bwMode="auto">
          <a:xfrm>
            <a:off x="1831975" y="794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8" rIns="91434" bIns="45718" numCol="1" anchor="t" anchorCtr="0" compatLnSpc="1">
            <a:prstTxWarp prst="textNoShape">
              <a:avLst/>
            </a:prstTxWarp>
          </a:bodyPr>
          <a:lstStyle/>
          <a:p>
            <a:endParaRPr lang="en-US"/>
          </a:p>
        </p:txBody>
      </p:sp>
      <p:sp>
        <p:nvSpPr>
          <p:cNvPr id="7" name="AutoShape 8" descr="What's the ideal amount of milk to put in one's bowl of cereal? - Quora"/>
          <p:cNvSpPr>
            <a:spLocks noChangeAspect="1" noChangeArrowheads="1"/>
          </p:cNvSpPr>
          <p:nvPr/>
        </p:nvSpPr>
        <p:spPr bwMode="auto">
          <a:xfrm>
            <a:off x="1984375" y="16034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8" rIns="91434" bIns="45718" numCol="1" anchor="t" anchorCtr="0" compatLnSpc="1">
            <a:prstTxWarp prst="textNoShape">
              <a:avLst/>
            </a:prstTxWarp>
          </a:bodyPr>
          <a:lstStyle/>
          <a:p>
            <a:endParaRPr lang="en-US"/>
          </a:p>
        </p:txBody>
      </p:sp>
      <p:sp>
        <p:nvSpPr>
          <p:cNvPr id="8" name="AutoShape 11" descr="Building A Better Banana | Science | Smithsonian Magazine"/>
          <p:cNvSpPr>
            <a:spLocks noChangeAspect="1" noChangeArrowheads="1"/>
          </p:cNvSpPr>
          <p:nvPr/>
        </p:nvSpPr>
        <p:spPr bwMode="auto">
          <a:xfrm>
            <a:off x="2136775" y="31274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8" rIns="91434" bIns="45718" numCol="1" anchor="t" anchorCtr="0" compatLnSpc="1">
            <a:prstTxWarp prst="textNoShape">
              <a:avLst/>
            </a:prstTxWarp>
          </a:bodyPr>
          <a:lstStyle/>
          <a:p>
            <a:endParaRPr lang="en-US"/>
          </a:p>
        </p:txBody>
      </p:sp>
      <p:sp>
        <p:nvSpPr>
          <p:cNvPr id="3" name="TextBox 2"/>
          <p:cNvSpPr txBox="1"/>
          <p:nvPr/>
        </p:nvSpPr>
        <p:spPr>
          <a:xfrm>
            <a:off x="2355144" y="5589717"/>
            <a:ext cx="7523261" cy="1077219"/>
          </a:xfrm>
          <a:prstGeom prst="rect">
            <a:avLst/>
          </a:prstGeom>
          <a:noFill/>
        </p:spPr>
        <p:txBody>
          <a:bodyPr wrap="square" lIns="91434" tIns="45718" rIns="91434" bIns="45718" rtlCol="0">
            <a:spAutoFit/>
          </a:bodyPr>
          <a:lstStyle/>
          <a:p>
            <a:pPr algn="ctr"/>
            <a:r>
              <a:rPr lang="en-US" sz="3200"/>
              <a:t>2 cups fettuccine alfredo with chicken</a:t>
            </a:r>
          </a:p>
          <a:p>
            <a:pPr algn="ctr"/>
            <a:r>
              <a:rPr lang="en-US" sz="3200"/>
              <a:t>+ 2 slices garlic bread</a:t>
            </a:r>
          </a:p>
        </p:txBody>
      </p:sp>
      <p:pic>
        <p:nvPicPr>
          <p:cNvPr id="5124" name="Picture 4" descr="http://3.bp.blogspot.com/-Uv4c7N1VNOE/VCCudAKBJKI/AAAAAAAAAxk/_FzB4dmGU-Y/s1600/M-C-F-Alfredo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2145" y="2011526"/>
            <a:ext cx="5871779" cy="3466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5664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202118" y="687389"/>
            <a:ext cx="7989887" cy="1082675"/>
          </a:xfrm>
        </p:spPr>
        <p:txBody>
          <a:bodyPr/>
          <a:lstStyle/>
          <a:p>
            <a:r>
              <a:rPr lang="en-US"/>
              <a:t>BREAKFAST – OPTION 1</a:t>
            </a:r>
          </a:p>
        </p:txBody>
      </p:sp>
      <p:sp>
        <p:nvSpPr>
          <p:cNvPr id="5" name="AutoShape 4" descr="What's the ideal amount of milk to put in one's bowl of cereal? - Quora"/>
          <p:cNvSpPr>
            <a:spLocks noChangeAspect="1" noChangeArrowheads="1"/>
          </p:cNvSpPr>
          <p:nvPr/>
        </p:nvSpPr>
        <p:spPr bwMode="auto">
          <a:xfrm>
            <a:off x="1679575" y="-14445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8" rIns="91434" bIns="45718" numCol="1" anchor="t" anchorCtr="0" compatLnSpc="1">
            <a:prstTxWarp prst="textNoShape">
              <a:avLst/>
            </a:prstTxWarp>
          </a:bodyPr>
          <a:lstStyle/>
          <a:p>
            <a:endParaRPr lang="en-US"/>
          </a:p>
        </p:txBody>
      </p:sp>
      <p:sp>
        <p:nvSpPr>
          <p:cNvPr id="6" name="AutoShape 6" descr="What's the ideal amount of milk to put in one's bowl of cereal? - Quora"/>
          <p:cNvSpPr>
            <a:spLocks noChangeAspect="1" noChangeArrowheads="1"/>
          </p:cNvSpPr>
          <p:nvPr/>
        </p:nvSpPr>
        <p:spPr bwMode="auto">
          <a:xfrm>
            <a:off x="1831975" y="794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8" rIns="91434" bIns="45718" numCol="1" anchor="t" anchorCtr="0" compatLnSpc="1">
            <a:prstTxWarp prst="textNoShape">
              <a:avLst/>
            </a:prstTxWarp>
          </a:bodyPr>
          <a:lstStyle/>
          <a:p>
            <a:endParaRPr lang="en-US"/>
          </a:p>
        </p:txBody>
      </p:sp>
      <p:sp>
        <p:nvSpPr>
          <p:cNvPr id="7" name="AutoShape 8" descr="What's the ideal amount of milk to put in one's bowl of cereal? - Quora"/>
          <p:cNvSpPr>
            <a:spLocks noChangeAspect="1" noChangeArrowheads="1"/>
          </p:cNvSpPr>
          <p:nvPr/>
        </p:nvSpPr>
        <p:spPr bwMode="auto">
          <a:xfrm>
            <a:off x="1984375" y="16034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8" rIns="91434" bIns="45718" numCol="1" anchor="t" anchorCtr="0" compatLnSpc="1">
            <a:prstTxWarp prst="textNoShape">
              <a:avLst/>
            </a:prstTxWarp>
          </a:bodyPr>
          <a:lstStyle/>
          <a:p>
            <a:endParaRPr lang="en-US"/>
          </a:p>
        </p:txBody>
      </p:sp>
      <p:sp>
        <p:nvSpPr>
          <p:cNvPr id="8" name="AutoShape 11" descr="Building A Better Banana | Science | Smithsonian Magazine"/>
          <p:cNvSpPr>
            <a:spLocks noChangeAspect="1" noChangeArrowheads="1"/>
          </p:cNvSpPr>
          <p:nvPr/>
        </p:nvSpPr>
        <p:spPr bwMode="auto">
          <a:xfrm>
            <a:off x="2136775" y="31274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8" rIns="91434" bIns="45718" numCol="1" anchor="t" anchorCtr="0" compatLnSpc="1">
            <a:prstTxWarp prst="textNoShape">
              <a:avLst/>
            </a:prstTxWarp>
          </a:bodyPr>
          <a:lstStyle/>
          <a:p>
            <a:endParaRPr lang="en-US"/>
          </a:p>
        </p:txBody>
      </p:sp>
      <p:cxnSp>
        <p:nvCxnSpPr>
          <p:cNvPr id="12" name="Straight Connector 11"/>
          <p:cNvCxnSpPr/>
          <p:nvPr/>
        </p:nvCxnSpPr>
        <p:spPr>
          <a:xfrm>
            <a:off x="4140423" y="2446787"/>
            <a:ext cx="454637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034813" y="592935"/>
            <a:ext cx="7374238" cy="2562236"/>
          </a:xfrm>
          <a:prstGeom prst="rect">
            <a:avLst/>
          </a:prstGeom>
          <a:noFill/>
        </p:spPr>
        <p:txBody>
          <a:bodyPr wrap="square" lIns="91434" tIns="45718" rIns="91434" bIns="45718" rtlCol="0">
            <a:spAutoFit/>
          </a:bodyPr>
          <a:lstStyle/>
          <a:p>
            <a:pPr>
              <a:spcAft>
                <a:spcPts val="1800"/>
              </a:spcAft>
            </a:pPr>
            <a:r>
              <a:rPr lang="en-US" sz="3200"/>
              <a:t>2 cups pasta  (½ cup x 4 servings)</a:t>
            </a:r>
          </a:p>
          <a:p>
            <a:pPr>
              <a:spcAft>
                <a:spcPts val="300"/>
              </a:spcAft>
            </a:pPr>
            <a:r>
              <a:rPr lang="en-US" sz="3200"/>
              <a:t>4 carbohydrate servings</a:t>
            </a:r>
          </a:p>
          <a:p>
            <a:pPr>
              <a:spcAft>
                <a:spcPts val="1800"/>
              </a:spcAft>
            </a:pPr>
            <a:r>
              <a:rPr lang="en-US" sz="3200"/>
              <a:t>x 15 g carb</a:t>
            </a:r>
          </a:p>
          <a:p>
            <a:pPr>
              <a:spcAft>
                <a:spcPts val="300"/>
              </a:spcAft>
            </a:pPr>
            <a:r>
              <a:rPr lang="en-US" sz="3200" b="1"/>
              <a:t>60 g carb</a:t>
            </a:r>
            <a:r>
              <a:rPr lang="en-US" sz="3200"/>
              <a:t> per 2 cups pasta</a:t>
            </a:r>
          </a:p>
        </p:txBody>
      </p:sp>
      <p:pic>
        <p:nvPicPr>
          <p:cNvPr id="6146" name="Picture 2" descr="C:\Users\sdoerksen2\Desktop\Class\past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6311" y="84141"/>
            <a:ext cx="1767200" cy="346948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sdoerksen2\Desktop\Class\brea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6320" y="3684991"/>
            <a:ext cx="1790713" cy="309681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140422" y="4024590"/>
            <a:ext cx="7695977" cy="2562236"/>
          </a:xfrm>
          <a:prstGeom prst="rect">
            <a:avLst/>
          </a:prstGeom>
          <a:noFill/>
        </p:spPr>
        <p:txBody>
          <a:bodyPr wrap="square" lIns="91434" tIns="45718" rIns="91434" bIns="45718" rtlCol="0">
            <a:spAutoFit/>
          </a:bodyPr>
          <a:lstStyle/>
          <a:p>
            <a:pPr>
              <a:spcAft>
                <a:spcPts val="1800"/>
              </a:spcAft>
            </a:pPr>
            <a:r>
              <a:rPr lang="en-US" sz="3200"/>
              <a:t>2 slices garlic bread  (1 slice x 2 servings)</a:t>
            </a:r>
          </a:p>
          <a:p>
            <a:pPr>
              <a:spcAft>
                <a:spcPts val="300"/>
              </a:spcAft>
            </a:pPr>
            <a:r>
              <a:rPr lang="en-US" sz="3200"/>
              <a:t>2 carbohydrate servings</a:t>
            </a:r>
          </a:p>
          <a:p>
            <a:pPr>
              <a:spcAft>
                <a:spcPts val="1800"/>
              </a:spcAft>
            </a:pPr>
            <a:r>
              <a:rPr lang="en-US" sz="3200"/>
              <a:t>x 15 g carb</a:t>
            </a:r>
          </a:p>
          <a:p>
            <a:pPr>
              <a:spcAft>
                <a:spcPts val="300"/>
              </a:spcAft>
            </a:pPr>
            <a:r>
              <a:rPr lang="en-US" sz="3200" b="1"/>
              <a:t>30 g carb</a:t>
            </a:r>
            <a:r>
              <a:rPr lang="en-US" sz="3200"/>
              <a:t> per 2 slices garlic bread</a:t>
            </a:r>
          </a:p>
        </p:txBody>
      </p:sp>
      <p:cxnSp>
        <p:nvCxnSpPr>
          <p:cNvPr id="18" name="Straight Connector 17"/>
          <p:cNvCxnSpPr/>
          <p:nvPr/>
        </p:nvCxnSpPr>
        <p:spPr>
          <a:xfrm>
            <a:off x="4174290" y="5858700"/>
            <a:ext cx="581637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263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fade">
                                      <p:cBhvr>
                                        <p:cTn id="15" dur="500"/>
                                        <p:tgtEl>
                                          <p:spTgt spid="9">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fade">
                                      <p:cBhvr>
                                        <p:cTn id="18" dur="500"/>
                                        <p:tgtEl>
                                          <p:spTgt spid="9">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animEffect transition="in" filter="fade">
                                      <p:cBhvr>
                                        <p:cTn id="23" dur="500"/>
                                        <p:tgtEl>
                                          <p:spTgt spid="9">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animEffect transition="in" filter="fade">
                                      <p:cBhvr>
                                        <p:cTn id="31" dur="500"/>
                                        <p:tgtEl>
                                          <p:spTgt spid="14">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4">
                                            <p:txEl>
                                              <p:pRg st="1" end="1"/>
                                            </p:txEl>
                                          </p:spTgt>
                                        </p:tgtEl>
                                        <p:attrNameLst>
                                          <p:attrName>style.visibility</p:attrName>
                                        </p:attrNameLst>
                                      </p:cBhvr>
                                      <p:to>
                                        <p:strVal val="visible"/>
                                      </p:to>
                                    </p:set>
                                    <p:animEffect transition="in" filter="fade">
                                      <p:cBhvr>
                                        <p:cTn id="36" dur="500"/>
                                        <p:tgtEl>
                                          <p:spTgt spid="14">
                                            <p:txEl>
                                              <p:pRg st="1" end="1"/>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4">
                                            <p:txEl>
                                              <p:pRg st="2" end="2"/>
                                            </p:txEl>
                                          </p:spTgt>
                                        </p:tgtEl>
                                        <p:attrNameLst>
                                          <p:attrName>style.visibility</p:attrName>
                                        </p:attrNameLst>
                                      </p:cBhvr>
                                      <p:to>
                                        <p:strVal val="visible"/>
                                      </p:to>
                                    </p:set>
                                    <p:animEffect transition="in" filter="fade">
                                      <p:cBhvr>
                                        <p:cTn id="39" dur="500"/>
                                        <p:tgtEl>
                                          <p:spTgt spid="14">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4">
                                            <p:txEl>
                                              <p:pRg st="3" end="3"/>
                                            </p:txEl>
                                          </p:spTgt>
                                        </p:tgtEl>
                                        <p:attrNameLst>
                                          <p:attrName>style.visibility</p:attrName>
                                        </p:attrNameLst>
                                      </p:cBhvr>
                                      <p:to>
                                        <p:strVal val="visible"/>
                                      </p:to>
                                    </p:set>
                                    <p:animEffect transition="in" filter="fade">
                                      <p:cBhvr>
                                        <p:cTn id="44" dur="500"/>
                                        <p:tgtEl>
                                          <p:spTgt spid="14">
                                            <p:txEl>
                                              <p:pRg st="3" end="3"/>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202118" y="687389"/>
            <a:ext cx="7989887" cy="1082675"/>
          </a:xfrm>
        </p:spPr>
        <p:txBody>
          <a:bodyPr/>
          <a:lstStyle/>
          <a:p>
            <a:r>
              <a:rPr lang="en-US"/>
              <a:t>BREAKFAST – OPTION 1</a:t>
            </a:r>
          </a:p>
        </p:txBody>
      </p:sp>
      <p:sp>
        <p:nvSpPr>
          <p:cNvPr id="5" name="AutoShape 4" descr="What's the ideal amount of milk to put in one's bowl of cereal? - Quora"/>
          <p:cNvSpPr>
            <a:spLocks noChangeAspect="1" noChangeArrowheads="1"/>
          </p:cNvSpPr>
          <p:nvPr/>
        </p:nvSpPr>
        <p:spPr bwMode="auto">
          <a:xfrm>
            <a:off x="1679575" y="-14445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8" rIns="91434" bIns="45718" numCol="1" anchor="t" anchorCtr="0" compatLnSpc="1">
            <a:prstTxWarp prst="textNoShape">
              <a:avLst/>
            </a:prstTxWarp>
          </a:bodyPr>
          <a:lstStyle/>
          <a:p>
            <a:endParaRPr lang="en-US"/>
          </a:p>
        </p:txBody>
      </p:sp>
      <p:sp>
        <p:nvSpPr>
          <p:cNvPr id="6" name="AutoShape 6" descr="What's the ideal amount of milk to put in one's bowl of cereal? - Quora"/>
          <p:cNvSpPr>
            <a:spLocks noChangeAspect="1" noChangeArrowheads="1"/>
          </p:cNvSpPr>
          <p:nvPr/>
        </p:nvSpPr>
        <p:spPr bwMode="auto">
          <a:xfrm>
            <a:off x="1831975" y="794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8" rIns="91434" bIns="45718" numCol="1" anchor="t" anchorCtr="0" compatLnSpc="1">
            <a:prstTxWarp prst="textNoShape">
              <a:avLst/>
            </a:prstTxWarp>
          </a:bodyPr>
          <a:lstStyle/>
          <a:p>
            <a:endParaRPr lang="en-US"/>
          </a:p>
        </p:txBody>
      </p:sp>
      <p:sp>
        <p:nvSpPr>
          <p:cNvPr id="7" name="AutoShape 8" descr="What's the ideal amount of milk to put in one's bowl of cereal? - Quora"/>
          <p:cNvSpPr>
            <a:spLocks noChangeAspect="1" noChangeArrowheads="1"/>
          </p:cNvSpPr>
          <p:nvPr/>
        </p:nvSpPr>
        <p:spPr bwMode="auto">
          <a:xfrm>
            <a:off x="1984375" y="16034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8" rIns="91434" bIns="45718" numCol="1" anchor="t" anchorCtr="0" compatLnSpc="1">
            <a:prstTxWarp prst="textNoShape">
              <a:avLst/>
            </a:prstTxWarp>
          </a:bodyPr>
          <a:lstStyle/>
          <a:p>
            <a:endParaRPr lang="en-US"/>
          </a:p>
        </p:txBody>
      </p:sp>
      <p:sp>
        <p:nvSpPr>
          <p:cNvPr id="8" name="AutoShape 11" descr="Building A Better Banana | Science | Smithsonian Magazine"/>
          <p:cNvSpPr>
            <a:spLocks noChangeAspect="1" noChangeArrowheads="1"/>
          </p:cNvSpPr>
          <p:nvPr/>
        </p:nvSpPr>
        <p:spPr bwMode="auto">
          <a:xfrm>
            <a:off x="2136775" y="31274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8" rIns="91434" bIns="45718" numCol="1" anchor="t" anchorCtr="0" compatLnSpc="1">
            <a:prstTxWarp prst="textNoShape">
              <a:avLst/>
            </a:prstTxWarp>
          </a:bodyPr>
          <a:lstStyle/>
          <a:p>
            <a:endParaRPr lang="en-US"/>
          </a:p>
        </p:txBody>
      </p:sp>
      <p:sp>
        <p:nvSpPr>
          <p:cNvPr id="9" name="TextBox 8"/>
          <p:cNvSpPr txBox="1"/>
          <p:nvPr/>
        </p:nvSpPr>
        <p:spPr>
          <a:xfrm>
            <a:off x="4315329" y="1273302"/>
            <a:ext cx="7673471" cy="3416316"/>
          </a:xfrm>
          <a:prstGeom prst="rect">
            <a:avLst/>
          </a:prstGeom>
          <a:noFill/>
        </p:spPr>
        <p:txBody>
          <a:bodyPr wrap="square" lIns="91434" tIns="45718" rIns="91434" bIns="45718" rtlCol="0">
            <a:spAutoFit/>
          </a:bodyPr>
          <a:lstStyle/>
          <a:p>
            <a:r>
              <a:rPr lang="en-US" sz="3200"/>
              <a:t>Chicken = no carbohydrate</a:t>
            </a:r>
          </a:p>
          <a:p>
            <a:endParaRPr lang="en-US" sz="2000"/>
          </a:p>
          <a:p>
            <a:endParaRPr lang="en-US" sz="2000"/>
          </a:p>
          <a:p>
            <a:endParaRPr lang="en-US" sz="2000"/>
          </a:p>
          <a:p>
            <a:endParaRPr lang="en-US" sz="2000"/>
          </a:p>
          <a:p>
            <a:endParaRPr lang="en-US" sz="2000"/>
          </a:p>
          <a:p>
            <a:endParaRPr lang="en-US" sz="2000"/>
          </a:p>
          <a:p>
            <a:r>
              <a:rPr lang="en-US" sz="3200"/>
              <a:t>Alfredo sauce = low/no carbohydrate</a:t>
            </a:r>
            <a:br>
              <a:rPr lang="en-US" sz="3200"/>
            </a:br>
            <a:r>
              <a:rPr lang="en-US" sz="3200"/>
              <a:t>							(check the label)</a:t>
            </a:r>
          </a:p>
        </p:txBody>
      </p:sp>
      <p:sp>
        <p:nvSpPr>
          <p:cNvPr id="15" name="Rectangle 14"/>
          <p:cNvSpPr/>
          <p:nvPr/>
        </p:nvSpPr>
        <p:spPr>
          <a:xfrm>
            <a:off x="4402137" y="5282451"/>
            <a:ext cx="4027571" cy="584771"/>
          </a:xfrm>
          <a:prstGeom prst="rect">
            <a:avLst/>
          </a:prstGeom>
        </p:spPr>
        <p:txBody>
          <a:bodyPr wrap="square" lIns="91434" tIns="45718" rIns="91434" bIns="45718">
            <a:spAutoFit/>
          </a:bodyPr>
          <a:lstStyle/>
          <a:p>
            <a:pPr>
              <a:spcAft>
                <a:spcPts val="1200"/>
              </a:spcAft>
            </a:pPr>
            <a:r>
              <a:rPr lang="en-US" sz="3200" b="1">
                <a:latin typeface="Gill Sans MT" panose="020B0502020104020203"/>
              </a:rPr>
              <a:t>= 0 g carbohydrate</a:t>
            </a:r>
          </a:p>
        </p:txBody>
      </p:sp>
      <p:cxnSp>
        <p:nvCxnSpPr>
          <p:cNvPr id="16" name="Straight Connector 15"/>
          <p:cNvCxnSpPr/>
          <p:nvPr/>
        </p:nvCxnSpPr>
        <p:spPr>
          <a:xfrm>
            <a:off x="4402140" y="5189960"/>
            <a:ext cx="5977993" cy="275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4173" y="312739"/>
            <a:ext cx="1885083" cy="2827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4172" y="3466025"/>
            <a:ext cx="1967392" cy="2946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4264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171"/>
                                        </p:tgtEl>
                                        <p:attrNameLst>
                                          <p:attrName>style.visibility</p:attrName>
                                        </p:attrNameLst>
                                      </p:cBhvr>
                                      <p:to>
                                        <p:strVal val="visible"/>
                                      </p:to>
                                    </p:set>
                                    <p:animEffect transition="in" filter="fade">
                                      <p:cBhvr>
                                        <p:cTn id="15" dur="500"/>
                                        <p:tgtEl>
                                          <p:spTgt spid="7171"/>
                                        </p:tgtEl>
                                      </p:cBhvr>
                                    </p:animEffect>
                                  </p:childTnLst>
                                </p:cTn>
                              </p:par>
                              <p:par>
                                <p:cTn id="16" presetID="10" presetClass="entr" presetSubtype="0" fill="hold" nodeType="withEffect">
                                  <p:stCondLst>
                                    <p:cond delay="0"/>
                                  </p:stCondLst>
                                  <p:childTnLst>
                                    <p:set>
                                      <p:cBhvr>
                                        <p:cTn id="17" dur="1" fill="hold">
                                          <p:stCondLst>
                                            <p:cond delay="0"/>
                                          </p:stCondLst>
                                        </p:cTn>
                                        <p:tgtEl>
                                          <p:spTgt spid="9">
                                            <p:txEl>
                                              <p:pRg st="7" end="7"/>
                                            </p:txEl>
                                          </p:spTgt>
                                        </p:tgtEl>
                                        <p:attrNameLst>
                                          <p:attrName>style.visibility</p:attrName>
                                        </p:attrNameLst>
                                      </p:cBhvr>
                                      <p:to>
                                        <p:strVal val="visible"/>
                                      </p:to>
                                    </p:set>
                                    <p:animEffect transition="in" filter="fade">
                                      <p:cBhvr>
                                        <p:cTn id="18" dur="500"/>
                                        <p:tgtEl>
                                          <p:spTgt spid="9">
                                            <p:txEl>
                                              <p:pRg st="7" end="7"/>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cap="none"/>
              <a:t>SUPPER – OPTION 1</a:t>
            </a:r>
          </a:p>
        </p:txBody>
      </p:sp>
      <p:sp>
        <p:nvSpPr>
          <p:cNvPr id="5" name="AutoShape 4" descr="What's the ideal amount of milk to put in one's bowl of cereal? - Quora"/>
          <p:cNvSpPr>
            <a:spLocks noChangeAspect="1" noChangeArrowheads="1"/>
          </p:cNvSpPr>
          <p:nvPr/>
        </p:nvSpPr>
        <p:spPr bwMode="auto">
          <a:xfrm>
            <a:off x="1679575" y="-14445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8" rIns="91434" bIns="45718" numCol="1" anchor="t" anchorCtr="0" compatLnSpc="1">
            <a:prstTxWarp prst="textNoShape">
              <a:avLst/>
            </a:prstTxWarp>
          </a:bodyPr>
          <a:lstStyle/>
          <a:p>
            <a:endParaRPr lang="en-US"/>
          </a:p>
        </p:txBody>
      </p:sp>
      <p:sp>
        <p:nvSpPr>
          <p:cNvPr id="6" name="AutoShape 6" descr="What's the ideal amount of milk to put in one's bowl of cereal? - Quora"/>
          <p:cNvSpPr>
            <a:spLocks noChangeAspect="1" noChangeArrowheads="1"/>
          </p:cNvSpPr>
          <p:nvPr/>
        </p:nvSpPr>
        <p:spPr bwMode="auto">
          <a:xfrm>
            <a:off x="1831975" y="794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8" rIns="91434" bIns="45718" numCol="1" anchor="t" anchorCtr="0" compatLnSpc="1">
            <a:prstTxWarp prst="textNoShape">
              <a:avLst/>
            </a:prstTxWarp>
          </a:bodyPr>
          <a:lstStyle/>
          <a:p>
            <a:endParaRPr lang="en-US"/>
          </a:p>
        </p:txBody>
      </p:sp>
      <p:sp>
        <p:nvSpPr>
          <p:cNvPr id="7" name="AutoShape 8" descr="What's the ideal amount of milk to put in one's bowl of cereal? - Quora"/>
          <p:cNvSpPr>
            <a:spLocks noChangeAspect="1" noChangeArrowheads="1"/>
          </p:cNvSpPr>
          <p:nvPr/>
        </p:nvSpPr>
        <p:spPr bwMode="auto">
          <a:xfrm>
            <a:off x="1984375" y="16034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8" rIns="91434" bIns="45718" numCol="1" anchor="t" anchorCtr="0" compatLnSpc="1">
            <a:prstTxWarp prst="textNoShape">
              <a:avLst/>
            </a:prstTxWarp>
          </a:bodyPr>
          <a:lstStyle/>
          <a:p>
            <a:endParaRPr lang="en-US"/>
          </a:p>
        </p:txBody>
      </p:sp>
      <p:sp>
        <p:nvSpPr>
          <p:cNvPr id="8" name="AutoShape 11" descr="Building A Better Banana | Science | Smithsonian Magazine"/>
          <p:cNvSpPr>
            <a:spLocks noChangeAspect="1" noChangeArrowheads="1"/>
          </p:cNvSpPr>
          <p:nvPr/>
        </p:nvSpPr>
        <p:spPr bwMode="auto">
          <a:xfrm>
            <a:off x="2136775" y="31274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8" rIns="91434" bIns="45718" numCol="1" anchor="t" anchorCtr="0" compatLnSpc="1">
            <a:prstTxWarp prst="textNoShape">
              <a:avLst/>
            </a:prstTxWarp>
          </a:bodyPr>
          <a:lstStyle/>
          <a:p>
            <a:endParaRPr lang="en-US"/>
          </a:p>
        </p:txBody>
      </p:sp>
      <p:sp>
        <p:nvSpPr>
          <p:cNvPr id="3" name="TextBox 2"/>
          <p:cNvSpPr txBox="1"/>
          <p:nvPr/>
        </p:nvSpPr>
        <p:spPr>
          <a:xfrm>
            <a:off x="2283732" y="6040407"/>
            <a:ext cx="2229877" cy="584775"/>
          </a:xfrm>
          <a:prstGeom prst="rect">
            <a:avLst/>
          </a:prstGeom>
          <a:noFill/>
        </p:spPr>
        <p:txBody>
          <a:bodyPr wrap="square" lIns="91434" tIns="45718" rIns="91434" bIns="45718" rtlCol="0">
            <a:spAutoFit/>
          </a:bodyPr>
          <a:lstStyle/>
          <a:p>
            <a:pPr algn="ctr"/>
            <a:r>
              <a:rPr lang="en-US" sz="3200"/>
              <a:t>30 g carb</a:t>
            </a:r>
          </a:p>
        </p:txBody>
      </p:sp>
      <p:sp>
        <p:nvSpPr>
          <p:cNvPr id="12" name="TextBox 11"/>
          <p:cNvSpPr txBox="1"/>
          <p:nvPr/>
        </p:nvSpPr>
        <p:spPr>
          <a:xfrm>
            <a:off x="2353265" y="3760991"/>
            <a:ext cx="1990379" cy="584775"/>
          </a:xfrm>
          <a:prstGeom prst="rect">
            <a:avLst/>
          </a:prstGeom>
          <a:noFill/>
        </p:spPr>
        <p:txBody>
          <a:bodyPr wrap="square" lIns="91434" tIns="45718" rIns="91434" bIns="45718" rtlCol="0">
            <a:spAutoFit/>
          </a:bodyPr>
          <a:lstStyle/>
          <a:p>
            <a:pPr algn="ctr"/>
            <a:r>
              <a:rPr lang="en-US" sz="3200"/>
              <a:t>60 g carb</a:t>
            </a:r>
          </a:p>
        </p:txBody>
      </p:sp>
      <p:sp>
        <p:nvSpPr>
          <p:cNvPr id="13" name="TextBox 12"/>
          <p:cNvSpPr txBox="1"/>
          <p:nvPr/>
        </p:nvSpPr>
        <p:spPr>
          <a:xfrm>
            <a:off x="7667741" y="3733293"/>
            <a:ext cx="2424083" cy="584775"/>
          </a:xfrm>
          <a:prstGeom prst="rect">
            <a:avLst/>
          </a:prstGeom>
          <a:noFill/>
        </p:spPr>
        <p:txBody>
          <a:bodyPr wrap="square" lIns="91434" tIns="45718" rIns="91434" bIns="45718" rtlCol="0">
            <a:spAutoFit/>
          </a:bodyPr>
          <a:lstStyle/>
          <a:p>
            <a:pPr algn="ctr"/>
            <a:r>
              <a:rPr lang="en-US" sz="3200"/>
              <a:t>Low/no carb</a:t>
            </a:r>
          </a:p>
        </p:txBody>
      </p:sp>
      <p:sp>
        <p:nvSpPr>
          <p:cNvPr id="14" name="Content Placeholder 2"/>
          <p:cNvSpPr txBox="1">
            <a:spLocks/>
          </p:cNvSpPr>
          <p:nvPr/>
        </p:nvSpPr>
        <p:spPr>
          <a:xfrm>
            <a:off x="6026420" y="4725002"/>
            <a:ext cx="3282645" cy="1734207"/>
          </a:xfrm>
          <a:prstGeom prst="roundRect">
            <a:avLst/>
          </a:prstGeom>
          <a:solidFill>
            <a:schemeClr val="accent2"/>
          </a:solidFill>
          <a:ln>
            <a:solidFill>
              <a:schemeClr val="accent1"/>
            </a:solidFill>
          </a:ln>
        </p:spPr>
        <p:txBody>
          <a:bodyPr vert="horz" lIns="91434" tIns="45718" rIns="91434" bIns="45718"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0" indent="0" algn="ctr">
              <a:spcBef>
                <a:spcPts val="0"/>
              </a:spcBef>
              <a:spcAft>
                <a:spcPts val="0"/>
              </a:spcAft>
              <a:buNone/>
            </a:pPr>
            <a:r>
              <a:rPr lang="en-US" sz="3600" b="1">
                <a:solidFill>
                  <a:schemeClr val="bg1"/>
                </a:solidFill>
              </a:rPr>
              <a:t>90</a:t>
            </a:r>
            <a:r>
              <a:rPr lang="en-US" b="1">
                <a:solidFill>
                  <a:schemeClr val="bg1"/>
                </a:solidFill>
              </a:rPr>
              <a:t> </a:t>
            </a:r>
            <a:r>
              <a:rPr lang="en-US" sz="3600" b="1">
                <a:solidFill>
                  <a:schemeClr val="bg1"/>
                </a:solidFill>
              </a:rPr>
              <a:t>g</a:t>
            </a:r>
            <a:r>
              <a:rPr lang="en-US" b="1">
                <a:solidFill>
                  <a:schemeClr val="bg1"/>
                </a:solidFill>
              </a:rPr>
              <a:t>  </a:t>
            </a:r>
            <a:r>
              <a:rPr lang="en-US" sz="3600" b="1">
                <a:solidFill>
                  <a:schemeClr val="bg1"/>
                </a:solidFill>
              </a:rPr>
              <a:t>total</a:t>
            </a:r>
          </a:p>
          <a:p>
            <a:pPr marL="0" indent="0">
              <a:spcBef>
                <a:spcPts val="0"/>
              </a:spcBef>
              <a:spcAft>
                <a:spcPts val="0"/>
              </a:spcAft>
              <a:buNone/>
            </a:pPr>
            <a:r>
              <a:rPr lang="en-US" sz="3600" b="1">
                <a:solidFill>
                  <a:schemeClr val="bg1"/>
                </a:solidFill>
              </a:rPr>
              <a:t>carbohydrate</a:t>
            </a:r>
          </a:p>
        </p:txBody>
      </p:sp>
      <p:sp>
        <p:nvSpPr>
          <p:cNvPr id="20" name="TextBox 19"/>
          <p:cNvSpPr txBox="1"/>
          <p:nvPr/>
        </p:nvSpPr>
        <p:spPr>
          <a:xfrm>
            <a:off x="5078116" y="3761133"/>
            <a:ext cx="2229877" cy="584775"/>
          </a:xfrm>
          <a:prstGeom prst="rect">
            <a:avLst/>
          </a:prstGeom>
          <a:noFill/>
        </p:spPr>
        <p:txBody>
          <a:bodyPr wrap="square" lIns="91434" tIns="45718" rIns="91434" bIns="45718" rtlCol="0">
            <a:spAutoFit/>
          </a:bodyPr>
          <a:lstStyle/>
          <a:p>
            <a:pPr algn="ctr"/>
            <a:r>
              <a:rPr lang="en-US" sz="3200"/>
              <a:t>No carb</a:t>
            </a:r>
          </a:p>
        </p:txBody>
      </p:sp>
      <p:pic>
        <p:nvPicPr>
          <p:cNvPr id="8194" name="Picture 2" descr="Fettucine - Lilly's Fresh Pasta"/>
          <p:cNvPicPr>
            <a:picLocks noChangeAspect="1" noChangeArrowheads="1"/>
          </p:cNvPicPr>
          <p:nvPr/>
        </p:nvPicPr>
        <p:blipFill rotWithShape="1">
          <a:blip r:embed="rId3">
            <a:extLst>
              <a:ext uri="{28A0092B-C50C-407E-A947-70E740481C1C}">
                <a14:useLocalDpi xmlns:a14="http://schemas.microsoft.com/office/drawing/2010/main" val="0"/>
              </a:ext>
            </a:extLst>
          </a:blip>
          <a:srcRect l="11989" t="7507" r="10993" b="8298"/>
          <a:stretch/>
        </p:blipFill>
        <p:spPr bwMode="auto">
          <a:xfrm>
            <a:off x="2413003" y="2059157"/>
            <a:ext cx="2149820" cy="166881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4236" b="7309"/>
          <a:stretch/>
        </p:blipFill>
        <p:spPr bwMode="auto">
          <a:xfrm>
            <a:off x="5347863" y="2000269"/>
            <a:ext cx="1629132" cy="1672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0921" b="6548"/>
          <a:stretch/>
        </p:blipFill>
        <p:spPr bwMode="auto">
          <a:xfrm>
            <a:off x="8067251" y="1991516"/>
            <a:ext cx="1488584" cy="1617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70465" y="4553533"/>
            <a:ext cx="1914721" cy="1478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9659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197"/>
                                        </p:tgtEl>
                                        <p:attrNameLst>
                                          <p:attrName>style.visibility</p:attrName>
                                        </p:attrNameLst>
                                      </p:cBhvr>
                                      <p:to>
                                        <p:strVal val="visible"/>
                                      </p:to>
                                    </p:set>
                                    <p:animEffect transition="in" filter="fade">
                                      <p:cBhvr>
                                        <p:cTn id="31" dur="500"/>
                                        <p:tgtEl>
                                          <p:spTgt spid="819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3" grpId="0"/>
      <p:bldP spid="14" grpId="0" animBg="1"/>
      <p:bldP spid="2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cap="none"/>
              <a:t>SUPPER – OPTION 2</a:t>
            </a:r>
          </a:p>
        </p:txBody>
      </p:sp>
      <p:sp>
        <p:nvSpPr>
          <p:cNvPr id="5" name="AutoShape 4" descr="What's the ideal amount of milk to put in one's bowl of cereal? - Quora"/>
          <p:cNvSpPr>
            <a:spLocks noChangeAspect="1" noChangeArrowheads="1"/>
          </p:cNvSpPr>
          <p:nvPr/>
        </p:nvSpPr>
        <p:spPr bwMode="auto">
          <a:xfrm>
            <a:off x="1679575" y="-14445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8" rIns="91434" bIns="45718" numCol="1" anchor="t" anchorCtr="0" compatLnSpc="1">
            <a:prstTxWarp prst="textNoShape">
              <a:avLst/>
            </a:prstTxWarp>
          </a:bodyPr>
          <a:lstStyle/>
          <a:p>
            <a:endParaRPr lang="en-US"/>
          </a:p>
        </p:txBody>
      </p:sp>
      <p:sp>
        <p:nvSpPr>
          <p:cNvPr id="6" name="AutoShape 6" descr="What's the ideal amount of milk to put in one's bowl of cereal? - Quora"/>
          <p:cNvSpPr>
            <a:spLocks noChangeAspect="1" noChangeArrowheads="1"/>
          </p:cNvSpPr>
          <p:nvPr/>
        </p:nvSpPr>
        <p:spPr bwMode="auto">
          <a:xfrm>
            <a:off x="1831975" y="794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8" rIns="91434" bIns="45718" numCol="1" anchor="t" anchorCtr="0" compatLnSpc="1">
            <a:prstTxWarp prst="textNoShape">
              <a:avLst/>
            </a:prstTxWarp>
          </a:bodyPr>
          <a:lstStyle/>
          <a:p>
            <a:endParaRPr lang="en-US"/>
          </a:p>
        </p:txBody>
      </p:sp>
      <p:sp>
        <p:nvSpPr>
          <p:cNvPr id="7" name="AutoShape 8" descr="What's the ideal amount of milk to put in one's bowl of cereal? - Quora"/>
          <p:cNvSpPr>
            <a:spLocks noChangeAspect="1" noChangeArrowheads="1"/>
          </p:cNvSpPr>
          <p:nvPr/>
        </p:nvSpPr>
        <p:spPr bwMode="auto">
          <a:xfrm>
            <a:off x="1984375" y="16034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8" rIns="91434" bIns="45718" numCol="1" anchor="t" anchorCtr="0" compatLnSpc="1">
            <a:prstTxWarp prst="textNoShape">
              <a:avLst/>
            </a:prstTxWarp>
          </a:bodyPr>
          <a:lstStyle/>
          <a:p>
            <a:endParaRPr lang="en-US"/>
          </a:p>
        </p:txBody>
      </p:sp>
      <p:sp>
        <p:nvSpPr>
          <p:cNvPr id="8" name="AutoShape 11" descr="Building A Better Banana | Science | Smithsonian Magazine"/>
          <p:cNvSpPr>
            <a:spLocks noChangeAspect="1" noChangeArrowheads="1"/>
          </p:cNvSpPr>
          <p:nvPr/>
        </p:nvSpPr>
        <p:spPr bwMode="auto">
          <a:xfrm>
            <a:off x="2136775" y="31274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8" rIns="91434" bIns="45718" numCol="1" anchor="t" anchorCtr="0" compatLnSpc="1">
            <a:prstTxWarp prst="textNoShape">
              <a:avLst/>
            </a:prstTxWarp>
          </a:bodyPr>
          <a:lstStyle/>
          <a:p>
            <a:endParaRPr lang="en-US"/>
          </a:p>
        </p:txBody>
      </p:sp>
      <p:sp>
        <p:nvSpPr>
          <p:cNvPr id="3" name="TextBox 2"/>
          <p:cNvSpPr txBox="1"/>
          <p:nvPr/>
        </p:nvSpPr>
        <p:spPr>
          <a:xfrm>
            <a:off x="2355144" y="5589717"/>
            <a:ext cx="7523261" cy="1077219"/>
          </a:xfrm>
          <a:prstGeom prst="rect">
            <a:avLst/>
          </a:prstGeom>
          <a:noFill/>
        </p:spPr>
        <p:txBody>
          <a:bodyPr wrap="square" lIns="91434" tIns="45718" rIns="91434" bIns="45718" rtlCol="0">
            <a:spAutoFit/>
          </a:bodyPr>
          <a:lstStyle/>
          <a:p>
            <a:pPr algn="ctr"/>
            <a:r>
              <a:rPr lang="en-US" sz="3200"/>
              <a:t>1 cup fettuccine alfredo with chicken</a:t>
            </a:r>
          </a:p>
          <a:p>
            <a:pPr algn="ctr"/>
            <a:r>
              <a:rPr lang="en-US" sz="3200"/>
              <a:t>+ 1 slice garlic bread + 3 cups Caesar salad</a:t>
            </a:r>
          </a:p>
        </p:txBody>
      </p:sp>
      <p:pic>
        <p:nvPicPr>
          <p:cNvPr id="9" name="Picture 6" descr="Sunterra Mark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31" y="2087860"/>
            <a:ext cx="4437196" cy="29507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The Best Caesar Salad | The Food Lab | Serious Ea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35830" y="2087852"/>
            <a:ext cx="4542151" cy="3406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6825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cap="none"/>
              <a:t>SUPPER – OPTION 2</a:t>
            </a:r>
          </a:p>
        </p:txBody>
      </p:sp>
      <p:sp>
        <p:nvSpPr>
          <p:cNvPr id="5" name="AutoShape 4" descr="What's the ideal amount of milk to put in one's bowl of cereal? - Quora"/>
          <p:cNvSpPr>
            <a:spLocks noChangeAspect="1" noChangeArrowheads="1"/>
          </p:cNvSpPr>
          <p:nvPr/>
        </p:nvSpPr>
        <p:spPr bwMode="auto">
          <a:xfrm>
            <a:off x="1679575" y="-14445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8" rIns="91434" bIns="45718" numCol="1" anchor="t" anchorCtr="0" compatLnSpc="1">
            <a:prstTxWarp prst="textNoShape">
              <a:avLst/>
            </a:prstTxWarp>
          </a:bodyPr>
          <a:lstStyle/>
          <a:p>
            <a:endParaRPr lang="en-US"/>
          </a:p>
        </p:txBody>
      </p:sp>
      <p:sp>
        <p:nvSpPr>
          <p:cNvPr id="6" name="AutoShape 6" descr="What's the ideal amount of milk to put in one's bowl of cereal? - Quora"/>
          <p:cNvSpPr>
            <a:spLocks noChangeAspect="1" noChangeArrowheads="1"/>
          </p:cNvSpPr>
          <p:nvPr/>
        </p:nvSpPr>
        <p:spPr bwMode="auto">
          <a:xfrm>
            <a:off x="1831975" y="794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8" rIns="91434" bIns="45718" numCol="1" anchor="t" anchorCtr="0" compatLnSpc="1">
            <a:prstTxWarp prst="textNoShape">
              <a:avLst/>
            </a:prstTxWarp>
          </a:bodyPr>
          <a:lstStyle/>
          <a:p>
            <a:endParaRPr lang="en-US"/>
          </a:p>
        </p:txBody>
      </p:sp>
      <p:sp>
        <p:nvSpPr>
          <p:cNvPr id="7" name="AutoShape 8" descr="What's the ideal amount of milk to put in one's bowl of cereal? - Quora"/>
          <p:cNvSpPr>
            <a:spLocks noChangeAspect="1" noChangeArrowheads="1"/>
          </p:cNvSpPr>
          <p:nvPr/>
        </p:nvSpPr>
        <p:spPr bwMode="auto">
          <a:xfrm>
            <a:off x="1984375" y="16034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8" rIns="91434" bIns="45718" numCol="1" anchor="t" anchorCtr="0" compatLnSpc="1">
            <a:prstTxWarp prst="textNoShape">
              <a:avLst/>
            </a:prstTxWarp>
          </a:bodyPr>
          <a:lstStyle/>
          <a:p>
            <a:endParaRPr lang="en-US"/>
          </a:p>
        </p:txBody>
      </p:sp>
      <p:sp>
        <p:nvSpPr>
          <p:cNvPr id="8" name="AutoShape 11" descr="Building A Better Banana | Science | Smithsonian Magazine"/>
          <p:cNvSpPr>
            <a:spLocks noChangeAspect="1" noChangeArrowheads="1"/>
          </p:cNvSpPr>
          <p:nvPr/>
        </p:nvSpPr>
        <p:spPr bwMode="auto">
          <a:xfrm>
            <a:off x="2136775" y="31274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8" rIns="91434" bIns="45718" numCol="1" anchor="t" anchorCtr="0" compatLnSpc="1">
            <a:prstTxWarp prst="textNoShape">
              <a:avLst/>
            </a:prstTxWarp>
          </a:bodyPr>
          <a:lstStyle/>
          <a:p>
            <a:endParaRPr lang="en-US"/>
          </a:p>
        </p:txBody>
      </p:sp>
      <p:sp>
        <p:nvSpPr>
          <p:cNvPr id="3" name="TextBox 2"/>
          <p:cNvSpPr txBox="1"/>
          <p:nvPr/>
        </p:nvSpPr>
        <p:spPr>
          <a:xfrm>
            <a:off x="1737032" y="6001655"/>
            <a:ext cx="2229877" cy="584775"/>
          </a:xfrm>
          <a:prstGeom prst="rect">
            <a:avLst/>
          </a:prstGeom>
          <a:noFill/>
        </p:spPr>
        <p:txBody>
          <a:bodyPr wrap="square" lIns="91434" tIns="45718" rIns="91434" bIns="45718" rtlCol="0">
            <a:spAutoFit/>
          </a:bodyPr>
          <a:lstStyle/>
          <a:p>
            <a:pPr algn="ctr"/>
            <a:r>
              <a:rPr lang="en-US" sz="3200"/>
              <a:t>15 g carb</a:t>
            </a:r>
          </a:p>
        </p:txBody>
      </p:sp>
      <p:sp>
        <p:nvSpPr>
          <p:cNvPr id="12" name="TextBox 11"/>
          <p:cNvSpPr txBox="1"/>
          <p:nvPr/>
        </p:nvSpPr>
        <p:spPr>
          <a:xfrm>
            <a:off x="1820213" y="3776828"/>
            <a:ext cx="1990379" cy="584775"/>
          </a:xfrm>
          <a:prstGeom prst="rect">
            <a:avLst/>
          </a:prstGeom>
          <a:noFill/>
        </p:spPr>
        <p:txBody>
          <a:bodyPr wrap="square" lIns="91434" tIns="45718" rIns="91434" bIns="45718" rtlCol="0">
            <a:spAutoFit/>
          </a:bodyPr>
          <a:lstStyle/>
          <a:p>
            <a:pPr algn="ctr"/>
            <a:r>
              <a:rPr lang="en-US" sz="3200"/>
              <a:t>30 g carb</a:t>
            </a:r>
          </a:p>
        </p:txBody>
      </p:sp>
      <p:sp>
        <p:nvSpPr>
          <p:cNvPr id="13" name="TextBox 12"/>
          <p:cNvSpPr txBox="1"/>
          <p:nvPr/>
        </p:nvSpPr>
        <p:spPr>
          <a:xfrm>
            <a:off x="4231465" y="3774044"/>
            <a:ext cx="2424083" cy="584775"/>
          </a:xfrm>
          <a:prstGeom prst="rect">
            <a:avLst/>
          </a:prstGeom>
          <a:noFill/>
        </p:spPr>
        <p:txBody>
          <a:bodyPr wrap="square" lIns="91434" tIns="45718" rIns="91434" bIns="45718" rtlCol="0">
            <a:spAutoFit/>
          </a:bodyPr>
          <a:lstStyle/>
          <a:p>
            <a:pPr algn="ctr"/>
            <a:r>
              <a:rPr lang="en-US" sz="3200"/>
              <a:t>Low/no carb</a:t>
            </a:r>
          </a:p>
        </p:txBody>
      </p:sp>
      <p:sp>
        <p:nvSpPr>
          <p:cNvPr id="14" name="Content Placeholder 2"/>
          <p:cNvSpPr txBox="1">
            <a:spLocks/>
          </p:cNvSpPr>
          <p:nvPr/>
        </p:nvSpPr>
        <p:spPr>
          <a:xfrm>
            <a:off x="7218832" y="2049382"/>
            <a:ext cx="3282645" cy="1734207"/>
          </a:xfrm>
          <a:prstGeom prst="roundRect">
            <a:avLst/>
          </a:prstGeom>
          <a:solidFill>
            <a:schemeClr val="accent2"/>
          </a:solidFill>
          <a:ln>
            <a:solidFill>
              <a:schemeClr val="accent1"/>
            </a:solidFill>
          </a:ln>
        </p:spPr>
        <p:txBody>
          <a:bodyPr vert="horz" lIns="91434" tIns="45718" rIns="91434" bIns="45718"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0" indent="0" algn="ctr">
              <a:spcBef>
                <a:spcPts val="0"/>
              </a:spcBef>
              <a:spcAft>
                <a:spcPts val="0"/>
              </a:spcAft>
              <a:buNone/>
            </a:pPr>
            <a:r>
              <a:rPr lang="en-US" sz="3600" b="1">
                <a:solidFill>
                  <a:schemeClr val="bg1"/>
                </a:solidFill>
              </a:rPr>
              <a:t>45</a:t>
            </a:r>
            <a:r>
              <a:rPr lang="en-US" b="1">
                <a:solidFill>
                  <a:schemeClr val="bg1"/>
                </a:solidFill>
              </a:rPr>
              <a:t> </a:t>
            </a:r>
            <a:r>
              <a:rPr lang="en-US" sz="3600" b="1">
                <a:solidFill>
                  <a:schemeClr val="bg1"/>
                </a:solidFill>
              </a:rPr>
              <a:t>g</a:t>
            </a:r>
            <a:r>
              <a:rPr lang="en-US" b="1">
                <a:solidFill>
                  <a:schemeClr val="bg1"/>
                </a:solidFill>
              </a:rPr>
              <a:t>  </a:t>
            </a:r>
            <a:r>
              <a:rPr lang="en-US" sz="3600" b="1">
                <a:solidFill>
                  <a:schemeClr val="bg1"/>
                </a:solidFill>
              </a:rPr>
              <a:t>total</a:t>
            </a:r>
          </a:p>
          <a:p>
            <a:pPr marL="0" indent="0">
              <a:spcBef>
                <a:spcPts val="0"/>
              </a:spcBef>
              <a:spcAft>
                <a:spcPts val="0"/>
              </a:spcAft>
              <a:buNone/>
            </a:pPr>
            <a:r>
              <a:rPr lang="en-US" sz="3600" b="1">
                <a:solidFill>
                  <a:schemeClr val="bg1"/>
                </a:solidFill>
              </a:rPr>
              <a:t>carbohydrate</a:t>
            </a:r>
          </a:p>
        </p:txBody>
      </p:sp>
      <p:sp>
        <p:nvSpPr>
          <p:cNvPr id="20" name="TextBox 19"/>
          <p:cNvSpPr txBox="1"/>
          <p:nvPr/>
        </p:nvSpPr>
        <p:spPr>
          <a:xfrm>
            <a:off x="6655548" y="6000855"/>
            <a:ext cx="2229877" cy="584775"/>
          </a:xfrm>
          <a:prstGeom prst="rect">
            <a:avLst/>
          </a:prstGeom>
          <a:noFill/>
        </p:spPr>
        <p:txBody>
          <a:bodyPr wrap="square" lIns="91434" tIns="45718" rIns="91434" bIns="45718" rtlCol="0">
            <a:spAutoFit/>
          </a:bodyPr>
          <a:lstStyle/>
          <a:p>
            <a:pPr algn="ctr"/>
            <a:r>
              <a:rPr lang="en-US" sz="3200"/>
              <a:t>No carb</a:t>
            </a:r>
          </a:p>
        </p:txBody>
      </p:sp>
      <p:pic>
        <p:nvPicPr>
          <p:cNvPr id="8194" name="Picture 2" descr="Fettucine - Lilly's Fresh Pasta"/>
          <p:cNvPicPr>
            <a:picLocks noChangeAspect="1" noChangeArrowheads="1"/>
          </p:cNvPicPr>
          <p:nvPr/>
        </p:nvPicPr>
        <p:blipFill rotWithShape="1">
          <a:blip r:embed="rId3">
            <a:extLst>
              <a:ext uri="{28A0092B-C50C-407E-A947-70E740481C1C}">
                <a14:useLocalDpi xmlns:a14="http://schemas.microsoft.com/office/drawing/2010/main" val="0"/>
              </a:ext>
            </a:extLst>
          </a:blip>
          <a:srcRect l="11989" t="7507" r="10993" b="8298"/>
          <a:stretch/>
        </p:blipFill>
        <p:spPr bwMode="auto">
          <a:xfrm>
            <a:off x="1866307" y="2020405"/>
            <a:ext cx="2149820" cy="166881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4236" b="7309"/>
          <a:stretch/>
        </p:blipFill>
        <p:spPr bwMode="auto">
          <a:xfrm>
            <a:off x="6863983" y="4203512"/>
            <a:ext cx="1723103" cy="1769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0921" b="6548"/>
          <a:stretch/>
        </p:blipFill>
        <p:spPr bwMode="auto">
          <a:xfrm>
            <a:off x="4685564" y="2105084"/>
            <a:ext cx="1488584" cy="1617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descr="Texas Toast, WG, Garlic, RF, RS, Bulk (#1605)"/>
          <p:cNvPicPr>
            <a:picLocks noChangeAspect="1" noChangeArrowheads="1"/>
          </p:cNvPicPr>
          <p:nvPr/>
        </p:nvPicPr>
        <p:blipFill rotWithShape="1">
          <a:blip r:embed="rId6">
            <a:extLst>
              <a:ext uri="{28A0092B-C50C-407E-A947-70E740481C1C}">
                <a14:useLocalDpi xmlns:a14="http://schemas.microsoft.com/office/drawing/2010/main" val="0"/>
              </a:ext>
            </a:extLst>
          </a:blip>
          <a:srcRect t="13811" b="12939"/>
          <a:stretch/>
        </p:blipFill>
        <p:spPr bwMode="auto">
          <a:xfrm>
            <a:off x="1679577" y="4637103"/>
            <a:ext cx="2442459" cy="137599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The Best Caesar Salad | The Food Lab | Serious Eat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82408" y="4517571"/>
            <a:ext cx="1922192" cy="144164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4228437" y="6001653"/>
            <a:ext cx="2424083" cy="584775"/>
          </a:xfrm>
          <a:prstGeom prst="rect">
            <a:avLst/>
          </a:prstGeom>
          <a:noFill/>
        </p:spPr>
        <p:txBody>
          <a:bodyPr wrap="square" lIns="91434" tIns="45718" rIns="91434" bIns="45718" rtlCol="0">
            <a:spAutoFit/>
          </a:bodyPr>
          <a:lstStyle/>
          <a:p>
            <a:pPr algn="ctr"/>
            <a:r>
              <a:rPr lang="en-US" sz="3200"/>
              <a:t>Low/no carb</a:t>
            </a:r>
          </a:p>
        </p:txBody>
      </p:sp>
    </p:spTree>
    <p:extLst>
      <p:ext uri="{BB962C8B-B14F-4D97-AF65-F5344CB8AC3E}">
        <p14:creationId xmlns:p14="http://schemas.microsoft.com/office/powerpoint/2010/main" val="424948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3" grpId="0"/>
      <p:bldP spid="14" grpId="0" animBg="1"/>
      <p:bldP spid="20" grpId="0"/>
      <p:bldP spid="18" grpId="0"/>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F1ADD25B-0A33-4EF2-90F4-4313926931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10"/>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defRPr/>
            </a:pPr>
            <a:endParaRPr lang="en-US">
              <a:solidFill>
                <a:prstClr val="white"/>
              </a:solidFill>
              <a:latin typeface="Gill Sans MT" panose="020B0502020104020203"/>
            </a:endParaRPr>
          </a:p>
        </p:txBody>
      </p:sp>
      <p:sp>
        <p:nvSpPr>
          <p:cNvPr id="139" name="Rectangle 138">
            <a:extLst>
              <a:ext uri="{FF2B5EF4-FFF2-40B4-BE49-F238E27FC236}">
                <a16:creationId xmlns:a16="http://schemas.microsoft.com/office/drawing/2014/main" id="{74DB6F31-1B9E-4237-84A3-0825BFDF4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80"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01259" y="702159"/>
            <a:ext cx="3409783" cy="4509924"/>
          </a:xfrm>
        </p:spPr>
        <p:txBody>
          <a:bodyPr>
            <a:normAutofit/>
          </a:bodyPr>
          <a:lstStyle/>
          <a:p>
            <a:pPr>
              <a:lnSpc>
                <a:spcPct val="90000"/>
              </a:lnSpc>
              <a:defRPr/>
            </a:pPr>
            <a:r>
              <a:rPr lang="en-US" sz="4000">
                <a:solidFill>
                  <a:srgbClr val="FFFFFF"/>
                </a:solidFill>
              </a:rPr>
              <a:t>BALANCED MEALS:</a:t>
            </a:r>
            <a:br>
              <a:rPr lang="en-US" sz="4000">
                <a:solidFill>
                  <a:srgbClr val="FFFFFF"/>
                </a:solidFill>
              </a:rPr>
            </a:br>
            <a:br>
              <a:rPr lang="en-US" sz="4000">
                <a:solidFill>
                  <a:srgbClr val="FFFFFF"/>
                </a:solidFill>
              </a:rPr>
            </a:br>
            <a:r>
              <a:rPr lang="en-US" sz="4000">
                <a:solidFill>
                  <a:srgbClr val="FFFFFF"/>
                </a:solidFill>
              </a:rPr>
              <a:t>HEALTHY PLATE METHOD</a:t>
            </a:r>
            <a:endParaRPr lang="en-US" sz="4000"/>
          </a:p>
        </p:txBody>
      </p:sp>
      <p:pic>
        <p:nvPicPr>
          <p:cNvPr id="8194"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4904291" y="463580"/>
            <a:ext cx="6275716" cy="6260029"/>
          </a:xfrm>
          <a:prstGeom prst="rect">
            <a:avLst/>
          </a:prstGeom>
          <a:noFill/>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47139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4C6BC-734D-430D-8BFE-97DB09973E13}"/>
              </a:ext>
            </a:extLst>
          </p:cNvPr>
          <p:cNvSpPr>
            <a:spLocks noGrp="1"/>
          </p:cNvSpPr>
          <p:nvPr>
            <p:ph type="title"/>
          </p:nvPr>
        </p:nvSpPr>
        <p:spPr/>
        <p:txBody>
          <a:bodyPr>
            <a:normAutofit/>
          </a:bodyPr>
          <a:lstStyle/>
          <a:p>
            <a:r>
              <a:rPr lang="en-US" sz="3600" cap="none" dirty="0"/>
              <a:t>HEALTHY EATING RESOURCES</a:t>
            </a:r>
          </a:p>
        </p:txBody>
      </p:sp>
      <p:sp>
        <p:nvSpPr>
          <p:cNvPr id="3" name="Content Placeholder 2">
            <a:extLst>
              <a:ext uri="{FF2B5EF4-FFF2-40B4-BE49-F238E27FC236}">
                <a16:creationId xmlns:a16="http://schemas.microsoft.com/office/drawing/2014/main" id="{EB978E20-194F-4791-B87B-B0A9D7F2CE97}"/>
              </a:ext>
            </a:extLst>
          </p:cNvPr>
          <p:cNvSpPr>
            <a:spLocks noGrp="1"/>
          </p:cNvSpPr>
          <p:nvPr>
            <p:ph sz="half" idx="1"/>
          </p:nvPr>
        </p:nvSpPr>
        <p:spPr>
          <a:xfrm>
            <a:off x="516834" y="2146853"/>
            <a:ext cx="5579165" cy="4104824"/>
          </a:xfrm>
        </p:spPr>
        <p:txBody>
          <a:bodyPr>
            <a:noAutofit/>
          </a:bodyPr>
          <a:lstStyle/>
          <a:p>
            <a:pPr indent="-548640">
              <a:spcBef>
                <a:spcPts val="0"/>
              </a:spcBef>
              <a:spcAft>
                <a:spcPts val="0"/>
              </a:spcAft>
              <a:buSzPct val="70000"/>
            </a:pPr>
            <a:r>
              <a:rPr lang="en-US" sz="4000" dirty="0">
                <a:solidFill>
                  <a:schemeClr val="tx1"/>
                </a:solidFill>
              </a:rPr>
              <a:t>Diabetes Canada</a:t>
            </a:r>
          </a:p>
          <a:p>
            <a:pPr marL="0" indent="0">
              <a:spcBef>
                <a:spcPts val="0"/>
              </a:spcBef>
              <a:spcAft>
                <a:spcPts val="0"/>
              </a:spcAft>
              <a:buNone/>
            </a:pPr>
            <a:r>
              <a:rPr lang="en-US" sz="3200" dirty="0">
                <a:solidFill>
                  <a:schemeClr val="tx1"/>
                </a:solidFill>
                <a:hlinkClick r:id="rId3"/>
              </a:rPr>
              <a:t>www.diabetes.ca</a:t>
            </a:r>
            <a:endParaRPr lang="en-US" sz="3200" dirty="0">
              <a:solidFill>
                <a:schemeClr val="tx1"/>
              </a:solidFill>
            </a:endParaRPr>
          </a:p>
          <a:p>
            <a:pPr indent="-548640">
              <a:spcBef>
                <a:spcPts val="6000"/>
              </a:spcBef>
              <a:spcAft>
                <a:spcPts val="0"/>
              </a:spcAft>
              <a:buSzPct val="70000"/>
            </a:pPr>
            <a:r>
              <a:rPr lang="en-US" sz="4000" dirty="0">
                <a:solidFill>
                  <a:schemeClr val="tx1"/>
                </a:solidFill>
              </a:rPr>
              <a:t>Unlock Food</a:t>
            </a:r>
          </a:p>
          <a:p>
            <a:pPr marL="0" indent="0">
              <a:spcBef>
                <a:spcPts val="0"/>
              </a:spcBef>
              <a:spcAft>
                <a:spcPts val="0"/>
              </a:spcAft>
              <a:buNone/>
            </a:pPr>
            <a:r>
              <a:rPr lang="en-US" sz="3200" dirty="0">
                <a:solidFill>
                  <a:schemeClr val="tx1"/>
                </a:solidFill>
              </a:rPr>
              <a:t>Dietitian-approved meal plans</a:t>
            </a:r>
            <a:br>
              <a:rPr lang="en-US" sz="3200" dirty="0">
                <a:solidFill>
                  <a:schemeClr val="tx1"/>
                </a:solidFill>
              </a:rPr>
            </a:br>
            <a:r>
              <a:rPr lang="en-US" sz="3200" dirty="0">
                <a:solidFill>
                  <a:schemeClr val="tx1"/>
                </a:solidFill>
              </a:rPr>
              <a:t>&amp; nutrition information</a:t>
            </a:r>
          </a:p>
          <a:p>
            <a:pPr marL="0" indent="0">
              <a:spcBef>
                <a:spcPts val="0"/>
              </a:spcBef>
              <a:spcAft>
                <a:spcPts val="0"/>
              </a:spcAft>
              <a:buNone/>
            </a:pPr>
            <a:r>
              <a:rPr lang="en-US" sz="3200" dirty="0">
                <a:solidFill>
                  <a:schemeClr val="tx1"/>
                </a:solidFill>
                <a:hlinkClick r:id="rId4"/>
              </a:rPr>
              <a:t>www.unlockfood.ca</a:t>
            </a:r>
            <a:endParaRPr lang="en-US" sz="3200" dirty="0">
              <a:solidFill>
                <a:schemeClr val="tx1"/>
              </a:solidFill>
            </a:endParaRPr>
          </a:p>
        </p:txBody>
      </p:sp>
      <p:sp>
        <p:nvSpPr>
          <p:cNvPr id="6" name="Content Placeholder 5">
            <a:extLst>
              <a:ext uri="{FF2B5EF4-FFF2-40B4-BE49-F238E27FC236}">
                <a16:creationId xmlns:a16="http://schemas.microsoft.com/office/drawing/2014/main" id="{28F29C10-AD2E-4E2F-ABE6-9059C30382ED}"/>
              </a:ext>
            </a:extLst>
          </p:cNvPr>
          <p:cNvSpPr>
            <a:spLocks noGrp="1"/>
          </p:cNvSpPr>
          <p:nvPr>
            <p:ph sz="half" idx="2"/>
          </p:nvPr>
        </p:nvSpPr>
        <p:spPr>
          <a:xfrm>
            <a:off x="5400261" y="2186609"/>
            <a:ext cx="6606209" cy="4532243"/>
          </a:xfrm>
        </p:spPr>
        <p:txBody>
          <a:bodyPr anchor="t">
            <a:normAutofit/>
          </a:bodyPr>
          <a:lstStyle/>
          <a:p>
            <a:pPr indent="-548640">
              <a:spcBef>
                <a:spcPts val="0"/>
              </a:spcBef>
              <a:spcAft>
                <a:spcPts val="0"/>
              </a:spcAft>
              <a:buSzPct val="70000"/>
            </a:pPr>
            <a:r>
              <a:rPr lang="en-US" sz="3600" dirty="0">
                <a:solidFill>
                  <a:schemeClr val="tx1"/>
                </a:solidFill>
              </a:rPr>
              <a:t>Other health education groups,</a:t>
            </a:r>
          </a:p>
          <a:p>
            <a:pPr marL="0" indent="0">
              <a:spcBef>
                <a:spcPts val="0"/>
              </a:spcBef>
              <a:spcAft>
                <a:spcPts val="0"/>
              </a:spcAft>
              <a:buNone/>
            </a:pPr>
            <a:r>
              <a:rPr lang="en-US" sz="3600" dirty="0">
                <a:solidFill>
                  <a:schemeClr val="tx1"/>
                </a:solidFill>
              </a:rPr>
              <a:t>including </a:t>
            </a:r>
            <a:r>
              <a:rPr lang="en-US" sz="3600" i="1" dirty="0">
                <a:solidFill>
                  <a:schemeClr val="tx1"/>
                </a:solidFill>
              </a:rPr>
              <a:t>Heart Health Essentials</a:t>
            </a:r>
          </a:p>
          <a:p>
            <a:pPr marL="0" indent="0">
              <a:spcBef>
                <a:spcPts val="0"/>
              </a:spcBef>
              <a:spcAft>
                <a:spcPts val="0"/>
              </a:spcAft>
              <a:buNone/>
            </a:pPr>
            <a:r>
              <a:rPr lang="en-US" sz="3600" dirty="0">
                <a:solidFill>
                  <a:schemeClr val="tx1"/>
                </a:solidFill>
                <a:hlinkClick r:id="rId5"/>
              </a:rPr>
              <a:t>www.wrha.mb.ca/groups</a:t>
            </a:r>
            <a:endParaRPr lang="en-US" sz="3600" dirty="0">
              <a:solidFill>
                <a:schemeClr val="tx1"/>
              </a:solidFill>
            </a:endParaRPr>
          </a:p>
        </p:txBody>
      </p:sp>
    </p:spTree>
    <p:extLst>
      <p:ext uri="{BB962C8B-B14F-4D97-AF65-F5344CB8AC3E}">
        <p14:creationId xmlns:p14="http://schemas.microsoft.com/office/powerpoint/2010/main" val="3875552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a:extLst>
              <a:ext uri="{FF2B5EF4-FFF2-40B4-BE49-F238E27FC236}">
                <a16:creationId xmlns:a16="http://schemas.microsoft.com/office/drawing/2014/main" id="{4553BA96-BA45-4055-B50A-0324803C0C3F}"/>
              </a:ext>
            </a:extLst>
          </p:cNvPr>
          <p:cNvSpPr>
            <a:spLocks noGrp="1"/>
          </p:cNvSpPr>
          <p:nvPr>
            <p:ph type="title"/>
          </p:nvPr>
        </p:nvSpPr>
        <p:spPr>
          <a:xfrm>
            <a:off x="655982" y="708903"/>
            <a:ext cx="10674626" cy="1066800"/>
          </a:xfrm>
        </p:spPr>
        <p:txBody>
          <a:bodyPr>
            <a:noAutofit/>
          </a:bodyPr>
          <a:lstStyle/>
          <a:p>
            <a:r>
              <a:rPr lang="en-US" altLang="en-US" sz="3600" dirty="0"/>
              <a:t>For General Nutrition Information</a:t>
            </a:r>
            <a:br>
              <a:rPr lang="en-US" altLang="en-US" sz="3600" dirty="0"/>
            </a:br>
            <a:r>
              <a:rPr lang="en-US" altLang="en-US" sz="3600" dirty="0"/>
              <a:t>and Questions</a:t>
            </a:r>
          </a:p>
        </p:txBody>
      </p:sp>
      <p:pic>
        <p:nvPicPr>
          <p:cNvPr id="4" name="Picture 3">
            <a:extLst>
              <a:ext uri="{FF2B5EF4-FFF2-40B4-BE49-F238E27FC236}">
                <a16:creationId xmlns:a16="http://schemas.microsoft.com/office/drawing/2014/main" id="{87515E82-008D-412C-9F39-6115B3E3636F}"/>
              </a:ext>
            </a:extLst>
          </p:cNvPr>
          <p:cNvPicPr>
            <a:picLocks noChangeAspect="1"/>
          </p:cNvPicPr>
          <p:nvPr/>
        </p:nvPicPr>
        <p:blipFill>
          <a:blip r:embed="rId3"/>
          <a:stretch>
            <a:fillRect/>
          </a:stretch>
        </p:blipFill>
        <p:spPr>
          <a:xfrm>
            <a:off x="1362862" y="2978279"/>
            <a:ext cx="9466275" cy="2604346"/>
          </a:xfrm>
          <a:prstGeom prst="rect">
            <a:avLst/>
          </a:prstGeom>
        </p:spPr>
      </p:pic>
    </p:spTree>
    <p:extLst>
      <p:ext uri="{BB962C8B-B14F-4D97-AF65-F5344CB8AC3E}">
        <p14:creationId xmlns:p14="http://schemas.microsoft.com/office/powerpoint/2010/main" val="713180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1A59258C-AAC2-41CD-973C-7439B122A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marL="285724" indent="-285724" algn="ctr">
              <a:buClr>
                <a:schemeClr val="accent1"/>
              </a:buClr>
              <a:buFont typeface="Arial" panose="020B0604020202020204" pitchFamily="34" charset="0"/>
              <a:buChar char="•"/>
            </a:pPr>
            <a:endParaRPr lang="en-US"/>
          </a:p>
        </p:txBody>
      </p:sp>
      <p:sp>
        <p:nvSpPr>
          <p:cNvPr id="74" name="Rectangle 73">
            <a:extLst>
              <a:ext uri="{FF2B5EF4-FFF2-40B4-BE49-F238E27FC236}">
                <a16:creationId xmlns:a16="http://schemas.microsoft.com/office/drawing/2014/main" id="{54516B72-0116-42B2-82A2-B11218A366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611319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US"/>
          </a:p>
        </p:txBody>
      </p:sp>
      <p:sp>
        <p:nvSpPr>
          <p:cNvPr id="2" name="Title 1"/>
          <p:cNvSpPr>
            <a:spLocks noGrp="1"/>
          </p:cNvSpPr>
          <p:nvPr>
            <p:ph type="title"/>
          </p:nvPr>
        </p:nvSpPr>
        <p:spPr>
          <a:xfrm>
            <a:off x="643468" y="1033397"/>
            <a:ext cx="4826256" cy="4825409"/>
          </a:xfrm>
        </p:spPr>
        <p:txBody>
          <a:bodyPr anchor="ctr">
            <a:normAutofit/>
          </a:bodyPr>
          <a:lstStyle/>
          <a:p>
            <a:pPr>
              <a:defRPr/>
            </a:pPr>
            <a:r>
              <a:rPr lang="en-US" sz="5500" cap="none">
                <a:solidFill>
                  <a:srgbClr val="FFFFFF"/>
                </a:solidFill>
              </a:rPr>
              <a:t>FALSE!</a:t>
            </a:r>
          </a:p>
        </p:txBody>
      </p:sp>
      <p:sp>
        <p:nvSpPr>
          <p:cNvPr id="76" name="Rectangle 75">
            <a:extLst>
              <a:ext uri="{FF2B5EF4-FFF2-40B4-BE49-F238E27FC236}">
                <a16:creationId xmlns:a16="http://schemas.microsoft.com/office/drawing/2014/main" id="{7CDB507F-21B7-4C27-B0FC-D9C465C6D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579" y="460873"/>
            <a:ext cx="4828032" cy="11165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77">
            <a:extLst>
              <a:ext uri="{FF2B5EF4-FFF2-40B4-BE49-F238E27FC236}">
                <a16:creationId xmlns:a16="http://schemas.microsoft.com/office/drawing/2014/main" id="{7AB1AE17-B7A3-4363-95CD-25441E2FF1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2775" y="460873"/>
            <a:ext cx="4828032" cy="11165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7171" name="Content Placeholder 2"/>
          <p:cNvSpPr>
            <a:spLocks noGrp="1"/>
          </p:cNvSpPr>
          <p:nvPr>
            <p:ph idx="1"/>
          </p:nvPr>
        </p:nvSpPr>
        <p:spPr>
          <a:xfrm>
            <a:off x="6455673" y="1033398"/>
            <a:ext cx="5394959" cy="4825409"/>
          </a:xfrm>
          <a:ln w="57150">
            <a:noFill/>
          </a:ln>
        </p:spPr>
        <p:txBody>
          <a:bodyPr anchor="ctr">
            <a:noAutofit/>
          </a:bodyPr>
          <a:lstStyle/>
          <a:p>
            <a:pPr marL="0" indent="0">
              <a:buNone/>
            </a:pPr>
            <a:r>
              <a:rPr lang="en-US" altLang="en-US" sz="2800">
                <a:solidFill>
                  <a:schemeClr val="tx1"/>
                </a:solidFill>
              </a:rPr>
              <a:t>Truth:  Carbohydrate (sugar)</a:t>
            </a:r>
            <a:br>
              <a:rPr lang="en-US" altLang="en-US" sz="2800">
                <a:solidFill>
                  <a:schemeClr val="tx1"/>
                </a:solidFill>
              </a:rPr>
            </a:br>
            <a:r>
              <a:rPr lang="en-US" altLang="en-US" sz="2800">
                <a:solidFill>
                  <a:schemeClr val="tx1"/>
                </a:solidFill>
              </a:rPr>
              <a:t>is part of a healthy diet.</a:t>
            </a:r>
          </a:p>
          <a:p>
            <a:pPr marL="342866" indent="-342866">
              <a:buFont typeface="Arial" pitchFamily="18" charset="2"/>
              <a:buChar char="•"/>
            </a:pPr>
            <a:endParaRPr lang="en-US" altLang="en-US" sz="1500">
              <a:solidFill>
                <a:schemeClr val="tx1"/>
              </a:solidFill>
            </a:endParaRPr>
          </a:p>
          <a:p>
            <a:pPr>
              <a:buFont typeface="Wingdings" panose="05000000000000000000" pitchFamily="2" charset="2"/>
              <a:buChar char="§"/>
            </a:pPr>
            <a:r>
              <a:rPr lang="en-US" altLang="en-US" sz="2800">
                <a:solidFill>
                  <a:schemeClr val="tx1"/>
                </a:solidFill>
              </a:rPr>
              <a:t>Choose healthy sources of carbohydrate most of the time </a:t>
            </a:r>
          </a:p>
          <a:p>
            <a:pPr>
              <a:buFont typeface="Wingdings" panose="05000000000000000000" pitchFamily="2" charset="2"/>
              <a:buChar char="§"/>
            </a:pPr>
            <a:r>
              <a:rPr lang="en-US" altLang="en-US" sz="2800">
                <a:solidFill>
                  <a:schemeClr val="tx1"/>
                </a:solidFill>
              </a:rPr>
              <a:t>It is okay (and healthy) to eat sweet treats sometimes</a:t>
            </a:r>
          </a:p>
          <a:p>
            <a:pPr marL="342866" indent="-342866">
              <a:buFont typeface="Arial" pitchFamily="18" charset="2"/>
              <a:buChar char="•"/>
            </a:pPr>
            <a:endParaRPr lang="en-US" sz="1500">
              <a:solidFill>
                <a:schemeClr val="tx1"/>
              </a:solidFill>
            </a:endParaRPr>
          </a:p>
          <a:p>
            <a:pPr marL="0" indent="0">
              <a:buNone/>
            </a:pPr>
            <a:r>
              <a:rPr lang="en-US" altLang="en-US" sz="2800" b="1">
                <a:solidFill>
                  <a:schemeClr val="tx1"/>
                </a:solidFill>
              </a:rPr>
              <a:t>Avoid “all or nothing” thinking</a:t>
            </a:r>
          </a:p>
        </p:txBody>
      </p:sp>
    </p:spTree>
    <p:extLst>
      <p:ext uri="{BB962C8B-B14F-4D97-AF65-F5344CB8AC3E}">
        <p14:creationId xmlns:p14="http://schemas.microsoft.com/office/powerpoint/2010/main" val="1990089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a:extLst>
              <a:ext uri="{FF2B5EF4-FFF2-40B4-BE49-F238E27FC236}">
                <a16:creationId xmlns:a16="http://schemas.microsoft.com/office/drawing/2014/main" id="{4553BA96-BA45-4055-B50A-0324803C0C3F}"/>
              </a:ext>
            </a:extLst>
          </p:cNvPr>
          <p:cNvSpPr>
            <a:spLocks noGrp="1"/>
          </p:cNvSpPr>
          <p:nvPr>
            <p:ph type="title"/>
          </p:nvPr>
        </p:nvSpPr>
        <p:spPr>
          <a:xfrm>
            <a:off x="695739" y="695626"/>
            <a:ext cx="10793896" cy="1066800"/>
          </a:xfrm>
        </p:spPr>
        <p:txBody>
          <a:bodyPr vert="horz" lIns="91440" tIns="45720" rIns="91440" bIns="45720" rtlCol="0" anchor="ctr">
            <a:noAutofit/>
          </a:bodyPr>
          <a:lstStyle/>
          <a:p>
            <a:r>
              <a:rPr lang="en-US" altLang="en-US" sz="3600" cap="none" dirty="0"/>
              <a:t>NEED MORE SUPPORT?</a:t>
            </a:r>
            <a:br>
              <a:rPr lang="en-US" altLang="en-US" sz="3600" cap="none" dirty="0"/>
            </a:br>
            <a:r>
              <a:rPr lang="en-US" altLang="en-US" sz="3600" i="1" cap="none" dirty="0"/>
              <a:t>Meet with a Registered Dietitian (optional)</a:t>
            </a:r>
          </a:p>
        </p:txBody>
      </p:sp>
      <p:sp>
        <p:nvSpPr>
          <p:cNvPr id="66563" name="Content Placeholder 2">
            <a:extLst>
              <a:ext uri="{FF2B5EF4-FFF2-40B4-BE49-F238E27FC236}">
                <a16:creationId xmlns:a16="http://schemas.microsoft.com/office/drawing/2014/main" id="{B919DA91-89D4-4BFA-B848-2CF66BC44C43}"/>
              </a:ext>
            </a:extLst>
          </p:cNvPr>
          <p:cNvSpPr>
            <a:spLocks noGrp="1"/>
          </p:cNvSpPr>
          <p:nvPr>
            <p:ph idx="1"/>
          </p:nvPr>
        </p:nvSpPr>
        <p:spPr>
          <a:xfrm>
            <a:off x="198783" y="2278966"/>
            <a:ext cx="12019722" cy="4117557"/>
          </a:xfrm>
        </p:spPr>
        <p:txBody>
          <a:bodyPr vert="horz" lIns="91440" tIns="45720" rIns="91440" bIns="45720" rtlCol="0" anchor="t">
            <a:noAutofit/>
          </a:bodyPr>
          <a:lstStyle/>
          <a:p>
            <a:pPr marL="274320" indent="-274320">
              <a:spcBef>
                <a:spcPts val="2400"/>
              </a:spcBef>
              <a:buSzPct val="100000"/>
              <a:buFont typeface="Wingdings" panose="05000000000000000000" pitchFamily="2" charset="2"/>
              <a:buChar char="§"/>
              <a:defRPr/>
            </a:pPr>
            <a:r>
              <a:rPr lang="en-US" sz="3100" dirty="0">
                <a:solidFill>
                  <a:schemeClr val="tx1"/>
                </a:solidFill>
                <a:ea typeface="+mn-lt"/>
                <a:cs typeface="+mn-lt"/>
              </a:rPr>
              <a:t>Do you have private health insurance?  Find a private practice dietitian here:  </a:t>
            </a:r>
            <a:r>
              <a:rPr lang="en-US" sz="3100" dirty="0">
                <a:solidFill>
                  <a:schemeClr val="accent2">
                    <a:lumMod val="50000"/>
                  </a:schemeClr>
                </a:solidFill>
                <a:ea typeface="+mn-lt"/>
                <a:cs typeface="+mn-lt"/>
                <a:hlinkClick r:id="rId3">
                  <a:extLst>
                    <a:ext uri="{A12FA001-AC4F-418D-AE19-62706E023703}">
                      <ahyp:hlinkClr xmlns:ahyp="http://schemas.microsoft.com/office/drawing/2018/hyperlinkcolor" val="tx"/>
                    </a:ext>
                  </a:extLst>
                </a:hlinkClick>
              </a:rPr>
              <a:t>www.CollegeOfDietitiansMB.ca/find-a-dietitian/private-practice</a:t>
            </a:r>
            <a:endParaRPr lang="en-US" sz="3100" dirty="0">
              <a:solidFill>
                <a:schemeClr val="accent2">
                  <a:lumMod val="50000"/>
                </a:schemeClr>
              </a:solidFill>
              <a:ea typeface="+mn-lt"/>
              <a:cs typeface="+mn-lt"/>
            </a:endParaRPr>
          </a:p>
          <a:p>
            <a:pPr marL="274320" indent="-274320">
              <a:spcBef>
                <a:spcPts val="600"/>
              </a:spcBef>
              <a:buSzPct val="100000"/>
              <a:buFont typeface="Wingdings" panose="05000000000000000000" pitchFamily="2" charset="2"/>
              <a:buChar char="§"/>
              <a:defRPr/>
            </a:pPr>
            <a:endParaRPr lang="en-US" sz="3100" dirty="0">
              <a:solidFill>
                <a:schemeClr val="tx1"/>
              </a:solidFill>
              <a:ea typeface="+mn-lt"/>
              <a:cs typeface="+mn-lt"/>
            </a:endParaRPr>
          </a:p>
          <a:p>
            <a:pPr marL="274320" indent="-274320">
              <a:spcBef>
                <a:spcPts val="600"/>
              </a:spcBef>
              <a:buSzPct val="100000"/>
              <a:buFont typeface="Wingdings" panose="05000000000000000000" pitchFamily="2" charset="2"/>
              <a:buChar char="§"/>
              <a:defRPr/>
            </a:pPr>
            <a:r>
              <a:rPr lang="en-US" sz="3100" dirty="0">
                <a:solidFill>
                  <a:schemeClr val="tx1"/>
                </a:solidFill>
                <a:ea typeface="+mn-lt"/>
                <a:cs typeface="+mn-lt"/>
              </a:rPr>
              <a:t>If you don't have insurance, you may still be able to see a dietitian.</a:t>
            </a:r>
            <a:br>
              <a:rPr lang="en-US" sz="3100" dirty="0">
                <a:solidFill>
                  <a:schemeClr val="tx1"/>
                </a:solidFill>
                <a:ea typeface="+mn-lt"/>
                <a:cs typeface="+mn-lt"/>
              </a:rPr>
            </a:br>
            <a:r>
              <a:rPr lang="en-US" sz="3100" dirty="0">
                <a:solidFill>
                  <a:schemeClr val="tx1"/>
                </a:solidFill>
                <a:ea typeface="+mn-lt"/>
                <a:cs typeface="+mn-lt"/>
              </a:rPr>
              <a:t>Visit </a:t>
            </a:r>
            <a:r>
              <a:rPr lang="en-US" sz="3100" u="sng" dirty="0">
                <a:solidFill>
                  <a:schemeClr val="accent2">
                    <a:lumMod val="50000"/>
                  </a:schemeClr>
                </a:solidFill>
                <a:ea typeface="+mn-lt"/>
                <a:cs typeface="+mn-lt"/>
                <a:hlinkClick r:id="rId4">
                  <a:extLst>
                    <a:ext uri="{A12FA001-AC4F-418D-AE19-62706E023703}">
                      <ahyp:hlinkClr xmlns:ahyp="http://schemas.microsoft.com/office/drawing/2018/hyperlinkcolor" val="tx"/>
                    </a:ext>
                  </a:extLst>
                </a:hlinkClick>
              </a:rPr>
              <a:t>www.wrha.mb.ca/nutrition</a:t>
            </a:r>
            <a:r>
              <a:rPr lang="en-US" sz="3100" dirty="0">
                <a:solidFill>
                  <a:schemeClr val="accent2">
                    <a:lumMod val="50000"/>
                  </a:schemeClr>
                </a:solidFill>
                <a:ea typeface="+mn-lt"/>
                <a:cs typeface="+mn-lt"/>
              </a:rPr>
              <a:t> </a:t>
            </a:r>
            <a:r>
              <a:rPr lang="en-US" sz="3100" dirty="0">
                <a:solidFill>
                  <a:schemeClr val="tx1"/>
                </a:solidFill>
                <a:ea typeface="+mn-lt"/>
                <a:cs typeface="+mn-lt"/>
              </a:rPr>
              <a:t>and select </a:t>
            </a:r>
            <a:r>
              <a:rPr lang="en-US" sz="3100" i="1" dirty="0">
                <a:solidFill>
                  <a:schemeClr val="tx1"/>
                </a:solidFill>
                <a:ea typeface="+mn-lt"/>
                <a:cs typeface="+mn-lt"/>
              </a:rPr>
              <a:t>Find A Dietitian</a:t>
            </a:r>
            <a:endParaRPr lang="en-US" sz="3100" dirty="0">
              <a:solidFill>
                <a:schemeClr val="tx1"/>
              </a:solidFill>
              <a:ea typeface="+mn-lt"/>
              <a:cs typeface="+mn-lt"/>
            </a:endParaRPr>
          </a:p>
        </p:txBody>
      </p:sp>
    </p:spTree>
    <p:extLst>
      <p:ext uri="{BB962C8B-B14F-4D97-AF65-F5344CB8AC3E}">
        <p14:creationId xmlns:p14="http://schemas.microsoft.com/office/powerpoint/2010/main" val="296924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56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B373F125-DEF3-41D6-9918-AB21A2ACC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p>
        </p:txBody>
      </p:sp>
      <p:sp>
        <p:nvSpPr>
          <p:cNvPr id="74" name="Rectangle 73">
            <a:extLst>
              <a:ext uri="{FF2B5EF4-FFF2-40B4-BE49-F238E27FC236}">
                <a16:creationId xmlns:a16="http://schemas.microsoft.com/office/drawing/2014/main" id="{71E9F226-EB6E-48C9-ADDA-636DE4BF4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580" y="485679"/>
            <a:ext cx="4174744" cy="58887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p>
        </p:txBody>
      </p:sp>
      <p:sp>
        <p:nvSpPr>
          <p:cNvPr id="2" name="Title 1"/>
          <p:cNvSpPr>
            <a:spLocks noGrp="1"/>
          </p:cNvSpPr>
          <p:nvPr>
            <p:ph type="title"/>
          </p:nvPr>
        </p:nvSpPr>
        <p:spPr>
          <a:xfrm>
            <a:off x="687186" y="1113766"/>
            <a:ext cx="3746269" cy="4624327"/>
          </a:xfrm>
        </p:spPr>
        <p:txBody>
          <a:bodyPr anchor="ctr">
            <a:normAutofit/>
          </a:bodyPr>
          <a:lstStyle/>
          <a:p>
            <a:pPr>
              <a:defRPr/>
            </a:pPr>
            <a:r>
              <a:rPr lang="en-US" sz="4500">
                <a:solidFill>
                  <a:srgbClr val="FFFFFF"/>
                </a:solidFill>
              </a:rPr>
              <a:t>Thank you!</a:t>
            </a:r>
            <a:br>
              <a:rPr lang="en-US" sz="4500">
                <a:solidFill>
                  <a:srgbClr val="FFFFFF"/>
                </a:solidFill>
              </a:rPr>
            </a:br>
            <a:br>
              <a:rPr lang="en-US" sz="4500">
                <a:solidFill>
                  <a:srgbClr val="FFFFFF"/>
                </a:solidFill>
              </a:rPr>
            </a:br>
            <a:br>
              <a:rPr lang="en-US" sz="4500">
                <a:solidFill>
                  <a:srgbClr val="FFFFFF"/>
                </a:solidFill>
              </a:rPr>
            </a:br>
            <a:r>
              <a:rPr lang="en-US" sz="4500">
                <a:solidFill>
                  <a:srgbClr val="FFFFFF"/>
                </a:solidFill>
              </a:rPr>
              <a:t>Any questions?</a:t>
            </a:r>
          </a:p>
        </p:txBody>
      </p:sp>
      <p:sp>
        <p:nvSpPr>
          <p:cNvPr id="7171" name="Content Placeholder 2"/>
          <p:cNvSpPr>
            <a:spLocks noGrp="1"/>
          </p:cNvSpPr>
          <p:nvPr>
            <p:ph idx="1"/>
          </p:nvPr>
        </p:nvSpPr>
        <p:spPr>
          <a:xfrm>
            <a:off x="5091738" y="1113766"/>
            <a:ext cx="6651084" cy="4624327"/>
          </a:xfrm>
        </p:spPr>
        <p:txBody>
          <a:bodyPr anchor="ctr">
            <a:noAutofit/>
          </a:bodyPr>
          <a:lstStyle/>
          <a:p>
            <a:pPr marL="0" indent="0" algn="ctr">
              <a:buNone/>
            </a:pPr>
            <a:r>
              <a:rPr lang="en-US" altLang="en-US" sz="4000" dirty="0">
                <a:solidFill>
                  <a:schemeClr val="tx1"/>
                </a:solidFill>
              </a:rPr>
              <a:t>Use the chat function or</a:t>
            </a:r>
            <a:br>
              <a:rPr lang="en-US" altLang="en-US" sz="4000" dirty="0">
                <a:solidFill>
                  <a:schemeClr val="tx1"/>
                </a:solidFill>
              </a:rPr>
            </a:br>
            <a:r>
              <a:rPr lang="en-US" altLang="en-US" sz="4000" dirty="0">
                <a:solidFill>
                  <a:schemeClr val="tx1"/>
                </a:solidFill>
              </a:rPr>
              <a:t>un-mute your microphone</a:t>
            </a:r>
          </a:p>
        </p:txBody>
      </p:sp>
    </p:spTree>
    <p:extLst>
      <p:ext uri="{BB962C8B-B14F-4D97-AF65-F5344CB8AC3E}">
        <p14:creationId xmlns:p14="http://schemas.microsoft.com/office/powerpoint/2010/main" val="33533661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B3D104-4FEF-46F3-9ED9-501B784CA25E}"/>
              </a:ext>
            </a:extLst>
          </p:cNvPr>
          <p:cNvSpPr>
            <a:spLocks noGrp="1"/>
          </p:cNvSpPr>
          <p:nvPr>
            <p:ph type="title"/>
          </p:nvPr>
        </p:nvSpPr>
        <p:spPr/>
        <p:txBody>
          <a:bodyPr/>
          <a:lstStyle/>
          <a:p>
            <a:r>
              <a:rPr lang="en-US" dirty="0"/>
              <a:t>ACKNOWLEDGMENTS</a:t>
            </a:r>
            <a:endParaRPr lang="en-CA" dirty="0"/>
          </a:p>
        </p:txBody>
      </p:sp>
      <p:sp>
        <p:nvSpPr>
          <p:cNvPr id="2" name="Content Placeholder 1">
            <a:extLst>
              <a:ext uri="{FF2B5EF4-FFF2-40B4-BE49-F238E27FC236}">
                <a16:creationId xmlns:a16="http://schemas.microsoft.com/office/drawing/2014/main" id="{3D9E03BD-2742-4470-9012-AC7D5D52B818}"/>
              </a:ext>
            </a:extLst>
          </p:cNvPr>
          <p:cNvSpPr>
            <a:spLocks noGrp="1"/>
          </p:cNvSpPr>
          <p:nvPr>
            <p:ph idx="1"/>
          </p:nvPr>
        </p:nvSpPr>
        <p:spPr>
          <a:xfrm>
            <a:off x="193007" y="2092737"/>
            <a:ext cx="11805991" cy="4612388"/>
          </a:xfrm>
        </p:spPr>
        <p:txBody>
          <a:bodyPr vert="horz" lIns="91440" tIns="45720" rIns="91440" bIns="45720" rtlCol="0" anchor="t" anchorCtr="0">
            <a:normAutofit fontScale="92500" lnSpcReduction="20000"/>
          </a:bodyPr>
          <a:lstStyle/>
          <a:p>
            <a:pPr marL="45719" indent="0">
              <a:buNone/>
            </a:pPr>
            <a:r>
              <a:rPr lang="en-US" sz="2800" b="1" dirty="0">
                <a:solidFill>
                  <a:schemeClr val="tx1"/>
                </a:solidFill>
              </a:rPr>
              <a:t>Development team:</a:t>
            </a:r>
          </a:p>
          <a:p>
            <a:pPr marL="45719" indent="0">
              <a:buNone/>
            </a:pPr>
            <a:r>
              <a:rPr lang="en-US" altLang="en-US" dirty="0">
                <a:solidFill>
                  <a:schemeClr val="tx1"/>
                </a:solidFill>
              </a:rPr>
              <a:t>Shauna Doerksen, RD CDE;  Dawne Lachapelle, RD CDE</a:t>
            </a:r>
            <a:r>
              <a:rPr lang="en-CA" altLang="en-US" dirty="0">
                <a:solidFill>
                  <a:schemeClr val="tx1"/>
                </a:solidFill>
                <a:ea typeface="+mn-lt"/>
                <a:cs typeface="+mn-lt"/>
              </a:rPr>
              <a:t>;</a:t>
            </a:r>
            <a:br>
              <a:rPr lang="en-CA" altLang="en-US" dirty="0">
                <a:solidFill>
                  <a:schemeClr val="tx1"/>
                </a:solidFill>
                <a:ea typeface="+mn-lt"/>
                <a:cs typeface="+mn-lt"/>
              </a:rPr>
            </a:br>
            <a:r>
              <a:rPr lang="en-CA" altLang="en-US" dirty="0">
                <a:solidFill>
                  <a:schemeClr val="tx1"/>
                </a:solidFill>
                <a:ea typeface="+mn-lt"/>
                <a:cs typeface="+mn-lt"/>
              </a:rPr>
              <a:t>Lorna Shaw-Hoeppner, MPH RD</a:t>
            </a:r>
            <a:endParaRPr lang="en-CA" dirty="0">
              <a:solidFill>
                <a:schemeClr val="tx1"/>
              </a:solidFill>
              <a:ea typeface="+mn-lt"/>
              <a:cs typeface="+mn-lt"/>
            </a:endParaRPr>
          </a:p>
          <a:p>
            <a:pPr marL="45719" indent="0">
              <a:buNone/>
            </a:pPr>
            <a:endParaRPr lang="en-US" dirty="0">
              <a:solidFill>
                <a:schemeClr val="tx1"/>
              </a:solidFill>
            </a:endParaRPr>
          </a:p>
          <a:p>
            <a:pPr marL="45719" indent="0">
              <a:buNone/>
            </a:pPr>
            <a:r>
              <a:rPr lang="en-US" sz="2800" b="1" dirty="0">
                <a:solidFill>
                  <a:schemeClr val="tx1"/>
                </a:solidFill>
              </a:rPr>
              <a:t>Reviewer team:</a:t>
            </a:r>
          </a:p>
          <a:p>
            <a:pPr marL="45719" indent="0">
              <a:buNone/>
            </a:pPr>
            <a:r>
              <a:rPr lang="en-US" dirty="0">
                <a:solidFill>
                  <a:schemeClr val="tx1"/>
                </a:solidFill>
              </a:rPr>
              <a:t>Aimee Bowcott, MPH RD CDE CRE;  </a:t>
            </a:r>
            <a:r>
              <a:rPr lang="en-US" dirty="0">
                <a:solidFill>
                  <a:schemeClr val="tx1"/>
                </a:solidFill>
                <a:ea typeface="+mn-lt"/>
                <a:cs typeface="+mn-lt"/>
              </a:rPr>
              <a:t>Cindy Campbell, OT Reg (MB) CRE;</a:t>
            </a:r>
            <a:br>
              <a:rPr lang="en-US" dirty="0"/>
            </a:br>
            <a:r>
              <a:rPr lang="en-US" dirty="0">
                <a:solidFill>
                  <a:schemeClr val="tx1"/>
                </a:solidFill>
              </a:rPr>
              <a:t>Shauna Doerksen, RD CDE;  Jenna Hart, RD CDE;  </a:t>
            </a:r>
            <a:r>
              <a:rPr lang="en-US" dirty="0" err="1">
                <a:solidFill>
                  <a:schemeClr val="tx1"/>
                </a:solidFill>
                <a:ea typeface="+mn-lt"/>
                <a:cs typeface="+mn-lt"/>
              </a:rPr>
              <a:t>Jodis</a:t>
            </a:r>
            <a:r>
              <a:rPr lang="en-US" dirty="0">
                <a:solidFill>
                  <a:schemeClr val="tx1"/>
                </a:solidFill>
                <a:ea typeface="+mn-lt"/>
                <a:cs typeface="+mn-lt"/>
              </a:rPr>
              <a:t> </a:t>
            </a:r>
            <a:r>
              <a:rPr lang="en-US" dirty="0" err="1">
                <a:solidFill>
                  <a:schemeClr val="tx1"/>
                </a:solidFill>
                <a:ea typeface="+mn-lt"/>
                <a:cs typeface="+mn-lt"/>
              </a:rPr>
              <a:t>McCaine</a:t>
            </a:r>
            <a:r>
              <a:rPr lang="en-US" dirty="0">
                <a:solidFill>
                  <a:schemeClr val="tx1"/>
                </a:solidFill>
                <a:ea typeface="+mn-lt"/>
                <a:cs typeface="+mn-lt"/>
              </a:rPr>
              <a:t>, RD;</a:t>
            </a:r>
            <a:br>
              <a:rPr lang="en-US" dirty="0">
                <a:solidFill>
                  <a:schemeClr val="tx1"/>
                </a:solidFill>
                <a:ea typeface="+mn-lt"/>
                <a:cs typeface="+mn-lt"/>
              </a:rPr>
            </a:br>
            <a:r>
              <a:rPr lang="en-US" dirty="0">
                <a:solidFill>
                  <a:schemeClr val="tx1"/>
                </a:solidFill>
              </a:rPr>
              <a:t>Sheila Pelagio, </a:t>
            </a:r>
            <a:r>
              <a:rPr lang="en-US" dirty="0" err="1">
                <a:solidFill>
                  <a:schemeClr val="tx1"/>
                </a:solidFill>
                <a:ea typeface="+mn-lt"/>
                <a:cs typeface="+mn-lt"/>
              </a:rPr>
              <a:t>BHEcol</a:t>
            </a:r>
            <a:r>
              <a:rPr lang="en-US" dirty="0">
                <a:solidFill>
                  <a:schemeClr val="tx1"/>
                </a:solidFill>
                <a:ea typeface="+mn-lt"/>
                <a:cs typeface="+mn-lt"/>
              </a:rPr>
              <a:t> BN RN CTE</a:t>
            </a:r>
            <a:r>
              <a:rPr lang="en-CA" dirty="0">
                <a:solidFill>
                  <a:schemeClr val="tx1"/>
                </a:solidFill>
              </a:rPr>
              <a:t>;  </a:t>
            </a:r>
            <a:r>
              <a:rPr lang="en-US" dirty="0">
                <a:solidFill>
                  <a:schemeClr val="tx1"/>
                </a:solidFill>
              </a:rPr>
              <a:t>Colin</a:t>
            </a:r>
            <a:r>
              <a:rPr lang="en-US" dirty="0">
                <a:solidFill>
                  <a:schemeClr val="tx1"/>
                </a:solidFill>
                <a:ea typeface="+mn-lt"/>
                <a:cs typeface="+mn-lt"/>
              </a:rPr>
              <a:t> Reeve, BSP CDE CRE CTE</a:t>
            </a:r>
            <a:r>
              <a:rPr lang="en-US" dirty="0">
                <a:solidFill>
                  <a:schemeClr val="tx1"/>
                </a:solidFill>
              </a:rPr>
              <a:t>;</a:t>
            </a:r>
            <a:br>
              <a:rPr lang="en-US" dirty="0">
                <a:solidFill>
                  <a:schemeClr val="tx1"/>
                </a:solidFill>
              </a:rPr>
            </a:br>
            <a:r>
              <a:rPr lang="en-US" dirty="0">
                <a:solidFill>
                  <a:schemeClr val="tx1"/>
                </a:solidFill>
              </a:rPr>
              <a:t>Cindy Sanchez, </a:t>
            </a:r>
            <a:r>
              <a:rPr lang="en-US" dirty="0">
                <a:solidFill>
                  <a:schemeClr val="tx1"/>
                </a:solidFill>
                <a:ea typeface="+mn-lt"/>
                <a:cs typeface="+mn-lt"/>
              </a:rPr>
              <a:t>RN BN CDE</a:t>
            </a:r>
            <a:r>
              <a:rPr lang="en-US" dirty="0">
                <a:solidFill>
                  <a:schemeClr val="tx1"/>
                </a:solidFill>
              </a:rPr>
              <a:t>;  Cheryl Shaver, </a:t>
            </a:r>
            <a:r>
              <a:rPr lang="en-US" dirty="0" err="1">
                <a:solidFill>
                  <a:schemeClr val="tx1"/>
                </a:solidFill>
                <a:ea typeface="+mn-lt"/>
                <a:cs typeface="+mn-lt"/>
              </a:rPr>
              <a:t>BScPharm</a:t>
            </a:r>
            <a:r>
              <a:rPr lang="en-US" dirty="0">
                <a:solidFill>
                  <a:schemeClr val="tx1"/>
                </a:solidFill>
                <a:ea typeface="+mn-lt"/>
                <a:cs typeface="+mn-lt"/>
              </a:rPr>
              <a:t> </a:t>
            </a:r>
            <a:r>
              <a:rPr lang="en-US" dirty="0" err="1">
                <a:solidFill>
                  <a:schemeClr val="tx1"/>
                </a:solidFill>
                <a:ea typeface="+mn-lt"/>
                <a:cs typeface="+mn-lt"/>
              </a:rPr>
              <a:t>CTE</a:t>
            </a:r>
            <a:r>
              <a:rPr lang="en-US" dirty="0">
                <a:solidFill>
                  <a:schemeClr val="tx1"/>
                </a:solidFill>
              </a:rPr>
              <a:t>;</a:t>
            </a:r>
            <a:br>
              <a:rPr lang="en-US" dirty="0">
                <a:solidFill>
                  <a:schemeClr val="tx1"/>
                </a:solidFill>
              </a:rPr>
            </a:br>
            <a:r>
              <a:rPr lang="en-US" dirty="0">
                <a:solidFill>
                  <a:schemeClr val="tx1"/>
                </a:solidFill>
              </a:rPr>
              <a:t>Maggie Wallin, </a:t>
            </a:r>
            <a:r>
              <a:rPr lang="en-US" dirty="0" err="1">
                <a:solidFill>
                  <a:schemeClr val="tx1"/>
                </a:solidFill>
                <a:ea typeface="+mn-lt"/>
                <a:cs typeface="+mn-lt"/>
              </a:rPr>
              <a:t>BMR</a:t>
            </a:r>
            <a:r>
              <a:rPr lang="en-US" dirty="0">
                <a:solidFill>
                  <a:schemeClr val="tx1"/>
                </a:solidFill>
                <a:ea typeface="+mn-lt"/>
                <a:cs typeface="+mn-lt"/>
              </a:rPr>
              <a:t>-PT </a:t>
            </a:r>
            <a:r>
              <a:rPr lang="en-US" dirty="0" err="1">
                <a:solidFill>
                  <a:schemeClr val="tx1"/>
                </a:solidFill>
                <a:ea typeface="+mn-lt"/>
                <a:cs typeface="+mn-lt"/>
              </a:rPr>
              <a:t>CRE</a:t>
            </a:r>
            <a:endParaRPr lang="en-US" dirty="0">
              <a:solidFill>
                <a:srgbClr val="FF0000"/>
              </a:solidFill>
            </a:endParaRPr>
          </a:p>
        </p:txBody>
      </p:sp>
    </p:spTree>
    <p:extLst>
      <p:ext uri="{BB962C8B-B14F-4D97-AF65-F5344CB8AC3E}">
        <p14:creationId xmlns:p14="http://schemas.microsoft.com/office/powerpoint/2010/main" val="29452648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3" name="Rectangle 71">
            <a:extLst>
              <a:ext uri="{FF2B5EF4-FFF2-40B4-BE49-F238E27FC236}">
                <a16:creationId xmlns:a16="http://schemas.microsoft.com/office/drawing/2014/main" id="{E3DD1ED9-7847-4E1F-8455-6A5ECF646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5"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174" name="Rectangle 73">
            <a:extLst>
              <a:ext uri="{FF2B5EF4-FFF2-40B4-BE49-F238E27FC236}">
                <a16:creationId xmlns:a16="http://schemas.microsoft.com/office/drawing/2014/main" id="{31A3DFEF-67D3-4CCE-BFE8-397D542A4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5"/>
            <a:ext cx="3703320" cy="9855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7175" name="Rectangle 75">
            <a:extLst>
              <a:ext uri="{FF2B5EF4-FFF2-40B4-BE49-F238E27FC236}">
                <a16:creationId xmlns:a16="http://schemas.microsoft.com/office/drawing/2014/main" id="{24E4445D-D137-4867-B463-009D641E98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1"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7176" name="Rectangle 77">
            <a:extLst>
              <a:ext uri="{FF2B5EF4-FFF2-40B4-BE49-F238E27FC236}">
                <a16:creationId xmlns:a16="http://schemas.microsoft.com/office/drawing/2014/main" id="{CC80D46F-EE5E-4AF1-A8B9-B9948FF665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3085765"/>
            <a:ext cx="11262867"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7177" name="Rectangle 79">
            <a:extLst>
              <a:ext uri="{FF2B5EF4-FFF2-40B4-BE49-F238E27FC236}">
                <a16:creationId xmlns:a16="http://schemas.microsoft.com/office/drawing/2014/main" id="{DA182162-B517-4B41-B039-339F87FAE1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US"/>
          </a:p>
        </p:txBody>
      </p:sp>
      <p:sp>
        <p:nvSpPr>
          <p:cNvPr id="2" name="Title 1"/>
          <p:cNvSpPr>
            <a:spLocks noGrp="1"/>
          </p:cNvSpPr>
          <p:nvPr>
            <p:ph type="title"/>
          </p:nvPr>
        </p:nvSpPr>
        <p:spPr>
          <a:xfrm>
            <a:off x="4801143" y="1005848"/>
            <a:ext cx="6939304" cy="4805025"/>
          </a:xfrm>
        </p:spPr>
        <p:txBody>
          <a:bodyPr vert="horz" lIns="91434" tIns="45718" rIns="91434" bIns="45718" rtlCol="0" anchor="ctr">
            <a:normAutofit/>
          </a:bodyPr>
          <a:lstStyle/>
          <a:p>
            <a:r>
              <a:rPr lang="en-US" sz="6000" cap="none" dirty="0">
                <a:solidFill>
                  <a:schemeClr val="tx1"/>
                </a:solidFill>
              </a:rPr>
              <a:t>WHAT CAN I EAT?</a:t>
            </a:r>
          </a:p>
        </p:txBody>
      </p:sp>
      <p:sp>
        <p:nvSpPr>
          <p:cNvPr id="7178" name="Rectangle 81">
            <a:extLst>
              <a:ext uri="{FF2B5EF4-FFF2-40B4-BE49-F238E27FC236}">
                <a16:creationId xmlns:a16="http://schemas.microsoft.com/office/drawing/2014/main" id="{49B5AD54-1E68-4239-A6AF-FE0F49BB8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5" y="457200"/>
            <a:ext cx="3703320" cy="593336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171" name="Content Placeholder 2"/>
          <p:cNvSpPr>
            <a:spLocks noGrp="1"/>
          </p:cNvSpPr>
          <p:nvPr>
            <p:ph type="body" idx="1"/>
          </p:nvPr>
        </p:nvSpPr>
        <p:spPr>
          <a:xfrm>
            <a:off x="768274" y="1009403"/>
            <a:ext cx="3078343" cy="4801468"/>
          </a:xfrm>
        </p:spPr>
        <p:txBody>
          <a:bodyPr vert="horz" lIns="91434" tIns="45718" rIns="91434" bIns="45718" rtlCol="0" anchor="ctr" anchorCtr="0">
            <a:normAutofit/>
          </a:bodyPr>
          <a:lstStyle/>
          <a:p>
            <a:pPr algn="ctr"/>
            <a:r>
              <a:rPr lang="en-US" sz="3200" cap="none">
                <a:solidFill>
                  <a:srgbClr val="FFFFFF"/>
                </a:solidFill>
              </a:rPr>
              <a:t>DIABETES NUTRITION</a:t>
            </a:r>
          </a:p>
        </p:txBody>
      </p:sp>
    </p:spTree>
    <p:extLst>
      <p:ext uri="{BB962C8B-B14F-4D97-AF65-F5344CB8AC3E}">
        <p14:creationId xmlns:p14="http://schemas.microsoft.com/office/powerpoint/2010/main" val="35843920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cap="none"/>
              <a:t>DIABETES NUTRITION</a:t>
            </a:r>
          </a:p>
        </p:txBody>
      </p:sp>
      <p:sp>
        <p:nvSpPr>
          <p:cNvPr id="11267" name="Content Placeholder 2"/>
          <p:cNvSpPr>
            <a:spLocks noGrp="1"/>
          </p:cNvSpPr>
          <p:nvPr>
            <p:ph idx="1"/>
          </p:nvPr>
        </p:nvSpPr>
        <p:spPr>
          <a:xfrm>
            <a:off x="581198" y="2142071"/>
            <a:ext cx="11029615" cy="4425483"/>
          </a:xfrm>
        </p:spPr>
        <p:txBody>
          <a:bodyPr>
            <a:normAutofit/>
          </a:bodyPr>
          <a:lstStyle/>
          <a:p>
            <a:r>
              <a:rPr lang="en-US" altLang="en-US" dirty="0">
                <a:solidFill>
                  <a:schemeClr val="tx1"/>
                </a:solidFill>
              </a:rPr>
              <a:t>Healthy eating for diabetes is simply that:  healthy eating!</a:t>
            </a:r>
          </a:p>
          <a:p>
            <a:pPr lvl="1"/>
            <a:r>
              <a:rPr lang="en-US" altLang="en-US" dirty="0">
                <a:solidFill>
                  <a:schemeClr val="tx1"/>
                </a:solidFill>
              </a:rPr>
              <a:t>No foods are “off limits”</a:t>
            </a:r>
          </a:p>
          <a:p>
            <a:endParaRPr lang="en-US" altLang="en-US" dirty="0">
              <a:solidFill>
                <a:schemeClr val="tx1"/>
              </a:solidFill>
            </a:endParaRPr>
          </a:p>
          <a:p>
            <a:r>
              <a:rPr lang="en-US" altLang="en-US" dirty="0">
                <a:solidFill>
                  <a:schemeClr val="tx1"/>
                </a:solidFill>
              </a:rPr>
              <a:t>How much of a difference can healthy eating make?  A LOT!</a:t>
            </a:r>
          </a:p>
          <a:p>
            <a:pPr lvl="1"/>
            <a:r>
              <a:rPr lang="en-US" altLang="en-US" dirty="0">
                <a:solidFill>
                  <a:schemeClr val="tx1"/>
                </a:solidFill>
              </a:rPr>
              <a:t>Decreases 10 year risk of </a:t>
            </a:r>
            <a:r>
              <a:rPr lang="en-US" altLang="en-US" b="1" dirty="0">
                <a:solidFill>
                  <a:schemeClr val="tx1"/>
                </a:solidFill>
              </a:rPr>
              <a:t>diabetes complications by at least 30%</a:t>
            </a:r>
          </a:p>
          <a:p>
            <a:pPr lvl="1"/>
            <a:r>
              <a:rPr lang="en-US" altLang="en-US" b="1" dirty="0">
                <a:solidFill>
                  <a:schemeClr val="tx1"/>
                </a:solidFill>
              </a:rPr>
              <a:t>Can lower A1c by 1-2%</a:t>
            </a:r>
          </a:p>
          <a:p>
            <a:pPr lvl="1"/>
            <a:r>
              <a:rPr lang="en-US" altLang="en-US" dirty="0">
                <a:solidFill>
                  <a:schemeClr val="tx1"/>
                </a:solidFill>
              </a:rPr>
              <a:t>Balanced eating is more powerful than any medication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3" end="3"/>
                                            </p:txEl>
                                          </p:spTgt>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1267">
                                            <p:txEl>
                                              <p:pRg st="0" end="0"/>
                                            </p:txEl>
                                          </p:spTgt>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1267">
                                            <p:txEl>
                                              <p:pRg st="1" end="1"/>
                                            </p:txEl>
                                          </p:spTgt>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cap="none" dirty="0">
                <a:latin typeface="+mn-lt"/>
              </a:rPr>
              <a:t>TAKE HOME POINT:  </a:t>
            </a:r>
            <a:br>
              <a:rPr lang="en-US" sz="3200" cap="none" dirty="0">
                <a:latin typeface="+mn-lt"/>
              </a:rPr>
            </a:br>
            <a:r>
              <a:rPr lang="en-US" sz="3200" cap="none" dirty="0">
                <a:latin typeface="+mn-lt"/>
              </a:rPr>
              <a:t>YOUR OVERALL DIET PATTERN IS WHAT MATTERS MOST</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29756" y="2101148"/>
            <a:ext cx="6922077" cy="4378489"/>
          </a:xfrm>
        </p:spPr>
      </p:pic>
    </p:spTree>
    <p:extLst>
      <p:ext uri="{BB962C8B-B14F-4D97-AF65-F5344CB8AC3E}">
        <p14:creationId xmlns:p14="http://schemas.microsoft.com/office/powerpoint/2010/main" val="1304337819"/>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366658"/>
      </a:accent1>
      <a:accent2>
        <a:srgbClr val="8CB64A"/>
      </a:accent2>
      <a:accent3>
        <a:srgbClr val="88D5A9"/>
      </a:accent3>
      <a:accent4>
        <a:srgbClr val="969FA7"/>
      </a:accent4>
      <a:accent5>
        <a:srgbClr val="E8A844"/>
      </a:accent5>
      <a:accent6>
        <a:srgbClr val="A1561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4BEC0EAF-CF86-4D49-B83B-56CC62D3CFF1}"/>
    </a:ext>
  </a:extLst>
</a:theme>
</file>

<file path=ppt/theme/theme2.xml><?xml version="1.0" encoding="utf-8"?>
<a:theme xmlns:a="http://schemas.openxmlformats.org/drawingml/2006/main" name="1_Dividend">
  <a:themeElements>
    <a:clrScheme name="Dividend">
      <a:dk1>
        <a:sysClr val="windowText" lastClr="000000"/>
      </a:dk1>
      <a:lt1>
        <a:sysClr val="window" lastClr="FFFFFF"/>
      </a:lt1>
      <a:dk2>
        <a:srgbClr val="3D3D3D"/>
      </a:dk2>
      <a:lt2>
        <a:srgbClr val="EBEBEB"/>
      </a:lt2>
      <a:accent1>
        <a:srgbClr val="366658"/>
      </a:accent1>
      <a:accent2>
        <a:srgbClr val="8CB64A"/>
      </a:accent2>
      <a:accent3>
        <a:srgbClr val="88D5A9"/>
      </a:accent3>
      <a:accent4>
        <a:srgbClr val="969FA7"/>
      </a:accent4>
      <a:accent5>
        <a:srgbClr val="E8A844"/>
      </a:accent5>
      <a:accent6>
        <a:srgbClr val="A1561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4BEC0EAF-CF86-4D49-B83B-56CC62D3CFF1}"/>
    </a:ext>
  </a:extLst>
</a:theme>
</file>

<file path=ppt/theme/theme3.xml><?xml version="1.0" encoding="utf-8"?>
<a:theme xmlns:a="http://schemas.openxmlformats.org/drawingml/2006/main" name="2_Dividend">
  <a:themeElements>
    <a:clrScheme name="Dividend">
      <a:dk1>
        <a:sysClr val="windowText" lastClr="000000"/>
      </a:dk1>
      <a:lt1>
        <a:sysClr val="window" lastClr="FFFFFF"/>
      </a:lt1>
      <a:dk2>
        <a:srgbClr val="3D3D3D"/>
      </a:dk2>
      <a:lt2>
        <a:srgbClr val="EBEBEB"/>
      </a:lt2>
      <a:accent1>
        <a:srgbClr val="366658"/>
      </a:accent1>
      <a:accent2>
        <a:srgbClr val="8CB64A"/>
      </a:accent2>
      <a:accent3>
        <a:srgbClr val="88D5A9"/>
      </a:accent3>
      <a:accent4>
        <a:srgbClr val="969FA7"/>
      </a:accent4>
      <a:accent5>
        <a:srgbClr val="E8A844"/>
      </a:accent5>
      <a:accent6>
        <a:srgbClr val="A1561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4BEC0EAF-CF86-4D49-B83B-56CC62D3CFF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A6DAF85FFDD9148BF0BE77130E3FC50" ma:contentTypeVersion="4" ma:contentTypeDescription="Create a new document." ma:contentTypeScope="" ma:versionID="4d759cebde28911b473c5a083ca23db2">
  <xsd:schema xmlns:xsd="http://www.w3.org/2001/XMLSchema" xmlns:xs="http://www.w3.org/2001/XMLSchema" xmlns:p="http://schemas.microsoft.com/office/2006/metadata/properties" xmlns:ns2="708ba1c0-d857-4dc6-88ea-ef371b0c3194" targetNamespace="http://schemas.microsoft.com/office/2006/metadata/properties" ma:root="true" ma:fieldsID="1ac18a596cfb9a4d28b134065c9e4aa8" ns2:_="">
    <xsd:import namespace="708ba1c0-d857-4dc6-88ea-ef371b0c319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8ba1c0-d857-4dc6-88ea-ef371b0c31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538341C-E71D-4EF6-A384-FB9E04EEB623}">
  <ds:schemaRefs>
    <ds:schemaRef ds:uri="http://schemas.microsoft.com/sharepoint/v3/contenttype/forms"/>
  </ds:schemaRefs>
</ds:datastoreItem>
</file>

<file path=customXml/itemProps2.xml><?xml version="1.0" encoding="utf-8"?>
<ds:datastoreItem xmlns:ds="http://schemas.openxmlformats.org/officeDocument/2006/customXml" ds:itemID="{3F1FF067-6F1B-421A-8D86-ABE7C1952D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08ba1c0-d857-4dc6-88ea-ef371b0c31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7070FF8-DE9A-4D8E-B98A-C41DEE77EE14}">
  <ds:schemaRefs>
    <ds:schemaRef ds:uri="708ba1c0-d857-4dc6-88ea-ef371b0c3194"/>
    <ds:schemaRef ds:uri="http://schemas.microsoft.com/office/2006/metadata/properties"/>
    <ds:schemaRef ds:uri="http://www.w3.org/XML/1998/namespace"/>
    <ds:schemaRef ds:uri="http://schemas.microsoft.com/office/2006/documentManagement/types"/>
    <ds:schemaRef ds:uri="http://schemas.microsoft.com/office/infopath/2007/PartnerControls"/>
    <ds:schemaRef ds:uri="http://purl.org/dc/dcmitype/"/>
    <ds:schemaRef ds:uri="http://purl.org/dc/terms/"/>
    <ds:schemaRef ds:uri="http://purl.org/dc/elements/1.1/"/>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Dividend</Template>
  <TotalTime>282</TotalTime>
  <Words>5109</Words>
  <Application>Microsoft Office PowerPoint</Application>
  <PresentationFormat>Widescreen</PresentationFormat>
  <Paragraphs>518</Paragraphs>
  <Slides>62</Slides>
  <Notes>57</Notes>
  <HiddenSlides>1</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62</vt:i4>
      </vt:variant>
    </vt:vector>
  </HeadingPairs>
  <TitlesOfParts>
    <vt:vector size="71" baseType="lpstr">
      <vt:lpstr>Arial</vt:lpstr>
      <vt:lpstr>Arial,Sans-Serif</vt:lpstr>
      <vt:lpstr>Calibri</vt:lpstr>
      <vt:lpstr>Gill Sans MT</vt:lpstr>
      <vt:lpstr>Wingdings</vt:lpstr>
      <vt:lpstr>Wingdings 2</vt:lpstr>
      <vt:lpstr>Dividend</vt:lpstr>
      <vt:lpstr>1_Dividend</vt:lpstr>
      <vt:lpstr>2_Dividend</vt:lpstr>
      <vt:lpstr>EATING FOR DIABETES</vt:lpstr>
      <vt:lpstr>ONLINE CLASS ETIQUETTE</vt:lpstr>
      <vt:lpstr>PowerPoint Presentation</vt:lpstr>
      <vt:lpstr>OUTLINE</vt:lpstr>
      <vt:lpstr>TRUE OR FALSE?</vt:lpstr>
      <vt:lpstr>FALSE!</vt:lpstr>
      <vt:lpstr>WHAT CAN I EAT?</vt:lpstr>
      <vt:lpstr>DIABETES NUTRITION</vt:lpstr>
      <vt:lpstr>TAKE HOME POINT:   YOUR OVERALL DIET PATTERN IS WHAT MATTERS MOST</vt:lpstr>
      <vt:lpstr>PowerPoint Presentation</vt:lpstr>
      <vt:lpstr>PowerPoint Presentation</vt:lpstr>
      <vt:lpstr>CARBOHYDRATES  (CARBS)</vt:lpstr>
      <vt:lpstr>QUALITY OF SUGAR</vt:lpstr>
      <vt:lpstr>LIMIT SIMPLE SUGARS (EVEN NATURALLY-OCCURRING)</vt:lpstr>
      <vt:lpstr>HOW MUCH SUGAR CAN I EAT?</vt:lpstr>
      <vt:lpstr>FIBRE</vt:lpstr>
      <vt:lpstr>PROTEIN</vt:lpstr>
      <vt:lpstr>FAT</vt:lpstr>
      <vt:lpstr>POLL QUESTION</vt:lpstr>
      <vt:lpstr>SUGAR  VS.  ARTIFICIAL SWEETENER</vt:lpstr>
      <vt:lpstr>BALANCED MEALS:  HEALTHY PLATE METHOD</vt:lpstr>
      <vt:lpstr>PowerPoint Presentation</vt:lpstr>
      <vt:lpstr>PowerPoint Presentation</vt:lpstr>
      <vt:lpstr>PowerPoint Presentation</vt:lpstr>
      <vt:lpstr>PowerPoint Presentation</vt:lpstr>
      <vt:lpstr>PowerPoint Presentation</vt:lpstr>
      <vt:lpstr>MEAL TIMING AND FREQUENCY</vt:lpstr>
      <vt:lpstr>ALCOHOL:  MAXIMUM RECOMMENDED INTAKE</vt:lpstr>
      <vt:lpstr>LABEL READING</vt:lpstr>
      <vt:lpstr>PowerPoint Presentation</vt:lpstr>
      <vt:lpstr>LABEL READING</vt:lpstr>
      <vt:lpstr>Label reading</vt:lpstr>
      <vt:lpstr>COMPARING FOODS</vt:lpstr>
      <vt:lpstr>COMPARING FOODS</vt:lpstr>
      <vt:lpstr>DIABETES NUTRITION</vt:lpstr>
      <vt:lpstr>HOW MUCH CARB SHOULD I EAT?</vt:lpstr>
      <vt:lpstr>PowerPoint Presentation</vt:lpstr>
      <vt:lpstr>PowerPoint Presentation</vt:lpstr>
      <vt:lpstr>PowerPoint Presentation</vt:lpstr>
      <vt:lpstr>PowerPoint Presentation</vt:lpstr>
      <vt:lpstr>PowerPoint Presentation</vt:lpstr>
      <vt:lpstr>PowerPoint Presentation</vt:lpstr>
      <vt:lpstr>BREAKFAST – OPTION 1</vt:lpstr>
      <vt:lpstr>BREAKFAST – OPTION 1</vt:lpstr>
      <vt:lpstr>PowerPoint Presentation</vt:lpstr>
      <vt:lpstr>BREAKFAST – OPTION 1</vt:lpstr>
      <vt:lpstr>BREAKFAST – OPTION 2</vt:lpstr>
      <vt:lpstr>BREAKFAST – OPTION 1</vt:lpstr>
      <vt:lpstr>BREAKFAST – OPTION 1</vt:lpstr>
      <vt:lpstr>BREAKFAST – OPTION 2</vt:lpstr>
      <vt:lpstr>supper – OPTION 1</vt:lpstr>
      <vt:lpstr>BREAKFAST – OPTION 1</vt:lpstr>
      <vt:lpstr>BREAKFAST – OPTION 1</vt:lpstr>
      <vt:lpstr>SUPPER – OPTION 1</vt:lpstr>
      <vt:lpstr>SUPPER – OPTION 2</vt:lpstr>
      <vt:lpstr>SUPPER – OPTION 2</vt:lpstr>
      <vt:lpstr>BALANCED MEALS:  HEALTHY PLATE METHOD</vt:lpstr>
      <vt:lpstr>HEALTHY EATING RESOURCES</vt:lpstr>
      <vt:lpstr>For General Nutrition Information and Questions</vt:lpstr>
      <vt:lpstr>NEED MORE SUPPORT? Meet with a Registered Dietitian (optional)</vt:lpstr>
      <vt:lpstr>Thank you!   Any questions?</vt:lpstr>
      <vt:lpstr>ACKNOWLEDGMENTS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Diabetes BASICS: Class 2   diabetes and eating</dc:title>
  <dc:creator>Jennifer Gibson</dc:creator>
  <cp:lastModifiedBy>Shauna Doerksen</cp:lastModifiedBy>
  <cp:revision>92</cp:revision>
  <dcterms:created xsi:type="dcterms:W3CDTF">2021-03-12T18:19:31Z</dcterms:created>
  <dcterms:modified xsi:type="dcterms:W3CDTF">2021-10-18T00:22:24Z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0x010100DA6DAF85FFDD9148BF0BE77130E3FC50</vt:lpwstr>
  </property>
</Properties>
</file>