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78" r:id="rId4"/>
    <p:sldMasterId id="2147484890" r:id="rId5"/>
  </p:sldMasterIdLst>
  <p:notesMasterIdLst>
    <p:notesMasterId r:id="rId83"/>
  </p:notesMasterIdLst>
  <p:handoutMasterIdLst>
    <p:handoutMasterId r:id="rId84"/>
  </p:handoutMasterIdLst>
  <p:sldIdLst>
    <p:sldId id="256" r:id="rId6"/>
    <p:sldId id="489" r:id="rId7"/>
    <p:sldId id="490" r:id="rId8"/>
    <p:sldId id="339" r:id="rId9"/>
    <p:sldId id="258" r:id="rId10"/>
    <p:sldId id="491" r:id="rId11"/>
    <p:sldId id="609" r:id="rId12"/>
    <p:sldId id="324" r:id="rId13"/>
    <p:sldId id="325" r:id="rId14"/>
    <p:sldId id="492" r:id="rId15"/>
    <p:sldId id="261" r:id="rId16"/>
    <p:sldId id="262" r:id="rId17"/>
    <p:sldId id="263" r:id="rId18"/>
    <p:sldId id="260" r:id="rId19"/>
    <p:sldId id="270" r:id="rId20"/>
    <p:sldId id="382" r:id="rId21"/>
    <p:sldId id="468" r:id="rId22"/>
    <p:sldId id="493" r:id="rId23"/>
    <p:sldId id="387" r:id="rId24"/>
    <p:sldId id="388" r:id="rId25"/>
    <p:sldId id="380" r:id="rId26"/>
    <p:sldId id="265" r:id="rId27"/>
    <p:sldId id="496" r:id="rId28"/>
    <p:sldId id="497" r:id="rId29"/>
    <p:sldId id="519" r:id="rId30"/>
    <p:sldId id="518" r:id="rId31"/>
    <p:sldId id="420" r:id="rId32"/>
    <p:sldId id="421" r:id="rId33"/>
    <p:sldId id="422" r:id="rId34"/>
    <p:sldId id="424" r:id="rId35"/>
    <p:sldId id="425" r:id="rId36"/>
    <p:sldId id="517" r:id="rId37"/>
    <p:sldId id="516" r:id="rId38"/>
    <p:sldId id="515" r:id="rId39"/>
    <p:sldId id="514" r:id="rId40"/>
    <p:sldId id="268" r:id="rId41"/>
    <p:sldId id="331" r:id="rId42"/>
    <p:sldId id="295" r:id="rId43"/>
    <p:sldId id="513" r:id="rId44"/>
    <p:sldId id="434" r:id="rId45"/>
    <p:sldId id="524" r:id="rId46"/>
    <p:sldId id="522" r:id="rId47"/>
    <p:sldId id="523" r:id="rId48"/>
    <p:sldId id="525" r:id="rId49"/>
    <p:sldId id="526" r:id="rId50"/>
    <p:sldId id="527" r:id="rId51"/>
    <p:sldId id="528" r:id="rId52"/>
    <p:sldId id="529" r:id="rId53"/>
    <p:sldId id="530" r:id="rId54"/>
    <p:sldId id="531" r:id="rId55"/>
    <p:sldId id="532" r:id="rId56"/>
    <p:sldId id="597" r:id="rId57"/>
    <p:sldId id="598" r:id="rId58"/>
    <p:sldId id="599" r:id="rId59"/>
    <p:sldId id="604" r:id="rId60"/>
    <p:sldId id="374" r:id="rId61"/>
    <p:sldId id="605" r:id="rId62"/>
    <p:sldId id="600" r:id="rId63"/>
    <p:sldId id="608" r:id="rId64"/>
    <p:sldId id="586" r:id="rId65"/>
    <p:sldId id="471" r:id="rId66"/>
    <p:sldId id="587" r:id="rId67"/>
    <p:sldId id="594" r:id="rId68"/>
    <p:sldId id="582" r:id="rId69"/>
    <p:sldId id="588" r:id="rId70"/>
    <p:sldId id="595" r:id="rId71"/>
    <p:sldId id="553" r:id="rId72"/>
    <p:sldId id="591" r:id="rId73"/>
    <p:sldId id="601" r:id="rId74"/>
    <p:sldId id="498" r:id="rId75"/>
    <p:sldId id="611" r:id="rId76"/>
    <p:sldId id="474" r:id="rId77"/>
    <p:sldId id="379" r:id="rId78"/>
    <p:sldId id="482" r:id="rId79"/>
    <p:sldId id="483" r:id="rId80"/>
    <p:sldId id="512" r:id="rId81"/>
    <p:sldId id="603" r:id="rId8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21" autoAdjust="0"/>
  </p:normalViewPr>
  <p:slideViewPr>
    <p:cSldViewPr snapToGrid="0">
      <p:cViewPr varScale="1">
        <p:scale>
          <a:sx n="75" d="100"/>
          <a:sy n="75" d="100"/>
        </p:scale>
        <p:origin x="684" y="72"/>
      </p:cViewPr>
      <p:guideLst>
        <p:guide orient="horz" pos="1620"/>
        <p:guide pos="2880"/>
      </p:guideLst>
    </p:cSldViewPr>
  </p:slideViewPr>
  <p:notesTextViewPr>
    <p:cViewPr>
      <p:scale>
        <a:sx n="100" d="100"/>
        <a:sy n="100" d="100"/>
      </p:scale>
      <p:origin x="0" y="0"/>
    </p:cViewPr>
  </p:notesTextViewPr>
  <p:notesViewPr>
    <p:cSldViewPr snapToGrid="0">
      <p:cViewPr varScale="1">
        <p:scale>
          <a:sx n="54" d="100"/>
          <a:sy n="54" d="100"/>
        </p:scale>
        <p:origin x="2874"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handoutMaster" Target="handoutMasters/handoutMaster1.xml"/><Relationship Id="rId89"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a Doerksen" userId="S::sdoerksen2@wrha.mb.ca::0a081450-8ca8-4a20-8cfe-026cfbe8670e" providerId="AD" clId="Web-{1037C573-091A-4334-8918-0A3594780DF7}"/>
    <pc:docChg chg="modSld">
      <pc:chgData name="Shauna Doerksen" userId="S::sdoerksen2@wrha.mb.ca::0a081450-8ca8-4a20-8cfe-026cfbe8670e" providerId="AD" clId="Web-{1037C573-091A-4334-8918-0A3594780DF7}" dt="2021-09-27T19:26:11.023" v="108" actId="20577"/>
      <pc:docMkLst>
        <pc:docMk/>
      </pc:docMkLst>
      <pc:sldChg chg="modNotes">
        <pc:chgData name="Shauna Doerksen" userId="S::sdoerksen2@wrha.mb.ca::0a081450-8ca8-4a20-8cfe-026cfbe8670e" providerId="AD" clId="Web-{1037C573-091A-4334-8918-0A3594780DF7}" dt="2021-09-27T19:18:15.487" v="35"/>
        <pc:sldMkLst>
          <pc:docMk/>
          <pc:sldMk cId="2566643345" sldId="512"/>
        </pc:sldMkLst>
      </pc:sldChg>
      <pc:sldChg chg="modSp">
        <pc:chgData name="Shauna Doerksen" userId="S::sdoerksen2@wrha.mb.ca::0a081450-8ca8-4a20-8cfe-026cfbe8670e" providerId="AD" clId="Web-{1037C573-091A-4334-8918-0A3594780DF7}" dt="2021-09-27T19:26:11.023" v="108" actId="20577"/>
        <pc:sldMkLst>
          <pc:docMk/>
          <pc:sldMk cId="2945264878" sldId="603"/>
        </pc:sldMkLst>
        <pc:spChg chg="mod">
          <ac:chgData name="Shauna Doerksen" userId="S::sdoerksen2@wrha.mb.ca::0a081450-8ca8-4a20-8cfe-026cfbe8670e" providerId="AD" clId="Web-{1037C573-091A-4334-8918-0A3594780DF7}" dt="2021-09-27T19:26:11.023" v="108" actId="20577"/>
          <ac:spMkLst>
            <pc:docMk/>
            <pc:sldMk cId="2945264878" sldId="603"/>
            <ac:spMk id="2" creationId="{3D9E03BD-2742-4470-9012-AC7D5D52B818}"/>
          </ac:spMkLst>
        </pc:spChg>
      </pc:sldChg>
    </pc:docChg>
  </pc:docChgLst>
  <pc:docChgLst>
    <pc:chgData name="Shauna Doerksen" userId="S::sdoerksen2@wrha.mb.ca::0a081450-8ca8-4a20-8cfe-026cfbe8670e" providerId="AD" clId="Web-{29797A75-E359-4639-8A33-9DF9A047E5DF}"/>
    <pc:docChg chg="modSld">
      <pc:chgData name="Shauna Doerksen" userId="S::sdoerksen2@wrha.mb.ca::0a081450-8ca8-4a20-8cfe-026cfbe8670e" providerId="AD" clId="Web-{29797A75-E359-4639-8A33-9DF9A047E5DF}" dt="2021-09-21T15:34:38.926" v="9" actId="20577"/>
      <pc:docMkLst>
        <pc:docMk/>
      </pc:docMkLst>
      <pc:sldChg chg="modSp">
        <pc:chgData name="Shauna Doerksen" userId="S::sdoerksen2@wrha.mb.ca::0a081450-8ca8-4a20-8cfe-026cfbe8670e" providerId="AD" clId="Web-{29797A75-E359-4639-8A33-9DF9A047E5DF}" dt="2021-09-21T15:04:06.801" v="2" actId="20577"/>
        <pc:sldMkLst>
          <pc:docMk/>
          <pc:sldMk cId="0" sldId="268"/>
        </pc:sldMkLst>
        <pc:spChg chg="mod">
          <ac:chgData name="Shauna Doerksen" userId="S::sdoerksen2@wrha.mb.ca::0a081450-8ca8-4a20-8cfe-026cfbe8670e" providerId="AD" clId="Web-{29797A75-E359-4639-8A33-9DF9A047E5DF}" dt="2021-09-21T15:04:06.801" v="2" actId="20577"/>
          <ac:spMkLst>
            <pc:docMk/>
            <pc:sldMk cId="0" sldId="268"/>
            <ac:spMk id="4" creationId="{9BC2721E-DAF0-4299-81E0-182B0AF92A70}"/>
          </ac:spMkLst>
        </pc:spChg>
      </pc:sldChg>
      <pc:sldChg chg="modSp">
        <pc:chgData name="Shauna Doerksen" userId="S::sdoerksen2@wrha.mb.ca::0a081450-8ca8-4a20-8cfe-026cfbe8670e" providerId="AD" clId="Web-{29797A75-E359-4639-8A33-9DF9A047E5DF}" dt="2021-09-21T15:34:38.926" v="9" actId="20577"/>
        <pc:sldMkLst>
          <pc:docMk/>
          <pc:sldMk cId="0" sldId="591"/>
        </pc:sldMkLst>
        <pc:spChg chg="mod">
          <ac:chgData name="Shauna Doerksen" userId="S::sdoerksen2@wrha.mb.ca::0a081450-8ca8-4a20-8cfe-026cfbe8670e" providerId="AD" clId="Web-{29797A75-E359-4639-8A33-9DF9A047E5DF}" dt="2021-09-21T15:34:38.926" v="9" actId="20577"/>
          <ac:spMkLst>
            <pc:docMk/>
            <pc:sldMk cId="0" sldId="591"/>
            <ac:spMk id="2" creationId="{FC789668-3A30-4A74-9D10-4EC4483A444C}"/>
          </ac:spMkLst>
        </pc:spChg>
      </pc:sldChg>
    </pc:docChg>
  </pc:docChgLst>
  <pc:docChgLst>
    <pc:chgData name="Shauna Doerksen" userId="S::sdoerksen2@wrha.mb.ca::0a081450-8ca8-4a20-8cfe-026cfbe8670e" providerId="AD" clId="Web-{99B941EB-8C73-4CF2-9021-0B82F71A225F}"/>
    <pc:docChg chg="modSld">
      <pc:chgData name="Shauna Doerksen" userId="S::sdoerksen2@wrha.mb.ca::0a081450-8ca8-4a20-8cfe-026cfbe8670e" providerId="AD" clId="Web-{99B941EB-8C73-4CF2-9021-0B82F71A225F}" dt="2021-09-28T15:00:32.674" v="2" actId="20577"/>
      <pc:docMkLst>
        <pc:docMk/>
      </pc:docMkLst>
      <pc:sldChg chg="modSp">
        <pc:chgData name="Shauna Doerksen" userId="S::sdoerksen2@wrha.mb.ca::0a081450-8ca8-4a20-8cfe-026cfbe8670e" providerId="AD" clId="Web-{99B941EB-8C73-4CF2-9021-0B82F71A225F}" dt="2021-09-28T15:00:32.674" v="2" actId="20577"/>
        <pc:sldMkLst>
          <pc:docMk/>
          <pc:sldMk cId="2945264878" sldId="603"/>
        </pc:sldMkLst>
        <pc:spChg chg="mod">
          <ac:chgData name="Shauna Doerksen" userId="S::sdoerksen2@wrha.mb.ca::0a081450-8ca8-4a20-8cfe-026cfbe8670e" providerId="AD" clId="Web-{99B941EB-8C73-4CF2-9021-0B82F71A225F}" dt="2021-09-28T15:00:32.674" v="2" actId="20577"/>
          <ac:spMkLst>
            <pc:docMk/>
            <pc:sldMk cId="2945264878" sldId="603"/>
            <ac:spMk id="2" creationId="{3D9E03BD-2742-4470-9012-AC7D5D52B818}"/>
          </ac:spMkLst>
        </pc:spChg>
      </pc:sldChg>
    </pc:docChg>
  </pc:docChgLst>
  <pc:docChgLst>
    <pc:chgData name="Shauna Doerksen" userId="S::sdoerksen2@wrha.mb.ca::0a081450-8ca8-4a20-8cfe-026cfbe8670e" providerId="AD" clId="Web-{DB68B6F1-B11D-4D50-A4DD-8751DE430B17}"/>
    <pc:docChg chg="modSld">
      <pc:chgData name="Shauna Doerksen" userId="S::sdoerksen2@wrha.mb.ca::0a081450-8ca8-4a20-8cfe-026cfbe8670e" providerId="AD" clId="Web-{DB68B6F1-B11D-4D50-A4DD-8751DE430B17}" dt="2021-09-27T20:34:00.733" v="4" actId="20577"/>
      <pc:docMkLst>
        <pc:docMk/>
      </pc:docMkLst>
      <pc:sldChg chg="modSp">
        <pc:chgData name="Shauna Doerksen" userId="S::sdoerksen2@wrha.mb.ca::0a081450-8ca8-4a20-8cfe-026cfbe8670e" providerId="AD" clId="Web-{DB68B6F1-B11D-4D50-A4DD-8751DE430B17}" dt="2021-09-27T20:34:00.733" v="4" actId="20577"/>
        <pc:sldMkLst>
          <pc:docMk/>
          <pc:sldMk cId="2945264878" sldId="603"/>
        </pc:sldMkLst>
        <pc:spChg chg="mod">
          <ac:chgData name="Shauna Doerksen" userId="S::sdoerksen2@wrha.mb.ca::0a081450-8ca8-4a20-8cfe-026cfbe8670e" providerId="AD" clId="Web-{DB68B6F1-B11D-4D50-A4DD-8751DE430B17}" dt="2021-09-27T20:34:00.733" v="4" actId="20577"/>
          <ac:spMkLst>
            <pc:docMk/>
            <pc:sldMk cId="2945264878" sldId="603"/>
            <ac:spMk id="2" creationId="{3D9E03BD-2742-4470-9012-AC7D5D52B818}"/>
          </ac:spMkLst>
        </pc:spChg>
      </pc:sldChg>
    </pc:docChg>
  </pc:docChgLst>
  <pc:docChgLst>
    <pc:chgData name="Shauna Doerksen" userId="S::sdoerksen2@wrha.mb.ca::0a081450-8ca8-4a20-8cfe-026cfbe8670e" providerId="AD" clId="Web-{E1669AC8-FE70-4D89-B0F2-43AB2515C872}"/>
    <pc:docChg chg="modSld">
      <pc:chgData name="Shauna Doerksen" userId="S::sdoerksen2@wrha.mb.ca::0a081450-8ca8-4a20-8cfe-026cfbe8670e" providerId="AD" clId="Web-{E1669AC8-FE70-4D89-B0F2-43AB2515C872}" dt="2021-09-20T13:45:33.342" v="53" actId="1076"/>
      <pc:docMkLst>
        <pc:docMk/>
      </pc:docMkLst>
      <pc:sldChg chg="modSp">
        <pc:chgData name="Shauna Doerksen" userId="S::sdoerksen2@wrha.mb.ca::0a081450-8ca8-4a20-8cfe-026cfbe8670e" providerId="AD" clId="Web-{E1669AC8-FE70-4D89-B0F2-43AB2515C872}" dt="2021-09-20T13:29:38.868" v="0" actId="20577"/>
        <pc:sldMkLst>
          <pc:docMk/>
          <pc:sldMk cId="0" sldId="268"/>
        </pc:sldMkLst>
        <pc:spChg chg="mod">
          <ac:chgData name="Shauna Doerksen" userId="S::sdoerksen2@wrha.mb.ca::0a081450-8ca8-4a20-8cfe-026cfbe8670e" providerId="AD" clId="Web-{E1669AC8-FE70-4D89-B0F2-43AB2515C872}" dt="2021-09-20T13:29:38.868" v="0" actId="20577"/>
          <ac:spMkLst>
            <pc:docMk/>
            <pc:sldMk cId="0" sldId="268"/>
            <ac:spMk id="4" creationId="{9BC2721E-DAF0-4299-81E0-182B0AF92A70}"/>
          </ac:spMkLst>
        </pc:spChg>
      </pc:sldChg>
      <pc:sldChg chg="modSp">
        <pc:chgData name="Shauna Doerksen" userId="S::sdoerksen2@wrha.mb.ca::0a081450-8ca8-4a20-8cfe-026cfbe8670e" providerId="AD" clId="Web-{E1669AC8-FE70-4D89-B0F2-43AB2515C872}" dt="2021-09-20T13:30:29.431" v="6" actId="20577"/>
        <pc:sldMkLst>
          <pc:docMk/>
          <pc:sldMk cId="0" sldId="295"/>
        </pc:sldMkLst>
        <pc:spChg chg="mod">
          <ac:chgData name="Shauna Doerksen" userId="S::sdoerksen2@wrha.mb.ca::0a081450-8ca8-4a20-8cfe-026cfbe8670e" providerId="AD" clId="Web-{E1669AC8-FE70-4D89-B0F2-43AB2515C872}" dt="2021-09-20T13:30:29.431" v="6" actId="20577"/>
          <ac:spMkLst>
            <pc:docMk/>
            <pc:sldMk cId="0" sldId="295"/>
            <ac:spMk id="4" creationId="{83BD3430-0F8D-4200-BA53-232E050E954B}"/>
          </ac:spMkLst>
        </pc:spChg>
      </pc:sldChg>
      <pc:sldChg chg="addSp delSp modSp delAnim">
        <pc:chgData name="Shauna Doerksen" userId="S::sdoerksen2@wrha.mb.ca::0a081450-8ca8-4a20-8cfe-026cfbe8670e" providerId="AD" clId="Web-{E1669AC8-FE70-4D89-B0F2-43AB2515C872}" dt="2021-09-20T13:45:33.342" v="53" actId="1076"/>
        <pc:sldMkLst>
          <pc:docMk/>
          <pc:sldMk cId="645016218" sldId="513"/>
        </pc:sldMkLst>
        <pc:spChg chg="mod">
          <ac:chgData name="Shauna Doerksen" userId="S::sdoerksen2@wrha.mb.ca::0a081450-8ca8-4a20-8cfe-026cfbe8670e" providerId="AD" clId="Web-{E1669AC8-FE70-4D89-B0F2-43AB2515C872}" dt="2021-09-20T13:30:43.509" v="7" actId="20577"/>
          <ac:spMkLst>
            <pc:docMk/>
            <pc:sldMk cId="645016218" sldId="513"/>
            <ac:spMk id="2" creationId="{F7635CBB-0D21-4BE7-BBA5-B7420BF5809D}"/>
          </ac:spMkLst>
        </pc:spChg>
        <pc:spChg chg="mod">
          <ac:chgData name="Shauna Doerksen" userId="S::sdoerksen2@wrha.mb.ca::0a081450-8ca8-4a20-8cfe-026cfbe8670e" providerId="AD" clId="Web-{E1669AC8-FE70-4D89-B0F2-43AB2515C872}" dt="2021-09-20T13:31:14.493" v="9" actId="20577"/>
          <ac:spMkLst>
            <pc:docMk/>
            <pc:sldMk cId="645016218" sldId="513"/>
            <ac:spMk id="3" creationId="{33A9B9C7-DFFD-4719-9BC6-1D290FFC3055}"/>
          </ac:spMkLst>
        </pc:spChg>
        <pc:picChg chg="add del mod">
          <ac:chgData name="Shauna Doerksen" userId="S::sdoerksen2@wrha.mb.ca::0a081450-8ca8-4a20-8cfe-026cfbe8670e" providerId="AD" clId="Web-{E1669AC8-FE70-4D89-B0F2-43AB2515C872}" dt="2021-09-20T13:44:02.982" v="34"/>
          <ac:picMkLst>
            <pc:docMk/>
            <pc:sldMk cId="645016218" sldId="513"/>
            <ac:picMk id="4" creationId="{7290F74A-B352-4D60-A4EE-9ECEC1904928}"/>
          </ac:picMkLst>
        </pc:picChg>
        <pc:picChg chg="del mod">
          <ac:chgData name="Shauna Doerksen" userId="S::sdoerksen2@wrha.mb.ca::0a081450-8ca8-4a20-8cfe-026cfbe8670e" providerId="AD" clId="Web-{E1669AC8-FE70-4D89-B0F2-43AB2515C872}" dt="2021-09-20T13:44:27.904" v="36"/>
          <ac:picMkLst>
            <pc:docMk/>
            <pc:sldMk cId="645016218" sldId="513"/>
            <ac:picMk id="5" creationId="{F9525E38-E13C-4FEA-92EB-E32D81E4512F}"/>
          </ac:picMkLst>
        </pc:picChg>
        <pc:picChg chg="add mod">
          <ac:chgData name="Shauna Doerksen" userId="S::sdoerksen2@wrha.mb.ca::0a081450-8ca8-4a20-8cfe-026cfbe8670e" providerId="AD" clId="Web-{E1669AC8-FE70-4D89-B0F2-43AB2515C872}" dt="2021-09-20T13:44:57.217" v="46" actId="1076"/>
          <ac:picMkLst>
            <pc:docMk/>
            <pc:sldMk cId="645016218" sldId="513"/>
            <ac:picMk id="6" creationId="{EC6F475F-FE26-4FB2-82E3-5F1673EEA55C}"/>
          </ac:picMkLst>
        </pc:picChg>
        <pc:picChg chg="mod">
          <ac:chgData name="Shauna Doerksen" userId="S::sdoerksen2@wrha.mb.ca::0a081450-8ca8-4a20-8cfe-026cfbe8670e" providerId="AD" clId="Web-{E1669AC8-FE70-4D89-B0F2-43AB2515C872}" dt="2021-09-20T13:44:57.186" v="45" actId="1076"/>
          <ac:picMkLst>
            <pc:docMk/>
            <pc:sldMk cId="645016218" sldId="513"/>
            <ac:picMk id="7" creationId="{F933C9A1-74AE-418E-B15F-69F1BF4B17FE}"/>
          </ac:picMkLst>
        </pc:picChg>
        <pc:picChg chg="add mod">
          <ac:chgData name="Shauna Doerksen" userId="S::sdoerksen2@wrha.mb.ca::0a081450-8ca8-4a20-8cfe-026cfbe8670e" providerId="AD" clId="Web-{E1669AC8-FE70-4D89-B0F2-43AB2515C872}" dt="2021-09-20T13:45:23.358" v="51" actId="1076"/>
          <ac:picMkLst>
            <pc:docMk/>
            <pc:sldMk cId="645016218" sldId="513"/>
            <ac:picMk id="8" creationId="{FCB3856A-DDBC-4A9E-B6EA-FDFF900D63A3}"/>
          </ac:picMkLst>
        </pc:picChg>
        <pc:picChg chg="mod">
          <ac:chgData name="Shauna Doerksen" userId="S::sdoerksen2@wrha.mb.ca::0a081450-8ca8-4a20-8cfe-026cfbe8670e" providerId="AD" clId="Web-{E1669AC8-FE70-4D89-B0F2-43AB2515C872}" dt="2021-09-20T13:45:33.342" v="53" actId="1076"/>
          <ac:picMkLst>
            <pc:docMk/>
            <pc:sldMk cId="645016218" sldId="513"/>
            <ac:picMk id="9" creationId="{B13002DD-0767-418E-AE5A-0FFA63994FC3}"/>
          </ac:picMkLst>
        </pc:picChg>
        <pc:picChg chg="mod">
          <ac:chgData name="Shauna Doerksen" userId="S::sdoerksen2@wrha.mb.ca::0a081450-8ca8-4a20-8cfe-026cfbe8670e" providerId="AD" clId="Web-{E1669AC8-FE70-4D89-B0F2-43AB2515C872}" dt="2021-09-20T13:44:57.139" v="44" actId="14100"/>
          <ac:picMkLst>
            <pc:docMk/>
            <pc:sldMk cId="645016218" sldId="513"/>
            <ac:picMk id="11" creationId="{03224548-F2D3-4AF3-B6D3-FD5DCE44BA25}"/>
          </ac:picMkLst>
        </pc:picChg>
      </pc:sldChg>
    </pc:docChg>
  </pc:docChgLst>
  <pc:docChgLst>
    <pc:chgData name="Shauna Doerksen" userId="0a081450-8ca8-4a20-8cfe-026cfbe8670e" providerId="ADAL" clId="{F6E00496-8EC2-4FBC-9C31-FE53ED2B7F64}"/>
    <pc:docChg chg="undo custSel addSld delSld modSld sldOrd">
      <pc:chgData name="Shauna Doerksen" userId="0a081450-8ca8-4a20-8cfe-026cfbe8670e" providerId="ADAL" clId="{F6E00496-8EC2-4FBC-9C31-FE53ED2B7F64}" dt="2021-10-17T23:13:01.955" v="1953"/>
      <pc:docMkLst>
        <pc:docMk/>
      </pc:docMkLst>
      <pc:sldChg chg="addSp delSp modSp modNotesTx">
        <pc:chgData name="Shauna Doerksen" userId="0a081450-8ca8-4a20-8cfe-026cfbe8670e" providerId="ADAL" clId="{F6E00496-8EC2-4FBC-9C31-FE53ED2B7F64}" dt="2021-10-17T22:24:46.666" v="32" actId="1076"/>
        <pc:sldMkLst>
          <pc:docMk/>
          <pc:sldMk cId="0" sldId="256"/>
        </pc:sldMkLst>
        <pc:spChg chg="mod">
          <ac:chgData name="Shauna Doerksen" userId="0a081450-8ca8-4a20-8cfe-026cfbe8670e" providerId="ADAL" clId="{F6E00496-8EC2-4FBC-9C31-FE53ED2B7F64}" dt="2021-10-17T22:24:32.802" v="30" actId="1076"/>
          <ac:spMkLst>
            <pc:docMk/>
            <pc:sldMk cId="0" sldId="256"/>
            <ac:spMk id="2" creationId="{231BD53C-6356-4350-B87D-1E4A2F206CF6}"/>
          </ac:spMkLst>
        </pc:spChg>
        <pc:spChg chg="del">
          <ac:chgData name="Shauna Doerksen" userId="0a081450-8ca8-4a20-8cfe-026cfbe8670e" providerId="ADAL" clId="{F6E00496-8EC2-4FBC-9C31-FE53ED2B7F64}" dt="2021-10-17T22:23:44.943" v="17" actId="478"/>
          <ac:spMkLst>
            <pc:docMk/>
            <pc:sldMk cId="0" sldId="256"/>
            <ac:spMk id="4" creationId="{71300B69-5357-48B5-8D03-E06CDAFA279C}"/>
          </ac:spMkLst>
        </pc:spChg>
        <pc:spChg chg="add del mod">
          <ac:chgData name="Shauna Doerksen" userId="0a081450-8ca8-4a20-8cfe-026cfbe8670e" providerId="ADAL" clId="{F6E00496-8EC2-4FBC-9C31-FE53ED2B7F64}" dt="2021-10-17T22:23:46.945" v="18" actId="478"/>
          <ac:spMkLst>
            <pc:docMk/>
            <pc:sldMk cId="0" sldId="256"/>
            <ac:spMk id="5" creationId="{D376B1C6-FFCC-412C-A07F-833565F6554C}"/>
          </ac:spMkLst>
        </pc:spChg>
        <pc:picChg chg="add mod">
          <ac:chgData name="Shauna Doerksen" userId="0a081450-8ca8-4a20-8cfe-026cfbe8670e" providerId="ADAL" clId="{F6E00496-8EC2-4FBC-9C31-FE53ED2B7F64}" dt="2021-10-17T22:24:46.666" v="32" actId="1076"/>
          <ac:picMkLst>
            <pc:docMk/>
            <pc:sldMk cId="0" sldId="256"/>
            <ac:picMk id="1026" creationId="{73FCDEA7-D3C3-416F-B401-A1EB7FFE51EC}"/>
          </ac:picMkLst>
        </pc:picChg>
      </pc:sldChg>
      <pc:sldChg chg="modSp ord">
        <pc:chgData name="Shauna Doerksen" userId="0a081450-8ca8-4a20-8cfe-026cfbe8670e" providerId="ADAL" clId="{F6E00496-8EC2-4FBC-9C31-FE53ED2B7F64}" dt="2021-10-17T22:59:58.642" v="1240"/>
        <pc:sldMkLst>
          <pc:docMk/>
          <pc:sldMk cId="0" sldId="260"/>
        </pc:sldMkLst>
        <pc:spChg chg="mod">
          <ac:chgData name="Shauna Doerksen" userId="0a081450-8ca8-4a20-8cfe-026cfbe8670e" providerId="ADAL" clId="{F6E00496-8EC2-4FBC-9C31-FE53ED2B7F64}" dt="2021-10-17T22:55:40.522" v="1207" actId="20577"/>
          <ac:spMkLst>
            <pc:docMk/>
            <pc:sldMk cId="0" sldId="260"/>
            <ac:spMk id="4" creationId="{1FD06B59-884E-4423-A759-A99E38A66592}"/>
          </ac:spMkLst>
        </pc:spChg>
      </pc:sldChg>
      <pc:sldChg chg="addSp modSp modAnim">
        <pc:chgData name="Shauna Doerksen" userId="0a081450-8ca8-4a20-8cfe-026cfbe8670e" providerId="ADAL" clId="{F6E00496-8EC2-4FBC-9C31-FE53ED2B7F64}" dt="2021-10-17T22:58:41.784" v="1238"/>
        <pc:sldMkLst>
          <pc:docMk/>
          <pc:sldMk cId="0" sldId="262"/>
        </pc:sldMkLst>
        <pc:spChg chg="add mod">
          <ac:chgData name="Shauna Doerksen" userId="0a081450-8ca8-4a20-8cfe-026cfbe8670e" providerId="ADAL" clId="{F6E00496-8EC2-4FBC-9C31-FE53ED2B7F64}" dt="2021-10-17T22:57:50.249" v="1225" actId="1076"/>
          <ac:spMkLst>
            <pc:docMk/>
            <pc:sldMk cId="0" sldId="262"/>
            <ac:spMk id="2" creationId="{A1615000-B698-4EFF-A715-1EFFE3B13BC5}"/>
          </ac:spMkLst>
        </pc:spChg>
        <pc:spChg chg="add mod">
          <ac:chgData name="Shauna Doerksen" userId="0a081450-8ca8-4a20-8cfe-026cfbe8670e" providerId="ADAL" clId="{F6E00496-8EC2-4FBC-9C31-FE53ED2B7F64}" dt="2021-10-17T22:57:07.801" v="1217" actId="14100"/>
          <ac:spMkLst>
            <pc:docMk/>
            <pc:sldMk cId="0" sldId="262"/>
            <ac:spMk id="11" creationId="{E77BA01E-919F-49CB-8B4F-335615FD31F2}"/>
          </ac:spMkLst>
        </pc:spChg>
        <pc:spChg chg="add mod">
          <ac:chgData name="Shauna Doerksen" userId="0a081450-8ca8-4a20-8cfe-026cfbe8670e" providerId="ADAL" clId="{F6E00496-8EC2-4FBC-9C31-FE53ED2B7F64}" dt="2021-10-17T22:57:36.960" v="1224" actId="14100"/>
          <ac:spMkLst>
            <pc:docMk/>
            <pc:sldMk cId="0" sldId="262"/>
            <ac:spMk id="12" creationId="{BB47AD6A-6248-4E0A-B3A3-E94415D85107}"/>
          </ac:spMkLst>
        </pc:spChg>
      </pc:sldChg>
      <pc:sldChg chg="modNotesTx">
        <pc:chgData name="Shauna Doerksen" userId="0a081450-8ca8-4a20-8cfe-026cfbe8670e" providerId="ADAL" clId="{F6E00496-8EC2-4FBC-9C31-FE53ED2B7F64}" dt="2021-10-17T22:33:02.676" v="167" actId="20577"/>
        <pc:sldMkLst>
          <pc:docMk/>
          <pc:sldMk cId="0" sldId="270"/>
        </pc:sldMkLst>
      </pc:sldChg>
      <pc:sldChg chg="modNotesTx">
        <pc:chgData name="Shauna Doerksen" userId="0a081450-8ca8-4a20-8cfe-026cfbe8670e" providerId="ADAL" clId="{F6E00496-8EC2-4FBC-9C31-FE53ED2B7F64}" dt="2021-10-17T23:03:32.559" v="1894" actId="20577"/>
        <pc:sldMkLst>
          <pc:docMk/>
          <pc:sldMk cId="0" sldId="324"/>
        </pc:sldMkLst>
      </pc:sldChg>
      <pc:sldChg chg="modSp modAnim">
        <pc:chgData name="Shauna Doerksen" userId="0a081450-8ca8-4a20-8cfe-026cfbe8670e" providerId="ADAL" clId="{F6E00496-8EC2-4FBC-9C31-FE53ED2B7F64}" dt="2021-10-17T22:55:22.380" v="1195" actId="255"/>
        <pc:sldMkLst>
          <pc:docMk/>
          <pc:sldMk cId="0" sldId="325"/>
        </pc:sldMkLst>
        <pc:spChg chg="mod">
          <ac:chgData name="Shauna Doerksen" userId="0a081450-8ca8-4a20-8cfe-026cfbe8670e" providerId="ADAL" clId="{F6E00496-8EC2-4FBC-9C31-FE53ED2B7F64}" dt="2021-10-17T22:55:22.380" v="1195" actId="255"/>
          <ac:spMkLst>
            <pc:docMk/>
            <pc:sldMk cId="0" sldId="325"/>
            <ac:spMk id="16387" creationId="{0BA30FF6-4B97-4C6B-B4BC-5D3E04794FD0}"/>
          </ac:spMkLst>
        </pc:spChg>
      </pc:sldChg>
      <pc:sldChg chg="modNotesTx">
        <pc:chgData name="Shauna Doerksen" userId="0a081450-8ca8-4a20-8cfe-026cfbe8670e" providerId="ADAL" clId="{F6E00496-8EC2-4FBC-9C31-FE53ED2B7F64}" dt="2021-10-17T22:33:28.228" v="199" actId="20577"/>
        <pc:sldMkLst>
          <pc:docMk/>
          <pc:sldMk cId="0" sldId="382"/>
        </pc:sldMkLst>
      </pc:sldChg>
      <pc:sldChg chg="modNotesTx">
        <pc:chgData name="Shauna Doerksen" userId="0a081450-8ca8-4a20-8cfe-026cfbe8670e" providerId="ADAL" clId="{F6E00496-8EC2-4FBC-9C31-FE53ED2B7F64}" dt="2021-10-17T22:40:04.585" v="772" actId="20577"/>
        <pc:sldMkLst>
          <pc:docMk/>
          <pc:sldMk cId="0" sldId="434"/>
        </pc:sldMkLst>
      </pc:sldChg>
      <pc:sldChg chg="modNotesTx">
        <pc:chgData name="Shauna Doerksen" userId="0a081450-8ca8-4a20-8cfe-026cfbe8670e" providerId="ADAL" clId="{F6E00496-8EC2-4FBC-9C31-FE53ED2B7F64}" dt="2021-10-17T22:34:11.353" v="204" actId="20577"/>
        <pc:sldMkLst>
          <pc:docMk/>
          <pc:sldMk cId="0" sldId="468"/>
        </pc:sldMkLst>
      </pc:sldChg>
      <pc:sldChg chg="modSp modNotesTx">
        <pc:chgData name="Shauna Doerksen" userId="0a081450-8ca8-4a20-8cfe-026cfbe8670e" providerId="ADAL" clId="{F6E00496-8EC2-4FBC-9C31-FE53ED2B7F64}" dt="2021-10-17T23:10:02.327" v="1914" actId="20577"/>
        <pc:sldMkLst>
          <pc:docMk/>
          <pc:sldMk cId="0" sldId="471"/>
        </pc:sldMkLst>
        <pc:spChg chg="mod">
          <ac:chgData name="Shauna Doerksen" userId="0a081450-8ca8-4a20-8cfe-026cfbe8670e" providerId="ADAL" clId="{F6E00496-8EC2-4FBC-9C31-FE53ED2B7F64}" dt="2021-10-17T23:09:58.503" v="1906" actId="20577"/>
          <ac:spMkLst>
            <pc:docMk/>
            <pc:sldMk cId="0" sldId="471"/>
            <ac:spMk id="95235" creationId="{5D27B092-C345-49B0-8C6B-6CDF4D7F1014}"/>
          </ac:spMkLst>
        </pc:spChg>
      </pc:sldChg>
      <pc:sldChg chg="add del">
        <pc:chgData name="Shauna Doerksen" userId="0a081450-8ca8-4a20-8cfe-026cfbe8670e" providerId="ADAL" clId="{F6E00496-8EC2-4FBC-9C31-FE53ED2B7F64}" dt="2021-10-17T22:51:39.606" v="1124" actId="2696"/>
        <pc:sldMkLst>
          <pc:docMk/>
          <pc:sldMk cId="2868741037" sldId="475"/>
        </pc:sldMkLst>
      </pc:sldChg>
      <pc:sldChg chg="modAnim">
        <pc:chgData name="Shauna Doerksen" userId="0a081450-8ca8-4a20-8cfe-026cfbe8670e" providerId="ADAL" clId="{F6E00496-8EC2-4FBC-9C31-FE53ED2B7F64}" dt="2021-10-17T23:12:36.751" v="1949"/>
        <pc:sldMkLst>
          <pc:docMk/>
          <pc:sldMk cId="0" sldId="482"/>
        </pc:sldMkLst>
      </pc:sldChg>
      <pc:sldChg chg="modAnim">
        <pc:chgData name="Shauna Doerksen" userId="0a081450-8ca8-4a20-8cfe-026cfbe8670e" providerId="ADAL" clId="{F6E00496-8EC2-4FBC-9C31-FE53ED2B7F64}" dt="2021-10-17T23:13:01.955" v="1953"/>
        <pc:sldMkLst>
          <pc:docMk/>
          <pc:sldMk cId="0" sldId="483"/>
        </pc:sldMkLst>
      </pc:sldChg>
      <pc:sldChg chg="modNotesTx">
        <pc:chgData name="Shauna Doerksen" userId="0a081450-8ca8-4a20-8cfe-026cfbe8670e" providerId="ADAL" clId="{F6E00496-8EC2-4FBC-9C31-FE53ED2B7F64}" dt="2021-10-17T22:26:41.948" v="36" actId="20577"/>
        <pc:sldMkLst>
          <pc:docMk/>
          <pc:sldMk cId="0" sldId="489"/>
        </pc:sldMkLst>
      </pc:sldChg>
      <pc:sldChg chg="addSp delSp modSp">
        <pc:chgData name="Shauna Doerksen" userId="0a081450-8ca8-4a20-8cfe-026cfbe8670e" providerId="ADAL" clId="{F6E00496-8EC2-4FBC-9C31-FE53ED2B7F64}" dt="2021-10-17T22:53:40.300" v="1147" actId="1038"/>
        <pc:sldMkLst>
          <pc:docMk/>
          <pc:sldMk cId="0" sldId="490"/>
        </pc:sldMkLst>
        <pc:spChg chg="ord">
          <ac:chgData name="Shauna Doerksen" userId="0a081450-8ca8-4a20-8cfe-026cfbe8670e" providerId="ADAL" clId="{F6E00496-8EC2-4FBC-9C31-FE53ED2B7F64}" dt="2021-10-17T22:51:33.122" v="1122" actId="166"/>
          <ac:spMkLst>
            <pc:docMk/>
            <pc:sldMk cId="0" sldId="490"/>
            <ac:spMk id="7" creationId="{6B16AEA9-5B40-4AED-8820-EBE9B75C6E97}"/>
          </ac:spMkLst>
        </pc:spChg>
        <pc:spChg chg="add del mod">
          <ac:chgData name="Shauna Doerksen" userId="0a081450-8ca8-4a20-8cfe-026cfbe8670e" providerId="ADAL" clId="{F6E00496-8EC2-4FBC-9C31-FE53ED2B7F64}" dt="2021-10-17T22:47:42.486" v="1084" actId="478"/>
          <ac:spMkLst>
            <pc:docMk/>
            <pc:sldMk cId="0" sldId="490"/>
            <ac:spMk id="9" creationId="{8B0CA67A-69D0-4088-A7B8-08D41D77D72D}"/>
          </ac:spMkLst>
        </pc:spChg>
        <pc:spChg chg="add mod ord">
          <ac:chgData name="Shauna Doerksen" userId="0a081450-8ca8-4a20-8cfe-026cfbe8670e" providerId="ADAL" clId="{F6E00496-8EC2-4FBC-9C31-FE53ED2B7F64}" dt="2021-10-17T22:53:40.300" v="1147" actId="1038"/>
          <ac:spMkLst>
            <pc:docMk/>
            <pc:sldMk cId="0" sldId="490"/>
            <ac:spMk id="10" creationId="{7BA52331-A3E2-4E48-8C86-9F3D2CDD1071}"/>
          </ac:spMkLst>
        </pc:spChg>
        <pc:spChg chg="add mod">
          <ac:chgData name="Shauna Doerksen" userId="0a081450-8ca8-4a20-8cfe-026cfbe8670e" providerId="ADAL" clId="{F6E00496-8EC2-4FBC-9C31-FE53ED2B7F64}" dt="2021-10-17T22:53:11.433" v="1139" actId="1076"/>
          <ac:spMkLst>
            <pc:docMk/>
            <pc:sldMk cId="0" sldId="490"/>
            <ac:spMk id="11" creationId="{327AD16B-50E0-4DD1-BD1C-5129FC077F48}"/>
          </ac:spMkLst>
        </pc:spChg>
        <pc:spChg chg="add mod ord">
          <ac:chgData name="Shauna Doerksen" userId="0a081450-8ca8-4a20-8cfe-026cfbe8670e" providerId="ADAL" clId="{F6E00496-8EC2-4FBC-9C31-FE53ED2B7F64}" dt="2021-10-17T22:51:28.393" v="1121" actId="688"/>
          <ac:spMkLst>
            <pc:docMk/>
            <pc:sldMk cId="0" sldId="490"/>
            <ac:spMk id="12" creationId="{E73D1909-DD84-45CF-948C-205EA3BFA82C}"/>
          </ac:spMkLst>
        </pc:spChg>
      </pc:sldChg>
      <pc:sldChg chg="ord">
        <pc:chgData name="Shauna Doerksen" userId="0a081450-8ca8-4a20-8cfe-026cfbe8670e" providerId="ADAL" clId="{F6E00496-8EC2-4FBC-9C31-FE53ED2B7F64}" dt="2021-10-17T22:59:35.106" v="1239"/>
        <pc:sldMkLst>
          <pc:docMk/>
          <pc:sldMk cId="0" sldId="492"/>
        </pc:sldMkLst>
      </pc:sldChg>
      <pc:sldChg chg="modNotesTx">
        <pc:chgData name="Shauna Doerksen" userId="0a081450-8ca8-4a20-8cfe-026cfbe8670e" providerId="ADAL" clId="{F6E00496-8EC2-4FBC-9C31-FE53ED2B7F64}" dt="2021-10-17T22:34:51.910" v="259" actId="20577"/>
        <pc:sldMkLst>
          <pc:docMk/>
          <pc:sldMk cId="0" sldId="493"/>
        </pc:sldMkLst>
      </pc:sldChg>
      <pc:sldChg chg="modNotesTx">
        <pc:chgData name="Shauna Doerksen" userId="0a081450-8ca8-4a20-8cfe-026cfbe8670e" providerId="ADAL" clId="{F6E00496-8EC2-4FBC-9C31-FE53ED2B7F64}" dt="2021-10-17T22:44:18.472" v="915" actId="6549"/>
        <pc:sldMkLst>
          <pc:docMk/>
          <pc:sldMk cId="0" sldId="498"/>
        </pc:sldMkLst>
      </pc:sldChg>
      <pc:sldChg chg="modNotesTx">
        <pc:chgData name="Shauna Doerksen" userId="0a081450-8ca8-4a20-8cfe-026cfbe8670e" providerId="ADAL" clId="{F6E00496-8EC2-4FBC-9C31-FE53ED2B7F64}" dt="2021-10-17T22:39:37.591" v="755" actId="20577"/>
        <pc:sldMkLst>
          <pc:docMk/>
          <pc:sldMk cId="367276039" sldId="515"/>
        </pc:sldMkLst>
      </pc:sldChg>
      <pc:sldChg chg="modNotesTx">
        <pc:chgData name="Shauna Doerksen" userId="0a081450-8ca8-4a20-8cfe-026cfbe8670e" providerId="ADAL" clId="{F6E00496-8EC2-4FBC-9C31-FE53ED2B7F64}" dt="2021-10-17T22:38:11.575" v="716" actId="20577"/>
        <pc:sldMkLst>
          <pc:docMk/>
          <pc:sldMk cId="2012492432" sldId="518"/>
        </pc:sldMkLst>
      </pc:sldChg>
      <pc:sldChg chg="modNotesTx">
        <pc:chgData name="Shauna Doerksen" userId="0a081450-8ca8-4a20-8cfe-026cfbe8670e" providerId="ADAL" clId="{F6E00496-8EC2-4FBC-9C31-FE53ED2B7F64}" dt="2021-10-17T22:43:37.949" v="914" actId="20577"/>
        <pc:sldMkLst>
          <pc:docMk/>
          <pc:sldMk cId="0" sldId="553"/>
        </pc:sldMkLst>
      </pc:sldChg>
      <pc:sldChg chg="modSp">
        <pc:chgData name="Shauna Doerksen" userId="0a081450-8ca8-4a20-8cfe-026cfbe8670e" providerId="ADAL" clId="{F6E00496-8EC2-4FBC-9C31-FE53ED2B7F64}" dt="2021-10-17T22:41:50.335" v="816" actId="20577"/>
        <pc:sldMkLst>
          <pc:docMk/>
          <pc:sldMk cId="0" sldId="587"/>
        </pc:sldMkLst>
        <pc:graphicFrameChg chg="mod">
          <ac:chgData name="Shauna Doerksen" userId="0a081450-8ca8-4a20-8cfe-026cfbe8670e" providerId="ADAL" clId="{F6E00496-8EC2-4FBC-9C31-FE53ED2B7F64}" dt="2021-10-17T22:41:50.335" v="816" actId="20577"/>
          <ac:graphicFrameMkLst>
            <pc:docMk/>
            <pc:sldMk cId="0" sldId="587"/>
            <ac:graphicFrameMk id="5" creationId="{BB1C4CA9-49BA-4540-9BDE-11A46C84B4B1}"/>
          </ac:graphicFrameMkLst>
        </pc:graphicFrameChg>
      </pc:sldChg>
      <pc:sldChg chg="modNotesTx">
        <pc:chgData name="Shauna Doerksen" userId="0a081450-8ca8-4a20-8cfe-026cfbe8670e" providerId="ADAL" clId="{F6E00496-8EC2-4FBC-9C31-FE53ED2B7F64}" dt="2021-10-17T22:42:52.529" v="844" actId="20577"/>
        <pc:sldMkLst>
          <pc:docMk/>
          <pc:sldMk cId="0" sldId="588"/>
        </pc:sldMkLst>
      </pc:sldChg>
      <pc:sldChg chg="modSp">
        <pc:chgData name="Shauna Doerksen" userId="0a081450-8ca8-4a20-8cfe-026cfbe8670e" providerId="ADAL" clId="{F6E00496-8EC2-4FBC-9C31-FE53ED2B7F64}" dt="2021-10-17T23:10:45.598" v="1944" actId="20577"/>
        <pc:sldMkLst>
          <pc:docMk/>
          <pc:sldMk cId="220253761" sldId="594"/>
        </pc:sldMkLst>
        <pc:spChg chg="mod">
          <ac:chgData name="Shauna Doerksen" userId="0a081450-8ca8-4a20-8cfe-026cfbe8670e" providerId="ADAL" clId="{F6E00496-8EC2-4FBC-9C31-FE53ED2B7F64}" dt="2021-10-17T23:10:41.623" v="1932" actId="20577"/>
          <ac:spMkLst>
            <pc:docMk/>
            <pc:sldMk cId="220253761" sldId="594"/>
            <ac:spMk id="4" creationId="{1A1FBDEF-CD2B-407E-823B-1FF4B23A5940}"/>
          </ac:spMkLst>
        </pc:spChg>
        <pc:spChg chg="mod">
          <ac:chgData name="Shauna Doerksen" userId="0a081450-8ca8-4a20-8cfe-026cfbe8670e" providerId="ADAL" clId="{F6E00496-8EC2-4FBC-9C31-FE53ED2B7F64}" dt="2021-10-17T23:10:45.598" v="1944" actId="20577"/>
          <ac:spMkLst>
            <pc:docMk/>
            <pc:sldMk cId="220253761" sldId="594"/>
            <ac:spMk id="5" creationId="{4D4D16D1-4072-40BF-8A58-657DAD0419F3}"/>
          </ac:spMkLst>
        </pc:spChg>
      </pc:sldChg>
      <pc:sldChg chg="modNotesTx">
        <pc:chgData name="Shauna Doerksen" userId="0a081450-8ca8-4a20-8cfe-026cfbe8670e" providerId="ADAL" clId="{F6E00496-8EC2-4FBC-9C31-FE53ED2B7F64}" dt="2021-10-17T22:43:26.362" v="885" actId="20577"/>
        <pc:sldMkLst>
          <pc:docMk/>
          <pc:sldMk cId="2239703870" sldId="595"/>
        </pc:sldMkLst>
      </pc:sldChg>
      <pc:sldChg chg="modNotesTx">
        <pc:chgData name="Shauna Doerksen" userId="0a081450-8ca8-4a20-8cfe-026cfbe8670e" providerId="ADAL" clId="{F6E00496-8EC2-4FBC-9C31-FE53ED2B7F64}" dt="2021-10-17T22:41:23.194" v="805" actId="20577"/>
        <pc:sldMkLst>
          <pc:docMk/>
          <pc:sldMk cId="1556798975" sldId="600"/>
        </pc:sldMkLst>
      </pc:sldChg>
      <pc:sldChg chg="modSp">
        <pc:chgData name="Shauna Doerksen" userId="0a081450-8ca8-4a20-8cfe-026cfbe8670e" providerId="ADAL" clId="{F6E00496-8EC2-4FBC-9C31-FE53ED2B7F64}" dt="2021-10-17T22:21:02.158" v="13" actId="20577"/>
        <pc:sldMkLst>
          <pc:docMk/>
          <pc:sldMk cId="2945264878" sldId="603"/>
        </pc:sldMkLst>
        <pc:spChg chg="mod">
          <ac:chgData name="Shauna Doerksen" userId="0a081450-8ca8-4a20-8cfe-026cfbe8670e" providerId="ADAL" clId="{F6E00496-8EC2-4FBC-9C31-FE53ED2B7F64}" dt="2021-10-17T22:21:02.158" v="13" actId="20577"/>
          <ac:spMkLst>
            <pc:docMk/>
            <pc:sldMk cId="2945264878" sldId="603"/>
            <ac:spMk id="2" creationId="{3D9E03BD-2742-4470-9012-AC7D5D52B818}"/>
          </ac:spMkLst>
        </pc:spChg>
      </pc:sldChg>
      <pc:sldChg chg="modNotesTx">
        <pc:chgData name="Shauna Doerksen" userId="0a081450-8ca8-4a20-8cfe-026cfbe8670e" providerId="ADAL" clId="{F6E00496-8EC2-4FBC-9C31-FE53ED2B7F64}" dt="2021-10-17T22:45:11.710" v="1058" actId="20577"/>
        <pc:sldMkLst>
          <pc:docMk/>
          <pc:sldMk cId="1617914202" sldId="611"/>
        </pc:sldMkLst>
      </pc:sldChg>
      <pc:sldChg chg="del">
        <pc:chgData name="Shauna Doerksen" userId="0a081450-8ca8-4a20-8cfe-026cfbe8670e" providerId="ADAL" clId="{F6E00496-8EC2-4FBC-9C31-FE53ED2B7F64}" dt="2021-10-17T22:51:38.259" v="1123" actId="2696"/>
        <pc:sldMkLst>
          <pc:docMk/>
          <pc:sldMk cId="253783799" sldId="612"/>
        </pc:sldMkLst>
      </pc:sldChg>
    </pc:docChg>
  </pc:docChgLst>
  <pc:docChgLst>
    <pc:chgData name="Shauna Doerksen" userId="0a081450-8ca8-4a20-8cfe-026cfbe8670e" providerId="ADAL" clId="{2A16BAE7-83AC-49D9-99A6-03594D521821}"/>
    <pc:docChg chg="undo redo custSel addSld delSld modSld sldOrd">
      <pc:chgData name="Shauna Doerksen" userId="0a081450-8ca8-4a20-8cfe-026cfbe8670e" providerId="ADAL" clId="{2A16BAE7-83AC-49D9-99A6-03594D521821}" dt="2021-09-20T21:00:21.703" v="12804" actId="20577"/>
      <pc:docMkLst>
        <pc:docMk/>
      </pc:docMkLst>
      <pc:sldChg chg="modNotesTx">
        <pc:chgData name="Shauna Doerksen" userId="0a081450-8ca8-4a20-8cfe-026cfbe8670e" providerId="ADAL" clId="{2A16BAE7-83AC-49D9-99A6-03594D521821}" dt="2021-09-20T20:15:36.649" v="12440" actId="20577"/>
        <pc:sldMkLst>
          <pc:docMk/>
          <pc:sldMk cId="0" sldId="256"/>
        </pc:sldMkLst>
      </pc:sldChg>
      <pc:sldChg chg="modSp modAnim">
        <pc:chgData name="Shauna Doerksen" userId="0a081450-8ca8-4a20-8cfe-026cfbe8670e" providerId="ADAL" clId="{2A16BAE7-83AC-49D9-99A6-03594D521821}" dt="2021-09-20T17:06:13.842" v="4483" actId="1037"/>
        <pc:sldMkLst>
          <pc:docMk/>
          <pc:sldMk cId="0" sldId="258"/>
        </pc:sldMkLst>
        <pc:spChg chg="mod">
          <ac:chgData name="Shauna Doerksen" userId="0a081450-8ca8-4a20-8cfe-026cfbe8670e" providerId="ADAL" clId="{2A16BAE7-83AC-49D9-99A6-03594D521821}" dt="2021-09-16T21:33:31.543" v="83"/>
          <ac:spMkLst>
            <pc:docMk/>
            <pc:sldMk cId="0" sldId="258"/>
            <ac:spMk id="2" creationId="{351DA23E-EA6D-4ABE-AE12-B2641E6C907B}"/>
          </ac:spMkLst>
        </pc:spChg>
        <pc:spChg chg="mod">
          <ac:chgData name="Shauna Doerksen" userId="0a081450-8ca8-4a20-8cfe-026cfbe8670e" providerId="ADAL" clId="{2A16BAE7-83AC-49D9-99A6-03594D521821}" dt="2021-09-16T21:32:37.838" v="76" actId="255"/>
          <ac:spMkLst>
            <pc:docMk/>
            <pc:sldMk cId="0" sldId="258"/>
            <ac:spMk id="3" creationId="{28CBF08F-659C-4F55-B8C5-E8AF314A54F7}"/>
          </ac:spMkLst>
        </pc:spChg>
        <pc:spChg chg="mod">
          <ac:chgData name="Shauna Doerksen" userId="0a081450-8ca8-4a20-8cfe-026cfbe8670e" providerId="ADAL" clId="{2A16BAE7-83AC-49D9-99A6-03594D521821}" dt="2021-09-20T17:06:13.842" v="4483" actId="1037"/>
          <ac:spMkLst>
            <pc:docMk/>
            <pc:sldMk cId="0" sldId="258"/>
            <ac:spMk id="8" creationId="{8F39F59B-C507-43B9-8270-4CBC021A395B}"/>
          </ac:spMkLst>
        </pc:spChg>
      </pc:sldChg>
      <pc:sldChg chg="addSp modSp modAnim">
        <pc:chgData name="Shauna Doerksen" userId="0a081450-8ca8-4a20-8cfe-026cfbe8670e" providerId="ADAL" clId="{2A16BAE7-83AC-49D9-99A6-03594D521821}" dt="2021-09-20T19:37:10.522" v="11517"/>
        <pc:sldMkLst>
          <pc:docMk/>
          <pc:sldMk cId="0" sldId="260"/>
        </pc:sldMkLst>
        <pc:spChg chg="mod">
          <ac:chgData name="Shauna Doerksen" userId="0a081450-8ca8-4a20-8cfe-026cfbe8670e" providerId="ADAL" clId="{2A16BAE7-83AC-49D9-99A6-03594D521821}" dt="2021-09-16T21:38:15.063" v="136"/>
          <ac:spMkLst>
            <pc:docMk/>
            <pc:sldMk cId="0" sldId="260"/>
            <ac:spMk id="4" creationId="{1FD06B59-884E-4423-A759-A99E38A66592}"/>
          </ac:spMkLst>
        </pc:spChg>
        <pc:spChg chg="mod ord">
          <ac:chgData name="Shauna Doerksen" userId="0a081450-8ca8-4a20-8cfe-026cfbe8670e" providerId="ADAL" clId="{2A16BAE7-83AC-49D9-99A6-03594D521821}" dt="2021-09-20T19:35:50.381" v="11507" actId="207"/>
          <ac:spMkLst>
            <pc:docMk/>
            <pc:sldMk cId="0" sldId="260"/>
            <ac:spMk id="6" creationId="{1171C29F-A296-4258-AAA1-7FFADC5B3333}"/>
          </ac:spMkLst>
        </pc:spChg>
        <pc:spChg chg="add mod ord">
          <ac:chgData name="Shauna Doerksen" userId="0a081450-8ca8-4a20-8cfe-026cfbe8670e" providerId="ADAL" clId="{2A16BAE7-83AC-49D9-99A6-03594D521821}" dt="2021-09-20T19:36:37.331" v="11513" actId="20577"/>
          <ac:spMkLst>
            <pc:docMk/>
            <pc:sldMk cId="0" sldId="260"/>
            <ac:spMk id="10" creationId="{BA3B0A63-6318-47EC-A6BC-687AF79EBF0E}"/>
          </ac:spMkLst>
        </pc:spChg>
        <pc:spChg chg="add mod">
          <ac:chgData name="Shauna Doerksen" userId="0a081450-8ca8-4a20-8cfe-026cfbe8670e" providerId="ADAL" clId="{2A16BAE7-83AC-49D9-99A6-03594D521821}" dt="2021-09-20T19:35:59.945" v="11509" actId="1076"/>
          <ac:spMkLst>
            <pc:docMk/>
            <pc:sldMk cId="0" sldId="260"/>
            <ac:spMk id="11" creationId="{0A4FBF8B-9AEC-44A4-B616-4E5B78781AF8}"/>
          </ac:spMkLst>
        </pc:spChg>
      </pc:sldChg>
      <pc:sldChg chg="modSp">
        <pc:chgData name="Shauna Doerksen" userId="0a081450-8ca8-4a20-8cfe-026cfbe8670e" providerId="ADAL" clId="{2A16BAE7-83AC-49D9-99A6-03594D521821}" dt="2021-09-16T21:38:17.969" v="137"/>
        <pc:sldMkLst>
          <pc:docMk/>
          <pc:sldMk cId="0" sldId="261"/>
        </pc:sldMkLst>
        <pc:spChg chg="mod">
          <ac:chgData name="Shauna Doerksen" userId="0a081450-8ca8-4a20-8cfe-026cfbe8670e" providerId="ADAL" clId="{2A16BAE7-83AC-49D9-99A6-03594D521821}" dt="2021-09-16T21:38:17.969" v="137"/>
          <ac:spMkLst>
            <pc:docMk/>
            <pc:sldMk cId="0" sldId="261"/>
            <ac:spMk id="2" creationId="{D148A8D6-0EBB-4347-AF02-DA2A09072951}"/>
          </ac:spMkLst>
        </pc:spChg>
      </pc:sldChg>
      <pc:sldChg chg="modSp modAnim">
        <pc:chgData name="Shauna Doerksen" userId="0a081450-8ca8-4a20-8cfe-026cfbe8670e" providerId="ADAL" clId="{2A16BAE7-83AC-49D9-99A6-03594D521821}" dt="2021-09-20T20:59:57.449" v="12784" actId="20577"/>
        <pc:sldMkLst>
          <pc:docMk/>
          <pc:sldMk cId="0" sldId="262"/>
        </pc:sldMkLst>
        <pc:spChg chg="mod">
          <ac:chgData name="Shauna Doerksen" userId="0a081450-8ca8-4a20-8cfe-026cfbe8670e" providerId="ADAL" clId="{2A16BAE7-83AC-49D9-99A6-03594D521821}" dt="2021-09-16T21:38:21.880" v="138"/>
          <ac:spMkLst>
            <pc:docMk/>
            <pc:sldMk cId="0" sldId="262"/>
            <ac:spMk id="7" creationId="{54E825F8-D6D7-449C-A670-799FBA642817}"/>
          </ac:spMkLst>
        </pc:spChg>
        <pc:spChg chg="mod">
          <ac:chgData name="Shauna Doerksen" userId="0a081450-8ca8-4a20-8cfe-026cfbe8670e" providerId="ADAL" clId="{2A16BAE7-83AC-49D9-99A6-03594D521821}" dt="2021-09-20T20:59:57.449" v="12784" actId="20577"/>
          <ac:spMkLst>
            <pc:docMk/>
            <pc:sldMk cId="0" sldId="262"/>
            <ac:spMk id="18434" creationId="{E476AEC5-17B9-4870-A0E6-B10940449C9A}"/>
          </ac:spMkLst>
        </pc:spChg>
      </pc:sldChg>
      <pc:sldChg chg="modSp">
        <pc:chgData name="Shauna Doerksen" userId="0a081450-8ca8-4a20-8cfe-026cfbe8670e" providerId="ADAL" clId="{2A16BAE7-83AC-49D9-99A6-03594D521821}" dt="2021-09-20T20:16:53.564" v="12455" actId="207"/>
        <pc:sldMkLst>
          <pc:docMk/>
          <pc:sldMk cId="0" sldId="263"/>
        </pc:sldMkLst>
        <pc:spChg chg="mod">
          <ac:chgData name="Shauna Doerksen" userId="0a081450-8ca8-4a20-8cfe-026cfbe8670e" providerId="ADAL" clId="{2A16BAE7-83AC-49D9-99A6-03594D521821}" dt="2021-09-16T21:38:34.990" v="141"/>
          <ac:spMkLst>
            <pc:docMk/>
            <pc:sldMk cId="0" sldId="263"/>
            <ac:spMk id="7" creationId="{AA9C1847-FC53-4880-BAE5-CD5CE5F8EE57}"/>
          </ac:spMkLst>
        </pc:spChg>
        <pc:spChg chg="mod">
          <ac:chgData name="Shauna Doerksen" userId="0a081450-8ca8-4a20-8cfe-026cfbe8670e" providerId="ADAL" clId="{2A16BAE7-83AC-49D9-99A6-03594D521821}" dt="2021-09-20T20:16:53.564" v="12455" actId="207"/>
          <ac:spMkLst>
            <pc:docMk/>
            <pc:sldMk cId="0" sldId="263"/>
            <ac:spMk id="16386" creationId="{23C51E4F-5940-461D-85BC-F59467666159}"/>
          </ac:spMkLst>
        </pc:spChg>
      </pc:sldChg>
      <pc:sldChg chg="modSp">
        <pc:chgData name="Shauna Doerksen" userId="0a081450-8ca8-4a20-8cfe-026cfbe8670e" providerId="ADAL" clId="{2A16BAE7-83AC-49D9-99A6-03594D521821}" dt="2021-09-20T20:20:20.864" v="12521" actId="207"/>
        <pc:sldMkLst>
          <pc:docMk/>
          <pc:sldMk cId="0" sldId="265"/>
        </pc:sldMkLst>
        <pc:spChg chg="mod">
          <ac:chgData name="Shauna Doerksen" userId="0a081450-8ca8-4a20-8cfe-026cfbe8670e" providerId="ADAL" clId="{2A16BAE7-83AC-49D9-99A6-03594D521821}" dt="2021-09-16T21:45:42.766" v="261"/>
          <ac:spMkLst>
            <pc:docMk/>
            <pc:sldMk cId="0" sldId="265"/>
            <ac:spMk id="2" creationId="{E141BC52-9592-446B-BF04-DBE2E0266A51}"/>
          </ac:spMkLst>
        </pc:spChg>
        <pc:spChg chg="mod">
          <ac:chgData name="Shauna Doerksen" userId="0a081450-8ca8-4a20-8cfe-026cfbe8670e" providerId="ADAL" clId="{2A16BAE7-83AC-49D9-99A6-03594D521821}" dt="2021-09-16T21:45:54.102" v="272" actId="20577"/>
          <ac:spMkLst>
            <pc:docMk/>
            <pc:sldMk cId="0" sldId="265"/>
            <ac:spMk id="5" creationId="{B1B63118-DAC4-40F4-A962-000491E3E148}"/>
          </ac:spMkLst>
        </pc:spChg>
        <pc:spChg chg="mod">
          <ac:chgData name="Shauna Doerksen" userId="0a081450-8ca8-4a20-8cfe-026cfbe8670e" providerId="ADAL" clId="{2A16BAE7-83AC-49D9-99A6-03594D521821}" dt="2021-09-20T20:20:20.864" v="12521" actId="207"/>
          <ac:spMkLst>
            <pc:docMk/>
            <pc:sldMk cId="0" sldId="265"/>
            <ac:spMk id="29699" creationId="{81DB94F3-911A-40DB-B358-2690177E39FA}"/>
          </ac:spMkLst>
        </pc:spChg>
      </pc:sldChg>
      <pc:sldChg chg="modSp modNotesTx">
        <pc:chgData name="Shauna Doerksen" userId="0a081450-8ca8-4a20-8cfe-026cfbe8670e" providerId="ADAL" clId="{2A16BAE7-83AC-49D9-99A6-03594D521821}" dt="2021-09-20T19:55:01.292" v="11894" actId="114"/>
        <pc:sldMkLst>
          <pc:docMk/>
          <pc:sldMk cId="0" sldId="268"/>
        </pc:sldMkLst>
        <pc:spChg chg="mod">
          <ac:chgData name="Shauna Doerksen" userId="0a081450-8ca8-4a20-8cfe-026cfbe8670e" providerId="ADAL" clId="{2A16BAE7-83AC-49D9-99A6-03594D521821}" dt="2021-09-20T19:55:01.292" v="11894" actId="114"/>
          <ac:spMkLst>
            <pc:docMk/>
            <pc:sldMk cId="0" sldId="268"/>
            <ac:spMk id="4" creationId="{9BC2721E-DAF0-4299-81E0-182B0AF92A70}"/>
          </ac:spMkLst>
        </pc:spChg>
        <pc:spChg chg="mod">
          <ac:chgData name="Shauna Doerksen" userId="0a081450-8ca8-4a20-8cfe-026cfbe8670e" providerId="ADAL" clId="{2A16BAE7-83AC-49D9-99A6-03594D521821}" dt="2021-09-20T14:25:46.954" v="1172"/>
          <ac:spMkLst>
            <pc:docMk/>
            <pc:sldMk cId="0" sldId="268"/>
            <ac:spMk id="7" creationId="{D3ECC5E3-5513-4204-BC51-3B4DF32A4B54}"/>
          </ac:spMkLst>
        </pc:spChg>
      </pc:sldChg>
      <pc:sldChg chg="modSp modNotesTx">
        <pc:chgData name="Shauna Doerksen" userId="0a081450-8ca8-4a20-8cfe-026cfbe8670e" providerId="ADAL" clId="{2A16BAE7-83AC-49D9-99A6-03594D521821}" dt="2021-09-20T20:16:57.627" v="12456" actId="207"/>
        <pc:sldMkLst>
          <pc:docMk/>
          <pc:sldMk cId="0" sldId="270"/>
        </pc:sldMkLst>
        <pc:spChg chg="mod">
          <ac:chgData name="Shauna Doerksen" userId="0a081450-8ca8-4a20-8cfe-026cfbe8670e" providerId="ADAL" clId="{2A16BAE7-83AC-49D9-99A6-03594D521821}" dt="2021-09-20T20:16:57.627" v="12456" actId="207"/>
          <ac:spMkLst>
            <pc:docMk/>
            <pc:sldMk cId="0" sldId="270"/>
            <ac:spMk id="3" creationId="{B363AE18-9A75-400D-95FE-13E567A0C206}"/>
          </ac:spMkLst>
        </pc:spChg>
        <pc:spChg chg="mod">
          <ac:chgData name="Shauna Doerksen" userId="0a081450-8ca8-4a20-8cfe-026cfbe8670e" providerId="ADAL" clId="{2A16BAE7-83AC-49D9-99A6-03594D521821}" dt="2021-09-16T21:39:29.853" v="152"/>
          <ac:spMkLst>
            <pc:docMk/>
            <pc:sldMk cId="0" sldId="270"/>
            <ac:spMk id="6" creationId="{859160D2-1A3F-4D3D-8801-8F8A66B355D9}"/>
          </ac:spMkLst>
        </pc:spChg>
      </pc:sldChg>
      <pc:sldChg chg="modSp">
        <pc:chgData name="Shauna Doerksen" userId="0a081450-8ca8-4a20-8cfe-026cfbe8670e" providerId="ADAL" clId="{2A16BAE7-83AC-49D9-99A6-03594D521821}" dt="2021-09-20T14:25:55.471" v="1175"/>
        <pc:sldMkLst>
          <pc:docMk/>
          <pc:sldMk cId="0" sldId="295"/>
        </pc:sldMkLst>
        <pc:spChg chg="mod">
          <ac:chgData name="Shauna Doerksen" userId="0a081450-8ca8-4a20-8cfe-026cfbe8670e" providerId="ADAL" clId="{2A16BAE7-83AC-49D9-99A6-03594D521821}" dt="2021-09-20T14:25:53.641" v="1174"/>
          <ac:spMkLst>
            <pc:docMk/>
            <pc:sldMk cId="0" sldId="295"/>
            <ac:spMk id="4" creationId="{83BD3430-0F8D-4200-BA53-232E050E954B}"/>
          </ac:spMkLst>
        </pc:spChg>
        <pc:spChg chg="mod">
          <ac:chgData name="Shauna Doerksen" userId="0a081450-8ca8-4a20-8cfe-026cfbe8670e" providerId="ADAL" clId="{2A16BAE7-83AC-49D9-99A6-03594D521821}" dt="2021-09-20T14:25:55.471" v="1175"/>
          <ac:spMkLst>
            <pc:docMk/>
            <pc:sldMk cId="0" sldId="295"/>
            <ac:spMk id="5" creationId="{E9F02266-06D1-40BF-9DEB-D50F23D9E060}"/>
          </ac:spMkLst>
        </pc:spChg>
      </pc:sldChg>
      <pc:sldChg chg="modSp">
        <pc:chgData name="Shauna Doerksen" userId="0a081450-8ca8-4a20-8cfe-026cfbe8670e" providerId="ADAL" clId="{2A16BAE7-83AC-49D9-99A6-03594D521821}" dt="2021-09-16T21:34:39.017" v="95" actId="6549"/>
        <pc:sldMkLst>
          <pc:docMk/>
          <pc:sldMk cId="0" sldId="324"/>
        </pc:sldMkLst>
        <pc:spChg chg="mod">
          <ac:chgData name="Shauna Doerksen" userId="0a081450-8ca8-4a20-8cfe-026cfbe8670e" providerId="ADAL" clId="{2A16BAE7-83AC-49D9-99A6-03594D521821}" dt="2021-09-16T21:33:53.313" v="86"/>
          <ac:spMkLst>
            <pc:docMk/>
            <pc:sldMk cId="0" sldId="324"/>
            <ac:spMk id="2" creationId="{F1EAFA82-931B-454E-A521-179204F8891E}"/>
          </ac:spMkLst>
        </pc:spChg>
        <pc:spChg chg="mod">
          <ac:chgData name="Shauna Doerksen" userId="0a081450-8ca8-4a20-8cfe-026cfbe8670e" providerId="ADAL" clId="{2A16BAE7-83AC-49D9-99A6-03594D521821}" dt="2021-09-16T21:34:17.285" v="89" actId="1076"/>
          <ac:spMkLst>
            <pc:docMk/>
            <pc:sldMk cId="0" sldId="324"/>
            <ac:spMk id="10" creationId="{474A0211-3BE2-4B9A-9D35-DE9DAEE74C27}"/>
          </ac:spMkLst>
        </pc:spChg>
        <pc:spChg chg="mod">
          <ac:chgData name="Shauna Doerksen" userId="0a081450-8ca8-4a20-8cfe-026cfbe8670e" providerId="ADAL" clId="{2A16BAE7-83AC-49D9-99A6-03594D521821}" dt="2021-09-16T21:34:01.937" v="87"/>
          <ac:spMkLst>
            <pc:docMk/>
            <pc:sldMk cId="0" sldId="324"/>
            <ac:spMk id="13" creationId="{487D486E-1C55-4E08-9758-62972263CB20}"/>
          </ac:spMkLst>
        </pc:spChg>
        <pc:spChg chg="mod">
          <ac:chgData name="Shauna Doerksen" userId="0a081450-8ca8-4a20-8cfe-026cfbe8670e" providerId="ADAL" clId="{2A16BAE7-83AC-49D9-99A6-03594D521821}" dt="2021-09-16T21:34:27.329" v="90" actId="1076"/>
          <ac:spMkLst>
            <pc:docMk/>
            <pc:sldMk cId="0" sldId="324"/>
            <ac:spMk id="17" creationId="{9750C848-3963-4BF5-BE37-9A1B2B62F48A}"/>
          </ac:spMkLst>
        </pc:spChg>
        <pc:spChg chg="mod">
          <ac:chgData name="Shauna Doerksen" userId="0a081450-8ca8-4a20-8cfe-026cfbe8670e" providerId="ADAL" clId="{2A16BAE7-83AC-49D9-99A6-03594D521821}" dt="2021-09-16T21:34:39.017" v="95" actId="6549"/>
          <ac:spMkLst>
            <pc:docMk/>
            <pc:sldMk cId="0" sldId="324"/>
            <ac:spMk id="20" creationId="{9EF31DC8-21B3-4363-B4B1-24EB509F0EAC}"/>
          </ac:spMkLst>
        </pc:spChg>
      </pc:sldChg>
      <pc:sldChg chg="modSp">
        <pc:chgData name="Shauna Doerksen" userId="0a081450-8ca8-4a20-8cfe-026cfbe8670e" providerId="ADAL" clId="{2A16BAE7-83AC-49D9-99A6-03594D521821}" dt="2021-09-20T20:16:19.186" v="12441" actId="207"/>
        <pc:sldMkLst>
          <pc:docMk/>
          <pc:sldMk cId="0" sldId="325"/>
        </pc:sldMkLst>
        <pc:spChg chg="mod">
          <ac:chgData name="Shauna Doerksen" userId="0a081450-8ca8-4a20-8cfe-026cfbe8670e" providerId="ADAL" clId="{2A16BAE7-83AC-49D9-99A6-03594D521821}" dt="2021-09-16T21:34:45.162" v="96"/>
          <ac:spMkLst>
            <pc:docMk/>
            <pc:sldMk cId="0" sldId="325"/>
            <ac:spMk id="2" creationId="{2434E469-2388-4BC8-B90E-55163ECAD9CA}"/>
          </ac:spMkLst>
        </pc:spChg>
        <pc:spChg chg="mod">
          <ac:chgData name="Shauna Doerksen" userId="0a081450-8ca8-4a20-8cfe-026cfbe8670e" providerId="ADAL" clId="{2A16BAE7-83AC-49D9-99A6-03594D521821}" dt="2021-09-20T20:16:19.186" v="12441" actId="207"/>
          <ac:spMkLst>
            <pc:docMk/>
            <pc:sldMk cId="0" sldId="325"/>
            <ac:spMk id="16387" creationId="{0BA30FF6-4B97-4C6B-B4BC-5D3E04794FD0}"/>
          </ac:spMkLst>
        </pc:spChg>
      </pc:sldChg>
      <pc:sldChg chg="modSp modAnim">
        <pc:chgData name="Shauna Doerksen" userId="0a081450-8ca8-4a20-8cfe-026cfbe8670e" providerId="ADAL" clId="{2A16BAE7-83AC-49D9-99A6-03594D521821}" dt="2021-09-20T20:22:09.350" v="12541" actId="207"/>
        <pc:sldMkLst>
          <pc:docMk/>
          <pc:sldMk cId="0" sldId="331"/>
        </pc:sldMkLst>
        <pc:spChg chg="mod">
          <ac:chgData name="Shauna Doerksen" userId="0a081450-8ca8-4a20-8cfe-026cfbe8670e" providerId="ADAL" clId="{2A16BAE7-83AC-49D9-99A6-03594D521821}" dt="2021-09-20T14:25:50.606" v="1173"/>
          <ac:spMkLst>
            <pc:docMk/>
            <pc:sldMk cId="0" sldId="331"/>
            <ac:spMk id="2" creationId="{EF85D0BC-88D5-49FD-B3C8-3B1E29646404}"/>
          </ac:spMkLst>
        </pc:spChg>
        <pc:spChg chg="mod">
          <ac:chgData name="Shauna Doerksen" userId="0a081450-8ca8-4a20-8cfe-026cfbe8670e" providerId="ADAL" clId="{2A16BAE7-83AC-49D9-99A6-03594D521821}" dt="2021-09-20T20:22:09.350" v="12541" actId="207"/>
          <ac:spMkLst>
            <pc:docMk/>
            <pc:sldMk cId="0" sldId="331"/>
            <ac:spMk id="40963" creationId="{D1D7F0A8-F863-456E-84DA-74B900F5308F}"/>
          </ac:spMkLst>
        </pc:spChg>
      </pc:sldChg>
      <pc:sldChg chg="modSp modNotesTx">
        <pc:chgData name="Shauna Doerksen" userId="0a081450-8ca8-4a20-8cfe-026cfbe8670e" providerId="ADAL" clId="{2A16BAE7-83AC-49D9-99A6-03594D521821}" dt="2021-09-20T17:05:20.862" v="4475" actId="6549"/>
        <pc:sldMkLst>
          <pc:docMk/>
          <pc:sldMk cId="0" sldId="339"/>
        </pc:sldMkLst>
        <pc:spChg chg="mod">
          <ac:chgData name="Shauna Doerksen" userId="0a081450-8ca8-4a20-8cfe-026cfbe8670e" providerId="ADAL" clId="{2A16BAE7-83AC-49D9-99A6-03594D521821}" dt="2021-09-16T21:30:25.429" v="4"/>
          <ac:spMkLst>
            <pc:docMk/>
            <pc:sldMk cId="0" sldId="339"/>
            <ac:spMk id="2" creationId="{EAED9386-C589-43DA-9BC9-9D1F6B4B5130}"/>
          </ac:spMkLst>
        </pc:spChg>
        <pc:spChg chg="mod">
          <ac:chgData name="Shauna Doerksen" userId="0a081450-8ca8-4a20-8cfe-026cfbe8670e" providerId="ADAL" clId="{2A16BAE7-83AC-49D9-99A6-03594D521821}" dt="2021-09-16T21:29:57.580" v="0" actId="12"/>
          <ac:spMkLst>
            <pc:docMk/>
            <pc:sldMk cId="0" sldId="339"/>
            <ac:spMk id="7171" creationId="{C4B0559B-B83C-4E0B-AADE-E65E29BD15D6}"/>
          </ac:spMkLst>
        </pc:spChg>
      </pc:sldChg>
      <pc:sldChg chg="modSp">
        <pc:chgData name="Shauna Doerksen" userId="0a081450-8ca8-4a20-8cfe-026cfbe8670e" providerId="ADAL" clId="{2A16BAE7-83AC-49D9-99A6-03594D521821}" dt="2021-09-20T15:36:00.760" v="2189" actId="1076"/>
        <pc:sldMkLst>
          <pc:docMk/>
          <pc:sldMk cId="0" sldId="374"/>
        </pc:sldMkLst>
        <pc:spChg chg="mod">
          <ac:chgData name="Shauna Doerksen" userId="0a081450-8ca8-4a20-8cfe-026cfbe8670e" providerId="ADAL" clId="{2A16BAE7-83AC-49D9-99A6-03594D521821}" dt="2021-09-20T14:34:51.246" v="1308" actId="1037"/>
          <ac:spMkLst>
            <pc:docMk/>
            <pc:sldMk cId="0" sldId="374"/>
            <ac:spMk id="4" creationId="{E4BC9397-97D2-41FE-95E7-57CEA36A4CFA}"/>
          </ac:spMkLst>
        </pc:spChg>
        <pc:picChg chg="mod">
          <ac:chgData name="Shauna Doerksen" userId="0a081450-8ca8-4a20-8cfe-026cfbe8670e" providerId="ADAL" clId="{2A16BAE7-83AC-49D9-99A6-03594D521821}" dt="2021-09-20T15:36:00.760" v="2189" actId="1076"/>
          <ac:picMkLst>
            <pc:docMk/>
            <pc:sldMk cId="0" sldId="374"/>
            <ac:picMk id="3" creationId="{344AE85D-A805-4B27-A6AE-A33BAE5BE230}"/>
          </ac:picMkLst>
        </pc:picChg>
      </pc:sldChg>
      <pc:sldChg chg="ord modNotesTx">
        <pc:chgData name="Shauna Doerksen" userId="0a081450-8ca8-4a20-8cfe-026cfbe8670e" providerId="ADAL" clId="{2A16BAE7-83AC-49D9-99A6-03594D521821}" dt="2021-09-20T20:14:05.307" v="12334" actId="20577"/>
        <pc:sldMkLst>
          <pc:docMk/>
          <pc:sldMk cId="3481116318" sldId="379"/>
        </pc:sldMkLst>
      </pc:sldChg>
      <pc:sldChg chg="modSp">
        <pc:chgData name="Shauna Doerksen" userId="0a081450-8ca8-4a20-8cfe-026cfbe8670e" providerId="ADAL" clId="{2A16BAE7-83AC-49D9-99A6-03594D521821}" dt="2021-09-20T20:20:12.055" v="12520" actId="20577"/>
        <pc:sldMkLst>
          <pc:docMk/>
          <pc:sldMk cId="0" sldId="380"/>
        </pc:sldMkLst>
        <pc:spChg chg="mod">
          <ac:chgData name="Shauna Doerksen" userId="0a081450-8ca8-4a20-8cfe-026cfbe8670e" providerId="ADAL" clId="{2A16BAE7-83AC-49D9-99A6-03594D521821}" dt="2021-09-16T21:45:32.995" v="260" actId="115"/>
          <ac:spMkLst>
            <pc:docMk/>
            <pc:sldMk cId="0" sldId="380"/>
            <ac:spMk id="2" creationId="{02E8F06A-AD19-4B72-9B5B-29D5E096B763}"/>
          </ac:spMkLst>
        </pc:spChg>
        <pc:spChg chg="mod">
          <ac:chgData name="Shauna Doerksen" userId="0a081450-8ca8-4a20-8cfe-026cfbe8670e" providerId="ADAL" clId="{2A16BAE7-83AC-49D9-99A6-03594D521821}" dt="2021-09-20T20:20:12.055" v="12520" actId="20577"/>
          <ac:spMkLst>
            <pc:docMk/>
            <pc:sldMk cId="0" sldId="380"/>
            <ac:spMk id="30723" creationId="{6381EF22-D283-4199-A4D8-1B724A034CA3}"/>
          </ac:spMkLst>
        </pc:spChg>
      </pc:sldChg>
      <pc:sldChg chg="modSp modNotesTx">
        <pc:chgData name="Shauna Doerksen" userId="0a081450-8ca8-4a20-8cfe-026cfbe8670e" providerId="ADAL" clId="{2A16BAE7-83AC-49D9-99A6-03594D521821}" dt="2021-09-20T20:17:02.488" v="12457" actId="207"/>
        <pc:sldMkLst>
          <pc:docMk/>
          <pc:sldMk cId="0" sldId="382"/>
        </pc:sldMkLst>
        <pc:spChg chg="mod">
          <ac:chgData name="Shauna Doerksen" userId="0a081450-8ca8-4a20-8cfe-026cfbe8670e" providerId="ADAL" clId="{2A16BAE7-83AC-49D9-99A6-03594D521821}" dt="2021-09-16T21:40:01.550" v="153"/>
          <ac:spMkLst>
            <pc:docMk/>
            <pc:sldMk cId="0" sldId="382"/>
            <ac:spMk id="4" creationId="{101EF478-70F4-4CEB-9519-7D3DFD71ACA0}"/>
          </ac:spMkLst>
        </pc:spChg>
        <pc:spChg chg="mod">
          <ac:chgData name="Shauna Doerksen" userId="0a081450-8ca8-4a20-8cfe-026cfbe8670e" providerId="ADAL" clId="{2A16BAE7-83AC-49D9-99A6-03594D521821}" dt="2021-09-20T20:17:02.488" v="12457" actId="207"/>
          <ac:spMkLst>
            <pc:docMk/>
            <pc:sldMk cId="0" sldId="382"/>
            <ac:spMk id="19459" creationId="{8165E434-B12D-49F2-A5AF-2BD409F72613}"/>
          </ac:spMkLst>
        </pc:spChg>
      </pc:sldChg>
      <pc:sldChg chg="modSp modNotesTx">
        <pc:chgData name="Shauna Doerksen" userId="0a081450-8ca8-4a20-8cfe-026cfbe8670e" providerId="ADAL" clId="{2A16BAE7-83AC-49D9-99A6-03594D521821}" dt="2021-09-20T20:19:43.682" v="12505" actId="20577"/>
        <pc:sldMkLst>
          <pc:docMk/>
          <pc:sldMk cId="0" sldId="387"/>
        </pc:sldMkLst>
        <pc:spChg chg="mod">
          <ac:chgData name="Shauna Doerksen" userId="0a081450-8ca8-4a20-8cfe-026cfbe8670e" providerId="ADAL" clId="{2A16BAE7-83AC-49D9-99A6-03594D521821}" dt="2021-09-20T15:46:07.757" v="2613" actId="255"/>
          <ac:spMkLst>
            <pc:docMk/>
            <pc:sldMk cId="0" sldId="387"/>
            <ac:spMk id="4" creationId="{D3ECC5E3-5513-4204-BC51-3B4DF32A4B54}"/>
          </ac:spMkLst>
        </pc:spChg>
      </pc:sldChg>
      <pc:sldChg chg="modSp">
        <pc:chgData name="Shauna Doerksen" userId="0a081450-8ca8-4a20-8cfe-026cfbe8670e" providerId="ADAL" clId="{2A16BAE7-83AC-49D9-99A6-03594D521821}" dt="2021-09-20T20:19:59.232" v="12506" actId="207"/>
        <pc:sldMkLst>
          <pc:docMk/>
          <pc:sldMk cId="0" sldId="388"/>
        </pc:sldMkLst>
        <pc:spChg chg="mod">
          <ac:chgData name="Shauna Doerksen" userId="0a081450-8ca8-4a20-8cfe-026cfbe8670e" providerId="ADAL" clId="{2A16BAE7-83AC-49D9-99A6-03594D521821}" dt="2021-09-16T21:45:21.367" v="259"/>
          <ac:spMkLst>
            <pc:docMk/>
            <pc:sldMk cId="0" sldId="388"/>
            <ac:spMk id="2" creationId="{EBF0ECCB-FF78-4CA1-A8D1-856057605A6A}"/>
          </ac:spMkLst>
        </pc:spChg>
        <pc:spChg chg="mod">
          <ac:chgData name="Shauna Doerksen" userId="0a081450-8ca8-4a20-8cfe-026cfbe8670e" providerId="ADAL" clId="{2A16BAE7-83AC-49D9-99A6-03594D521821}" dt="2021-09-20T20:19:59.232" v="12506" actId="207"/>
          <ac:spMkLst>
            <pc:docMk/>
            <pc:sldMk cId="0" sldId="388"/>
            <ac:spMk id="3" creationId="{6721C1F4-6137-406C-AB29-13E3947FA445}"/>
          </ac:spMkLst>
        </pc:spChg>
      </pc:sldChg>
      <pc:sldChg chg="modSp">
        <pc:chgData name="Shauna Doerksen" userId="0a081450-8ca8-4a20-8cfe-026cfbe8670e" providerId="ADAL" clId="{2A16BAE7-83AC-49D9-99A6-03594D521821}" dt="2021-09-20T20:20:46.842" v="12523" actId="207"/>
        <pc:sldMkLst>
          <pc:docMk/>
          <pc:sldMk cId="0" sldId="421"/>
        </pc:sldMkLst>
        <pc:spChg chg="mod">
          <ac:chgData name="Shauna Doerksen" userId="0a081450-8ca8-4a20-8cfe-026cfbe8670e" providerId="ADAL" clId="{2A16BAE7-83AC-49D9-99A6-03594D521821}" dt="2021-09-16T21:47:19.944" v="301"/>
          <ac:spMkLst>
            <pc:docMk/>
            <pc:sldMk cId="0" sldId="421"/>
            <ac:spMk id="4" creationId="{74F597DC-2E2B-4A59-A124-B713CB14FFCB}"/>
          </ac:spMkLst>
        </pc:spChg>
        <pc:spChg chg="mod">
          <ac:chgData name="Shauna Doerksen" userId="0a081450-8ca8-4a20-8cfe-026cfbe8670e" providerId="ADAL" clId="{2A16BAE7-83AC-49D9-99A6-03594D521821}" dt="2021-09-20T20:20:46.842" v="12523" actId="207"/>
          <ac:spMkLst>
            <pc:docMk/>
            <pc:sldMk cId="0" sldId="421"/>
            <ac:spMk id="35843" creationId="{47982CA2-9694-4079-B72B-8C1D33074510}"/>
          </ac:spMkLst>
        </pc:spChg>
      </pc:sldChg>
      <pc:sldChg chg="modSp modAnim">
        <pc:chgData name="Shauna Doerksen" userId="0a081450-8ca8-4a20-8cfe-026cfbe8670e" providerId="ADAL" clId="{2A16BAE7-83AC-49D9-99A6-03594D521821}" dt="2021-09-16T21:54:29.259" v="447" actId="14100"/>
        <pc:sldMkLst>
          <pc:docMk/>
          <pc:sldMk cId="0" sldId="422"/>
        </pc:sldMkLst>
        <pc:spChg chg="mod">
          <ac:chgData name="Shauna Doerksen" userId="0a081450-8ca8-4a20-8cfe-026cfbe8670e" providerId="ADAL" clId="{2A16BAE7-83AC-49D9-99A6-03594D521821}" dt="2021-09-16T21:54:29.259" v="447" actId="14100"/>
          <ac:spMkLst>
            <pc:docMk/>
            <pc:sldMk cId="0" sldId="422"/>
            <ac:spMk id="30722" creationId="{890B82F7-40EE-4132-BD80-446AE6B02102}"/>
          </ac:spMkLst>
        </pc:spChg>
      </pc:sldChg>
      <pc:sldChg chg="modSp modAnim modNotesTx">
        <pc:chgData name="Shauna Doerksen" userId="0a081450-8ca8-4a20-8cfe-026cfbe8670e" providerId="ADAL" clId="{2A16BAE7-83AC-49D9-99A6-03594D521821}" dt="2021-09-20T20:21:17.437" v="12535" actId="20577"/>
        <pc:sldMkLst>
          <pc:docMk/>
          <pc:sldMk cId="0" sldId="424"/>
        </pc:sldMkLst>
        <pc:spChg chg="mod">
          <ac:chgData name="Shauna Doerksen" userId="0a081450-8ca8-4a20-8cfe-026cfbe8670e" providerId="ADAL" clId="{2A16BAE7-83AC-49D9-99A6-03594D521821}" dt="2021-09-16T21:55:01.791" v="465" actId="255"/>
          <ac:spMkLst>
            <pc:docMk/>
            <pc:sldMk cId="0" sldId="424"/>
            <ac:spMk id="2" creationId="{E54E2062-D3D7-4BC2-A911-42AEE351C6D2}"/>
          </ac:spMkLst>
        </pc:spChg>
        <pc:graphicFrameChg chg="modGraphic">
          <ac:chgData name="Shauna Doerksen" userId="0a081450-8ca8-4a20-8cfe-026cfbe8670e" providerId="ADAL" clId="{2A16BAE7-83AC-49D9-99A6-03594D521821}" dt="2021-09-16T21:55:42.443" v="467" actId="207"/>
          <ac:graphicFrameMkLst>
            <pc:docMk/>
            <pc:sldMk cId="0" sldId="424"/>
            <ac:graphicFrameMk id="35868" creationId="{D119923C-152E-40D0-B21F-04D643BED0A6}"/>
          </ac:graphicFrameMkLst>
        </pc:graphicFrameChg>
      </pc:sldChg>
      <pc:sldChg chg="addSp modSp modAnim modNotesTx">
        <pc:chgData name="Shauna Doerksen" userId="0a081450-8ca8-4a20-8cfe-026cfbe8670e" providerId="ADAL" clId="{2A16BAE7-83AC-49D9-99A6-03594D521821}" dt="2021-09-20T19:54:15.023" v="11892" actId="20577"/>
        <pc:sldMkLst>
          <pc:docMk/>
          <pc:sldMk cId="0" sldId="425"/>
        </pc:sldMkLst>
        <pc:spChg chg="mod">
          <ac:chgData name="Shauna Doerksen" userId="0a081450-8ca8-4a20-8cfe-026cfbe8670e" providerId="ADAL" clId="{2A16BAE7-83AC-49D9-99A6-03594D521821}" dt="2021-09-20T19:48:37.890" v="11755" actId="208"/>
          <ac:spMkLst>
            <pc:docMk/>
            <pc:sldMk cId="0" sldId="425"/>
            <ac:spMk id="2" creationId="{47AECEEA-FB0C-4382-8C46-F3DC6E34168E}"/>
          </ac:spMkLst>
        </pc:spChg>
        <pc:spChg chg="mod">
          <ac:chgData name="Shauna Doerksen" userId="0a081450-8ca8-4a20-8cfe-026cfbe8670e" providerId="ADAL" clId="{2A16BAE7-83AC-49D9-99A6-03594D521821}" dt="2021-09-20T19:47:57.727" v="11745" actId="208"/>
          <ac:spMkLst>
            <pc:docMk/>
            <pc:sldMk cId="0" sldId="425"/>
            <ac:spMk id="5" creationId="{A129678F-4564-48EE-A761-B987EA1596EE}"/>
          </ac:spMkLst>
        </pc:spChg>
        <pc:spChg chg="add mod">
          <ac:chgData name="Shauna Doerksen" userId="0a081450-8ca8-4a20-8cfe-026cfbe8670e" providerId="ADAL" clId="{2A16BAE7-83AC-49D9-99A6-03594D521821}" dt="2021-09-20T19:48:42.226" v="11756" actId="208"/>
          <ac:spMkLst>
            <pc:docMk/>
            <pc:sldMk cId="0" sldId="425"/>
            <ac:spMk id="7" creationId="{14BF7700-DD6A-4473-BB15-52BA59FFB385}"/>
          </ac:spMkLst>
        </pc:spChg>
        <pc:spChg chg="add mod">
          <ac:chgData name="Shauna Doerksen" userId="0a081450-8ca8-4a20-8cfe-026cfbe8670e" providerId="ADAL" clId="{2A16BAE7-83AC-49D9-99A6-03594D521821}" dt="2021-09-20T19:48:17.042" v="11753" actId="1076"/>
          <ac:spMkLst>
            <pc:docMk/>
            <pc:sldMk cId="0" sldId="425"/>
            <ac:spMk id="8" creationId="{2EA83DF0-D0FD-4E64-B541-83D5B1B2F083}"/>
          </ac:spMkLst>
        </pc:spChg>
        <pc:spChg chg="mod">
          <ac:chgData name="Shauna Doerksen" userId="0a081450-8ca8-4a20-8cfe-026cfbe8670e" providerId="ADAL" clId="{2A16BAE7-83AC-49D9-99A6-03594D521821}" dt="2021-09-16T21:56:37.705" v="496" actId="115"/>
          <ac:spMkLst>
            <pc:docMk/>
            <pc:sldMk cId="0" sldId="425"/>
            <ac:spMk id="38915" creationId="{37F81235-3399-4248-9B0D-4256EBFF4EC9}"/>
          </ac:spMkLst>
        </pc:spChg>
        <pc:picChg chg="mod">
          <ac:chgData name="Shauna Doerksen" userId="0a081450-8ca8-4a20-8cfe-026cfbe8670e" providerId="ADAL" clId="{2A16BAE7-83AC-49D9-99A6-03594D521821}" dt="2021-09-20T19:46:42.760" v="11724" actId="1076"/>
          <ac:picMkLst>
            <pc:docMk/>
            <pc:sldMk cId="0" sldId="425"/>
            <ac:picMk id="6" creationId="{DC23A9AC-40CF-4E05-B459-6440419CFC13}"/>
          </ac:picMkLst>
        </pc:picChg>
        <pc:cxnChg chg="add mod">
          <ac:chgData name="Shauna Doerksen" userId="0a081450-8ca8-4a20-8cfe-026cfbe8670e" providerId="ADAL" clId="{2A16BAE7-83AC-49D9-99A6-03594D521821}" dt="2021-09-20T19:51:18.608" v="11788" actId="693"/>
          <ac:cxnSpMkLst>
            <pc:docMk/>
            <pc:sldMk cId="0" sldId="425"/>
            <ac:cxnSpMk id="4" creationId="{50387EFC-2AF2-499F-9445-7EE3C571FE4A}"/>
          </ac:cxnSpMkLst>
        </pc:cxnChg>
        <pc:cxnChg chg="add mod">
          <ac:chgData name="Shauna Doerksen" userId="0a081450-8ca8-4a20-8cfe-026cfbe8670e" providerId="ADAL" clId="{2A16BAE7-83AC-49D9-99A6-03594D521821}" dt="2021-09-20T19:51:49.899" v="11791" actId="693"/>
          <ac:cxnSpMkLst>
            <pc:docMk/>
            <pc:sldMk cId="0" sldId="425"/>
            <ac:cxnSpMk id="12" creationId="{FFD97D6D-7E51-4556-B2CF-F94D3E0F3A1B}"/>
          </ac:cxnSpMkLst>
        </pc:cxnChg>
      </pc:sldChg>
      <pc:sldChg chg="modSp modNotesTx">
        <pc:chgData name="Shauna Doerksen" userId="0a081450-8ca8-4a20-8cfe-026cfbe8670e" providerId="ADAL" clId="{2A16BAE7-83AC-49D9-99A6-03594D521821}" dt="2021-09-20T20:22:20.038" v="12542" actId="207"/>
        <pc:sldMkLst>
          <pc:docMk/>
          <pc:sldMk cId="0" sldId="434"/>
        </pc:sldMkLst>
        <pc:spChg chg="mod">
          <ac:chgData name="Shauna Doerksen" userId="0a081450-8ca8-4a20-8cfe-026cfbe8670e" providerId="ADAL" clId="{2A16BAE7-83AC-49D9-99A6-03594D521821}" dt="2021-09-20T14:26:02.366" v="1177"/>
          <ac:spMkLst>
            <pc:docMk/>
            <pc:sldMk cId="0" sldId="434"/>
            <ac:spMk id="4" creationId="{9547757E-062E-4AAE-8C7B-A9336A24CDF6}"/>
          </ac:spMkLst>
        </pc:spChg>
        <pc:spChg chg="mod">
          <ac:chgData name="Shauna Doerksen" userId="0a081450-8ca8-4a20-8cfe-026cfbe8670e" providerId="ADAL" clId="{2A16BAE7-83AC-49D9-99A6-03594D521821}" dt="2021-09-20T20:22:20.038" v="12542" actId="207"/>
          <ac:spMkLst>
            <pc:docMk/>
            <pc:sldMk cId="0" sldId="434"/>
            <ac:spMk id="47106" creationId="{518A6586-5BF2-47A5-8848-5B5C02FBE52C}"/>
          </ac:spMkLst>
        </pc:spChg>
        <pc:picChg chg="mod">
          <ac:chgData name="Shauna Doerksen" userId="0a081450-8ca8-4a20-8cfe-026cfbe8670e" providerId="ADAL" clId="{2A16BAE7-83AC-49D9-99A6-03594D521821}" dt="2021-09-20T13:58:19.652" v="686" actId="1035"/>
          <ac:picMkLst>
            <pc:docMk/>
            <pc:sldMk cId="0" sldId="434"/>
            <ac:picMk id="9" creationId="{1B90DA9F-CD1A-4B64-858E-2136FB6AF03F}"/>
          </ac:picMkLst>
        </pc:picChg>
      </pc:sldChg>
      <pc:sldChg chg="modSp modAnim modNotesTx">
        <pc:chgData name="Shauna Doerksen" userId="0a081450-8ca8-4a20-8cfe-026cfbe8670e" providerId="ADAL" clId="{2A16BAE7-83AC-49D9-99A6-03594D521821}" dt="2021-09-20T17:40:15.105" v="6175" actId="20577"/>
        <pc:sldMkLst>
          <pc:docMk/>
          <pc:sldMk cId="0" sldId="468"/>
        </pc:sldMkLst>
        <pc:spChg chg="mod">
          <ac:chgData name="Shauna Doerksen" userId="0a081450-8ca8-4a20-8cfe-026cfbe8670e" providerId="ADAL" clId="{2A16BAE7-83AC-49D9-99A6-03594D521821}" dt="2021-09-16T21:41:56.109" v="181" actId="14100"/>
          <ac:spMkLst>
            <pc:docMk/>
            <pc:sldMk cId="0" sldId="468"/>
            <ac:spMk id="3" creationId="{E3E700C9-B8C9-4204-878C-488E064D55A5}"/>
          </ac:spMkLst>
        </pc:spChg>
        <pc:spChg chg="mod">
          <ac:chgData name="Shauna Doerksen" userId="0a081450-8ca8-4a20-8cfe-026cfbe8670e" providerId="ADAL" clId="{2A16BAE7-83AC-49D9-99A6-03594D521821}" dt="2021-09-16T21:41:06.017" v="168" actId="27636"/>
          <ac:spMkLst>
            <pc:docMk/>
            <pc:sldMk cId="0" sldId="468"/>
            <ac:spMk id="4" creationId="{F3A652AA-CE86-4716-BC34-D26E48B5E5B9}"/>
          </ac:spMkLst>
        </pc:spChg>
      </pc:sldChg>
      <pc:sldChg chg="delSp modSp">
        <pc:chgData name="Shauna Doerksen" userId="0a081450-8ca8-4a20-8cfe-026cfbe8670e" providerId="ADAL" clId="{2A16BAE7-83AC-49D9-99A6-03594D521821}" dt="2021-09-20T20:49:05.916" v="12598" actId="207"/>
        <pc:sldMkLst>
          <pc:docMk/>
          <pc:sldMk cId="0" sldId="471"/>
        </pc:sldMkLst>
        <pc:spChg chg="mod">
          <ac:chgData name="Shauna Doerksen" userId="0a081450-8ca8-4a20-8cfe-026cfbe8670e" providerId="ADAL" clId="{2A16BAE7-83AC-49D9-99A6-03594D521821}" dt="2021-09-20T15:47:55.065" v="2635"/>
          <ac:spMkLst>
            <pc:docMk/>
            <pc:sldMk cId="0" sldId="471"/>
            <ac:spMk id="2" creationId="{A3458C30-4243-4E0D-8418-D6C4BE05A364}"/>
          </ac:spMkLst>
        </pc:spChg>
        <pc:spChg chg="mod">
          <ac:chgData name="Shauna Doerksen" userId="0a081450-8ca8-4a20-8cfe-026cfbe8670e" providerId="ADAL" clId="{2A16BAE7-83AC-49D9-99A6-03594D521821}" dt="2021-09-20T20:49:05.916" v="12598" actId="207"/>
          <ac:spMkLst>
            <pc:docMk/>
            <pc:sldMk cId="0" sldId="471"/>
            <ac:spMk id="95235" creationId="{5D27B092-C345-49B0-8C6B-6CDF4D7F1014}"/>
          </ac:spMkLst>
        </pc:spChg>
        <pc:picChg chg="del">
          <ac:chgData name="Shauna Doerksen" userId="0a081450-8ca8-4a20-8cfe-026cfbe8670e" providerId="ADAL" clId="{2A16BAE7-83AC-49D9-99A6-03594D521821}" dt="2021-09-20T15:49:49.930" v="2674" actId="478"/>
          <ac:picMkLst>
            <pc:docMk/>
            <pc:sldMk cId="0" sldId="471"/>
            <ac:picMk id="47108" creationId="{A21EE42D-53CB-4268-A39F-BDD51061F030}"/>
          </ac:picMkLst>
        </pc:picChg>
      </pc:sldChg>
      <pc:sldChg chg="modSp modAnim">
        <pc:chgData name="Shauna Doerksen" userId="0a081450-8ca8-4a20-8cfe-026cfbe8670e" providerId="ADAL" clId="{2A16BAE7-83AC-49D9-99A6-03594D521821}" dt="2021-09-20T20:51:43.806" v="12661" actId="207"/>
        <pc:sldMkLst>
          <pc:docMk/>
          <pc:sldMk cId="0" sldId="474"/>
        </pc:sldMkLst>
        <pc:spChg chg="mod">
          <ac:chgData name="Shauna Doerksen" userId="0a081450-8ca8-4a20-8cfe-026cfbe8670e" providerId="ADAL" clId="{2A16BAE7-83AC-49D9-99A6-03594D521821}" dt="2021-09-20T16:43:56.437" v="3728"/>
          <ac:spMkLst>
            <pc:docMk/>
            <pc:sldMk cId="0" sldId="474"/>
            <ac:spMk id="2" creationId="{34501B7A-EE4B-4ABB-9037-68E16A764685}"/>
          </ac:spMkLst>
        </pc:spChg>
        <pc:spChg chg="mod">
          <ac:chgData name="Shauna Doerksen" userId="0a081450-8ca8-4a20-8cfe-026cfbe8670e" providerId="ADAL" clId="{2A16BAE7-83AC-49D9-99A6-03594D521821}" dt="2021-09-20T20:51:43.806" v="12661" actId="207"/>
          <ac:spMkLst>
            <pc:docMk/>
            <pc:sldMk cId="0" sldId="474"/>
            <ac:spMk id="104451" creationId="{47EFEB3A-0075-41AF-9ECA-76C19D6D7EAC}"/>
          </ac:spMkLst>
        </pc:spChg>
      </pc:sldChg>
      <pc:sldChg chg="addSp delSp modSp ord modNotesTx">
        <pc:chgData name="Shauna Doerksen" userId="0a081450-8ca8-4a20-8cfe-026cfbe8670e" providerId="ADAL" clId="{2A16BAE7-83AC-49D9-99A6-03594D521821}" dt="2021-09-20T20:52:17.238" v="12666" actId="255"/>
        <pc:sldMkLst>
          <pc:docMk/>
          <pc:sldMk cId="0" sldId="482"/>
        </pc:sldMkLst>
        <pc:spChg chg="mod">
          <ac:chgData name="Shauna Doerksen" userId="0a081450-8ca8-4a20-8cfe-026cfbe8670e" providerId="ADAL" clId="{2A16BAE7-83AC-49D9-99A6-03594D521821}" dt="2021-09-20T16:48:04.937" v="3827" actId="255"/>
          <ac:spMkLst>
            <pc:docMk/>
            <pc:sldMk cId="0" sldId="482"/>
            <ac:spMk id="2" creationId="{7964C6BC-734D-430D-8BFE-97DB09973E13}"/>
          </ac:spMkLst>
        </pc:spChg>
        <pc:spChg chg="mod">
          <ac:chgData name="Shauna Doerksen" userId="0a081450-8ca8-4a20-8cfe-026cfbe8670e" providerId="ADAL" clId="{2A16BAE7-83AC-49D9-99A6-03594D521821}" dt="2021-09-20T20:52:06.900" v="12663" actId="255"/>
          <ac:spMkLst>
            <pc:docMk/>
            <pc:sldMk cId="0" sldId="482"/>
            <ac:spMk id="3" creationId="{EB978E20-194F-4791-B87B-B0A9D7F2CE97}"/>
          </ac:spMkLst>
        </pc:spChg>
        <pc:spChg chg="add del">
          <ac:chgData name="Shauna Doerksen" userId="0a081450-8ca8-4a20-8cfe-026cfbe8670e" providerId="ADAL" clId="{2A16BAE7-83AC-49D9-99A6-03594D521821}" dt="2021-09-20T16:50:23.193" v="3860"/>
          <ac:spMkLst>
            <pc:docMk/>
            <pc:sldMk cId="0" sldId="482"/>
            <ac:spMk id="4" creationId="{C817ABCB-CCE2-4A1C-B565-75D08AA17417}"/>
          </ac:spMkLst>
        </pc:spChg>
        <pc:spChg chg="mod">
          <ac:chgData name="Shauna Doerksen" userId="0a081450-8ca8-4a20-8cfe-026cfbe8670e" providerId="ADAL" clId="{2A16BAE7-83AC-49D9-99A6-03594D521821}" dt="2021-09-20T20:52:14.078" v="12665" actId="255"/>
          <ac:spMkLst>
            <pc:docMk/>
            <pc:sldMk cId="0" sldId="482"/>
            <ac:spMk id="6" creationId="{28F29C10-AD2E-4E2F-ABE6-9059C30382ED}"/>
          </ac:spMkLst>
        </pc:spChg>
        <pc:spChg chg="add mod">
          <ac:chgData name="Shauna Doerksen" userId="0a081450-8ca8-4a20-8cfe-026cfbe8670e" providerId="ADAL" clId="{2A16BAE7-83AC-49D9-99A6-03594D521821}" dt="2021-09-20T20:52:17.238" v="12666" actId="255"/>
          <ac:spMkLst>
            <pc:docMk/>
            <pc:sldMk cId="0" sldId="482"/>
            <ac:spMk id="7" creationId="{53B8014D-DF39-43B3-B513-13EEA539BDDC}"/>
          </ac:spMkLst>
        </pc:spChg>
      </pc:sldChg>
      <pc:sldChg chg="modSp modNotesTx">
        <pc:chgData name="Shauna Doerksen" userId="0a081450-8ca8-4a20-8cfe-026cfbe8670e" providerId="ADAL" clId="{2A16BAE7-83AC-49D9-99A6-03594D521821}" dt="2021-09-20T20:52:32.007" v="12667" actId="255"/>
        <pc:sldMkLst>
          <pc:docMk/>
          <pc:sldMk cId="0" sldId="483"/>
        </pc:sldMkLst>
        <pc:spChg chg="mod">
          <ac:chgData name="Shauna Doerksen" userId="0a081450-8ca8-4a20-8cfe-026cfbe8670e" providerId="ADAL" clId="{2A16BAE7-83AC-49D9-99A6-03594D521821}" dt="2021-09-20T16:54:38.087" v="4044" actId="255"/>
          <ac:spMkLst>
            <pc:docMk/>
            <pc:sldMk cId="0" sldId="483"/>
            <ac:spMk id="2" creationId="{39F9B4E9-237B-4D0B-91A4-BC84E419F4EC}"/>
          </ac:spMkLst>
        </pc:spChg>
        <pc:spChg chg="mod">
          <ac:chgData name="Shauna Doerksen" userId="0a081450-8ca8-4a20-8cfe-026cfbe8670e" providerId="ADAL" clId="{2A16BAE7-83AC-49D9-99A6-03594D521821}" dt="2021-09-20T20:52:32.007" v="12667" actId="255"/>
          <ac:spMkLst>
            <pc:docMk/>
            <pc:sldMk cId="0" sldId="483"/>
            <ac:spMk id="3" creationId="{5881C661-03EF-4D8F-B527-63BDC9B6B364}"/>
          </ac:spMkLst>
        </pc:spChg>
        <pc:spChg chg="mod">
          <ac:chgData name="Shauna Doerksen" userId="0a081450-8ca8-4a20-8cfe-026cfbe8670e" providerId="ADAL" clId="{2A16BAE7-83AC-49D9-99A6-03594D521821}" dt="2021-09-20T17:03:40.521" v="4314" actId="20577"/>
          <ac:spMkLst>
            <pc:docMk/>
            <pc:sldMk cId="0" sldId="483"/>
            <ac:spMk id="6" creationId="{718B7A22-3D30-468A-846D-20BCD2430DB0}"/>
          </ac:spMkLst>
        </pc:spChg>
      </pc:sldChg>
      <pc:sldChg chg="modSp">
        <pc:chgData name="Shauna Doerksen" userId="0a081450-8ca8-4a20-8cfe-026cfbe8670e" providerId="ADAL" clId="{2A16BAE7-83AC-49D9-99A6-03594D521821}" dt="2021-09-20T20:15:28.466" v="12424" actId="207"/>
        <pc:sldMkLst>
          <pc:docMk/>
          <pc:sldMk cId="0" sldId="489"/>
        </pc:sldMkLst>
        <pc:spChg chg="mod">
          <ac:chgData name="Shauna Doerksen" userId="0a081450-8ca8-4a20-8cfe-026cfbe8670e" providerId="ADAL" clId="{2A16BAE7-83AC-49D9-99A6-03594D521821}" dt="2021-09-16T21:30:19.463" v="3" actId="113"/>
          <ac:spMkLst>
            <pc:docMk/>
            <pc:sldMk cId="0" sldId="489"/>
            <ac:spMk id="2" creationId="{262DB614-0BDC-4BF0-8FC0-C709C701EF61}"/>
          </ac:spMkLst>
        </pc:spChg>
        <pc:spChg chg="mod">
          <ac:chgData name="Shauna Doerksen" userId="0a081450-8ca8-4a20-8cfe-026cfbe8670e" providerId="ADAL" clId="{2A16BAE7-83AC-49D9-99A6-03594D521821}" dt="2021-09-20T20:15:28.466" v="12424" actId="207"/>
          <ac:spMkLst>
            <pc:docMk/>
            <pc:sldMk cId="0" sldId="489"/>
            <ac:spMk id="16" creationId="{E3A06053-6404-4BB9-8C06-F0E5F668491E}"/>
          </ac:spMkLst>
        </pc:spChg>
      </pc:sldChg>
      <pc:sldChg chg="modSp modAnim modNotesTx">
        <pc:chgData name="Shauna Doerksen" userId="0a081450-8ca8-4a20-8cfe-026cfbe8670e" providerId="ADAL" clId="{2A16BAE7-83AC-49D9-99A6-03594D521821}" dt="2021-09-20T19:27:30.286" v="11286"/>
        <pc:sldMkLst>
          <pc:docMk/>
          <pc:sldMk cId="0" sldId="491"/>
        </pc:sldMkLst>
        <pc:spChg chg="mod">
          <ac:chgData name="Shauna Doerksen" userId="0a081450-8ca8-4a20-8cfe-026cfbe8670e" providerId="ADAL" clId="{2A16BAE7-83AC-49D9-99A6-03594D521821}" dt="2021-09-16T21:33:34.803" v="84"/>
          <ac:spMkLst>
            <pc:docMk/>
            <pc:sldMk cId="0" sldId="491"/>
            <ac:spMk id="2" creationId="{78BFA8DE-53BC-493B-A8EF-35177E07DF37}"/>
          </ac:spMkLst>
        </pc:spChg>
        <pc:spChg chg="mod">
          <ac:chgData name="Shauna Doerksen" userId="0a081450-8ca8-4a20-8cfe-026cfbe8670e" providerId="ADAL" clId="{2A16BAE7-83AC-49D9-99A6-03594D521821}" dt="2021-09-20T17:06:24.527" v="4485" actId="20577"/>
          <ac:spMkLst>
            <pc:docMk/>
            <pc:sldMk cId="0" sldId="491"/>
            <ac:spMk id="10243" creationId="{F6D491BE-2BD5-4C90-88B1-D7144905B3A9}"/>
          </ac:spMkLst>
        </pc:spChg>
      </pc:sldChg>
      <pc:sldChg chg="modSp">
        <pc:chgData name="Shauna Doerksen" userId="0a081450-8ca8-4a20-8cfe-026cfbe8670e" providerId="ADAL" clId="{2A16BAE7-83AC-49D9-99A6-03594D521821}" dt="2021-09-20T21:00:21.703" v="12804" actId="20577"/>
        <pc:sldMkLst>
          <pc:docMk/>
          <pc:sldMk cId="0" sldId="492"/>
        </pc:sldMkLst>
        <pc:spChg chg="mod">
          <ac:chgData name="Shauna Doerksen" userId="0a081450-8ca8-4a20-8cfe-026cfbe8670e" providerId="ADAL" clId="{2A16BAE7-83AC-49D9-99A6-03594D521821}" dt="2021-09-16T21:38:25.449" v="139"/>
          <ac:spMkLst>
            <pc:docMk/>
            <pc:sldMk cId="0" sldId="492"/>
            <ac:spMk id="2" creationId="{0CEB0021-1047-436D-9786-42A6B02D36D2}"/>
          </ac:spMkLst>
        </pc:spChg>
        <pc:spChg chg="mod">
          <ac:chgData name="Shauna Doerksen" userId="0a081450-8ca8-4a20-8cfe-026cfbe8670e" providerId="ADAL" clId="{2A16BAE7-83AC-49D9-99A6-03594D521821}" dt="2021-09-20T21:00:21.703" v="12804" actId="20577"/>
          <ac:spMkLst>
            <pc:docMk/>
            <pc:sldMk cId="0" sldId="492"/>
            <ac:spMk id="30723" creationId="{5010FB3A-8FB5-4766-80C1-469B38F5FFB3}"/>
          </ac:spMkLst>
        </pc:spChg>
      </pc:sldChg>
      <pc:sldChg chg="addSp delSp modSp modNotesTx">
        <pc:chgData name="Shauna Doerksen" userId="0a081450-8ca8-4a20-8cfe-026cfbe8670e" providerId="ADAL" clId="{2A16BAE7-83AC-49D9-99A6-03594D521821}" dt="2021-09-20T20:19:30.358" v="12499" actId="113"/>
        <pc:sldMkLst>
          <pc:docMk/>
          <pc:sldMk cId="0" sldId="493"/>
        </pc:sldMkLst>
        <pc:spChg chg="mod">
          <ac:chgData name="Shauna Doerksen" userId="0a081450-8ca8-4a20-8cfe-026cfbe8670e" providerId="ADAL" clId="{2A16BAE7-83AC-49D9-99A6-03594D521821}" dt="2021-09-20T20:19:30.358" v="12499" actId="113"/>
          <ac:spMkLst>
            <pc:docMk/>
            <pc:sldMk cId="0" sldId="493"/>
            <ac:spMk id="2" creationId="{B0469E67-3181-411C-AA5C-42E452014E1A}"/>
          </ac:spMkLst>
        </pc:spChg>
        <pc:spChg chg="del mod">
          <ac:chgData name="Shauna Doerksen" userId="0a081450-8ca8-4a20-8cfe-026cfbe8670e" providerId="ADAL" clId="{2A16BAE7-83AC-49D9-99A6-03594D521821}" dt="2021-09-20T20:18:58.411" v="12490" actId="478"/>
          <ac:spMkLst>
            <pc:docMk/>
            <pc:sldMk cId="0" sldId="493"/>
            <ac:spMk id="5" creationId="{D5436E8E-49B4-432F-B615-9775B0B1A211}"/>
          </ac:spMkLst>
        </pc:spChg>
        <pc:picChg chg="add mod">
          <ac:chgData name="Shauna Doerksen" userId="0a081450-8ca8-4a20-8cfe-026cfbe8670e" providerId="ADAL" clId="{2A16BAE7-83AC-49D9-99A6-03594D521821}" dt="2021-09-20T20:19:06.643" v="12494" actId="1076"/>
          <ac:picMkLst>
            <pc:docMk/>
            <pc:sldMk cId="0" sldId="493"/>
            <ac:picMk id="2050" creationId="{70F75F4E-85D6-4D33-8CCB-EB18199A166D}"/>
          </ac:picMkLst>
        </pc:picChg>
      </pc:sldChg>
      <pc:sldChg chg="modSp modNotesTx">
        <pc:chgData name="Shauna Doerksen" userId="0a081450-8ca8-4a20-8cfe-026cfbe8670e" providerId="ADAL" clId="{2A16BAE7-83AC-49D9-99A6-03594D521821}" dt="2021-09-20T17:55:37.193" v="6249" actId="6549"/>
        <pc:sldMkLst>
          <pc:docMk/>
          <pc:sldMk cId="0" sldId="496"/>
        </pc:sldMkLst>
        <pc:spChg chg="mod">
          <ac:chgData name="Shauna Doerksen" userId="0a081450-8ca8-4a20-8cfe-026cfbe8670e" providerId="ADAL" clId="{2A16BAE7-83AC-49D9-99A6-03594D521821}" dt="2021-09-20T15:45:54.688" v="2612" actId="20577"/>
          <ac:spMkLst>
            <pc:docMk/>
            <pc:sldMk cId="0" sldId="496"/>
            <ac:spMk id="4" creationId="{CC506242-6BBC-43D6-ADF6-DE69F97CCBD2}"/>
          </ac:spMkLst>
        </pc:spChg>
      </pc:sldChg>
      <pc:sldChg chg="modSp">
        <pc:chgData name="Shauna Doerksen" userId="0a081450-8ca8-4a20-8cfe-026cfbe8670e" providerId="ADAL" clId="{2A16BAE7-83AC-49D9-99A6-03594D521821}" dt="2021-09-16T21:46:25.016" v="276"/>
        <pc:sldMkLst>
          <pc:docMk/>
          <pc:sldMk cId="0" sldId="497"/>
        </pc:sldMkLst>
        <pc:spChg chg="mod">
          <ac:chgData name="Shauna Doerksen" userId="0a081450-8ca8-4a20-8cfe-026cfbe8670e" providerId="ADAL" clId="{2A16BAE7-83AC-49D9-99A6-03594D521821}" dt="2021-09-16T21:46:25.016" v="276"/>
          <ac:spMkLst>
            <pc:docMk/>
            <pc:sldMk cId="0" sldId="497"/>
            <ac:spMk id="2" creationId="{9A85BFA1-5917-485F-BBFA-7501219127CC}"/>
          </ac:spMkLst>
        </pc:spChg>
      </pc:sldChg>
      <pc:sldChg chg="delSp modSp modAnim modNotesTx">
        <pc:chgData name="Shauna Doerksen" userId="0a081450-8ca8-4a20-8cfe-026cfbe8670e" providerId="ADAL" clId="{2A16BAE7-83AC-49D9-99A6-03594D521821}" dt="2021-09-20T18:37:01.610" v="11252" actId="20577"/>
        <pc:sldMkLst>
          <pc:docMk/>
          <pc:sldMk cId="0" sldId="498"/>
        </pc:sldMkLst>
        <pc:spChg chg="mod">
          <ac:chgData name="Shauna Doerksen" userId="0a081450-8ca8-4a20-8cfe-026cfbe8670e" providerId="ADAL" clId="{2A16BAE7-83AC-49D9-99A6-03594D521821}" dt="2021-09-20T16:36:36.102" v="3547" actId="20577"/>
          <ac:spMkLst>
            <pc:docMk/>
            <pc:sldMk cId="0" sldId="498"/>
            <ac:spMk id="2" creationId="{0AAC2F66-DF60-4B09-B3D3-25E121858E37}"/>
          </ac:spMkLst>
        </pc:spChg>
        <pc:spChg chg="mod">
          <ac:chgData name="Shauna Doerksen" userId="0a081450-8ca8-4a20-8cfe-026cfbe8670e" providerId="ADAL" clId="{2A16BAE7-83AC-49D9-99A6-03594D521821}" dt="2021-09-20T16:34:02.815" v="3482"/>
          <ac:spMkLst>
            <pc:docMk/>
            <pc:sldMk cId="0" sldId="498"/>
            <ac:spMk id="7" creationId="{8F7051B4-A4B9-492F-9830-42AFBDD519A0}"/>
          </ac:spMkLst>
        </pc:spChg>
        <pc:picChg chg="del">
          <ac:chgData name="Shauna Doerksen" userId="0a081450-8ca8-4a20-8cfe-026cfbe8670e" providerId="ADAL" clId="{2A16BAE7-83AC-49D9-99A6-03594D521821}" dt="2021-09-20T16:34:28.287" v="3493" actId="478"/>
          <ac:picMkLst>
            <pc:docMk/>
            <pc:sldMk cId="0" sldId="498"/>
            <ac:picMk id="57347" creationId="{172BC8AD-05C1-4883-B62D-53627BA23A1A}"/>
          </ac:picMkLst>
        </pc:picChg>
      </pc:sldChg>
      <pc:sldChg chg="delSp modSp modNotesTx">
        <pc:chgData name="Shauna Doerksen" userId="0a081450-8ca8-4a20-8cfe-026cfbe8670e" providerId="ADAL" clId="{2A16BAE7-83AC-49D9-99A6-03594D521821}" dt="2021-09-20T16:49:43.564" v="3855" actId="1076"/>
        <pc:sldMkLst>
          <pc:docMk/>
          <pc:sldMk cId="2566643345" sldId="512"/>
        </pc:sldMkLst>
        <pc:spChg chg="mod">
          <ac:chgData name="Shauna Doerksen" userId="0a081450-8ca8-4a20-8cfe-026cfbe8670e" providerId="ADAL" clId="{2A16BAE7-83AC-49D9-99A6-03594D521821}" dt="2021-09-20T16:49:34.342" v="3853" actId="255"/>
          <ac:spMkLst>
            <pc:docMk/>
            <pc:sldMk cId="2566643345" sldId="512"/>
            <ac:spMk id="2" creationId="{00000000-0000-0000-0000-000000000000}"/>
          </ac:spMkLst>
        </pc:spChg>
        <pc:spChg chg="del">
          <ac:chgData name="Shauna Doerksen" userId="0a081450-8ca8-4a20-8cfe-026cfbe8670e" providerId="ADAL" clId="{2A16BAE7-83AC-49D9-99A6-03594D521821}" dt="2021-09-20T16:48:38.695" v="3830" actId="478"/>
          <ac:spMkLst>
            <pc:docMk/>
            <pc:sldMk cId="2566643345" sldId="512"/>
            <ac:spMk id="3" creationId="{A77E1559-AB33-435C-8BB8-1F900A7342FC}"/>
          </ac:spMkLst>
        </pc:spChg>
        <pc:spChg chg="mod">
          <ac:chgData name="Shauna Doerksen" userId="0a081450-8ca8-4a20-8cfe-026cfbe8670e" providerId="ADAL" clId="{2A16BAE7-83AC-49D9-99A6-03594D521821}" dt="2021-09-20T16:49:43.564" v="3855" actId="1076"/>
          <ac:spMkLst>
            <pc:docMk/>
            <pc:sldMk cId="2566643345" sldId="512"/>
            <ac:spMk id="7171" creationId="{00000000-0000-0000-0000-000000000000}"/>
          </ac:spMkLst>
        </pc:spChg>
      </pc:sldChg>
      <pc:sldChg chg="modSp modAnim modNotesTx">
        <pc:chgData name="Shauna Doerksen" userId="0a081450-8ca8-4a20-8cfe-026cfbe8670e" providerId="ADAL" clId="{2A16BAE7-83AC-49D9-99A6-03594D521821}" dt="2021-09-20T19:57:52.197" v="11911"/>
        <pc:sldMkLst>
          <pc:docMk/>
          <pc:sldMk cId="645016218" sldId="513"/>
        </pc:sldMkLst>
        <pc:spChg chg="mod">
          <ac:chgData name="Shauna Doerksen" userId="0a081450-8ca8-4a20-8cfe-026cfbe8670e" providerId="ADAL" clId="{2A16BAE7-83AC-49D9-99A6-03594D521821}" dt="2021-09-20T14:25:58.178" v="1176"/>
          <ac:spMkLst>
            <pc:docMk/>
            <pc:sldMk cId="645016218" sldId="513"/>
            <ac:spMk id="2" creationId="{F7635CBB-0D21-4BE7-BBA5-B7420BF5809D}"/>
          </ac:spMkLst>
        </pc:spChg>
        <pc:spChg chg="mod">
          <ac:chgData name="Shauna Doerksen" userId="0a081450-8ca8-4a20-8cfe-026cfbe8670e" providerId="ADAL" clId="{2A16BAE7-83AC-49D9-99A6-03594D521821}" dt="2021-09-20T13:54:32.310" v="621" actId="1036"/>
          <ac:spMkLst>
            <pc:docMk/>
            <pc:sldMk cId="645016218" sldId="513"/>
            <ac:spMk id="3" creationId="{33A9B9C7-DFFD-4719-9BC6-1D290FFC3055}"/>
          </ac:spMkLst>
        </pc:spChg>
        <pc:picChg chg="mod">
          <ac:chgData name="Shauna Doerksen" userId="0a081450-8ca8-4a20-8cfe-026cfbe8670e" providerId="ADAL" clId="{2A16BAE7-83AC-49D9-99A6-03594D521821}" dt="2021-09-20T13:56:15.917" v="641" actId="14100"/>
          <ac:picMkLst>
            <pc:docMk/>
            <pc:sldMk cId="645016218" sldId="513"/>
            <ac:picMk id="6" creationId="{EC6F475F-FE26-4FB2-82E3-5F1673EEA55C}"/>
          </ac:picMkLst>
        </pc:picChg>
        <pc:picChg chg="mod">
          <ac:chgData name="Shauna Doerksen" userId="0a081450-8ca8-4a20-8cfe-026cfbe8670e" providerId="ADAL" clId="{2A16BAE7-83AC-49D9-99A6-03594D521821}" dt="2021-09-20T13:48:53.357" v="568" actId="1076"/>
          <ac:picMkLst>
            <pc:docMk/>
            <pc:sldMk cId="645016218" sldId="513"/>
            <ac:picMk id="7" creationId="{F933C9A1-74AE-418E-B15F-69F1BF4B17FE}"/>
          </ac:picMkLst>
        </pc:picChg>
        <pc:picChg chg="mod">
          <ac:chgData name="Shauna Doerksen" userId="0a081450-8ca8-4a20-8cfe-026cfbe8670e" providerId="ADAL" clId="{2A16BAE7-83AC-49D9-99A6-03594D521821}" dt="2021-09-20T13:55:20.765" v="631" actId="1076"/>
          <ac:picMkLst>
            <pc:docMk/>
            <pc:sldMk cId="645016218" sldId="513"/>
            <ac:picMk id="8" creationId="{FCB3856A-DDBC-4A9E-B6EA-FDFF900D63A3}"/>
          </ac:picMkLst>
        </pc:picChg>
        <pc:picChg chg="mod">
          <ac:chgData name="Shauna Doerksen" userId="0a081450-8ca8-4a20-8cfe-026cfbe8670e" providerId="ADAL" clId="{2A16BAE7-83AC-49D9-99A6-03594D521821}" dt="2021-09-20T13:56:24.987" v="645" actId="1038"/>
          <ac:picMkLst>
            <pc:docMk/>
            <pc:sldMk cId="645016218" sldId="513"/>
            <ac:picMk id="9" creationId="{B13002DD-0767-418E-AE5A-0FFA63994FC3}"/>
          </ac:picMkLst>
        </pc:picChg>
        <pc:picChg chg="mod">
          <ac:chgData name="Shauna Doerksen" userId="0a081450-8ca8-4a20-8cfe-026cfbe8670e" providerId="ADAL" clId="{2A16BAE7-83AC-49D9-99A6-03594D521821}" dt="2021-09-20T13:48:54.648" v="569" actId="1076"/>
          <ac:picMkLst>
            <pc:docMk/>
            <pc:sldMk cId="645016218" sldId="513"/>
            <ac:picMk id="11" creationId="{03224548-F2D3-4AF3-B6D3-FD5DCE44BA25}"/>
          </ac:picMkLst>
        </pc:picChg>
      </pc:sldChg>
      <pc:sldChg chg="modSp modNotesTx">
        <pc:chgData name="Shauna Doerksen" userId="0a081450-8ca8-4a20-8cfe-026cfbe8670e" providerId="ADAL" clId="{2A16BAE7-83AC-49D9-99A6-03594D521821}" dt="2021-09-20T18:02:28.129" v="7257" actId="20577"/>
        <pc:sldMkLst>
          <pc:docMk/>
          <pc:sldMk cId="3561971431" sldId="514"/>
        </pc:sldMkLst>
        <pc:spChg chg="mod">
          <ac:chgData name="Shauna Doerksen" userId="0a081450-8ca8-4a20-8cfe-026cfbe8670e" providerId="ADAL" clId="{2A16BAE7-83AC-49D9-99A6-03594D521821}" dt="2021-09-20T14:25:41.988" v="1171"/>
          <ac:spMkLst>
            <pc:docMk/>
            <pc:sldMk cId="3561971431" sldId="514"/>
            <ac:spMk id="11" creationId="{2F391D8D-796A-48F9-B8EC-C24891D23F44}"/>
          </ac:spMkLst>
        </pc:spChg>
        <pc:graphicFrameChg chg="modGraphic">
          <ac:chgData name="Shauna Doerksen" userId="0a081450-8ca8-4a20-8cfe-026cfbe8670e" providerId="ADAL" clId="{2A16BAE7-83AC-49D9-99A6-03594D521821}" dt="2021-09-16T21:58:43.249" v="559" actId="113"/>
          <ac:graphicFrameMkLst>
            <pc:docMk/>
            <pc:sldMk cId="3561971431" sldId="514"/>
            <ac:graphicFrameMk id="8" creationId="{E12A7FE1-B618-41CB-80DC-10C9C37AB796}"/>
          </ac:graphicFrameMkLst>
        </pc:graphicFrameChg>
      </pc:sldChg>
      <pc:sldChg chg="modSp modAnim modNotesTx">
        <pc:chgData name="Shauna Doerksen" userId="0a081450-8ca8-4a20-8cfe-026cfbe8670e" providerId="ADAL" clId="{2A16BAE7-83AC-49D9-99A6-03594D521821}" dt="2021-09-20T20:21:42.395" v="12540" actId="207"/>
        <pc:sldMkLst>
          <pc:docMk/>
          <pc:sldMk cId="367276039" sldId="515"/>
        </pc:sldMkLst>
        <pc:spChg chg="mod">
          <ac:chgData name="Shauna Doerksen" userId="0a081450-8ca8-4a20-8cfe-026cfbe8670e" providerId="ADAL" clId="{2A16BAE7-83AC-49D9-99A6-03594D521821}" dt="2021-09-20T20:21:42.395" v="12540" actId="207"/>
          <ac:spMkLst>
            <pc:docMk/>
            <pc:sldMk cId="367276039" sldId="515"/>
            <ac:spMk id="73730" creationId="{E393B0ED-2018-45D9-8455-8F0310F82AC3}"/>
          </ac:spMkLst>
        </pc:spChg>
      </pc:sldChg>
      <pc:sldChg chg="modSp modAnim modNotesTx">
        <pc:chgData name="Shauna Doerksen" userId="0a081450-8ca8-4a20-8cfe-026cfbe8670e" providerId="ADAL" clId="{2A16BAE7-83AC-49D9-99A6-03594D521821}" dt="2021-09-20T20:21:28.456" v="12536" actId="207"/>
        <pc:sldMkLst>
          <pc:docMk/>
          <pc:sldMk cId="260119049" sldId="516"/>
        </pc:sldMkLst>
        <pc:spChg chg="mod">
          <ac:chgData name="Shauna Doerksen" userId="0a081450-8ca8-4a20-8cfe-026cfbe8670e" providerId="ADAL" clId="{2A16BAE7-83AC-49D9-99A6-03594D521821}" dt="2021-09-16T21:56:52.689" v="498"/>
          <ac:spMkLst>
            <pc:docMk/>
            <pc:sldMk cId="260119049" sldId="516"/>
            <ac:spMk id="7" creationId="{4042C168-3707-4F61-8ED3-9CA385625084}"/>
          </ac:spMkLst>
        </pc:spChg>
        <pc:spChg chg="mod">
          <ac:chgData name="Shauna Doerksen" userId="0a081450-8ca8-4a20-8cfe-026cfbe8670e" providerId="ADAL" clId="{2A16BAE7-83AC-49D9-99A6-03594D521821}" dt="2021-09-20T20:21:28.456" v="12536" actId="207"/>
          <ac:spMkLst>
            <pc:docMk/>
            <pc:sldMk cId="260119049" sldId="516"/>
            <ac:spMk id="65539" creationId="{DCC57C49-D2F0-4686-9951-EAAAC9AE3F50}"/>
          </ac:spMkLst>
        </pc:spChg>
      </pc:sldChg>
      <pc:sldChg chg="modSp">
        <pc:chgData name="Shauna Doerksen" userId="0a081450-8ca8-4a20-8cfe-026cfbe8670e" providerId="ADAL" clId="{2A16BAE7-83AC-49D9-99A6-03594D521821}" dt="2021-09-16T21:56:47.625" v="497" actId="255"/>
        <pc:sldMkLst>
          <pc:docMk/>
          <pc:sldMk cId="1331298106" sldId="517"/>
        </pc:sldMkLst>
        <pc:spChg chg="mod">
          <ac:chgData name="Shauna Doerksen" userId="0a081450-8ca8-4a20-8cfe-026cfbe8670e" providerId="ADAL" clId="{2A16BAE7-83AC-49D9-99A6-03594D521821}" dt="2021-09-16T21:56:47.625" v="497" actId="255"/>
          <ac:spMkLst>
            <pc:docMk/>
            <pc:sldMk cId="1331298106" sldId="517"/>
            <ac:spMk id="2" creationId="{C78932B8-5E8F-4E87-8BC7-F3125E8D8884}"/>
          </ac:spMkLst>
        </pc:spChg>
      </pc:sldChg>
      <pc:sldChg chg="modSp modAnim modNotesTx">
        <pc:chgData name="Shauna Doerksen" userId="0a081450-8ca8-4a20-8cfe-026cfbe8670e" providerId="ADAL" clId="{2A16BAE7-83AC-49D9-99A6-03594D521821}" dt="2021-09-20T20:21:05.354" v="12531" actId="20577"/>
        <pc:sldMkLst>
          <pc:docMk/>
          <pc:sldMk cId="2012492432" sldId="518"/>
        </pc:sldMkLst>
        <pc:spChg chg="mod">
          <ac:chgData name="Shauna Doerksen" userId="0a081450-8ca8-4a20-8cfe-026cfbe8670e" providerId="ADAL" clId="{2A16BAE7-83AC-49D9-99A6-03594D521821}" dt="2021-09-16T21:46:37.111" v="277"/>
          <ac:spMkLst>
            <pc:docMk/>
            <pc:sldMk cId="2012492432" sldId="518"/>
            <ac:spMk id="2" creationId="{03123996-51FC-48AD-B4CD-FD323CC6F7A8}"/>
          </ac:spMkLst>
        </pc:spChg>
        <pc:spChg chg="mod">
          <ac:chgData name="Shauna Doerksen" userId="0a081450-8ca8-4a20-8cfe-026cfbe8670e" providerId="ADAL" clId="{2A16BAE7-83AC-49D9-99A6-03594D521821}" dt="2021-09-20T20:20:37.001" v="12522" actId="207"/>
          <ac:spMkLst>
            <pc:docMk/>
            <pc:sldMk cId="2012492432" sldId="518"/>
            <ac:spMk id="43011" creationId="{F96A6592-6627-4334-8911-834C9E18B808}"/>
          </ac:spMkLst>
        </pc:spChg>
      </pc:sldChg>
      <pc:sldChg chg="modSp modNotesTx">
        <pc:chgData name="Shauna Doerksen" userId="0a081450-8ca8-4a20-8cfe-026cfbe8670e" providerId="ADAL" clId="{2A16BAE7-83AC-49D9-99A6-03594D521821}" dt="2021-09-20T17:56:17.227" v="6288" actId="20577"/>
        <pc:sldMkLst>
          <pc:docMk/>
          <pc:sldMk cId="666690128" sldId="519"/>
        </pc:sldMkLst>
        <pc:spChg chg="mod">
          <ac:chgData name="Shauna Doerksen" userId="0a081450-8ca8-4a20-8cfe-026cfbe8670e" providerId="ADAL" clId="{2A16BAE7-83AC-49D9-99A6-03594D521821}" dt="2021-09-20T15:46:31.636" v="2615" actId="20577"/>
          <ac:spMkLst>
            <pc:docMk/>
            <pc:sldMk cId="666690128" sldId="519"/>
            <ac:spMk id="4" creationId="{F7FDFD4F-4ED9-4950-B41A-F40A40FEFE9D}"/>
          </ac:spMkLst>
        </pc:spChg>
      </pc:sldChg>
      <pc:sldChg chg="addSp delSp modSp modAnim">
        <pc:chgData name="Shauna Doerksen" userId="0a081450-8ca8-4a20-8cfe-026cfbe8670e" providerId="ADAL" clId="{2A16BAE7-83AC-49D9-99A6-03594D521821}" dt="2021-09-20T20:22:29.129" v="12544" actId="207"/>
        <pc:sldMkLst>
          <pc:docMk/>
          <pc:sldMk cId="1430890256" sldId="522"/>
        </pc:sldMkLst>
        <pc:spChg chg="add del mod">
          <ac:chgData name="Shauna Doerksen" userId="0a081450-8ca8-4a20-8cfe-026cfbe8670e" providerId="ADAL" clId="{2A16BAE7-83AC-49D9-99A6-03594D521821}" dt="2021-09-20T14:02:26.258" v="752" actId="478"/>
          <ac:spMkLst>
            <pc:docMk/>
            <pc:sldMk cId="1430890256" sldId="522"/>
            <ac:spMk id="3" creationId="{6410B944-852A-475D-8A2F-CB3796867C77}"/>
          </ac:spMkLst>
        </pc:spChg>
        <pc:spChg chg="mod">
          <ac:chgData name="Shauna Doerksen" userId="0a081450-8ca8-4a20-8cfe-026cfbe8670e" providerId="ADAL" clId="{2A16BAE7-83AC-49D9-99A6-03594D521821}" dt="2021-09-20T14:26:09.694" v="1179"/>
          <ac:spMkLst>
            <pc:docMk/>
            <pc:sldMk cId="1430890256" sldId="522"/>
            <ac:spMk id="4" creationId="{9547757E-062E-4AAE-8C7B-A9336A24CDF6}"/>
          </ac:spMkLst>
        </pc:spChg>
        <pc:spChg chg="mod">
          <ac:chgData name="Shauna Doerksen" userId="0a081450-8ca8-4a20-8cfe-026cfbe8670e" providerId="ADAL" clId="{2A16BAE7-83AC-49D9-99A6-03594D521821}" dt="2021-09-20T20:22:29.129" v="12544" actId="207"/>
          <ac:spMkLst>
            <pc:docMk/>
            <pc:sldMk cId="1430890256" sldId="522"/>
            <ac:spMk id="47106" creationId="{518A6586-5BF2-47A5-8848-5B5C02FBE52C}"/>
          </ac:spMkLst>
        </pc:spChg>
        <pc:picChg chg="add mod">
          <ac:chgData name="Shauna Doerksen" userId="0a081450-8ca8-4a20-8cfe-026cfbe8670e" providerId="ADAL" clId="{2A16BAE7-83AC-49D9-99A6-03594D521821}" dt="2021-09-20T14:04:34.577" v="806" actId="1036"/>
          <ac:picMkLst>
            <pc:docMk/>
            <pc:sldMk cId="1430890256" sldId="522"/>
            <ac:picMk id="9" creationId="{81AFD71E-6627-4FFA-972E-B97409BFDB92}"/>
          </ac:picMkLst>
        </pc:picChg>
        <pc:picChg chg="del">
          <ac:chgData name="Shauna Doerksen" userId="0a081450-8ca8-4a20-8cfe-026cfbe8670e" providerId="ADAL" clId="{2A16BAE7-83AC-49D9-99A6-03594D521821}" dt="2021-09-20T14:02:24.215" v="751" actId="478"/>
          <ac:picMkLst>
            <pc:docMk/>
            <pc:sldMk cId="1430890256" sldId="522"/>
            <ac:picMk id="11" creationId="{E408CA8B-296D-4F9F-B9C9-6B644974C0DE}"/>
          </ac:picMkLst>
        </pc:picChg>
      </pc:sldChg>
      <pc:sldChg chg="modSp modAnim">
        <pc:chgData name="Shauna Doerksen" userId="0a081450-8ca8-4a20-8cfe-026cfbe8670e" providerId="ADAL" clId="{2A16BAE7-83AC-49D9-99A6-03594D521821}" dt="2021-09-20T20:22:32.794" v="12545" actId="207"/>
        <pc:sldMkLst>
          <pc:docMk/>
          <pc:sldMk cId="1313141360" sldId="523"/>
        </pc:sldMkLst>
        <pc:spChg chg="mod">
          <ac:chgData name="Shauna Doerksen" userId="0a081450-8ca8-4a20-8cfe-026cfbe8670e" providerId="ADAL" clId="{2A16BAE7-83AC-49D9-99A6-03594D521821}" dt="2021-09-20T14:26:12.622" v="1180"/>
          <ac:spMkLst>
            <pc:docMk/>
            <pc:sldMk cId="1313141360" sldId="523"/>
            <ac:spMk id="4" creationId="{9547757E-062E-4AAE-8C7B-A9336A24CDF6}"/>
          </ac:spMkLst>
        </pc:spChg>
        <pc:spChg chg="mod">
          <ac:chgData name="Shauna Doerksen" userId="0a081450-8ca8-4a20-8cfe-026cfbe8670e" providerId="ADAL" clId="{2A16BAE7-83AC-49D9-99A6-03594D521821}" dt="2021-09-20T20:22:32.794" v="12545" actId="207"/>
          <ac:spMkLst>
            <pc:docMk/>
            <pc:sldMk cId="1313141360" sldId="523"/>
            <ac:spMk id="47106" creationId="{518A6586-5BF2-47A5-8848-5B5C02FBE52C}"/>
          </ac:spMkLst>
        </pc:spChg>
        <pc:picChg chg="mod">
          <ac:chgData name="Shauna Doerksen" userId="0a081450-8ca8-4a20-8cfe-026cfbe8670e" providerId="ADAL" clId="{2A16BAE7-83AC-49D9-99A6-03594D521821}" dt="2021-09-20T14:06:05.228" v="837" actId="1038"/>
          <ac:picMkLst>
            <pc:docMk/>
            <pc:sldMk cId="1313141360" sldId="523"/>
            <ac:picMk id="12" creationId="{D6AA96A0-6C88-46DF-964E-8E3A85EE4AF6}"/>
          </ac:picMkLst>
        </pc:picChg>
      </pc:sldChg>
      <pc:sldChg chg="modSp">
        <pc:chgData name="Shauna Doerksen" userId="0a081450-8ca8-4a20-8cfe-026cfbe8670e" providerId="ADAL" clId="{2A16BAE7-83AC-49D9-99A6-03594D521821}" dt="2021-09-20T20:22:25.631" v="12543" actId="207"/>
        <pc:sldMkLst>
          <pc:docMk/>
          <pc:sldMk cId="3250284742" sldId="524"/>
        </pc:sldMkLst>
        <pc:spChg chg="mod">
          <ac:chgData name="Shauna Doerksen" userId="0a081450-8ca8-4a20-8cfe-026cfbe8670e" providerId="ADAL" clId="{2A16BAE7-83AC-49D9-99A6-03594D521821}" dt="2021-09-20T14:26:05.432" v="1178"/>
          <ac:spMkLst>
            <pc:docMk/>
            <pc:sldMk cId="3250284742" sldId="524"/>
            <ac:spMk id="4" creationId="{9547757E-062E-4AAE-8C7B-A9336A24CDF6}"/>
          </ac:spMkLst>
        </pc:spChg>
        <pc:spChg chg="mod">
          <ac:chgData name="Shauna Doerksen" userId="0a081450-8ca8-4a20-8cfe-026cfbe8670e" providerId="ADAL" clId="{2A16BAE7-83AC-49D9-99A6-03594D521821}" dt="2021-09-20T20:22:25.631" v="12543" actId="207"/>
          <ac:spMkLst>
            <pc:docMk/>
            <pc:sldMk cId="3250284742" sldId="524"/>
            <ac:spMk id="47106" creationId="{518A6586-5BF2-47A5-8848-5B5C02FBE52C}"/>
          </ac:spMkLst>
        </pc:spChg>
        <pc:picChg chg="mod modCrop">
          <ac:chgData name="Shauna Doerksen" userId="0a081450-8ca8-4a20-8cfe-026cfbe8670e" providerId="ADAL" clId="{2A16BAE7-83AC-49D9-99A6-03594D521821}" dt="2021-09-20T14:01:48.583" v="732" actId="1076"/>
          <ac:picMkLst>
            <pc:docMk/>
            <pc:sldMk cId="3250284742" sldId="524"/>
            <ac:picMk id="11" creationId="{E408CA8B-296D-4F9F-B9C9-6B644974C0DE}"/>
          </ac:picMkLst>
        </pc:picChg>
      </pc:sldChg>
      <pc:sldChg chg="addSp modSp modAnim">
        <pc:chgData name="Shauna Doerksen" userId="0a081450-8ca8-4a20-8cfe-026cfbe8670e" providerId="ADAL" clId="{2A16BAE7-83AC-49D9-99A6-03594D521821}" dt="2021-09-20T20:22:38.126" v="12546" actId="207"/>
        <pc:sldMkLst>
          <pc:docMk/>
          <pc:sldMk cId="3530809743" sldId="525"/>
        </pc:sldMkLst>
        <pc:spChg chg="add mod">
          <ac:chgData name="Shauna Doerksen" userId="0a081450-8ca8-4a20-8cfe-026cfbe8670e" providerId="ADAL" clId="{2A16BAE7-83AC-49D9-99A6-03594D521821}" dt="2021-09-20T14:10:46.635" v="927" actId="113"/>
          <ac:spMkLst>
            <pc:docMk/>
            <pc:sldMk cId="3530809743" sldId="525"/>
            <ac:spMk id="2" creationId="{6D12E4CB-B046-41EB-8A0F-2F23E59C0C65}"/>
          </ac:spMkLst>
        </pc:spChg>
        <pc:spChg chg="mod">
          <ac:chgData name="Shauna Doerksen" userId="0a081450-8ca8-4a20-8cfe-026cfbe8670e" providerId="ADAL" clId="{2A16BAE7-83AC-49D9-99A6-03594D521821}" dt="2021-09-20T14:26:15.625" v="1181"/>
          <ac:spMkLst>
            <pc:docMk/>
            <pc:sldMk cId="3530809743" sldId="525"/>
            <ac:spMk id="4" creationId="{9547757E-062E-4AAE-8C7B-A9336A24CDF6}"/>
          </ac:spMkLst>
        </pc:spChg>
        <pc:spChg chg="mod">
          <ac:chgData name="Shauna Doerksen" userId="0a081450-8ca8-4a20-8cfe-026cfbe8670e" providerId="ADAL" clId="{2A16BAE7-83AC-49D9-99A6-03594D521821}" dt="2021-09-20T20:22:38.126" v="12546" actId="207"/>
          <ac:spMkLst>
            <pc:docMk/>
            <pc:sldMk cId="3530809743" sldId="525"/>
            <ac:spMk id="47106" creationId="{518A6586-5BF2-47A5-8848-5B5C02FBE52C}"/>
          </ac:spMkLst>
        </pc:spChg>
        <pc:picChg chg="mod">
          <ac:chgData name="Shauna Doerksen" userId="0a081450-8ca8-4a20-8cfe-026cfbe8670e" providerId="ADAL" clId="{2A16BAE7-83AC-49D9-99A6-03594D521821}" dt="2021-09-20T14:10:14.638" v="922" actId="1076"/>
          <ac:picMkLst>
            <pc:docMk/>
            <pc:sldMk cId="3530809743" sldId="525"/>
            <ac:picMk id="9" creationId="{5CDDC0A1-77AF-4806-9100-B8F98675CBEF}"/>
          </ac:picMkLst>
        </pc:picChg>
      </pc:sldChg>
      <pc:sldChg chg="addSp modSp modAnim">
        <pc:chgData name="Shauna Doerksen" userId="0a081450-8ca8-4a20-8cfe-026cfbe8670e" providerId="ADAL" clId="{2A16BAE7-83AC-49D9-99A6-03594D521821}" dt="2021-09-20T20:22:42.261" v="12547" actId="207"/>
        <pc:sldMkLst>
          <pc:docMk/>
          <pc:sldMk cId="659058638" sldId="526"/>
        </pc:sldMkLst>
        <pc:spChg chg="add mod">
          <ac:chgData name="Shauna Doerksen" userId="0a081450-8ca8-4a20-8cfe-026cfbe8670e" providerId="ADAL" clId="{2A16BAE7-83AC-49D9-99A6-03594D521821}" dt="2021-09-20T14:15:15.056" v="983" actId="1076"/>
          <ac:spMkLst>
            <pc:docMk/>
            <pc:sldMk cId="659058638" sldId="526"/>
            <ac:spMk id="2" creationId="{BAA71595-CF9E-47BA-B48B-1891CD7D1789}"/>
          </ac:spMkLst>
        </pc:spChg>
        <pc:spChg chg="mod">
          <ac:chgData name="Shauna Doerksen" userId="0a081450-8ca8-4a20-8cfe-026cfbe8670e" providerId="ADAL" clId="{2A16BAE7-83AC-49D9-99A6-03594D521821}" dt="2021-09-20T14:26:19.788" v="1182"/>
          <ac:spMkLst>
            <pc:docMk/>
            <pc:sldMk cId="659058638" sldId="526"/>
            <ac:spMk id="4" creationId="{9547757E-062E-4AAE-8C7B-A9336A24CDF6}"/>
          </ac:spMkLst>
        </pc:spChg>
        <pc:spChg chg="mod">
          <ac:chgData name="Shauna Doerksen" userId="0a081450-8ca8-4a20-8cfe-026cfbe8670e" providerId="ADAL" clId="{2A16BAE7-83AC-49D9-99A6-03594D521821}" dt="2021-09-20T20:22:42.261" v="12547" actId="207"/>
          <ac:spMkLst>
            <pc:docMk/>
            <pc:sldMk cId="659058638" sldId="526"/>
            <ac:spMk id="47106" creationId="{518A6586-5BF2-47A5-8848-5B5C02FBE52C}"/>
          </ac:spMkLst>
        </pc:spChg>
        <pc:picChg chg="mod">
          <ac:chgData name="Shauna Doerksen" userId="0a081450-8ca8-4a20-8cfe-026cfbe8670e" providerId="ADAL" clId="{2A16BAE7-83AC-49D9-99A6-03594D521821}" dt="2021-09-20T14:14:00.697" v="963" actId="1076"/>
          <ac:picMkLst>
            <pc:docMk/>
            <pc:sldMk cId="659058638" sldId="526"/>
            <ac:picMk id="10" creationId="{46EA81AD-EA39-4E2A-9D36-AECEF7F6538B}"/>
          </ac:picMkLst>
        </pc:picChg>
        <pc:picChg chg="mod">
          <ac:chgData name="Shauna Doerksen" userId="0a081450-8ca8-4a20-8cfe-026cfbe8670e" providerId="ADAL" clId="{2A16BAE7-83AC-49D9-99A6-03594D521821}" dt="2021-09-20T14:15:33.917" v="985" actId="1076"/>
          <ac:picMkLst>
            <pc:docMk/>
            <pc:sldMk cId="659058638" sldId="526"/>
            <ac:picMk id="11" creationId="{181CE3E7-D756-4042-8302-7C305820DBF4}"/>
          </ac:picMkLst>
        </pc:picChg>
      </pc:sldChg>
      <pc:sldChg chg="addSp modSp modAnim">
        <pc:chgData name="Shauna Doerksen" userId="0a081450-8ca8-4a20-8cfe-026cfbe8670e" providerId="ADAL" clId="{2A16BAE7-83AC-49D9-99A6-03594D521821}" dt="2021-09-20T20:22:45.781" v="12548" actId="207"/>
        <pc:sldMkLst>
          <pc:docMk/>
          <pc:sldMk cId="3261177344" sldId="527"/>
        </pc:sldMkLst>
        <pc:spChg chg="mod">
          <ac:chgData name="Shauna Doerksen" userId="0a081450-8ca8-4a20-8cfe-026cfbe8670e" providerId="ADAL" clId="{2A16BAE7-83AC-49D9-99A6-03594D521821}" dt="2021-09-20T14:26:22.232" v="1183"/>
          <ac:spMkLst>
            <pc:docMk/>
            <pc:sldMk cId="3261177344" sldId="527"/>
            <ac:spMk id="4" creationId="{9547757E-062E-4AAE-8C7B-A9336A24CDF6}"/>
          </ac:spMkLst>
        </pc:spChg>
        <pc:spChg chg="mod">
          <ac:chgData name="Shauna Doerksen" userId="0a081450-8ca8-4a20-8cfe-026cfbe8670e" providerId="ADAL" clId="{2A16BAE7-83AC-49D9-99A6-03594D521821}" dt="2021-09-20T20:22:45.781" v="12548" actId="207"/>
          <ac:spMkLst>
            <pc:docMk/>
            <pc:sldMk cId="3261177344" sldId="527"/>
            <ac:spMk id="47106" creationId="{518A6586-5BF2-47A5-8848-5B5C02FBE52C}"/>
          </ac:spMkLst>
        </pc:spChg>
        <pc:picChg chg="mod">
          <ac:chgData name="Shauna Doerksen" userId="0a081450-8ca8-4a20-8cfe-026cfbe8670e" providerId="ADAL" clId="{2A16BAE7-83AC-49D9-99A6-03594D521821}" dt="2021-09-20T14:17:48.659" v="996" actId="1076"/>
          <ac:picMkLst>
            <pc:docMk/>
            <pc:sldMk cId="3261177344" sldId="527"/>
            <ac:picMk id="9" creationId="{964B66D0-11DD-4B91-A08D-0FCB2AE3021D}"/>
          </ac:picMkLst>
        </pc:picChg>
        <pc:picChg chg="add mod">
          <ac:chgData name="Shauna Doerksen" userId="0a081450-8ca8-4a20-8cfe-026cfbe8670e" providerId="ADAL" clId="{2A16BAE7-83AC-49D9-99A6-03594D521821}" dt="2021-09-20T14:18:43.371" v="1001" actId="1076"/>
          <ac:picMkLst>
            <pc:docMk/>
            <pc:sldMk cId="3261177344" sldId="527"/>
            <ac:picMk id="1026" creationId="{19E448A6-63F8-4618-91DC-8A9204D95AB2}"/>
          </ac:picMkLst>
        </pc:picChg>
      </pc:sldChg>
      <pc:sldChg chg="modSp">
        <pc:chgData name="Shauna Doerksen" userId="0a081450-8ca8-4a20-8cfe-026cfbe8670e" providerId="ADAL" clId="{2A16BAE7-83AC-49D9-99A6-03594D521821}" dt="2021-09-20T20:22:49.074" v="12549" actId="207"/>
        <pc:sldMkLst>
          <pc:docMk/>
          <pc:sldMk cId="3274431041" sldId="528"/>
        </pc:sldMkLst>
        <pc:spChg chg="mod">
          <ac:chgData name="Shauna Doerksen" userId="0a081450-8ca8-4a20-8cfe-026cfbe8670e" providerId="ADAL" clId="{2A16BAE7-83AC-49D9-99A6-03594D521821}" dt="2021-09-20T14:26:24.889" v="1184"/>
          <ac:spMkLst>
            <pc:docMk/>
            <pc:sldMk cId="3274431041" sldId="528"/>
            <ac:spMk id="4" creationId="{9547757E-062E-4AAE-8C7B-A9336A24CDF6}"/>
          </ac:spMkLst>
        </pc:spChg>
        <pc:spChg chg="mod">
          <ac:chgData name="Shauna Doerksen" userId="0a081450-8ca8-4a20-8cfe-026cfbe8670e" providerId="ADAL" clId="{2A16BAE7-83AC-49D9-99A6-03594D521821}" dt="2021-09-20T20:22:49.074" v="12549" actId="207"/>
          <ac:spMkLst>
            <pc:docMk/>
            <pc:sldMk cId="3274431041" sldId="528"/>
            <ac:spMk id="47106" creationId="{518A6586-5BF2-47A5-8848-5B5C02FBE52C}"/>
          </ac:spMkLst>
        </pc:spChg>
        <pc:picChg chg="mod">
          <ac:chgData name="Shauna Doerksen" userId="0a081450-8ca8-4a20-8cfe-026cfbe8670e" providerId="ADAL" clId="{2A16BAE7-83AC-49D9-99A6-03594D521821}" dt="2021-09-20T14:20:43.714" v="1072" actId="1076"/>
          <ac:picMkLst>
            <pc:docMk/>
            <pc:sldMk cId="3274431041" sldId="528"/>
            <ac:picMk id="9" creationId="{AA5B4FD2-2C51-4FF4-AD0A-135BF2174344}"/>
          </ac:picMkLst>
        </pc:picChg>
      </pc:sldChg>
      <pc:sldChg chg="modSp modAnim">
        <pc:chgData name="Shauna Doerksen" userId="0a081450-8ca8-4a20-8cfe-026cfbe8670e" providerId="ADAL" clId="{2A16BAE7-83AC-49D9-99A6-03594D521821}" dt="2021-09-20T20:22:52.999" v="12550" actId="207"/>
        <pc:sldMkLst>
          <pc:docMk/>
          <pc:sldMk cId="1155454301" sldId="529"/>
        </pc:sldMkLst>
        <pc:spChg chg="mod">
          <ac:chgData name="Shauna Doerksen" userId="0a081450-8ca8-4a20-8cfe-026cfbe8670e" providerId="ADAL" clId="{2A16BAE7-83AC-49D9-99A6-03594D521821}" dt="2021-09-20T14:29:19.225" v="1220"/>
          <ac:spMkLst>
            <pc:docMk/>
            <pc:sldMk cId="1155454301" sldId="529"/>
            <ac:spMk id="4" creationId="{9547757E-062E-4AAE-8C7B-A9336A24CDF6}"/>
          </ac:spMkLst>
        </pc:spChg>
        <pc:spChg chg="mod">
          <ac:chgData name="Shauna Doerksen" userId="0a081450-8ca8-4a20-8cfe-026cfbe8670e" providerId="ADAL" clId="{2A16BAE7-83AC-49D9-99A6-03594D521821}" dt="2021-09-20T20:22:52.999" v="12550" actId="207"/>
          <ac:spMkLst>
            <pc:docMk/>
            <pc:sldMk cId="1155454301" sldId="529"/>
            <ac:spMk id="47106" creationId="{518A6586-5BF2-47A5-8848-5B5C02FBE52C}"/>
          </ac:spMkLst>
        </pc:spChg>
        <pc:picChg chg="mod">
          <ac:chgData name="Shauna Doerksen" userId="0a081450-8ca8-4a20-8cfe-026cfbe8670e" providerId="ADAL" clId="{2A16BAE7-83AC-49D9-99A6-03594D521821}" dt="2021-09-20T14:25:22.936" v="1162" actId="1037"/>
          <ac:picMkLst>
            <pc:docMk/>
            <pc:sldMk cId="1155454301" sldId="529"/>
            <ac:picMk id="10" creationId="{09652BE1-3017-4794-B7B8-084835CAAC83}"/>
          </ac:picMkLst>
        </pc:picChg>
      </pc:sldChg>
      <pc:sldChg chg="modSp modAnim modNotesTx">
        <pc:chgData name="Shauna Doerksen" userId="0a081450-8ca8-4a20-8cfe-026cfbe8670e" providerId="ADAL" clId="{2A16BAE7-83AC-49D9-99A6-03594D521821}" dt="2021-09-20T20:22:56.909" v="12551" actId="207"/>
        <pc:sldMkLst>
          <pc:docMk/>
          <pc:sldMk cId="375242272" sldId="530"/>
        </pc:sldMkLst>
        <pc:spChg chg="mod">
          <ac:chgData name="Shauna Doerksen" userId="0a081450-8ca8-4a20-8cfe-026cfbe8670e" providerId="ADAL" clId="{2A16BAE7-83AC-49D9-99A6-03594D521821}" dt="2021-09-20T14:29:21.712" v="1221"/>
          <ac:spMkLst>
            <pc:docMk/>
            <pc:sldMk cId="375242272" sldId="530"/>
            <ac:spMk id="4" creationId="{9547757E-062E-4AAE-8C7B-A9336A24CDF6}"/>
          </ac:spMkLst>
        </pc:spChg>
        <pc:spChg chg="mod">
          <ac:chgData name="Shauna Doerksen" userId="0a081450-8ca8-4a20-8cfe-026cfbe8670e" providerId="ADAL" clId="{2A16BAE7-83AC-49D9-99A6-03594D521821}" dt="2021-09-20T20:22:56.909" v="12551" actId="207"/>
          <ac:spMkLst>
            <pc:docMk/>
            <pc:sldMk cId="375242272" sldId="530"/>
            <ac:spMk id="47106" creationId="{518A6586-5BF2-47A5-8848-5B5C02FBE52C}"/>
          </ac:spMkLst>
        </pc:spChg>
        <pc:picChg chg="mod">
          <ac:chgData name="Shauna Doerksen" userId="0a081450-8ca8-4a20-8cfe-026cfbe8670e" providerId="ADAL" clId="{2A16BAE7-83AC-49D9-99A6-03594D521821}" dt="2021-09-20T14:28:45.322" v="1214" actId="1076"/>
          <ac:picMkLst>
            <pc:docMk/>
            <pc:sldMk cId="375242272" sldId="530"/>
            <ac:picMk id="1028" creationId="{1D9FF493-4C28-41D5-8A40-871AA7517032}"/>
          </ac:picMkLst>
        </pc:picChg>
      </pc:sldChg>
      <pc:sldChg chg="modSp modAnim">
        <pc:chgData name="Shauna Doerksen" userId="0a081450-8ca8-4a20-8cfe-026cfbe8670e" providerId="ADAL" clId="{2A16BAE7-83AC-49D9-99A6-03594D521821}" dt="2021-09-20T20:23:01.284" v="12552" actId="207"/>
        <pc:sldMkLst>
          <pc:docMk/>
          <pc:sldMk cId="1695403386" sldId="531"/>
        </pc:sldMkLst>
        <pc:spChg chg="mod">
          <ac:chgData name="Shauna Doerksen" userId="0a081450-8ca8-4a20-8cfe-026cfbe8670e" providerId="ADAL" clId="{2A16BAE7-83AC-49D9-99A6-03594D521821}" dt="2021-09-20T14:33:17.718" v="1263"/>
          <ac:spMkLst>
            <pc:docMk/>
            <pc:sldMk cId="1695403386" sldId="531"/>
            <ac:spMk id="4" creationId="{9547757E-062E-4AAE-8C7B-A9336A24CDF6}"/>
          </ac:spMkLst>
        </pc:spChg>
        <pc:spChg chg="mod">
          <ac:chgData name="Shauna Doerksen" userId="0a081450-8ca8-4a20-8cfe-026cfbe8670e" providerId="ADAL" clId="{2A16BAE7-83AC-49D9-99A6-03594D521821}" dt="2021-09-20T20:23:01.284" v="12552" actId="207"/>
          <ac:spMkLst>
            <pc:docMk/>
            <pc:sldMk cId="1695403386" sldId="531"/>
            <ac:spMk id="47106" creationId="{518A6586-5BF2-47A5-8848-5B5C02FBE52C}"/>
          </ac:spMkLst>
        </pc:spChg>
        <pc:picChg chg="mod">
          <ac:chgData name="Shauna Doerksen" userId="0a081450-8ca8-4a20-8cfe-026cfbe8670e" providerId="ADAL" clId="{2A16BAE7-83AC-49D9-99A6-03594D521821}" dt="2021-09-20T14:29:33.675" v="1224" actId="1076"/>
          <ac:picMkLst>
            <pc:docMk/>
            <pc:sldMk cId="1695403386" sldId="531"/>
            <ac:picMk id="9" creationId="{41CCB21F-4D2C-4835-940C-586DD00A03C6}"/>
          </ac:picMkLst>
        </pc:picChg>
      </pc:sldChg>
      <pc:sldChg chg="modSp">
        <pc:chgData name="Shauna Doerksen" userId="0a081450-8ca8-4a20-8cfe-026cfbe8670e" providerId="ADAL" clId="{2A16BAE7-83AC-49D9-99A6-03594D521821}" dt="2021-09-20T20:23:03.533" v="12553" actId="207"/>
        <pc:sldMkLst>
          <pc:docMk/>
          <pc:sldMk cId="1991500563" sldId="532"/>
        </pc:sldMkLst>
        <pc:spChg chg="mod">
          <ac:chgData name="Shauna Doerksen" userId="0a081450-8ca8-4a20-8cfe-026cfbe8670e" providerId="ADAL" clId="{2A16BAE7-83AC-49D9-99A6-03594D521821}" dt="2021-09-20T14:33:22.295" v="1265" actId="255"/>
          <ac:spMkLst>
            <pc:docMk/>
            <pc:sldMk cId="1991500563" sldId="532"/>
            <ac:spMk id="4" creationId="{9547757E-062E-4AAE-8C7B-A9336A24CDF6}"/>
          </ac:spMkLst>
        </pc:spChg>
        <pc:spChg chg="mod">
          <ac:chgData name="Shauna Doerksen" userId="0a081450-8ca8-4a20-8cfe-026cfbe8670e" providerId="ADAL" clId="{2A16BAE7-83AC-49D9-99A6-03594D521821}" dt="2021-09-20T20:23:03.533" v="12553" actId="207"/>
          <ac:spMkLst>
            <pc:docMk/>
            <pc:sldMk cId="1991500563" sldId="532"/>
            <ac:spMk id="47106" creationId="{518A6586-5BF2-47A5-8848-5B5C02FBE52C}"/>
          </ac:spMkLst>
        </pc:spChg>
        <pc:picChg chg="mod">
          <ac:chgData name="Shauna Doerksen" userId="0a081450-8ca8-4a20-8cfe-026cfbe8670e" providerId="ADAL" clId="{2A16BAE7-83AC-49D9-99A6-03594D521821}" dt="2021-09-20T14:32:41.682" v="1259" actId="1076"/>
          <ac:picMkLst>
            <pc:docMk/>
            <pc:sldMk cId="1991500563" sldId="532"/>
            <ac:picMk id="10" creationId="{37049CED-81AF-4C37-ABBB-6EBFA35BB70A}"/>
          </ac:picMkLst>
        </pc:picChg>
      </pc:sldChg>
      <pc:sldChg chg="modSp modAnim modNotesTx">
        <pc:chgData name="Shauna Doerksen" userId="0a081450-8ca8-4a20-8cfe-026cfbe8670e" providerId="ADAL" clId="{2A16BAE7-83AC-49D9-99A6-03594D521821}" dt="2021-09-20T20:51:05.287" v="12658" actId="6549"/>
        <pc:sldMkLst>
          <pc:docMk/>
          <pc:sldMk cId="0" sldId="553"/>
        </pc:sldMkLst>
        <pc:spChg chg="mod">
          <ac:chgData name="Shauna Doerksen" userId="0a081450-8ca8-4a20-8cfe-026cfbe8670e" providerId="ADAL" clId="{2A16BAE7-83AC-49D9-99A6-03594D521821}" dt="2021-09-20T16:28:51.919" v="3287" actId="255"/>
          <ac:spMkLst>
            <pc:docMk/>
            <pc:sldMk cId="0" sldId="553"/>
            <ac:spMk id="13" creationId="{A3012813-7445-4473-B9AF-0FE8F1812826}"/>
          </ac:spMkLst>
        </pc:spChg>
        <pc:spChg chg="mod">
          <ac:chgData name="Shauna Doerksen" userId="0a081450-8ca8-4a20-8cfe-026cfbe8670e" providerId="ADAL" clId="{2A16BAE7-83AC-49D9-99A6-03594D521821}" dt="2021-09-20T16:28:46.636" v="3286" actId="255"/>
          <ac:spMkLst>
            <pc:docMk/>
            <pc:sldMk cId="0" sldId="553"/>
            <ac:spMk id="16" creationId="{EB1AA772-D13A-47E4-A618-FDC1AECE5BA0}"/>
          </ac:spMkLst>
        </pc:spChg>
        <pc:spChg chg="mod">
          <ac:chgData name="Shauna Doerksen" userId="0a081450-8ca8-4a20-8cfe-026cfbe8670e" providerId="ADAL" clId="{2A16BAE7-83AC-49D9-99A6-03594D521821}" dt="2021-09-20T16:29:20.666" v="3317" actId="14100"/>
          <ac:spMkLst>
            <pc:docMk/>
            <pc:sldMk cId="0" sldId="553"/>
            <ac:spMk id="18" creationId="{3CD947AA-8611-4649-910C-85E6881008F6}"/>
          </ac:spMkLst>
        </pc:spChg>
        <pc:spChg chg="mod">
          <ac:chgData name="Shauna Doerksen" userId="0a081450-8ca8-4a20-8cfe-026cfbe8670e" providerId="ADAL" clId="{2A16BAE7-83AC-49D9-99A6-03594D521821}" dt="2021-09-20T16:28:17.145" v="3281" actId="14100"/>
          <ac:spMkLst>
            <pc:docMk/>
            <pc:sldMk cId="0" sldId="553"/>
            <ac:spMk id="20" creationId="{CBC3A141-C899-4C8C-9F8D-2DDD83710FC2}"/>
          </ac:spMkLst>
        </pc:spChg>
        <pc:grpChg chg="mod">
          <ac:chgData name="Shauna Doerksen" userId="0a081450-8ca8-4a20-8cfe-026cfbe8670e" providerId="ADAL" clId="{2A16BAE7-83AC-49D9-99A6-03594D521821}" dt="2021-09-20T16:29:22.152" v="3319" actId="1076"/>
          <ac:grpSpMkLst>
            <pc:docMk/>
            <pc:sldMk cId="0" sldId="553"/>
            <ac:grpSpMk id="11" creationId="{EA06EE9A-ECC6-4E5A-B22E-B75723992E5E}"/>
          </ac:grpSpMkLst>
        </pc:grpChg>
        <pc:picChg chg="mod">
          <ac:chgData name="Shauna Doerksen" userId="0a081450-8ca8-4a20-8cfe-026cfbe8670e" providerId="ADAL" clId="{2A16BAE7-83AC-49D9-99A6-03594D521821}" dt="2021-09-20T16:29:27.343" v="3346" actId="1036"/>
          <ac:picMkLst>
            <pc:docMk/>
            <pc:sldMk cId="0" sldId="553"/>
            <ac:picMk id="23" creationId="{E707C243-B964-473E-9CB4-204810CA1F98}"/>
          </ac:picMkLst>
        </pc:picChg>
      </pc:sldChg>
      <pc:sldChg chg="modSp modNotesTx">
        <pc:chgData name="Shauna Doerksen" userId="0a081450-8ca8-4a20-8cfe-026cfbe8670e" providerId="ADAL" clId="{2A16BAE7-83AC-49D9-99A6-03594D521821}" dt="2021-09-20T18:23:07.398" v="9628" actId="20577"/>
        <pc:sldMkLst>
          <pc:docMk/>
          <pc:sldMk cId="4188826895" sldId="582"/>
        </pc:sldMkLst>
        <pc:spChg chg="mod">
          <ac:chgData name="Shauna Doerksen" userId="0a081450-8ca8-4a20-8cfe-026cfbe8670e" providerId="ADAL" clId="{2A16BAE7-83AC-49D9-99A6-03594D521821}" dt="2021-09-20T16:21:03.771" v="3158" actId="1076"/>
          <ac:spMkLst>
            <pc:docMk/>
            <pc:sldMk cId="4188826895" sldId="582"/>
            <ac:spMk id="2" creationId="{66503495-BF97-49E5-8780-F1F09D300BAA}"/>
          </ac:spMkLst>
        </pc:spChg>
        <pc:graphicFrameChg chg="mod">
          <ac:chgData name="Shauna Doerksen" userId="0a081450-8ca8-4a20-8cfe-026cfbe8670e" providerId="ADAL" clId="{2A16BAE7-83AC-49D9-99A6-03594D521821}" dt="2021-09-20T16:07:13.606" v="3091" actId="20577"/>
          <ac:graphicFrameMkLst>
            <pc:docMk/>
            <pc:sldMk cId="4188826895" sldId="582"/>
            <ac:graphicFrameMk id="8" creationId="{4220CB9D-D3CE-40A7-878C-A83E002E1FA2}"/>
          </ac:graphicFrameMkLst>
        </pc:graphicFrameChg>
        <pc:picChg chg="mod">
          <ac:chgData name="Shauna Doerksen" userId="0a081450-8ca8-4a20-8cfe-026cfbe8670e" providerId="ADAL" clId="{2A16BAE7-83AC-49D9-99A6-03594D521821}" dt="2021-09-20T16:19:41.413" v="3122" actId="1035"/>
          <ac:picMkLst>
            <pc:docMk/>
            <pc:sldMk cId="4188826895" sldId="582"/>
            <ac:picMk id="6" creationId="{D27B7C61-8AE3-4A4E-A70E-11912EF468C8}"/>
          </ac:picMkLst>
        </pc:picChg>
        <pc:picChg chg="mod">
          <ac:chgData name="Shauna Doerksen" userId="0a081450-8ca8-4a20-8cfe-026cfbe8670e" providerId="ADAL" clId="{2A16BAE7-83AC-49D9-99A6-03594D521821}" dt="2021-09-20T16:19:47.787" v="3126" actId="1035"/>
          <ac:picMkLst>
            <pc:docMk/>
            <pc:sldMk cId="4188826895" sldId="582"/>
            <ac:picMk id="9" creationId="{955A9217-F151-4C2D-8006-97D28FAE2B94}"/>
          </ac:picMkLst>
        </pc:picChg>
        <pc:picChg chg="mod">
          <ac:chgData name="Shauna Doerksen" userId="0a081450-8ca8-4a20-8cfe-026cfbe8670e" providerId="ADAL" clId="{2A16BAE7-83AC-49D9-99A6-03594D521821}" dt="2021-09-20T16:20:38.823" v="3154" actId="1037"/>
          <ac:picMkLst>
            <pc:docMk/>
            <pc:sldMk cId="4188826895" sldId="582"/>
            <ac:picMk id="10" creationId="{2AB24C5F-6AF2-4F59-85AF-CD318201180A}"/>
          </ac:picMkLst>
        </pc:picChg>
        <pc:picChg chg="mod">
          <ac:chgData name="Shauna Doerksen" userId="0a081450-8ca8-4a20-8cfe-026cfbe8670e" providerId="ADAL" clId="{2A16BAE7-83AC-49D9-99A6-03594D521821}" dt="2021-09-20T16:19:51.852" v="3129" actId="1037"/>
          <ac:picMkLst>
            <pc:docMk/>
            <pc:sldMk cId="4188826895" sldId="582"/>
            <ac:picMk id="11" creationId="{933B1947-2621-47BD-BFC6-C5F373FA2EC4}"/>
          </ac:picMkLst>
        </pc:picChg>
        <pc:picChg chg="mod">
          <ac:chgData name="Shauna Doerksen" userId="0a081450-8ca8-4a20-8cfe-026cfbe8670e" providerId="ADAL" clId="{2A16BAE7-83AC-49D9-99A6-03594D521821}" dt="2021-09-20T16:20:41.941" v="3156" actId="1037"/>
          <ac:picMkLst>
            <pc:docMk/>
            <pc:sldMk cId="4188826895" sldId="582"/>
            <ac:picMk id="13" creationId="{790B9DC1-5CF0-408D-9DE3-039C8A663520}"/>
          </ac:picMkLst>
        </pc:picChg>
        <pc:picChg chg="mod">
          <ac:chgData name="Shauna Doerksen" userId="0a081450-8ca8-4a20-8cfe-026cfbe8670e" providerId="ADAL" clId="{2A16BAE7-83AC-49D9-99A6-03594D521821}" dt="2021-09-20T16:20:17.313" v="3142" actId="14100"/>
          <ac:picMkLst>
            <pc:docMk/>
            <pc:sldMk cId="4188826895" sldId="582"/>
            <ac:picMk id="14" creationId="{5AFBDDEF-1704-4EF4-8512-A9428A583C34}"/>
          </ac:picMkLst>
        </pc:picChg>
      </pc:sldChg>
      <pc:sldChg chg="modSp modNotesTx">
        <pc:chgData name="Shauna Doerksen" userId="0a081450-8ca8-4a20-8cfe-026cfbe8670e" providerId="ADAL" clId="{2A16BAE7-83AC-49D9-99A6-03594D521821}" dt="2021-09-20T18:17:15.957" v="8519" actId="6549"/>
        <pc:sldMkLst>
          <pc:docMk/>
          <pc:sldMk cId="3702154267" sldId="586"/>
        </pc:sldMkLst>
        <pc:spChg chg="mod">
          <ac:chgData name="Shauna Doerksen" userId="0a081450-8ca8-4a20-8cfe-026cfbe8670e" providerId="ADAL" clId="{2A16BAE7-83AC-49D9-99A6-03594D521821}" dt="2021-09-20T15:47:20.022" v="2627" actId="20577"/>
          <ac:spMkLst>
            <pc:docMk/>
            <pc:sldMk cId="3702154267" sldId="586"/>
            <ac:spMk id="4" creationId="{836C1D81-7449-4090-9CCE-1C030FFEEB28}"/>
          </ac:spMkLst>
        </pc:spChg>
        <pc:spChg chg="mod">
          <ac:chgData name="Shauna Doerksen" userId="0a081450-8ca8-4a20-8cfe-026cfbe8670e" providerId="ADAL" clId="{2A16BAE7-83AC-49D9-99A6-03594D521821}" dt="2021-09-20T15:47:38.980" v="2629" actId="122"/>
          <ac:spMkLst>
            <pc:docMk/>
            <pc:sldMk cId="3702154267" sldId="586"/>
            <ac:spMk id="7" creationId="{D3ECC5E3-5513-4204-BC51-3B4DF32A4B54}"/>
          </ac:spMkLst>
        </pc:spChg>
      </pc:sldChg>
      <pc:sldChg chg="delSp modSp">
        <pc:chgData name="Shauna Doerksen" userId="0a081450-8ca8-4a20-8cfe-026cfbe8670e" providerId="ADAL" clId="{2A16BAE7-83AC-49D9-99A6-03594D521821}" dt="2021-09-20T15:54:49.514" v="2729" actId="1037"/>
        <pc:sldMkLst>
          <pc:docMk/>
          <pc:sldMk cId="0" sldId="587"/>
        </pc:sldMkLst>
        <pc:spChg chg="mod">
          <ac:chgData name="Shauna Doerksen" userId="0a081450-8ca8-4a20-8cfe-026cfbe8670e" providerId="ADAL" clId="{2A16BAE7-83AC-49D9-99A6-03594D521821}" dt="2021-09-20T15:52:20.492" v="2686"/>
          <ac:spMkLst>
            <pc:docMk/>
            <pc:sldMk cId="0" sldId="587"/>
            <ac:spMk id="2" creationId="{6FB887CE-A61E-4B12-BF77-4CCCD0B6383D}"/>
          </ac:spMkLst>
        </pc:spChg>
        <pc:spChg chg="mod">
          <ac:chgData name="Shauna Doerksen" userId="0a081450-8ca8-4a20-8cfe-026cfbe8670e" providerId="ADAL" clId="{2A16BAE7-83AC-49D9-99A6-03594D521821}" dt="2021-09-20T15:54:49.514" v="2729" actId="1037"/>
          <ac:spMkLst>
            <pc:docMk/>
            <pc:sldMk cId="0" sldId="587"/>
            <ac:spMk id="4" creationId="{9C5A785C-F678-4EA1-958F-037915770FBD}"/>
          </ac:spMkLst>
        </pc:spChg>
        <pc:graphicFrameChg chg="mod">
          <ac:chgData name="Shauna Doerksen" userId="0a081450-8ca8-4a20-8cfe-026cfbe8670e" providerId="ADAL" clId="{2A16BAE7-83AC-49D9-99A6-03594D521821}" dt="2021-09-20T15:54:45.513" v="2724"/>
          <ac:graphicFrameMkLst>
            <pc:docMk/>
            <pc:sldMk cId="0" sldId="587"/>
            <ac:graphicFrameMk id="5" creationId="{BB1C4CA9-49BA-4540-9BDE-11A46C84B4B1}"/>
          </ac:graphicFrameMkLst>
        </pc:graphicFrameChg>
        <pc:picChg chg="del">
          <ac:chgData name="Shauna Doerksen" userId="0a081450-8ca8-4a20-8cfe-026cfbe8670e" providerId="ADAL" clId="{2A16BAE7-83AC-49D9-99A6-03594D521821}" dt="2021-09-20T15:52:22.169" v="2687" actId="478"/>
          <ac:picMkLst>
            <pc:docMk/>
            <pc:sldMk cId="0" sldId="587"/>
            <ac:picMk id="7" creationId="{D5F82372-951E-4588-BA3A-00B0F758B1AD}"/>
          </ac:picMkLst>
        </pc:picChg>
      </pc:sldChg>
      <pc:sldChg chg="modSp modAnim modNotesTx">
        <pc:chgData name="Shauna Doerksen" userId="0a081450-8ca8-4a20-8cfe-026cfbe8670e" providerId="ADAL" clId="{2A16BAE7-83AC-49D9-99A6-03594D521821}" dt="2021-09-20T20:09:45.426" v="11998"/>
        <pc:sldMkLst>
          <pc:docMk/>
          <pc:sldMk cId="0" sldId="588"/>
        </pc:sldMkLst>
        <pc:spChg chg="mod">
          <ac:chgData name="Shauna Doerksen" userId="0a081450-8ca8-4a20-8cfe-026cfbe8670e" providerId="ADAL" clId="{2A16BAE7-83AC-49D9-99A6-03594D521821}" dt="2021-09-20T16:23:17.955" v="3200" actId="255"/>
          <ac:spMkLst>
            <pc:docMk/>
            <pc:sldMk cId="0" sldId="588"/>
            <ac:spMk id="2" creationId="{6A0F0DE6-4A42-4515-9BF4-D64FDA679EFA}"/>
          </ac:spMkLst>
        </pc:spChg>
        <pc:spChg chg="mod">
          <ac:chgData name="Shauna Doerksen" userId="0a081450-8ca8-4a20-8cfe-026cfbe8670e" providerId="ADAL" clId="{2A16BAE7-83AC-49D9-99A6-03594D521821}" dt="2021-09-20T16:23:12.201" v="3199" actId="1076"/>
          <ac:spMkLst>
            <pc:docMk/>
            <pc:sldMk cId="0" sldId="588"/>
            <ac:spMk id="11" creationId="{C9BAC444-A4B1-4B46-89D9-C62052EA4213}"/>
          </ac:spMkLst>
        </pc:spChg>
        <pc:spChg chg="mod">
          <ac:chgData name="Shauna Doerksen" userId="0a081450-8ca8-4a20-8cfe-026cfbe8670e" providerId="ADAL" clId="{2A16BAE7-83AC-49D9-99A6-03594D521821}" dt="2021-09-20T16:22:08.212" v="3166" actId="6549"/>
          <ac:spMkLst>
            <pc:docMk/>
            <pc:sldMk cId="0" sldId="588"/>
            <ac:spMk id="13" creationId="{4B2981D7-0A13-4BEE-9FC6-E8A6CCD3DD19}"/>
          </ac:spMkLst>
        </pc:spChg>
        <pc:spChg chg="mod">
          <ac:chgData name="Shauna Doerksen" userId="0a081450-8ca8-4a20-8cfe-026cfbe8670e" providerId="ADAL" clId="{2A16BAE7-83AC-49D9-99A6-03594D521821}" dt="2021-09-20T16:23:02.644" v="3196" actId="2711"/>
          <ac:spMkLst>
            <pc:docMk/>
            <pc:sldMk cId="0" sldId="588"/>
            <ac:spMk id="16" creationId="{F4A1AA91-35EC-4E9D-9C8C-6D1983F69B68}"/>
          </ac:spMkLst>
        </pc:spChg>
        <pc:grpChg chg="mod">
          <ac:chgData name="Shauna Doerksen" userId="0a081450-8ca8-4a20-8cfe-026cfbe8670e" providerId="ADAL" clId="{2A16BAE7-83AC-49D9-99A6-03594D521821}" dt="2021-09-20T16:22:50.365" v="3193" actId="1036"/>
          <ac:grpSpMkLst>
            <pc:docMk/>
            <pc:sldMk cId="0" sldId="588"/>
            <ac:grpSpMk id="8" creationId="{D613A13B-1775-489C-8C21-4A50108E51DE}"/>
          </ac:grpSpMkLst>
        </pc:grpChg>
        <pc:picChg chg="mod">
          <ac:chgData name="Shauna Doerksen" userId="0a081450-8ca8-4a20-8cfe-026cfbe8670e" providerId="ADAL" clId="{2A16BAE7-83AC-49D9-99A6-03594D521821}" dt="2021-09-20T16:21:19.906" v="3163" actId="1037"/>
          <ac:picMkLst>
            <pc:docMk/>
            <pc:sldMk cId="0" sldId="588"/>
            <ac:picMk id="9" creationId="{B4070AFF-2A7F-4693-B881-C99E6239E94A}"/>
          </ac:picMkLst>
        </pc:picChg>
        <pc:picChg chg="mod">
          <ac:chgData name="Shauna Doerksen" userId="0a081450-8ca8-4a20-8cfe-026cfbe8670e" providerId="ADAL" clId="{2A16BAE7-83AC-49D9-99A6-03594D521821}" dt="2021-09-20T16:21:19.906" v="3163" actId="1037"/>
          <ac:picMkLst>
            <pc:docMk/>
            <pc:sldMk cId="0" sldId="588"/>
            <ac:picMk id="10" creationId="{DA14F226-CBF6-46CE-82EB-63B85A06FB84}"/>
          </ac:picMkLst>
        </pc:picChg>
        <pc:picChg chg="mod">
          <ac:chgData name="Shauna Doerksen" userId="0a081450-8ca8-4a20-8cfe-026cfbe8670e" providerId="ADAL" clId="{2A16BAE7-83AC-49D9-99A6-03594D521821}" dt="2021-09-20T16:26:48.251" v="3257" actId="1037"/>
          <ac:picMkLst>
            <pc:docMk/>
            <pc:sldMk cId="0" sldId="588"/>
            <ac:picMk id="18" creationId="{56E46ECB-3BA1-4DF1-BE99-2D97DBEC7CCB}"/>
          </ac:picMkLst>
        </pc:picChg>
      </pc:sldChg>
      <pc:sldChg chg="modSp modAnim modNotesTx">
        <pc:chgData name="Shauna Doerksen" userId="0a081450-8ca8-4a20-8cfe-026cfbe8670e" providerId="ADAL" clId="{2A16BAE7-83AC-49D9-99A6-03594D521821}" dt="2021-09-20T20:10:50.364" v="12012"/>
        <pc:sldMkLst>
          <pc:docMk/>
          <pc:sldMk cId="0" sldId="591"/>
        </pc:sldMkLst>
        <pc:spChg chg="mod">
          <ac:chgData name="Shauna Doerksen" userId="0a081450-8ca8-4a20-8cfe-026cfbe8670e" providerId="ADAL" clId="{2A16BAE7-83AC-49D9-99A6-03594D521821}" dt="2021-09-20T16:32:32.582" v="3426" actId="14100"/>
          <ac:spMkLst>
            <pc:docMk/>
            <pc:sldMk cId="0" sldId="591"/>
            <ac:spMk id="7" creationId="{648D4E17-5323-48B1-9831-9CE3892F7C8A}"/>
          </ac:spMkLst>
        </pc:spChg>
      </pc:sldChg>
      <pc:sldChg chg="addSp modSp modAnim modNotesTx">
        <pc:chgData name="Shauna Doerksen" userId="0a081450-8ca8-4a20-8cfe-026cfbe8670e" providerId="ADAL" clId="{2A16BAE7-83AC-49D9-99A6-03594D521821}" dt="2021-09-20T20:49:31.248" v="12600" actId="207"/>
        <pc:sldMkLst>
          <pc:docMk/>
          <pc:sldMk cId="220253761" sldId="594"/>
        </pc:sldMkLst>
        <pc:spChg chg="mod">
          <ac:chgData name="Shauna Doerksen" userId="0a081450-8ca8-4a20-8cfe-026cfbe8670e" providerId="ADAL" clId="{2A16BAE7-83AC-49D9-99A6-03594D521821}" dt="2021-09-20T15:55:24.964" v="2732" actId="255"/>
          <ac:spMkLst>
            <pc:docMk/>
            <pc:sldMk cId="220253761" sldId="594"/>
            <ac:spMk id="2" creationId="{BCD7EA94-3FD0-4106-A415-22D85D3B180A}"/>
          </ac:spMkLst>
        </pc:spChg>
        <pc:spChg chg="add mod">
          <ac:chgData name="Shauna Doerksen" userId="0a081450-8ca8-4a20-8cfe-026cfbe8670e" providerId="ADAL" clId="{2A16BAE7-83AC-49D9-99A6-03594D521821}" dt="2021-09-20T16:01:09.936" v="2968" actId="1037"/>
          <ac:spMkLst>
            <pc:docMk/>
            <pc:sldMk cId="220253761" sldId="594"/>
            <ac:spMk id="3" creationId="{06C89348-0CA8-4882-9DDA-3535FFD6BCAB}"/>
          </ac:spMkLst>
        </pc:spChg>
        <pc:spChg chg="mod">
          <ac:chgData name="Shauna Doerksen" userId="0a081450-8ca8-4a20-8cfe-026cfbe8670e" providerId="ADAL" clId="{2A16BAE7-83AC-49D9-99A6-03594D521821}" dt="2021-09-20T20:49:28.405" v="12599" actId="207"/>
          <ac:spMkLst>
            <pc:docMk/>
            <pc:sldMk cId="220253761" sldId="594"/>
            <ac:spMk id="4" creationId="{1A1FBDEF-CD2B-407E-823B-1FF4B23A5940}"/>
          </ac:spMkLst>
        </pc:spChg>
        <pc:spChg chg="mod">
          <ac:chgData name="Shauna Doerksen" userId="0a081450-8ca8-4a20-8cfe-026cfbe8670e" providerId="ADAL" clId="{2A16BAE7-83AC-49D9-99A6-03594D521821}" dt="2021-09-20T20:49:31.248" v="12600" actId="207"/>
          <ac:spMkLst>
            <pc:docMk/>
            <pc:sldMk cId="220253761" sldId="594"/>
            <ac:spMk id="5" creationId="{4D4D16D1-4072-40BF-8A58-657DAD0419F3}"/>
          </ac:spMkLst>
        </pc:spChg>
        <pc:spChg chg="add mod">
          <ac:chgData name="Shauna Doerksen" userId="0a081450-8ca8-4a20-8cfe-026cfbe8670e" providerId="ADAL" clId="{2A16BAE7-83AC-49D9-99A6-03594D521821}" dt="2021-09-20T16:01:13.495" v="2973" actId="1038"/>
          <ac:spMkLst>
            <pc:docMk/>
            <pc:sldMk cId="220253761" sldId="594"/>
            <ac:spMk id="6" creationId="{3CF7A6F5-022F-4F4C-BAB8-F778BAF4A613}"/>
          </ac:spMkLst>
        </pc:spChg>
      </pc:sldChg>
      <pc:sldChg chg="addSp delSp modSp modAnim modNotesTx">
        <pc:chgData name="Shauna Doerksen" userId="0a081450-8ca8-4a20-8cfe-026cfbe8670e" providerId="ADAL" clId="{2A16BAE7-83AC-49D9-99A6-03594D521821}" dt="2021-09-20T20:50:01.517" v="12602" actId="20577"/>
        <pc:sldMkLst>
          <pc:docMk/>
          <pc:sldMk cId="2239703870" sldId="595"/>
        </pc:sldMkLst>
        <pc:spChg chg="mod">
          <ac:chgData name="Shauna Doerksen" userId="0a081450-8ca8-4a20-8cfe-026cfbe8670e" providerId="ADAL" clId="{2A16BAE7-83AC-49D9-99A6-03594D521821}" dt="2021-09-20T16:24:28.178" v="3202" actId="6549"/>
          <ac:spMkLst>
            <pc:docMk/>
            <pc:sldMk cId="2239703870" sldId="595"/>
            <ac:spMk id="2" creationId="{6A0F0DE6-4A42-4515-9BF4-D64FDA679EFA}"/>
          </ac:spMkLst>
        </pc:spChg>
        <pc:spChg chg="add del mod">
          <ac:chgData name="Shauna Doerksen" userId="0a081450-8ca8-4a20-8cfe-026cfbe8670e" providerId="ADAL" clId="{2A16BAE7-83AC-49D9-99A6-03594D521821}" dt="2021-09-20T16:27:17.326" v="3264" actId="478"/>
          <ac:spMkLst>
            <pc:docMk/>
            <pc:sldMk cId="2239703870" sldId="595"/>
            <ac:spMk id="3" creationId="{51A0AC79-B501-45CE-B590-1BDFC9F148DE}"/>
          </ac:spMkLst>
        </pc:spChg>
        <pc:spChg chg="mod">
          <ac:chgData name="Shauna Doerksen" userId="0a081450-8ca8-4a20-8cfe-026cfbe8670e" providerId="ADAL" clId="{2A16BAE7-83AC-49D9-99A6-03594D521821}" dt="2021-09-20T16:27:57.894" v="3278" actId="1076"/>
          <ac:spMkLst>
            <pc:docMk/>
            <pc:sldMk cId="2239703870" sldId="595"/>
            <ac:spMk id="11" creationId="{C9BAC444-A4B1-4B46-89D9-C62052EA4213}"/>
          </ac:spMkLst>
        </pc:spChg>
        <pc:spChg chg="mod">
          <ac:chgData name="Shauna Doerksen" userId="0a081450-8ca8-4a20-8cfe-026cfbe8670e" providerId="ADAL" clId="{2A16BAE7-83AC-49D9-99A6-03594D521821}" dt="2021-09-20T16:27:34.192" v="3271" actId="1036"/>
          <ac:spMkLst>
            <pc:docMk/>
            <pc:sldMk cId="2239703870" sldId="595"/>
            <ac:spMk id="17" creationId="{E20A9572-477A-431E-9211-DCF56FEFAD2A}"/>
          </ac:spMkLst>
        </pc:spChg>
        <pc:spChg chg="mod">
          <ac:chgData name="Shauna Doerksen" userId="0a081450-8ca8-4a20-8cfe-026cfbe8670e" providerId="ADAL" clId="{2A16BAE7-83AC-49D9-99A6-03594D521821}" dt="2021-09-20T16:27:52.265" v="3277" actId="1076"/>
          <ac:spMkLst>
            <pc:docMk/>
            <pc:sldMk cId="2239703870" sldId="595"/>
            <ac:spMk id="21" creationId="{F97E47C5-3E39-4BC7-A913-0F2EBDB06B22}"/>
          </ac:spMkLst>
        </pc:spChg>
        <pc:grpChg chg="mod">
          <ac:chgData name="Shauna Doerksen" userId="0a081450-8ca8-4a20-8cfe-026cfbe8670e" providerId="ADAL" clId="{2A16BAE7-83AC-49D9-99A6-03594D521821}" dt="2021-09-20T16:27:36.730" v="3276" actId="1036"/>
          <ac:grpSpMkLst>
            <pc:docMk/>
            <pc:sldMk cId="2239703870" sldId="595"/>
            <ac:grpSpMk id="8" creationId="{D613A13B-1775-489C-8C21-4A50108E51DE}"/>
          </ac:grpSpMkLst>
        </pc:grpChg>
        <pc:picChg chg="mod">
          <ac:chgData name="Shauna Doerksen" userId="0a081450-8ca8-4a20-8cfe-026cfbe8670e" providerId="ADAL" clId="{2A16BAE7-83AC-49D9-99A6-03594D521821}" dt="2021-09-20T16:26:44.147" v="3254" actId="1037"/>
          <ac:picMkLst>
            <pc:docMk/>
            <pc:sldMk cId="2239703870" sldId="595"/>
            <ac:picMk id="12" creationId="{42B18686-FDC6-4FB4-85D1-11C180376516}"/>
          </ac:picMkLst>
        </pc:picChg>
        <pc:picChg chg="mod">
          <ac:chgData name="Shauna Doerksen" userId="0a081450-8ca8-4a20-8cfe-026cfbe8670e" providerId="ADAL" clId="{2A16BAE7-83AC-49D9-99A6-03594D521821}" dt="2021-09-20T16:27:34.192" v="3271" actId="1036"/>
          <ac:picMkLst>
            <pc:docMk/>
            <pc:sldMk cId="2239703870" sldId="595"/>
            <ac:picMk id="18" creationId="{AD8054D5-72D7-4137-A984-A04511A1F4EC}"/>
          </ac:picMkLst>
        </pc:picChg>
        <pc:picChg chg="mod">
          <ac:chgData name="Shauna Doerksen" userId="0a081450-8ca8-4a20-8cfe-026cfbe8670e" providerId="ADAL" clId="{2A16BAE7-83AC-49D9-99A6-03594D521821}" dt="2021-09-20T16:27:34.192" v="3271" actId="1036"/>
          <ac:picMkLst>
            <pc:docMk/>
            <pc:sldMk cId="2239703870" sldId="595"/>
            <ac:picMk id="19" creationId="{FD6F04CD-054A-40B2-BF47-B42F4085A6F9}"/>
          </ac:picMkLst>
        </pc:picChg>
        <pc:picChg chg="mod">
          <ac:chgData name="Shauna Doerksen" userId="0a081450-8ca8-4a20-8cfe-026cfbe8670e" providerId="ADAL" clId="{2A16BAE7-83AC-49D9-99A6-03594D521821}" dt="2021-09-20T16:27:34.192" v="3271" actId="1036"/>
          <ac:picMkLst>
            <pc:docMk/>
            <pc:sldMk cId="2239703870" sldId="595"/>
            <ac:picMk id="20" creationId="{1D3C1E86-E9C2-4E04-9DAF-810F469762EB}"/>
          </ac:picMkLst>
        </pc:picChg>
      </pc:sldChg>
      <pc:sldChg chg="modSp">
        <pc:chgData name="Shauna Doerksen" userId="0a081450-8ca8-4a20-8cfe-026cfbe8670e" providerId="ADAL" clId="{2A16BAE7-83AC-49D9-99A6-03594D521821}" dt="2021-09-20T20:23:06.892" v="12554" actId="207"/>
        <pc:sldMkLst>
          <pc:docMk/>
          <pc:sldMk cId="3765989883" sldId="597"/>
        </pc:sldMkLst>
        <pc:spChg chg="mod">
          <ac:chgData name="Shauna Doerksen" userId="0a081450-8ca8-4a20-8cfe-026cfbe8670e" providerId="ADAL" clId="{2A16BAE7-83AC-49D9-99A6-03594D521821}" dt="2021-09-20T14:33:34.413" v="1275"/>
          <ac:spMkLst>
            <pc:docMk/>
            <pc:sldMk cId="3765989883" sldId="597"/>
            <ac:spMk id="2" creationId="{FBF56CD7-F537-4DB1-8BA8-B86FCFE54799}"/>
          </ac:spMkLst>
        </pc:spChg>
        <pc:spChg chg="mod">
          <ac:chgData name="Shauna Doerksen" userId="0a081450-8ca8-4a20-8cfe-026cfbe8670e" providerId="ADAL" clId="{2A16BAE7-83AC-49D9-99A6-03594D521821}" dt="2021-09-20T20:23:06.892" v="12554" actId="207"/>
          <ac:spMkLst>
            <pc:docMk/>
            <pc:sldMk cId="3765989883" sldId="597"/>
            <ac:spMk id="6" creationId="{130605D5-4684-445F-A396-6DEF2AF433F5}"/>
          </ac:spMkLst>
        </pc:spChg>
        <pc:picChg chg="mod">
          <ac:chgData name="Shauna Doerksen" userId="0a081450-8ca8-4a20-8cfe-026cfbe8670e" providerId="ADAL" clId="{2A16BAE7-83AC-49D9-99A6-03594D521821}" dt="2021-09-20T15:19:20.842" v="1967" actId="1035"/>
          <ac:picMkLst>
            <pc:docMk/>
            <pc:sldMk cId="3765989883" sldId="597"/>
            <ac:picMk id="4" creationId="{2719A4E5-4581-406B-A0FF-9BCBBE2DE424}"/>
          </ac:picMkLst>
        </pc:picChg>
        <pc:picChg chg="mod">
          <ac:chgData name="Shauna Doerksen" userId="0a081450-8ca8-4a20-8cfe-026cfbe8670e" providerId="ADAL" clId="{2A16BAE7-83AC-49D9-99A6-03594D521821}" dt="2021-09-20T15:19:21.698" v="1969" actId="1036"/>
          <ac:picMkLst>
            <pc:docMk/>
            <pc:sldMk cId="3765989883" sldId="597"/>
            <ac:picMk id="7" creationId="{463C452A-2F51-4442-9D93-72228A9D52AA}"/>
          </ac:picMkLst>
        </pc:picChg>
        <pc:picChg chg="mod">
          <ac:chgData name="Shauna Doerksen" userId="0a081450-8ca8-4a20-8cfe-026cfbe8670e" providerId="ADAL" clId="{2A16BAE7-83AC-49D9-99A6-03594D521821}" dt="2021-09-20T15:19:32.378" v="1974" actId="1036"/>
          <ac:picMkLst>
            <pc:docMk/>
            <pc:sldMk cId="3765989883" sldId="597"/>
            <ac:picMk id="9" creationId="{E312A46A-4BD9-4E0E-AA44-9DFD2B0BFE8D}"/>
          </ac:picMkLst>
        </pc:picChg>
      </pc:sldChg>
      <pc:sldChg chg="modSp modAnim">
        <pc:chgData name="Shauna Doerksen" userId="0a081450-8ca8-4a20-8cfe-026cfbe8670e" providerId="ADAL" clId="{2A16BAE7-83AC-49D9-99A6-03594D521821}" dt="2021-09-20T20:23:10.586" v="12555" actId="207"/>
        <pc:sldMkLst>
          <pc:docMk/>
          <pc:sldMk cId="3584029612" sldId="598"/>
        </pc:sldMkLst>
        <pc:spChg chg="mod">
          <ac:chgData name="Shauna Doerksen" userId="0a081450-8ca8-4a20-8cfe-026cfbe8670e" providerId="ADAL" clId="{2A16BAE7-83AC-49D9-99A6-03594D521821}" dt="2021-09-20T14:33:44.034" v="1278" actId="255"/>
          <ac:spMkLst>
            <pc:docMk/>
            <pc:sldMk cId="3584029612" sldId="598"/>
            <ac:spMk id="2" creationId="{FBF56CD7-F537-4DB1-8BA8-B86FCFE54799}"/>
          </ac:spMkLst>
        </pc:spChg>
        <pc:spChg chg="mod">
          <ac:chgData name="Shauna Doerksen" userId="0a081450-8ca8-4a20-8cfe-026cfbe8670e" providerId="ADAL" clId="{2A16BAE7-83AC-49D9-99A6-03594D521821}" dt="2021-09-20T20:23:10.586" v="12555" actId="207"/>
          <ac:spMkLst>
            <pc:docMk/>
            <pc:sldMk cId="3584029612" sldId="598"/>
            <ac:spMk id="6" creationId="{130605D5-4684-445F-A396-6DEF2AF433F5}"/>
          </ac:spMkLst>
        </pc:spChg>
        <pc:picChg chg="mod">
          <ac:chgData name="Shauna Doerksen" userId="0a081450-8ca8-4a20-8cfe-026cfbe8670e" providerId="ADAL" clId="{2A16BAE7-83AC-49D9-99A6-03594D521821}" dt="2021-09-20T15:19:53.305" v="1982" actId="1035"/>
          <ac:picMkLst>
            <pc:docMk/>
            <pc:sldMk cId="3584029612" sldId="598"/>
            <ac:picMk id="8" creationId="{805B2B15-A613-463C-AD09-DEF4F487C449}"/>
          </ac:picMkLst>
        </pc:picChg>
        <pc:picChg chg="mod">
          <ac:chgData name="Shauna Doerksen" userId="0a081450-8ca8-4a20-8cfe-026cfbe8670e" providerId="ADAL" clId="{2A16BAE7-83AC-49D9-99A6-03594D521821}" dt="2021-09-20T15:19:54.304" v="1985" actId="1035"/>
          <ac:picMkLst>
            <pc:docMk/>
            <pc:sldMk cId="3584029612" sldId="598"/>
            <ac:picMk id="10" creationId="{BCA7BF11-F005-4189-B314-AC24DDA71CDD}"/>
          </ac:picMkLst>
        </pc:picChg>
      </pc:sldChg>
      <pc:sldChg chg="addSp delSp modSp addAnim delAnim modAnim modNotesTx">
        <pc:chgData name="Shauna Doerksen" userId="0a081450-8ca8-4a20-8cfe-026cfbe8670e" providerId="ADAL" clId="{2A16BAE7-83AC-49D9-99A6-03594D521821}" dt="2021-09-20T20:48:55.235" v="12596" actId="207"/>
        <pc:sldMkLst>
          <pc:docMk/>
          <pc:sldMk cId="2617361863" sldId="599"/>
        </pc:sldMkLst>
        <pc:spChg chg="mod">
          <ac:chgData name="Shauna Doerksen" userId="0a081450-8ca8-4a20-8cfe-026cfbe8670e" providerId="ADAL" clId="{2A16BAE7-83AC-49D9-99A6-03594D521821}" dt="2021-09-20T14:33:53.617" v="1287" actId="255"/>
          <ac:spMkLst>
            <pc:docMk/>
            <pc:sldMk cId="2617361863" sldId="599"/>
            <ac:spMk id="2" creationId="{FBF56CD7-F537-4DB1-8BA8-B86FCFE54799}"/>
          </ac:spMkLst>
        </pc:spChg>
        <pc:spChg chg="mod">
          <ac:chgData name="Shauna Doerksen" userId="0a081450-8ca8-4a20-8cfe-026cfbe8670e" providerId="ADAL" clId="{2A16BAE7-83AC-49D9-99A6-03594D521821}" dt="2021-09-20T20:48:55.235" v="12596" actId="207"/>
          <ac:spMkLst>
            <pc:docMk/>
            <pc:sldMk cId="2617361863" sldId="599"/>
            <ac:spMk id="6" creationId="{130605D5-4684-445F-A396-6DEF2AF433F5}"/>
          </ac:spMkLst>
        </pc:spChg>
        <pc:picChg chg="add del">
          <ac:chgData name="Shauna Doerksen" userId="0a081450-8ca8-4a20-8cfe-026cfbe8670e" providerId="ADAL" clId="{2A16BAE7-83AC-49D9-99A6-03594D521821}" dt="2021-09-20T15:00:44.630" v="1552" actId="478"/>
          <ac:picMkLst>
            <pc:docMk/>
            <pc:sldMk cId="2617361863" sldId="599"/>
            <ac:picMk id="4" creationId="{A44AC896-373D-4B8C-8FE2-7F17398008E3}"/>
          </ac:picMkLst>
        </pc:picChg>
        <pc:picChg chg="mod">
          <ac:chgData name="Shauna Doerksen" userId="0a081450-8ca8-4a20-8cfe-026cfbe8670e" providerId="ADAL" clId="{2A16BAE7-83AC-49D9-99A6-03594D521821}" dt="2021-09-20T15:31:12.503" v="2146" actId="1037"/>
          <ac:picMkLst>
            <pc:docMk/>
            <pc:sldMk cId="2617361863" sldId="599"/>
            <ac:picMk id="7" creationId="{D175D4FD-7E46-4592-B5B6-0A5D24D12A61}"/>
          </ac:picMkLst>
        </pc:picChg>
        <pc:picChg chg="mod">
          <ac:chgData name="Shauna Doerksen" userId="0a081450-8ca8-4a20-8cfe-026cfbe8670e" providerId="ADAL" clId="{2A16BAE7-83AC-49D9-99A6-03594D521821}" dt="2021-09-20T15:31:14.683" v="2148" actId="1037"/>
          <ac:picMkLst>
            <pc:docMk/>
            <pc:sldMk cId="2617361863" sldId="599"/>
            <ac:picMk id="9" creationId="{92BF0A80-7343-4148-8FCF-A8CBDAFB646B}"/>
          </ac:picMkLst>
        </pc:picChg>
      </pc:sldChg>
      <pc:sldChg chg="modSp modNotesTx">
        <pc:chgData name="Shauna Doerksen" userId="0a081450-8ca8-4a20-8cfe-026cfbe8670e" providerId="ADAL" clId="{2A16BAE7-83AC-49D9-99A6-03594D521821}" dt="2021-09-20T15:43:02.608" v="2554" actId="20577"/>
        <pc:sldMkLst>
          <pc:docMk/>
          <pc:sldMk cId="1556798975" sldId="600"/>
        </pc:sldMkLst>
        <pc:spChg chg="mod">
          <ac:chgData name="Shauna Doerksen" userId="0a081450-8ca8-4a20-8cfe-026cfbe8670e" providerId="ADAL" clId="{2A16BAE7-83AC-49D9-99A6-03594D521821}" dt="2021-09-20T15:37:50.568" v="2197"/>
          <ac:spMkLst>
            <pc:docMk/>
            <pc:sldMk cId="1556798975" sldId="600"/>
            <ac:spMk id="3" creationId="{1A5AB4AE-3D99-44E8-A9F2-2CE7B7C20D17}"/>
          </ac:spMkLst>
        </pc:spChg>
      </pc:sldChg>
      <pc:sldChg chg="modSp">
        <pc:chgData name="Shauna Doerksen" userId="0a081450-8ca8-4a20-8cfe-026cfbe8670e" providerId="ADAL" clId="{2A16BAE7-83AC-49D9-99A6-03594D521821}" dt="2021-09-20T20:51:31.531" v="12659" actId="207"/>
        <pc:sldMkLst>
          <pc:docMk/>
          <pc:sldMk cId="3682662635" sldId="601"/>
        </pc:sldMkLst>
        <pc:spChg chg="mod">
          <ac:chgData name="Shauna Doerksen" userId="0a081450-8ca8-4a20-8cfe-026cfbe8670e" providerId="ADAL" clId="{2A16BAE7-83AC-49D9-99A6-03594D521821}" dt="2021-09-20T20:51:31.531" v="12659" actId="207"/>
          <ac:spMkLst>
            <pc:docMk/>
            <pc:sldMk cId="3682662635" sldId="601"/>
            <ac:spMk id="3" creationId="{E4877F16-A121-4227-83E8-37AB7EA7D132}"/>
          </ac:spMkLst>
        </pc:spChg>
        <pc:spChg chg="mod">
          <ac:chgData name="Shauna Doerksen" userId="0a081450-8ca8-4a20-8cfe-026cfbe8670e" providerId="ADAL" clId="{2A16BAE7-83AC-49D9-99A6-03594D521821}" dt="2021-09-20T16:33:00.076" v="3429"/>
          <ac:spMkLst>
            <pc:docMk/>
            <pc:sldMk cId="3682662635" sldId="601"/>
            <ac:spMk id="5" creationId="{1C77F20A-A802-4F52-AD7C-44547F9C1D5F}"/>
          </ac:spMkLst>
        </pc:spChg>
      </pc:sldChg>
      <pc:sldChg chg="delSp modSp add delAnim modAnim">
        <pc:chgData name="Shauna Doerksen" userId="0a081450-8ca8-4a20-8cfe-026cfbe8670e" providerId="ADAL" clId="{2A16BAE7-83AC-49D9-99A6-03594D521821}" dt="2021-09-20T20:23:17.755" v="12557" actId="207"/>
        <pc:sldMkLst>
          <pc:docMk/>
          <pc:sldMk cId="2413670662" sldId="604"/>
        </pc:sldMkLst>
        <pc:spChg chg="mod">
          <ac:chgData name="Shauna Doerksen" userId="0a081450-8ca8-4a20-8cfe-026cfbe8670e" providerId="ADAL" clId="{2A16BAE7-83AC-49D9-99A6-03594D521821}" dt="2021-09-20T20:23:17.755" v="12557" actId="207"/>
          <ac:spMkLst>
            <pc:docMk/>
            <pc:sldMk cId="2413670662" sldId="604"/>
            <ac:spMk id="6" creationId="{130605D5-4684-445F-A396-6DEF2AF433F5}"/>
          </ac:spMkLst>
        </pc:spChg>
        <pc:picChg chg="mod">
          <ac:chgData name="Shauna Doerksen" userId="0a081450-8ca8-4a20-8cfe-026cfbe8670e" providerId="ADAL" clId="{2A16BAE7-83AC-49D9-99A6-03594D521821}" dt="2021-09-20T15:35:28.450" v="2183" actId="1037"/>
          <ac:picMkLst>
            <pc:docMk/>
            <pc:sldMk cId="2413670662" sldId="604"/>
            <ac:picMk id="4" creationId="{A44AC896-373D-4B8C-8FE2-7F17398008E3}"/>
          </ac:picMkLst>
        </pc:picChg>
        <pc:picChg chg="del">
          <ac:chgData name="Shauna Doerksen" userId="0a081450-8ca8-4a20-8cfe-026cfbe8670e" providerId="ADAL" clId="{2A16BAE7-83AC-49D9-99A6-03594D521821}" dt="2021-09-20T14:58:09.252" v="1511" actId="478"/>
          <ac:picMkLst>
            <pc:docMk/>
            <pc:sldMk cId="2413670662" sldId="604"/>
            <ac:picMk id="7" creationId="{D175D4FD-7E46-4592-B5B6-0A5D24D12A61}"/>
          </ac:picMkLst>
        </pc:picChg>
        <pc:picChg chg="mod">
          <ac:chgData name="Shauna Doerksen" userId="0a081450-8ca8-4a20-8cfe-026cfbe8670e" providerId="ADAL" clId="{2A16BAE7-83AC-49D9-99A6-03594D521821}" dt="2021-09-20T15:35:28.450" v="2183" actId="1037"/>
          <ac:picMkLst>
            <pc:docMk/>
            <pc:sldMk cId="2413670662" sldId="604"/>
            <ac:picMk id="9" creationId="{92BF0A80-7343-4148-8FCF-A8CBDAFB646B}"/>
          </ac:picMkLst>
        </pc:picChg>
      </pc:sldChg>
      <pc:sldChg chg="modSp add modAnim modNotesTx">
        <pc:chgData name="Shauna Doerksen" userId="0a081450-8ca8-4a20-8cfe-026cfbe8670e" providerId="ADAL" clId="{2A16BAE7-83AC-49D9-99A6-03594D521821}" dt="2021-09-20T20:49:01.499" v="12597" actId="207"/>
        <pc:sldMkLst>
          <pc:docMk/>
          <pc:sldMk cId="2857289972" sldId="605"/>
        </pc:sldMkLst>
        <pc:spChg chg="mod">
          <ac:chgData name="Shauna Doerksen" userId="0a081450-8ca8-4a20-8cfe-026cfbe8670e" providerId="ADAL" clId="{2A16BAE7-83AC-49D9-99A6-03594D521821}" dt="2021-09-20T15:37:05.225" v="2193"/>
          <ac:spMkLst>
            <pc:docMk/>
            <pc:sldMk cId="2857289972" sldId="605"/>
            <ac:spMk id="2" creationId="{F7635CBB-0D21-4BE7-BBA5-B7420BF5809D}"/>
          </ac:spMkLst>
        </pc:spChg>
        <pc:spChg chg="mod ord">
          <ac:chgData name="Shauna Doerksen" userId="0a081450-8ca8-4a20-8cfe-026cfbe8670e" providerId="ADAL" clId="{2A16BAE7-83AC-49D9-99A6-03594D521821}" dt="2021-09-20T20:49:01.499" v="12597" actId="207"/>
          <ac:spMkLst>
            <pc:docMk/>
            <pc:sldMk cId="2857289972" sldId="605"/>
            <ac:spMk id="3" creationId="{33A9B9C7-DFFD-4719-9BC6-1D290FFC3055}"/>
          </ac:spMkLst>
        </pc:spChg>
        <pc:picChg chg="mod">
          <ac:chgData name="Shauna Doerksen" userId="0a081450-8ca8-4a20-8cfe-026cfbe8670e" providerId="ADAL" clId="{2A16BAE7-83AC-49D9-99A6-03594D521821}" dt="2021-09-20T15:38:25.058" v="2203" actId="1076"/>
          <ac:picMkLst>
            <pc:docMk/>
            <pc:sldMk cId="2857289972" sldId="605"/>
            <ac:picMk id="6" creationId="{EC6F475F-FE26-4FB2-82E3-5F1673EEA55C}"/>
          </ac:picMkLst>
        </pc:picChg>
        <pc:picChg chg="mod">
          <ac:chgData name="Shauna Doerksen" userId="0a081450-8ca8-4a20-8cfe-026cfbe8670e" providerId="ADAL" clId="{2A16BAE7-83AC-49D9-99A6-03594D521821}" dt="2021-09-20T15:41:14.537" v="2281" actId="1076"/>
          <ac:picMkLst>
            <pc:docMk/>
            <pc:sldMk cId="2857289972" sldId="605"/>
            <ac:picMk id="7" creationId="{F933C9A1-74AE-418E-B15F-69F1BF4B17FE}"/>
          </ac:picMkLst>
        </pc:picChg>
        <pc:picChg chg="mod">
          <ac:chgData name="Shauna Doerksen" userId="0a081450-8ca8-4a20-8cfe-026cfbe8670e" providerId="ADAL" clId="{2A16BAE7-83AC-49D9-99A6-03594D521821}" dt="2021-09-20T15:40:50.001" v="2277" actId="1076"/>
          <ac:picMkLst>
            <pc:docMk/>
            <pc:sldMk cId="2857289972" sldId="605"/>
            <ac:picMk id="8" creationId="{FCB3856A-DDBC-4A9E-B6EA-FDFF900D63A3}"/>
          </ac:picMkLst>
        </pc:picChg>
        <pc:picChg chg="mod ord">
          <ac:chgData name="Shauna Doerksen" userId="0a081450-8ca8-4a20-8cfe-026cfbe8670e" providerId="ADAL" clId="{2A16BAE7-83AC-49D9-99A6-03594D521821}" dt="2021-09-20T15:41:30.028" v="2285" actId="1076"/>
          <ac:picMkLst>
            <pc:docMk/>
            <pc:sldMk cId="2857289972" sldId="605"/>
            <ac:picMk id="9" creationId="{B13002DD-0767-418E-AE5A-0FFA63994FC3}"/>
          </ac:picMkLst>
        </pc:picChg>
        <pc:picChg chg="mod ord">
          <ac:chgData name="Shauna Doerksen" userId="0a081450-8ca8-4a20-8cfe-026cfbe8670e" providerId="ADAL" clId="{2A16BAE7-83AC-49D9-99A6-03594D521821}" dt="2021-09-20T15:41:33.958" v="2286" actId="171"/>
          <ac:picMkLst>
            <pc:docMk/>
            <pc:sldMk cId="2857289972" sldId="605"/>
            <ac:picMk id="11" creationId="{03224548-F2D3-4AF3-B6D3-FD5DCE44BA25}"/>
          </ac:picMkLst>
        </pc:picChg>
      </pc:sldChg>
      <pc:sldChg chg="addSp delSp modSp">
        <pc:chgData name="Shauna Doerksen" userId="0a081450-8ca8-4a20-8cfe-026cfbe8670e" providerId="ADAL" clId="{2A16BAE7-83AC-49D9-99A6-03594D521821}" dt="2021-09-20T15:45:16.883" v="2605" actId="1076"/>
        <pc:sldMkLst>
          <pc:docMk/>
          <pc:sldMk cId="1473020182" sldId="608"/>
        </pc:sldMkLst>
        <pc:spChg chg="add del mod">
          <ac:chgData name="Shauna Doerksen" userId="0a081450-8ca8-4a20-8cfe-026cfbe8670e" providerId="ADAL" clId="{2A16BAE7-83AC-49D9-99A6-03594D521821}" dt="2021-09-20T15:44:33.166" v="2561" actId="478"/>
          <ac:spMkLst>
            <pc:docMk/>
            <pc:sldMk cId="1473020182" sldId="608"/>
            <ac:spMk id="3" creationId="{A8AC28CA-EB6D-48F2-977A-E4EF628B176D}"/>
          </ac:spMkLst>
        </pc:spChg>
        <pc:spChg chg="mod">
          <ac:chgData name="Shauna Doerksen" userId="0a081450-8ca8-4a20-8cfe-026cfbe8670e" providerId="ADAL" clId="{2A16BAE7-83AC-49D9-99A6-03594D521821}" dt="2021-09-20T15:45:13.616" v="2604" actId="1036"/>
          <ac:spMkLst>
            <pc:docMk/>
            <pc:sldMk cId="1473020182" sldId="608"/>
            <ac:spMk id="4" creationId="{83BD3430-0F8D-4200-BA53-232E050E954B}"/>
          </ac:spMkLst>
        </pc:spChg>
        <pc:spChg chg="del">
          <ac:chgData name="Shauna Doerksen" userId="0a081450-8ca8-4a20-8cfe-026cfbe8670e" providerId="ADAL" clId="{2A16BAE7-83AC-49D9-99A6-03594D521821}" dt="2021-09-20T15:44:28.939" v="2559" actId="478"/>
          <ac:spMkLst>
            <pc:docMk/>
            <pc:sldMk cId="1473020182" sldId="608"/>
            <ac:spMk id="5" creationId="{E9F02266-06D1-40BF-9DEB-D50F23D9E060}"/>
          </ac:spMkLst>
        </pc:spChg>
        <pc:picChg chg="add mod">
          <ac:chgData name="Shauna Doerksen" userId="0a081450-8ca8-4a20-8cfe-026cfbe8670e" providerId="ADAL" clId="{2A16BAE7-83AC-49D9-99A6-03594D521821}" dt="2021-09-20T15:45:16.883" v="2605" actId="1076"/>
          <ac:picMkLst>
            <pc:docMk/>
            <pc:sldMk cId="1473020182" sldId="608"/>
            <ac:picMk id="10" creationId="{0DA5D167-E1F2-4C4D-BB33-88D6F3D23DDC}"/>
          </ac:picMkLst>
        </pc:picChg>
      </pc:sldChg>
      <pc:sldChg chg="addSp delSp modSp">
        <pc:chgData name="Shauna Doerksen" userId="0a081450-8ca8-4a20-8cfe-026cfbe8670e" providerId="ADAL" clId="{2A16BAE7-83AC-49D9-99A6-03594D521821}" dt="2021-09-20T20:56:15.550" v="12727" actId="1036"/>
        <pc:sldMkLst>
          <pc:docMk/>
          <pc:sldMk cId="2494668900" sldId="609"/>
        </pc:sldMkLst>
        <pc:spChg chg="mod">
          <ac:chgData name="Shauna Doerksen" userId="0a081450-8ca8-4a20-8cfe-026cfbe8670e" providerId="ADAL" clId="{2A16BAE7-83AC-49D9-99A6-03594D521821}" dt="2021-09-20T15:48:59.956" v="2670" actId="255"/>
          <ac:spMkLst>
            <pc:docMk/>
            <pc:sldMk cId="2494668900" sldId="609"/>
            <ac:spMk id="4" creationId="{83BD3430-0F8D-4200-BA53-232E050E954B}"/>
          </ac:spMkLst>
        </pc:spChg>
        <pc:spChg chg="del mod">
          <ac:chgData name="Shauna Doerksen" userId="0a081450-8ca8-4a20-8cfe-026cfbe8670e" providerId="ADAL" clId="{2A16BAE7-83AC-49D9-99A6-03594D521821}" dt="2021-09-20T15:49:05.788" v="2672" actId="478"/>
          <ac:spMkLst>
            <pc:docMk/>
            <pc:sldMk cId="2494668900" sldId="609"/>
            <ac:spMk id="5" creationId="{E9F02266-06D1-40BF-9DEB-D50F23D9E060}"/>
          </ac:spMkLst>
        </pc:spChg>
        <pc:picChg chg="add mod modCrop">
          <ac:chgData name="Shauna Doerksen" userId="0a081450-8ca8-4a20-8cfe-026cfbe8670e" providerId="ADAL" clId="{2A16BAE7-83AC-49D9-99A6-03594D521821}" dt="2021-09-20T20:56:15.550" v="12727" actId="1036"/>
          <ac:picMkLst>
            <pc:docMk/>
            <pc:sldMk cId="2494668900" sldId="609"/>
            <ac:picMk id="3074" creationId="{DA9C0B5F-2374-4E99-A7F8-B82DA0680D1B}"/>
          </ac:picMkLst>
        </pc:picChg>
      </pc:sldChg>
      <pc:sldChg chg="modSp add modAnim modNotesTx">
        <pc:chgData name="Shauna Doerksen" userId="0a081450-8ca8-4a20-8cfe-026cfbe8670e" providerId="ADAL" clId="{2A16BAE7-83AC-49D9-99A6-03594D521821}" dt="2021-09-20T20:51:39.711" v="12660" actId="207"/>
        <pc:sldMkLst>
          <pc:docMk/>
          <pc:sldMk cId="1617914202" sldId="611"/>
        </pc:sldMkLst>
        <pc:spChg chg="mod">
          <ac:chgData name="Shauna Doerksen" userId="0a081450-8ca8-4a20-8cfe-026cfbe8670e" providerId="ADAL" clId="{2A16BAE7-83AC-49D9-99A6-03594D521821}" dt="2021-09-20T20:51:39.711" v="12660" actId="207"/>
          <ac:spMkLst>
            <pc:docMk/>
            <pc:sldMk cId="1617914202" sldId="611"/>
            <ac:spMk id="2" creationId="{0AAC2F66-DF60-4B09-B3D3-25E121858E37}"/>
          </ac:spMkLst>
        </pc:spChg>
        <pc:spChg chg="mod">
          <ac:chgData name="Shauna Doerksen" userId="0a081450-8ca8-4a20-8cfe-026cfbe8670e" providerId="ADAL" clId="{2A16BAE7-83AC-49D9-99A6-03594D521821}" dt="2021-09-20T16:43:50.531" v="3720" actId="255"/>
          <ac:spMkLst>
            <pc:docMk/>
            <pc:sldMk cId="1617914202" sldId="611"/>
            <ac:spMk id="7" creationId="{8F7051B4-A4B9-492F-9830-42AFBDD519A0}"/>
          </ac:spMkLst>
        </pc:spChg>
      </pc:sldChg>
    </pc:docChg>
  </pc:docChgLst>
  <pc:docChgLst>
    <pc:chgData name="Shauna Doerksen" userId="S::sdoerksen2@wrha.mb.ca::0a081450-8ca8-4a20-8cfe-026cfbe8670e" providerId="AD" clId="Web-{8BECD162-D0B1-42AB-A759-71A3BC582D7B}"/>
    <pc:docChg chg="addSld modSld sldOrd addMainMaster">
      <pc:chgData name="Shauna Doerksen" userId="S::sdoerksen2@wrha.mb.ca::0a081450-8ca8-4a20-8cfe-026cfbe8670e" providerId="AD" clId="Web-{8BECD162-D0B1-42AB-A759-71A3BC582D7B}" dt="2021-09-17T21:00:32.809" v="80" actId="20577"/>
      <pc:docMkLst>
        <pc:docMk/>
      </pc:docMkLst>
      <pc:sldChg chg="modSp add mod ord modClrScheme chgLayout">
        <pc:chgData name="Shauna Doerksen" userId="S::sdoerksen2@wrha.mb.ca::0a081450-8ca8-4a20-8cfe-026cfbe8670e" providerId="AD" clId="Web-{8BECD162-D0B1-42AB-A759-71A3BC582D7B}" dt="2021-09-17T21:00:32.809" v="80" actId="20577"/>
        <pc:sldMkLst>
          <pc:docMk/>
          <pc:sldMk cId="2945264878" sldId="603"/>
        </pc:sldMkLst>
        <pc:spChg chg="mod ord">
          <ac:chgData name="Shauna Doerksen" userId="S::sdoerksen2@wrha.mb.ca::0a081450-8ca8-4a20-8cfe-026cfbe8670e" providerId="AD" clId="Web-{8BECD162-D0B1-42AB-A759-71A3BC582D7B}" dt="2021-09-17T21:00:32.809" v="80" actId="20577"/>
          <ac:spMkLst>
            <pc:docMk/>
            <pc:sldMk cId="2945264878" sldId="603"/>
            <ac:spMk id="2" creationId="{3D9E03BD-2742-4470-9012-AC7D5D52B818}"/>
          </ac:spMkLst>
        </pc:spChg>
        <pc:spChg chg="mod ord">
          <ac:chgData name="Shauna Doerksen" userId="S::sdoerksen2@wrha.mb.ca::0a081450-8ca8-4a20-8cfe-026cfbe8670e" providerId="AD" clId="Web-{8BECD162-D0B1-42AB-A759-71A3BC582D7B}" dt="2021-09-17T20:58:29.870" v="3"/>
          <ac:spMkLst>
            <pc:docMk/>
            <pc:sldMk cId="2945264878" sldId="603"/>
            <ac:spMk id="3" creationId="{80B3D104-4FEF-46F3-9ED9-501B784CA25E}"/>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55583-5610-4ED7-A17F-7D41C3E4B131}" type="doc">
      <dgm:prSet loTypeId="urn:microsoft.com/office/officeart/2005/8/layout/cycle8" loCatId="cycle" qsTypeId="urn:microsoft.com/office/officeart/2005/8/quickstyle/simple4" qsCatId="simple" csTypeId="urn:microsoft.com/office/officeart/2005/8/colors/colorful4" csCatId="colorful" phldr="1"/>
      <dgm:spPr/>
    </dgm:pt>
    <dgm:pt modelId="{7E4D0BB1-A14E-45C0-A7C9-456FDE9D2632}">
      <dgm:prSet phldrT="[Text]"/>
      <dgm:spPr/>
      <dgm:t>
        <a:bodyPr/>
        <a:lstStyle/>
        <a:p>
          <a:r>
            <a:rPr lang="en-US" dirty="0">
              <a:effectLst>
                <a:outerShdw blurRad="38100" dist="38100" dir="2700000" algn="tl">
                  <a:srgbClr val="000000">
                    <a:alpha val="43137"/>
                  </a:srgbClr>
                </a:outerShdw>
              </a:effectLst>
            </a:rPr>
            <a:t>Physical Activity</a:t>
          </a:r>
        </a:p>
      </dgm:t>
    </dgm:pt>
    <dgm:pt modelId="{DB51F5C0-7387-4E01-A80D-992266269CED}" type="parTrans" cxnId="{8DFAF512-98F7-4B49-B4E5-E517D28C6B61}">
      <dgm:prSet/>
      <dgm:spPr/>
      <dgm:t>
        <a:bodyPr/>
        <a:lstStyle/>
        <a:p>
          <a:endParaRPr lang="en-US"/>
        </a:p>
      </dgm:t>
    </dgm:pt>
    <dgm:pt modelId="{D6E0C089-DFAC-4083-ACD5-9995A83683D2}" type="sibTrans" cxnId="{8DFAF512-98F7-4B49-B4E5-E517D28C6B61}">
      <dgm:prSet/>
      <dgm:spPr/>
      <dgm:t>
        <a:bodyPr/>
        <a:lstStyle/>
        <a:p>
          <a:endParaRPr lang="en-US"/>
        </a:p>
      </dgm:t>
    </dgm:pt>
    <dgm:pt modelId="{E4D080D6-5BC0-43E7-81E5-8DFBFD503A2F}">
      <dgm:prSet phldrT="[Text]"/>
      <dgm:spPr/>
      <dgm:t>
        <a:bodyPr/>
        <a:lstStyle/>
        <a:p>
          <a:r>
            <a:rPr lang="en-US" dirty="0">
              <a:effectLst>
                <a:outerShdw blurRad="38100" dist="38100" dir="2700000" algn="tl">
                  <a:srgbClr val="000000">
                    <a:alpha val="43137"/>
                  </a:srgbClr>
                </a:outerShdw>
              </a:effectLst>
            </a:rPr>
            <a:t>Medication</a:t>
          </a:r>
        </a:p>
      </dgm:t>
    </dgm:pt>
    <dgm:pt modelId="{81C2CDCE-F8BC-47EE-99B6-25096C57A20F}" type="parTrans" cxnId="{C8ED661F-48EA-478E-AF18-4DE779661B6B}">
      <dgm:prSet/>
      <dgm:spPr/>
      <dgm:t>
        <a:bodyPr/>
        <a:lstStyle/>
        <a:p>
          <a:endParaRPr lang="en-US"/>
        </a:p>
      </dgm:t>
    </dgm:pt>
    <dgm:pt modelId="{1A441E4A-C717-4E88-BD5B-D6215AA0DCBF}" type="sibTrans" cxnId="{C8ED661F-48EA-478E-AF18-4DE779661B6B}">
      <dgm:prSet/>
      <dgm:spPr/>
      <dgm:t>
        <a:bodyPr/>
        <a:lstStyle/>
        <a:p>
          <a:endParaRPr lang="en-US"/>
        </a:p>
      </dgm:t>
    </dgm:pt>
    <dgm:pt modelId="{EE1B0765-60F1-4B31-A4D5-BEBE067DD429}">
      <dgm:prSet phldrT="[Text]"/>
      <dgm:spPr/>
      <dgm:t>
        <a:bodyPr/>
        <a:lstStyle/>
        <a:p>
          <a:r>
            <a:rPr lang="en-US" dirty="0">
              <a:effectLst>
                <a:outerShdw blurRad="38100" dist="38100" dir="2700000" algn="tl">
                  <a:srgbClr val="000000">
                    <a:alpha val="43137"/>
                  </a:srgbClr>
                </a:outerShdw>
              </a:effectLst>
            </a:rPr>
            <a:t>Nutrition</a:t>
          </a:r>
        </a:p>
      </dgm:t>
    </dgm:pt>
    <dgm:pt modelId="{BCBF13A9-F016-4570-A1F8-B2A6C7568A86}" type="sibTrans" cxnId="{2FC0296E-88A8-4924-BD5D-4E37985423EB}">
      <dgm:prSet/>
      <dgm:spPr/>
      <dgm:t>
        <a:bodyPr/>
        <a:lstStyle/>
        <a:p>
          <a:endParaRPr lang="en-US"/>
        </a:p>
      </dgm:t>
    </dgm:pt>
    <dgm:pt modelId="{9E07D7C6-2155-4500-90EC-4CA7C85206A8}" type="parTrans" cxnId="{2FC0296E-88A8-4924-BD5D-4E37985423EB}">
      <dgm:prSet/>
      <dgm:spPr/>
      <dgm:t>
        <a:bodyPr/>
        <a:lstStyle/>
        <a:p>
          <a:endParaRPr lang="en-US"/>
        </a:p>
      </dgm:t>
    </dgm:pt>
    <dgm:pt modelId="{B9625DB4-7C8A-46F1-84F0-4169F4F2053D}" type="pres">
      <dgm:prSet presAssocID="{B6355583-5610-4ED7-A17F-7D41C3E4B131}" presName="compositeShape" presStyleCnt="0">
        <dgm:presLayoutVars>
          <dgm:chMax val="7"/>
          <dgm:dir/>
          <dgm:resizeHandles val="exact"/>
        </dgm:presLayoutVars>
      </dgm:prSet>
      <dgm:spPr/>
    </dgm:pt>
    <dgm:pt modelId="{904EDC7F-1547-45EE-9358-AFCB07A10A8C}" type="pres">
      <dgm:prSet presAssocID="{B6355583-5610-4ED7-A17F-7D41C3E4B131}" presName="wedge1" presStyleLbl="node1" presStyleIdx="0" presStyleCnt="3"/>
      <dgm:spPr/>
    </dgm:pt>
    <dgm:pt modelId="{97E62CD3-A72E-41E3-AAAC-B9DDFD89C66D}" type="pres">
      <dgm:prSet presAssocID="{B6355583-5610-4ED7-A17F-7D41C3E4B131}" presName="dummy1a" presStyleCnt="0"/>
      <dgm:spPr/>
    </dgm:pt>
    <dgm:pt modelId="{6C764EC4-DE67-4118-BB69-F6BEBD2F4B21}" type="pres">
      <dgm:prSet presAssocID="{B6355583-5610-4ED7-A17F-7D41C3E4B131}" presName="dummy1b" presStyleCnt="0"/>
      <dgm:spPr/>
    </dgm:pt>
    <dgm:pt modelId="{A00E15DD-905B-4861-A5A7-0ACDD0E23EA0}" type="pres">
      <dgm:prSet presAssocID="{B6355583-5610-4ED7-A17F-7D41C3E4B131}" presName="wedge1Tx" presStyleLbl="node1" presStyleIdx="0" presStyleCnt="3">
        <dgm:presLayoutVars>
          <dgm:chMax val="0"/>
          <dgm:chPref val="0"/>
          <dgm:bulletEnabled val="1"/>
        </dgm:presLayoutVars>
      </dgm:prSet>
      <dgm:spPr/>
    </dgm:pt>
    <dgm:pt modelId="{5F637BE2-9155-4469-92A1-F7EC0B2F8497}" type="pres">
      <dgm:prSet presAssocID="{B6355583-5610-4ED7-A17F-7D41C3E4B131}" presName="wedge2" presStyleLbl="node1" presStyleIdx="1" presStyleCnt="3"/>
      <dgm:spPr/>
    </dgm:pt>
    <dgm:pt modelId="{C2E91186-64C0-45A1-8326-200F1BE1009B}" type="pres">
      <dgm:prSet presAssocID="{B6355583-5610-4ED7-A17F-7D41C3E4B131}" presName="dummy2a" presStyleCnt="0"/>
      <dgm:spPr/>
    </dgm:pt>
    <dgm:pt modelId="{A771FA97-B706-487E-83E6-EDF84DDC0D18}" type="pres">
      <dgm:prSet presAssocID="{B6355583-5610-4ED7-A17F-7D41C3E4B131}" presName="dummy2b" presStyleCnt="0"/>
      <dgm:spPr/>
    </dgm:pt>
    <dgm:pt modelId="{151032C7-BE2D-4D06-A237-103D5E19FA98}" type="pres">
      <dgm:prSet presAssocID="{B6355583-5610-4ED7-A17F-7D41C3E4B131}" presName="wedge2Tx" presStyleLbl="node1" presStyleIdx="1" presStyleCnt="3">
        <dgm:presLayoutVars>
          <dgm:chMax val="0"/>
          <dgm:chPref val="0"/>
          <dgm:bulletEnabled val="1"/>
        </dgm:presLayoutVars>
      </dgm:prSet>
      <dgm:spPr/>
    </dgm:pt>
    <dgm:pt modelId="{2094A0B4-58F9-441C-AD50-C4F991488D6F}" type="pres">
      <dgm:prSet presAssocID="{B6355583-5610-4ED7-A17F-7D41C3E4B131}" presName="wedge3" presStyleLbl="node1" presStyleIdx="2" presStyleCnt="3"/>
      <dgm:spPr/>
    </dgm:pt>
    <dgm:pt modelId="{76355FF5-3321-4F4C-91B2-5CB4AD0D9FD4}" type="pres">
      <dgm:prSet presAssocID="{B6355583-5610-4ED7-A17F-7D41C3E4B131}" presName="dummy3a" presStyleCnt="0"/>
      <dgm:spPr/>
    </dgm:pt>
    <dgm:pt modelId="{09D173AC-6E4A-4D06-8DD2-B548813DAE21}" type="pres">
      <dgm:prSet presAssocID="{B6355583-5610-4ED7-A17F-7D41C3E4B131}" presName="dummy3b" presStyleCnt="0"/>
      <dgm:spPr/>
    </dgm:pt>
    <dgm:pt modelId="{11F06704-6DEF-4804-A381-51F83C5BE24A}" type="pres">
      <dgm:prSet presAssocID="{B6355583-5610-4ED7-A17F-7D41C3E4B131}" presName="wedge3Tx" presStyleLbl="node1" presStyleIdx="2" presStyleCnt="3">
        <dgm:presLayoutVars>
          <dgm:chMax val="0"/>
          <dgm:chPref val="0"/>
          <dgm:bulletEnabled val="1"/>
        </dgm:presLayoutVars>
      </dgm:prSet>
      <dgm:spPr/>
    </dgm:pt>
    <dgm:pt modelId="{6473EA82-B935-4BDB-AFAF-431084C7C153}" type="pres">
      <dgm:prSet presAssocID="{D6E0C089-DFAC-4083-ACD5-9995A83683D2}" presName="arrowWedge1" presStyleLbl="fgSibTrans2D1" presStyleIdx="0" presStyleCnt="3"/>
      <dgm:spPr/>
    </dgm:pt>
    <dgm:pt modelId="{2D403CD3-4AFC-4333-9D35-A9356172E98E}" type="pres">
      <dgm:prSet presAssocID="{1A441E4A-C717-4E88-BD5B-D6215AA0DCBF}" presName="arrowWedge2" presStyleLbl="fgSibTrans2D1" presStyleIdx="1" presStyleCnt="3"/>
      <dgm:spPr/>
    </dgm:pt>
    <dgm:pt modelId="{10679B58-3C40-4569-8545-52FF8D7EC625}" type="pres">
      <dgm:prSet presAssocID="{BCBF13A9-F016-4570-A1F8-B2A6C7568A86}" presName="arrowWedge3" presStyleLbl="fgSibTrans2D1" presStyleIdx="2" presStyleCnt="3"/>
      <dgm:spPr/>
    </dgm:pt>
  </dgm:ptLst>
  <dgm:cxnLst>
    <dgm:cxn modelId="{73B10805-FCB3-4790-BE7C-315AC9041FEE}" type="presOf" srcId="{E4D080D6-5BC0-43E7-81E5-8DFBFD503A2F}" destId="{5F637BE2-9155-4469-92A1-F7EC0B2F8497}" srcOrd="0" destOrd="0" presId="urn:microsoft.com/office/officeart/2005/8/layout/cycle8"/>
    <dgm:cxn modelId="{8DFAF512-98F7-4B49-B4E5-E517D28C6B61}" srcId="{B6355583-5610-4ED7-A17F-7D41C3E4B131}" destId="{7E4D0BB1-A14E-45C0-A7C9-456FDE9D2632}" srcOrd="0" destOrd="0" parTransId="{DB51F5C0-7387-4E01-A80D-992266269CED}" sibTransId="{D6E0C089-DFAC-4083-ACD5-9995A83683D2}"/>
    <dgm:cxn modelId="{C8ED661F-48EA-478E-AF18-4DE779661B6B}" srcId="{B6355583-5610-4ED7-A17F-7D41C3E4B131}" destId="{E4D080D6-5BC0-43E7-81E5-8DFBFD503A2F}" srcOrd="1" destOrd="0" parTransId="{81C2CDCE-F8BC-47EE-99B6-25096C57A20F}" sibTransId="{1A441E4A-C717-4E88-BD5B-D6215AA0DCBF}"/>
    <dgm:cxn modelId="{A27F9B37-4BB8-46A0-A6CD-581E57A71F74}" type="presOf" srcId="{7E4D0BB1-A14E-45C0-A7C9-456FDE9D2632}" destId="{A00E15DD-905B-4861-A5A7-0ACDD0E23EA0}" srcOrd="1" destOrd="0" presId="urn:microsoft.com/office/officeart/2005/8/layout/cycle8"/>
    <dgm:cxn modelId="{2B4D493E-EE96-4FB9-888F-1E0B04417FDA}" type="presOf" srcId="{EE1B0765-60F1-4B31-A4D5-BEBE067DD429}" destId="{2094A0B4-58F9-441C-AD50-C4F991488D6F}" srcOrd="0" destOrd="0" presId="urn:microsoft.com/office/officeart/2005/8/layout/cycle8"/>
    <dgm:cxn modelId="{2FC0296E-88A8-4924-BD5D-4E37985423EB}" srcId="{B6355583-5610-4ED7-A17F-7D41C3E4B131}" destId="{EE1B0765-60F1-4B31-A4D5-BEBE067DD429}" srcOrd="2" destOrd="0" parTransId="{9E07D7C6-2155-4500-90EC-4CA7C85206A8}" sibTransId="{BCBF13A9-F016-4570-A1F8-B2A6C7568A86}"/>
    <dgm:cxn modelId="{B10CB392-1B40-4603-BB7C-61502D177981}" type="presOf" srcId="{7E4D0BB1-A14E-45C0-A7C9-456FDE9D2632}" destId="{904EDC7F-1547-45EE-9358-AFCB07A10A8C}" srcOrd="0" destOrd="0" presId="urn:microsoft.com/office/officeart/2005/8/layout/cycle8"/>
    <dgm:cxn modelId="{A2473996-9952-49CA-8A87-E9721BA19472}" type="presOf" srcId="{EE1B0765-60F1-4B31-A4D5-BEBE067DD429}" destId="{11F06704-6DEF-4804-A381-51F83C5BE24A}" srcOrd="1" destOrd="0" presId="urn:microsoft.com/office/officeart/2005/8/layout/cycle8"/>
    <dgm:cxn modelId="{62F2D6BC-B049-47EB-93B6-8023E6F6B3D1}" type="presOf" srcId="{B6355583-5610-4ED7-A17F-7D41C3E4B131}" destId="{B9625DB4-7C8A-46F1-84F0-4169F4F2053D}" srcOrd="0" destOrd="0" presId="urn:microsoft.com/office/officeart/2005/8/layout/cycle8"/>
    <dgm:cxn modelId="{27328AF2-BB0F-4301-914A-E43AA6530A6D}" type="presOf" srcId="{E4D080D6-5BC0-43E7-81E5-8DFBFD503A2F}" destId="{151032C7-BE2D-4D06-A237-103D5E19FA98}" srcOrd="1" destOrd="0" presId="urn:microsoft.com/office/officeart/2005/8/layout/cycle8"/>
    <dgm:cxn modelId="{74127F54-3DAD-49D1-92DA-F1C17F0828DF}" type="presParOf" srcId="{B9625DB4-7C8A-46F1-84F0-4169F4F2053D}" destId="{904EDC7F-1547-45EE-9358-AFCB07A10A8C}" srcOrd="0" destOrd="0" presId="urn:microsoft.com/office/officeart/2005/8/layout/cycle8"/>
    <dgm:cxn modelId="{ACC69509-F5AA-4B5E-93C8-1F8A64F50BC5}" type="presParOf" srcId="{B9625DB4-7C8A-46F1-84F0-4169F4F2053D}" destId="{97E62CD3-A72E-41E3-AAAC-B9DDFD89C66D}" srcOrd="1" destOrd="0" presId="urn:microsoft.com/office/officeart/2005/8/layout/cycle8"/>
    <dgm:cxn modelId="{6A3C8670-6EB5-4A15-8F17-88E5BF2C6BAB}" type="presParOf" srcId="{B9625DB4-7C8A-46F1-84F0-4169F4F2053D}" destId="{6C764EC4-DE67-4118-BB69-F6BEBD2F4B21}" srcOrd="2" destOrd="0" presId="urn:microsoft.com/office/officeart/2005/8/layout/cycle8"/>
    <dgm:cxn modelId="{B0213767-9F0C-4C0C-84A4-A531DB179D68}" type="presParOf" srcId="{B9625DB4-7C8A-46F1-84F0-4169F4F2053D}" destId="{A00E15DD-905B-4861-A5A7-0ACDD0E23EA0}" srcOrd="3" destOrd="0" presId="urn:microsoft.com/office/officeart/2005/8/layout/cycle8"/>
    <dgm:cxn modelId="{52A0C5DD-B2A2-40FA-92AB-393CB67E277A}" type="presParOf" srcId="{B9625DB4-7C8A-46F1-84F0-4169F4F2053D}" destId="{5F637BE2-9155-4469-92A1-F7EC0B2F8497}" srcOrd="4" destOrd="0" presId="urn:microsoft.com/office/officeart/2005/8/layout/cycle8"/>
    <dgm:cxn modelId="{7B07B44C-14E9-4A7B-A159-5E1A0ADC16DE}" type="presParOf" srcId="{B9625DB4-7C8A-46F1-84F0-4169F4F2053D}" destId="{C2E91186-64C0-45A1-8326-200F1BE1009B}" srcOrd="5" destOrd="0" presId="urn:microsoft.com/office/officeart/2005/8/layout/cycle8"/>
    <dgm:cxn modelId="{F38DFC91-1082-4CAE-B1D5-E7A83EF32AB1}" type="presParOf" srcId="{B9625DB4-7C8A-46F1-84F0-4169F4F2053D}" destId="{A771FA97-B706-487E-83E6-EDF84DDC0D18}" srcOrd="6" destOrd="0" presId="urn:microsoft.com/office/officeart/2005/8/layout/cycle8"/>
    <dgm:cxn modelId="{AEDE62CD-B426-45D5-9375-4305D634E649}" type="presParOf" srcId="{B9625DB4-7C8A-46F1-84F0-4169F4F2053D}" destId="{151032C7-BE2D-4D06-A237-103D5E19FA98}" srcOrd="7" destOrd="0" presId="urn:microsoft.com/office/officeart/2005/8/layout/cycle8"/>
    <dgm:cxn modelId="{8363E693-7496-4C5C-85CE-935BFA974139}" type="presParOf" srcId="{B9625DB4-7C8A-46F1-84F0-4169F4F2053D}" destId="{2094A0B4-58F9-441C-AD50-C4F991488D6F}" srcOrd="8" destOrd="0" presId="urn:microsoft.com/office/officeart/2005/8/layout/cycle8"/>
    <dgm:cxn modelId="{3DC85D10-2BE9-43D9-A98E-BA8B5F1015DB}" type="presParOf" srcId="{B9625DB4-7C8A-46F1-84F0-4169F4F2053D}" destId="{76355FF5-3321-4F4C-91B2-5CB4AD0D9FD4}" srcOrd="9" destOrd="0" presId="urn:microsoft.com/office/officeart/2005/8/layout/cycle8"/>
    <dgm:cxn modelId="{DA69A7A9-FCF2-49DD-B7E0-62F06AD32B56}" type="presParOf" srcId="{B9625DB4-7C8A-46F1-84F0-4169F4F2053D}" destId="{09D173AC-6E4A-4D06-8DD2-B548813DAE21}" srcOrd="10" destOrd="0" presId="urn:microsoft.com/office/officeart/2005/8/layout/cycle8"/>
    <dgm:cxn modelId="{50A58788-2883-4F9A-90E5-D627CB8AF1BB}" type="presParOf" srcId="{B9625DB4-7C8A-46F1-84F0-4169F4F2053D}" destId="{11F06704-6DEF-4804-A381-51F83C5BE24A}" srcOrd="11" destOrd="0" presId="urn:microsoft.com/office/officeart/2005/8/layout/cycle8"/>
    <dgm:cxn modelId="{DCF407A3-D445-4282-84AC-A1576F5138F3}" type="presParOf" srcId="{B9625DB4-7C8A-46F1-84F0-4169F4F2053D}" destId="{6473EA82-B935-4BDB-AFAF-431084C7C153}" srcOrd="12" destOrd="0" presId="urn:microsoft.com/office/officeart/2005/8/layout/cycle8"/>
    <dgm:cxn modelId="{452F9A5A-1B77-4CD3-B563-05AFF795EE11}" type="presParOf" srcId="{B9625DB4-7C8A-46F1-84F0-4169F4F2053D}" destId="{2D403CD3-4AFC-4333-9D35-A9356172E98E}" srcOrd="13" destOrd="0" presId="urn:microsoft.com/office/officeart/2005/8/layout/cycle8"/>
    <dgm:cxn modelId="{C8D14543-C6CC-4195-9323-7D18B40FA905}" type="presParOf" srcId="{B9625DB4-7C8A-46F1-84F0-4169F4F2053D}" destId="{10679B58-3C40-4569-8545-52FF8D7EC62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03AE3E-E718-40D0-924D-D447A1C7623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0016200-1424-4286-9A85-C3FB0EB56825}">
      <dgm:prSet/>
      <dgm:spPr/>
      <dgm:t>
        <a:bodyPr/>
        <a:lstStyle/>
        <a:p>
          <a:pPr>
            <a:lnSpc>
              <a:spcPct val="100000"/>
            </a:lnSpc>
            <a:defRPr cap="all"/>
          </a:pPr>
          <a:r>
            <a:rPr lang="en-US" dirty="0"/>
            <a:t>Improve</a:t>
          </a:r>
          <a:br>
            <a:rPr lang="en-US" dirty="0"/>
          </a:br>
          <a:r>
            <a:rPr lang="en-US" dirty="0"/>
            <a:t>symptoms</a:t>
          </a:r>
        </a:p>
      </dgm:t>
    </dgm:pt>
    <dgm:pt modelId="{A7085D8F-4BDA-4C1B-84C5-B73BF9F710F2}" type="parTrans" cxnId="{B405CA9E-4B54-4AAE-8DEF-D3ADB2CEF4D1}">
      <dgm:prSet/>
      <dgm:spPr/>
      <dgm:t>
        <a:bodyPr/>
        <a:lstStyle/>
        <a:p>
          <a:endParaRPr lang="en-US"/>
        </a:p>
      </dgm:t>
    </dgm:pt>
    <dgm:pt modelId="{61068776-EFEC-4A1F-A87C-E97C74E64EE3}" type="sibTrans" cxnId="{B405CA9E-4B54-4AAE-8DEF-D3ADB2CEF4D1}">
      <dgm:prSet/>
      <dgm:spPr/>
      <dgm:t>
        <a:bodyPr/>
        <a:lstStyle/>
        <a:p>
          <a:endParaRPr lang="en-US"/>
        </a:p>
      </dgm:t>
    </dgm:pt>
    <dgm:pt modelId="{A1B96A8D-195D-487A-87D6-AEE7D8F912B9}">
      <dgm:prSet/>
      <dgm:spPr/>
      <dgm:t>
        <a:bodyPr/>
        <a:lstStyle/>
        <a:p>
          <a:pPr>
            <a:lnSpc>
              <a:spcPct val="100000"/>
            </a:lnSpc>
            <a:defRPr cap="all"/>
          </a:pPr>
          <a:r>
            <a:rPr lang="en-US" dirty="0"/>
            <a:t>Decrease</a:t>
          </a:r>
          <a:br>
            <a:rPr lang="en-US" dirty="0"/>
          </a:br>
          <a:r>
            <a:rPr lang="en-US" dirty="0"/>
            <a:t>HEALTH risks</a:t>
          </a:r>
        </a:p>
      </dgm:t>
    </dgm:pt>
    <dgm:pt modelId="{AD73117F-7F85-4C94-916D-71170119B209}" type="parTrans" cxnId="{47AD0253-4CFE-4487-AB37-D480ABC83C6A}">
      <dgm:prSet/>
      <dgm:spPr/>
      <dgm:t>
        <a:bodyPr/>
        <a:lstStyle/>
        <a:p>
          <a:endParaRPr lang="en-US"/>
        </a:p>
      </dgm:t>
    </dgm:pt>
    <dgm:pt modelId="{8C080E4A-6145-4A56-9B35-4A58DC7A455C}" type="sibTrans" cxnId="{47AD0253-4CFE-4487-AB37-D480ABC83C6A}">
      <dgm:prSet/>
      <dgm:spPr/>
      <dgm:t>
        <a:bodyPr/>
        <a:lstStyle/>
        <a:p>
          <a:endParaRPr lang="en-US"/>
        </a:p>
      </dgm:t>
    </dgm:pt>
    <dgm:pt modelId="{8A1CC782-CD0F-4D62-95D3-6973EC72E66C}" type="pres">
      <dgm:prSet presAssocID="{CC03AE3E-E718-40D0-924D-D447A1C76234}" presName="root" presStyleCnt="0">
        <dgm:presLayoutVars>
          <dgm:dir/>
          <dgm:resizeHandles val="exact"/>
        </dgm:presLayoutVars>
      </dgm:prSet>
      <dgm:spPr/>
    </dgm:pt>
    <dgm:pt modelId="{CB50E13D-12EF-4C64-A794-C7BA8765F9D4}" type="pres">
      <dgm:prSet presAssocID="{80016200-1424-4286-9A85-C3FB0EB56825}" presName="compNode" presStyleCnt="0"/>
      <dgm:spPr/>
    </dgm:pt>
    <dgm:pt modelId="{F7D5CCA1-0984-41B2-A298-5AEC6E8A2B00}" type="pres">
      <dgm:prSet presAssocID="{80016200-1424-4286-9A85-C3FB0EB56825}" presName="iconBgRect" presStyleLbl="bgShp" presStyleIdx="0" presStyleCnt="2" custLinFactNeighborX="-4093" custLinFactNeighborY="16542">
        <dgm:style>
          <a:lnRef idx="1">
            <a:schemeClr val="accent5"/>
          </a:lnRef>
          <a:fillRef idx="3">
            <a:schemeClr val="accent5"/>
          </a:fillRef>
          <a:effectRef idx="2">
            <a:schemeClr val="accent5"/>
          </a:effectRef>
          <a:fontRef idx="minor">
            <a:schemeClr val="lt1"/>
          </a:fontRef>
        </dgm:style>
      </dgm:prSet>
      <dgm:spPr/>
    </dgm:pt>
    <dgm:pt modelId="{CC4A7C7D-3494-47AE-AFB9-A2184900DAF8}" type="pres">
      <dgm:prSet presAssocID="{80016200-1424-4286-9A85-C3FB0EB56825}" presName="iconRect" presStyleLbl="node1" presStyleIdx="0" presStyleCnt="2" custScaleX="90679" custScaleY="76116" custLinFactNeighborX="-5894" custLinFactNeighborY="4709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Medical"/>
        </a:ext>
      </dgm:extLst>
    </dgm:pt>
    <dgm:pt modelId="{6616805F-FF99-4DD5-B479-7826995586A3}" type="pres">
      <dgm:prSet presAssocID="{80016200-1424-4286-9A85-C3FB0EB56825}" presName="spaceRect" presStyleCnt="0"/>
      <dgm:spPr/>
    </dgm:pt>
    <dgm:pt modelId="{8E1ABDFA-CB51-4E4F-B02D-A5685C1F790C}" type="pres">
      <dgm:prSet presAssocID="{80016200-1424-4286-9A85-C3FB0EB56825}" presName="textRect" presStyleLbl="revTx" presStyleIdx="0" presStyleCnt="2" custScaleX="110456" custLinFactNeighborX="-2580">
        <dgm:presLayoutVars>
          <dgm:chMax val="1"/>
          <dgm:chPref val="1"/>
        </dgm:presLayoutVars>
      </dgm:prSet>
      <dgm:spPr/>
    </dgm:pt>
    <dgm:pt modelId="{5B614857-B830-4515-97AC-2DB609F8B1F4}" type="pres">
      <dgm:prSet presAssocID="{61068776-EFEC-4A1F-A87C-E97C74E64EE3}" presName="sibTrans" presStyleCnt="0"/>
      <dgm:spPr/>
    </dgm:pt>
    <dgm:pt modelId="{8D2873D7-CB98-452F-8729-B26658A064B1}" type="pres">
      <dgm:prSet presAssocID="{A1B96A8D-195D-487A-87D6-AEE7D8F912B9}" presName="compNode" presStyleCnt="0"/>
      <dgm:spPr/>
    </dgm:pt>
    <dgm:pt modelId="{FAA84C20-ED47-4DAD-A26B-0C587B2BC632}" type="pres">
      <dgm:prSet presAssocID="{A1B96A8D-195D-487A-87D6-AEE7D8F912B9}" presName="iconBgRect" presStyleLbl="bgShp" presStyleIdx="1" presStyleCnt="2" custLinFactNeighborX="2298" custLinFactNeighborY="16542">
        <dgm:style>
          <a:lnRef idx="1">
            <a:schemeClr val="accent3"/>
          </a:lnRef>
          <a:fillRef idx="3">
            <a:schemeClr val="accent3"/>
          </a:fillRef>
          <a:effectRef idx="2">
            <a:schemeClr val="accent3"/>
          </a:effectRef>
          <a:fontRef idx="minor">
            <a:schemeClr val="lt1"/>
          </a:fontRef>
        </dgm:style>
      </dgm:prSet>
      <dgm:spPr/>
    </dgm:pt>
    <dgm:pt modelId="{1575B097-846B-408F-9409-8AEFBF6223A5}" type="pres">
      <dgm:prSet presAssocID="{A1B96A8D-195D-487A-87D6-AEE7D8F912B9}" presName="iconRect" presStyleLbl="node1" presStyleIdx="1" presStyleCnt="2" custLinFactNeighborX="3334" custLinFactNeighborY="28829"/>
      <dgm:spPr>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Downward trend"/>
        </a:ext>
      </dgm:extLst>
    </dgm:pt>
    <dgm:pt modelId="{AF1203A6-CC80-4148-8543-8CBE26A5CBA5}" type="pres">
      <dgm:prSet presAssocID="{A1B96A8D-195D-487A-87D6-AEE7D8F912B9}" presName="spaceRect" presStyleCnt="0"/>
      <dgm:spPr/>
    </dgm:pt>
    <dgm:pt modelId="{EC74249D-8EA3-418B-B2CE-5761E6D2B805}" type="pres">
      <dgm:prSet presAssocID="{A1B96A8D-195D-487A-87D6-AEE7D8F912B9}" presName="textRect" presStyleLbl="revTx" presStyleIdx="1" presStyleCnt="2">
        <dgm:presLayoutVars>
          <dgm:chMax val="1"/>
          <dgm:chPref val="1"/>
        </dgm:presLayoutVars>
      </dgm:prSet>
      <dgm:spPr/>
    </dgm:pt>
  </dgm:ptLst>
  <dgm:cxnLst>
    <dgm:cxn modelId="{DC29BB28-39E1-42A3-9120-1F1DA85907EA}" type="presOf" srcId="{CC03AE3E-E718-40D0-924D-D447A1C76234}" destId="{8A1CC782-CD0F-4D62-95D3-6973EC72E66C}" srcOrd="0" destOrd="0" presId="urn:microsoft.com/office/officeart/2018/5/layout/IconCircleLabelList"/>
    <dgm:cxn modelId="{E46EF468-BB6F-4074-A492-BA9A83C37EAA}" type="presOf" srcId="{A1B96A8D-195D-487A-87D6-AEE7D8F912B9}" destId="{EC74249D-8EA3-418B-B2CE-5761E6D2B805}" srcOrd="0" destOrd="0" presId="urn:microsoft.com/office/officeart/2018/5/layout/IconCircleLabelList"/>
    <dgm:cxn modelId="{47AD0253-4CFE-4487-AB37-D480ABC83C6A}" srcId="{CC03AE3E-E718-40D0-924D-D447A1C76234}" destId="{A1B96A8D-195D-487A-87D6-AEE7D8F912B9}" srcOrd="1" destOrd="0" parTransId="{AD73117F-7F85-4C94-916D-71170119B209}" sibTransId="{8C080E4A-6145-4A56-9B35-4A58DC7A455C}"/>
    <dgm:cxn modelId="{C12F2F96-D876-4742-83B4-0D815790D23F}" type="presOf" srcId="{80016200-1424-4286-9A85-C3FB0EB56825}" destId="{8E1ABDFA-CB51-4E4F-B02D-A5685C1F790C}" srcOrd="0" destOrd="0" presId="urn:microsoft.com/office/officeart/2018/5/layout/IconCircleLabelList"/>
    <dgm:cxn modelId="{B405CA9E-4B54-4AAE-8DEF-D3ADB2CEF4D1}" srcId="{CC03AE3E-E718-40D0-924D-D447A1C76234}" destId="{80016200-1424-4286-9A85-C3FB0EB56825}" srcOrd="0" destOrd="0" parTransId="{A7085D8F-4BDA-4C1B-84C5-B73BF9F710F2}" sibTransId="{61068776-EFEC-4A1F-A87C-E97C74E64EE3}"/>
    <dgm:cxn modelId="{E21FD0E6-0B11-4426-BFA7-F7E3AFC422C2}" type="presParOf" srcId="{8A1CC782-CD0F-4D62-95D3-6973EC72E66C}" destId="{CB50E13D-12EF-4C64-A794-C7BA8765F9D4}" srcOrd="0" destOrd="0" presId="urn:microsoft.com/office/officeart/2018/5/layout/IconCircleLabelList"/>
    <dgm:cxn modelId="{4E5238AD-08A3-469B-AE0B-4A01DF497CA0}" type="presParOf" srcId="{CB50E13D-12EF-4C64-A794-C7BA8765F9D4}" destId="{F7D5CCA1-0984-41B2-A298-5AEC6E8A2B00}" srcOrd="0" destOrd="0" presId="urn:microsoft.com/office/officeart/2018/5/layout/IconCircleLabelList"/>
    <dgm:cxn modelId="{7FC104DE-3BB1-4364-AAC1-25A8EAADD4C9}" type="presParOf" srcId="{CB50E13D-12EF-4C64-A794-C7BA8765F9D4}" destId="{CC4A7C7D-3494-47AE-AFB9-A2184900DAF8}" srcOrd="1" destOrd="0" presId="urn:microsoft.com/office/officeart/2018/5/layout/IconCircleLabelList"/>
    <dgm:cxn modelId="{924229D5-EF79-4E79-B52F-ACFE739B5BD3}" type="presParOf" srcId="{CB50E13D-12EF-4C64-A794-C7BA8765F9D4}" destId="{6616805F-FF99-4DD5-B479-7826995586A3}" srcOrd="2" destOrd="0" presId="urn:microsoft.com/office/officeart/2018/5/layout/IconCircleLabelList"/>
    <dgm:cxn modelId="{43B42930-66A3-4D61-A0CA-6BD3949CA1E1}" type="presParOf" srcId="{CB50E13D-12EF-4C64-A794-C7BA8765F9D4}" destId="{8E1ABDFA-CB51-4E4F-B02D-A5685C1F790C}" srcOrd="3" destOrd="0" presId="urn:microsoft.com/office/officeart/2018/5/layout/IconCircleLabelList"/>
    <dgm:cxn modelId="{0DCD19D3-1238-4648-825D-336D8E02C70D}" type="presParOf" srcId="{8A1CC782-CD0F-4D62-95D3-6973EC72E66C}" destId="{5B614857-B830-4515-97AC-2DB609F8B1F4}" srcOrd="1" destOrd="0" presId="urn:microsoft.com/office/officeart/2018/5/layout/IconCircleLabelList"/>
    <dgm:cxn modelId="{E1ACF717-A84A-4B7A-85B1-B8E67CDF8425}" type="presParOf" srcId="{8A1CC782-CD0F-4D62-95D3-6973EC72E66C}" destId="{8D2873D7-CB98-452F-8729-B26658A064B1}" srcOrd="2" destOrd="0" presId="urn:microsoft.com/office/officeart/2018/5/layout/IconCircleLabelList"/>
    <dgm:cxn modelId="{53D25102-80E0-40EC-A78A-ADE994907B17}" type="presParOf" srcId="{8D2873D7-CB98-452F-8729-B26658A064B1}" destId="{FAA84C20-ED47-4DAD-A26B-0C587B2BC632}" srcOrd="0" destOrd="0" presId="urn:microsoft.com/office/officeart/2018/5/layout/IconCircleLabelList"/>
    <dgm:cxn modelId="{61B33658-1F42-4217-9FB6-9E96745339FD}" type="presParOf" srcId="{8D2873D7-CB98-452F-8729-B26658A064B1}" destId="{1575B097-846B-408F-9409-8AEFBF6223A5}" srcOrd="1" destOrd="0" presId="urn:microsoft.com/office/officeart/2018/5/layout/IconCircleLabelList"/>
    <dgm:cxn modelId="{1EEC5D2B-3DA2-4A0E-BB88-4560DD9C0CF6}" type="presParOf" srcId="{8D2873D7-CB98-452F-8729-B26658A064B1}" destId="{AF1203A6-CC80-4148-8543-8CBE26A5CBA5}" srcOrd="2" destOrd="0" presId="urn:microsoft.com/office/officeart/2018/5/layout/IconCircleLabelList"/>
    <dgm:cxn modelId="{ED9E0431-E1CF-4343-983E-7A3152BCE5B7}" type="presParOf" srcId="{8D2873D7-CB98-452F-8729-B26658A064B1}" destId="{EC74249D-8EA3-418B-B2CE-5761E6D2B80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860D3E-72E6-4229-BBBF-8B1E56D78A60}"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E316649A-8ED1-4944-97BF-3F0AF72A4E51}">
      <dgm:prSet/>
      <dgm:spPr/>
      <dgm:t>
        <a:bodyPr/>
        <a:lstStyle/>
        <a:p>
          <a:r>
            <a:rPr lang="en-US" dirty="0"/>
            <a:t>Help your body’s insulin work better</a:t>
          </a:r>
        </a:p>
      </dgm:t>
    </dgm:pt>
    <dgm:pt modelId="{992EF07B-F7F3-4010-B742-436221DD27F2}" type="parTrans" cxnId="{C90F4488-2DC6-4839-9B4F-7526BF8BD31E}">
      <dgm:prSet/>
      <dgm:spPr/>
      <dgm:t>
        <a:bodyPr/>
        <a:lstStyle/>
        <a:p>
          <a:endParaRPr lang="en-US"/>
        </a:p>
      </dgm:t>
    </dgm:pt>
    <dgm:pt modelId="{72FDEE32-42C6-483E-958C-4EEA7F9DDCB2}" type="sibTrans" cxnId="{C90F4488-2DC6-4839-9B4F-7526BF8BD31E}">
      <dgm:prSet/>
      <dgm:spPr/>
      <dgm:t>
        <a:bodyPr/>
        <a:lstStyle/>
        <a:p>
          <a:endParaRPr lang="en-US"/>
        </a:p>
      </dgm:t>
    </dgm:pt>
    <dgm:pt modelId="{780B0866-9F5D-40D7-B8F4-9B03A1D90302}">
      <dgm:prSet/>
      <dgm:spPr/>
      <dgm:t>
        <a:bodyPr/>
        <a:lstStyle/>
        <a:p>
          <a:r>
            <a:rPr lang="en-US" dirty="0"/>
            <a:t>Make more insulin</a:t>
          </a:r>
        </a:p>
      </dgm:t>
    </dgm:pt>
    <dgm:pt modelId="{B732250B-0A9C-4C13-920D-272A6622B58A}" type="parTrans" cxnId="{3FFD78BC-AB5A-4108-BAC2-4B1AD23FD9D1}">
      <dgm:prSet/>
      <dgm:spPr/>
      <dgm:t>
        <a:bodyPr/>
        <a:lstStyle/>
        <a:p>
          <a:endParaRPr lang="en-US"/>
        </a:p>
      </dgm:t>
    </dgm:pt>
    <dgm:pt modelId="{A4176D63-180C-4A39-B676-75CC09D9429F}" type="sibTrans" cxnId="{3FFD78BC-AB5A-4108-BAC2-4B1AD23FD9D1}">
      <dgm:prSet/>
      <dgm:spPr/>
      <dgm:t>
        <a:bodyPr/>
        <a:lstStyle/>
        <a:p>
          <a:endParaRPr lang="en-US"/>
        </a:p>
      </dgm:t>
    </dgm:pt>
    <dgm:pt modelId="{1F46FCDE-E979-4975-815E-F91827B96064}">
      <dgm:prSet/>
      <dgm:spPr/>
      <dgm:t>
        <a:bodyPr/>
        <a:lstStyle/>
        <a:p>
          <a:endParaRPr lang="en-US" dirty="0"/>
        </a:p>
      </dgm:t>
    </dgm:pt>
    <dgm:pt modelId="{73E54139-F2EC-4125-925B-F471FD6D8617}" type="parTrans" cxnId="{FBC1B7E8-F45E-49C9-8CA1-E1C9A3356D19}">
      <dgm:prSet/>
      <dgm:spPr/>
      <dgm:t>
        <a:bodyPr/>
        <a:lstStyle/>
        <a:p>
          <a:endParaRPr lang="en-US"/>
        </a:p>
      </dgm:t>
    </dgm:pt>
    <dgm:pt modelId="{42E7EDA4-B9BA-4122-8DFA-6516B731FBB5}" type="sibTrans" cxnId="{FBC1B7E8-F45E-49C9-8CA1-E1C9A3356D19}">
      <dgm:prSet/>
      <dgm:spPr/>
      <dgm:t>
        <a:bodyPr/>
        <a:lstStyle/>
        <a:p>
          <a:endParaRPr lang="en-US"/>
        </a:p>
      </dgm:t>
    </dgm:pt>
    <dgm:pt modelId="{9E8A6A85-F40D-489C-8193-55CCF04B0C32}">
      <dgm:prSet/>
      <dgm:spPr/>
      <dgm:t>
        <a:bodyPr/>
        <a:lstStyle/>
        <a:p>
          <a:r>
            <a:rPr lang="en-US" dirty="0"/>
            <a:t>Slow glucose release from “leaky liver”</a:t>
          </a:r>
        </a:p>
      </dgm:t>
    </dgm:pt>
    <dgm:pt modelId="{AB49C7A1-F61C-4EF6-8EB7-163427C6F943}" type="parTrans" cxnId="{1AC8F3E3-CC6E-453F-953F-7A52D1137B33}">
      <dgm:prSet/>
      <dgm:spPr/>
      <dgm:t>
        <a:bodyPr/>
        <a:lstStyle/>
        <a:p>
          <a:endParaRPr lang="en-US"/>
        </a:p>
      </dgm:t>
    </dgm:pt>
    <dgm:pt modelId="{5C6CE611-51F8-45BD-AE47-CAE4A5C81822}" type="sibTrans" cxnId="{1AC8F3E3-CC6E-453F-953F-7A52D1137B33}">
      <dgm:prSet/>
      <dgm:spPr/>
      <dgm:t>
        <a:bodyPr/>
        <a:lstStyle/>
        <a:p>
          <a:endParaRPr lang="en-US"/>
        </a:p>
      </dgm:t>
    </dgm:pt>
    <dgm:pt modelId="{D3470764-E939-461B-9764-01B62612944D}">
      <dgm:prSet/>
      <dgm:spPr/>
      <dgm:t>
        <a:bodyPr/>
        <a:lstStyle/>
        <a:p>
          <a:endParaRPr lang="en-US" dirty="0"/>
        </a:p>
      </dgm:t>
    </dgm:pt>
    <dgm:pt modelId="{1E9A2FC6-921C-4F01-A3E2-67EFF002FAEC}" type="parTrans" cxnId="{B6883322-AC75-4D47-AB54-E766C7AF6C51}">
      <dgm:prSet/>
      <dgm:spPr/>
      <dgm:t>
        <a:bodyPr/>
        <a:lstStyle/>
        <a:p>
          <a:endParaRPr lang="en-US"/>
        </a:p>
      </dgm:t>
    </dgm:pt>
    <dgm:pt modelId="{CE781007-4015-42A0-9E6D-55CAD6EB525D}" type="sibTrans" cxnId="{B6883322-AC75-4D47-AB54-E766C7AF6C51}">
      <dgm:prSet/>
      <dgm:spPr/>
      <dgm:t>
        <a:bodyPr/>
        <a:lstStyle/>
        <a:p>
          <a:endParaRPr lang="en-US"/>
        </a:p>
      </dgm:t>
    </dgm:pt>
    <dgm:pt modelId="{F0790389-E9F8-4888-BE4D-593C0753DC28}">
      <dgm:prSet/>
      <dgm:spPr/>
      <dgm:t>
        <a:bodyPr/>
        <a:lstStyle/>
        <a:p>
          <a:r>
            <a:rPr lang="en-US" dirty="0"/>
            <a:t>Slow glucose absorption from GI tract (gut)</a:t>
          </a:r>
        </a:p>
      </dgm:t>
    </dgm:pt>
    <dgm:pt modelId="{ADC71FBF-1FD0-4CE7-9653-0D1E2B232044}" type="parTrans" cxnId="{2A07132C-E790-47D9-9DB3-67DBF835F361}">
      <dgm:prSet/>
      <dgm:spPr/>
      <dgm:t>
        <a:bodyPr/>
        <a:lstStyle/>
        <a:p>
          <a:endParaRPr lang="en-US"/>
        </a:p>
      </dgm:t>
    </dgm:pt>
    <dgm:pt modelId="{17BA3109-5DCF-48F2-B89C-5B9495D3F982}" type="sibTrans" cxnId="{2A07132C-E790-47D9-9DB3-67DBF835F361}">
      <dgm:prSet/>
      <dgm:spPr/>
      <dgm:t>
        <a:bodyPr/>
        <a:lstStyle/>
        <a:p>
          <a:endParaRPr lang="en-US"/>
        </a:p>
      </dgm:t>
    </dgm:pt>
    <dgm:pt modelId="{B8BD96E8-41E9-4963-9E89-678E85220C44}">
      <dgm:prSet/>
      <dgm:spPr/>
      <dgm:t>
        <a:bodyPr/>
        <a:lstStyle/>
        <a:p>
          <a:endParaRPr lang="en-US" dirty="0"/>
        </a:p>
      </dgm:t>
    </dgm:pt>
    <dgm:pt modelId="{CDA1CDF9-137B-418A-8D51-34F684B93665}" type="parTrans" cxnId="{420CD59F-6F03-44E0-BCEE-C391FABDF2EA}">
      <dgm:prSet/>
      <dgm:spPr/>
      <dgm:t>
        <a:bodyPr/>
        <a:lstStyle/>
        <a:p>
          <a:endParaRPr lang="en-US"/>
        </a:p>
      </dgm:t>
    </dgm:pt>
    <dgm:pt modelId="{D875BC02-3DCA-4FC3-A868-D8285F66DD84}" type="sibTrans" cxnId="{420CD59F-6F03-44E0-BCEE-C391FABDF2EA}">
      <dgm:prSet/>
      <dgm:spPr/>
      <dgm:t>
        <a:bodyPr/>
        <a:lstStyle/>
        <a:p>
          <a:endParaRPr lang="en-US"/>
        </a:p>
      </dgm:t>
    </dgm:pt>
    <dgm:pt modelId="{F8C21B43-DF36-44E6-ACD2-90ACF828170F}">
      <dgm:prSet/>
      <dgm:spPr/>
      <dgm:t>
        <a:bodyPr/>
        <a:lstStyle/>
        <a:p>
          <a:r>
            <a:rPr lang="en-US" dirty="0"/>
            <a:t>Increase glucose removal by kidneys</a:t>
          </a:r>
        </a:p>
      </dgm:t>
    </dgm:pt>
    <dgm:pt modelId="{35D94DA0-387A-426B-B5AA-5FA4F81C3869}" type="parTrans" cxnId="{8AB6F333-E31A-49D6-9B00-65080AAC0868}">
      <dgm:prSet/>
      <dgm:spPr/>
      <dgm:t>
        <a:bodyPr/>
        <a:lstStyle/>
        <a:p>
          <a:endParaRPr lang="en-US"/>
        </a:p>
      </dgm:t>
    </dgm:pt>
    <dgm:pt modelId="{7AD74D32-A5C2-4CA7-91C8-CFC22A5F5217}" type="sibTrans" cxnId="{8AB6F333-E31A-49D6-9B00-65080AAC0868}">
      <dgm:prSet/>
      <dgm:spPr/>
      <dgm:t>
        <a:bodyPr/>
        <a:lstStyle/>
        <a:p>
          <a:endParaRPr lang="en-US"/>
        </a:p>
      </dgm:t>
    </dgm:pt>
    <dgm:pt modelId="{275402A9-7066-49BC-A20E-2E86A9CEBBA1}">
      <dgm:prSet/>
      <dgm:spPr/>
      <dgm:t>
        <a:bodyPr/>
        <a:lstStyle/>
        <a:p>
          <a:endParaRPr lang="en-US" dirty="0"/>
        </a:p>
      </dgm:t>
    </dgm:pt>
    <dgm:pt modelId="{42606521-D6EF-46C6-8225-093827BF19E2}" type="sibTrans" cxnId="{431C2D39-85D7-4BFC-BE37-5F3DCE18F7BD}">
      <dgm:prSet/>
      <dgm:spPr/>
      <dgm:t>
        <a:bodyPr/>
        <a:lstStyle/>
        <a:p>
          <a:endParaRPr lang="en-US"/>
        </a:p>
      </dgm:t>
    </dgm:pt>
    <dgm:pt modelId="{B3B2B629-1486-466A-8094-D734ED2AB2A3}" type="parTrans" cxnId="{431C2D39-85D7-4BFC-BE37-5F3DCE18F7BD}">
      <dgm:prSet/>
      <dgm:spPr/>
      <dgm:t>
        <a:bodyPr/>
        <a:lstStyle/>
        <a:p>
          <a:endParaRPr lang="en-US"/>
        </a:p>
      </dgm:t>
    </dgm:pt>
    <dgm:pt modelId="{884EA219-9025-4776-B661-FEDD43003D4B}">
      <dgm:prSet/>
      <dgm:spPr/>
      <dgm:t>
        <a:bodyPr/>
        <a:lstStyle/>
        <a:p>
          <a:endParaRPr lang="en-US" dirty="0"/>
        </a:p>
      </dgm:t>
    </dgm:pt>
    <dgm:pt modelId="{C7E3E206-A1A3-4D50-AC20-7BA8BA6C4FEB}" type="sibTrans" cxnId="{96163E38-8453-4D2A-89C5-6E06A53F5DBC}">
      <dgm:prSet/>
      <dgm:spPr/>
      <dgm:t>
        <a:bodyPr/>
        <a:lstStyle/>
        <a:p>
          <a:endParaRPr lang="en-US"/>
        </a:p>
      </dgm:t>
    </dgm:pt>
    <dgm:pt modelId="{898C8198-8178-4EE3-ABE0-57FA51836FE1}" type="parTrans" cxnId="{96163E38-8453-4D2A-89C5-6E06A53F5DBC}">
      <dgm:prSet/>
      <dgm:spPr/>
      <dgm:t>
        <a:bodyPr/>
        <a:lstStyle/>
        <a:p>
          <a:endParaRPr lang="en-US"/>
        </a:p>
      </dgm:t>
    </dgm:pt>
    <dgm:pt modelId="{85E39B66-981B-47C9-AB40-CD5E8F3C0E71}">
      <dgm:prSet/>
      <dgm:spPr/>
      <dgm:t>
        <a:bodyPr/>
        <a:lstStyle/>
        <a:p>
          <a:r>
            <a:rPr lang="en-US" dirty="0"/>
            <a:t>Slow food through gut, decrease appetite</a:t>
          </a:r>
        </a:p>
      </dgm:t>
    </dgm:pt>
    <dgm:pt modelId="{DB64669E-0A14-4929-BC37-ED95E45703AB}" type="parTrans" cxnId="{8315DBD5-983B-4476-8764-7760C6F1F659}">
      <dgm:prSet/>
      <dgm:spPr/>
      <dgm:t>
        <a:bodyPr/>
        <a:lstStyle/>
        <a:p>
          <a:endParaRPr lang="en-US"/>
        </a:p>
      </dgm:t>
    </dgm:pt>
    <dgm:pt modelId="{03DBFA5A-6D41-420F-8B52-8715594862CC}" type="sibTrans" cxnId="{8315DBD5-983B-4476-8764-7760C6F1F659}">
      <dgm:prSet/>
      <dgm:spPr/>
      <dgm:t>
        <a:bodyPr/>
        <a:lstStyle/>
        <a:p>
          <a:endParaRPr lang="en-US"/>
        </a:p>
      </dgm:t>
    </dgm:pt>
    <dgm:pt modelId="{8BB2940F-3785-4087-B870-21A003EBBEA5}">
      <dgm:prSet/>
      <dgm:spPr/>
      <dgm:t>
        <a:bodyPr/>
        <a:lstStyle/>
        <a:p>
          <a:endParaRPr lang="en-US" dirty="0"/>
        </a:p>
      </dgm:t>
    </dgm:pt>
    <dgm:pt modelId="{0D8109B1-35A3-48B4-A869-9C42DF2DB37E}" type="parTrans" cxnId="{93473122-B18B-4ED8-822F-B5FEE78E5113}">
      <dgm:prSet/>
      <dgm:spPr/>
      <dgm:t>
        <a:bodyPr/>
        <a:lstStyle/>
        <a:p>
          <a:endParaRPr lang="en-US"/>
        </a:p>
      </dgm:t>
    </dgm:pt>
    <dgm:pt modelId="{963480ED-A811-47F8-984D-837B000AADAE}" type="sibTrans" cxnId="{93473122-B18B-4ED8-822F-B5FEE78E5113}">
      <dgm:prSet/>
      <dgm:spPr/>
      <dgm:t>
        <a:bodyPr/>
        <a:lstStyle/>
        <a:p>
          <a:endParaRPr lang="en-US"/>
        </a:p>
      </dgm:t>
    </dgm:pt>
    <dgm:pt modelId="{4C83D3B1-129C-47FB-B0C9-37508EB6D912}" type="pres">
      <dgm:prSet presAssocID="{9C860D3E-72E6-4229-BBBF-8B1E56D78A60}" presName="Name0" presStyleCnt="0">
        <dgm:presLayoutVars>
          <dgm:dir/>
          <dgm:animLvl val="lvl"/>
          <dgm:resizeHandles val="exact"/>
        </dgm:presLayoutVars>
      </dgm:prSet>
      <dgm:spPr/>
    </dgm:pt>
    <dgm:pt modelId="{0D4B7483-0F89-4858-BDDC-B28B4FE15B24}" type="pres">
      <dgm:prSet presAssocID="{275402A9-7066-49BC-A20E-2E86A9CEBBA1}" presName="linNode" presStyleCnt="0"/>
      <dgm:spPr/>
    </dgm:pt>
    <dgm:pt modelId="{FAF1CBCB-98DB-4856-BBD1-0997B385F7BB}" type="pres">
      <dgm:prSet presAssocID="{275402A9-7066-49BC-A20E-2E86A9CEBBA1}" presName="parentText" presStyleLbl="solidFgAcc1" presStyleIdx="0" presStyleCnt="6">
        <dgm:presLayoutVars>
          <dgm:chMax val="1"/>
          <dgm:bulletEnabled/>
        </dgm:presLayoutVars>
      </dgm:prSet>
      <dgm:spPr/>
    </dgm:pt>
    <dgm:pt modelId="{CA5583AF-3046-497E-8754-37B267C2064C}" type="pres">
      <dgm:prSet presAssocID="{275402A9-7066-49BC-A20E-2E86A9CEBBA1}" presName="descendantText" presStyleLbl="alignNode1" presStyleIdx="0" presStyleCnt="6">
        <dgm:presLayoutVars>
          <dgm:bulletEnabled/>
        </dgm:presLayoutVars>
      </dgm:prSet>
      <dgm:spPr/>
    </dgm:pt>
    <dgm:pt modelId="{63326E0A-D987-4AFB-929C-AC5A69D1D64D}" type="pres">
      <dgm:prSet presAssocID="{42606521-D6EF-46C6-8225-093827BF19E2}" presName="sp" presStyleCnt="0"/>
      <dgm:spPr/>
    </dgm:pt>
    <dgm:pt modelId="{92A73BFE-3BBC-4C6F-AF79-AC541FF0A856}" type="pres">
      <dgm:prSet presAssocID="{884EA219-9025-4776-B661-FEDD43003D4B}" presName="linNode" presStyleCnt="0"/>
      <dgm:spPr/>
    </dgm:pt>
    <dgm:pt modelId="{15569F7E-07AF-4DF9-B76B-308283608FAC}" type="pres">
      <dgm:prSet presAssocID="{884EA219-9025-4776-B661-FEDD43003D4B}" presName="parentText" presStyleLbl="solidFgAcc1" presStyleIdx="1" presStyleCnt="6">
        <dgm:presLayoutVars>
          <dgm:chMax val="1"/>
          <dgm:bulletEnabled/>
        </dgm:presLayoutVars>
      </dgm:prSet>
      <dgm:spPr/>
    </dgm:pt>
    <dgm:pt modelId="{7A005417-0EC9-4638-8EDD-FA6B4ED70CCE}" type="pres">
      <dgm:prSet presAssocID="{884EA219-9025-4776-B661-FEDD43003D4B}" presName="descendantText" presStyleLbl="alignNode1" presStyleIdx="1" presStyleCnt="6">
        <dgm:presLayoutVars>
          <dgm:bulletEnabled/>
        </dgm:presLayoutVars>
      </dgm:prSet>
      <dgm:spPr/>
    </dgm:pt>
    <dgm:pt modelId="{543A54ED-584C-43BE-B65B-5C3977F9D722}" type="pres">
      <dgm:prSet presAssocID="{C7E3E206-A1A3-4D50-AC20-7BA8BA6C4FEB}" presName="sp" presStyleCnt="0"/>
      <dgm:spPr/>
    </dgm:pt>
    <dgm:pt modelId="{C7A1602C-5DC0-41D1-8F26-FE6C76D08221}" type="pres">
      <dgm:prSet presAssocID="{1F46FCDE-E979-4975-815E-F91827B96064}" presName="linNode" presStyleCnt="0"/>
      <dgm:spPr/>
    </dgm:pt>
    <dgm:pt modelId="{CAA2F92F-F516-4BAC-8F31-446D89B84DA1}" type="pres">
      <dgm:prSet presAssocID="{1F46FCDE-E979-4975-815E-F91827B96064}" presName="parentText" presStyleLbl="solidFgAcc1" presStyleIdx="2" presStyleCnt="6">
        <dgm:presLayoutVars>
          <dgm:chMax val="1"/>
          <dgm:bulletEnabled/>
        </dgm:presLayoutVars>
      </dgm:prSet>
      <dgm:spPr/>
    </dgm:pt>
    <dgm:pt modelId="{978022AA-BEA1-42F5-83DE-8FFE75224F53}" type="pres">
      <dgm:prSet presAssocID="{1F46FCDE-E979-4975-815E-F91827B96064}" presName="descendantText" presStyleLbl="alignNode1" presStyleIdx="2" presStyleCnt="6">
        <dgm:presLayoutVars>
          <dgm:bulletEnabled/>
        </dgm:presLayoutVars>
      </dgm:prSet>
      <dgm:spPr/>
    </dgm:pt>
    <dgm:pt modelId="{78E8AE3E-7392-42B8-A5CE-353DBD35FE32}" type="pres">
      <dgm:prSet presAssocID="{42E7EDA4-B9BA-4122-8DFA-6516B731FBB5}" presName="sp" presStyleCnt="0"/>
      <dgm:spPr/>
    </dgm:pt>
    <dgm:pt modelId="{C9CAD687-3648-453A-A8C2-BDFCEEF2A2CA}" type="pres">
      <dgm:prSet presAssocID="{D3470764-E939-461B-9764-01B62612944D}" presName="linNode" presStyleCnt="0"/>
      <dgm:spPr/>
    </dgm:pt>
    <dgm:pt modelId="{7E60FAC3-7407-4F7F-AE3D-59264009A906}" type="pres">
      <dgm:prSet presAssocID="{D3470764-E939-461B-9764-01B62612944D}" presName="parentText" presStyleLbl="solidFgAcc1" presStyleIdx="3" presStyleCnt="6">
        <dgm:presLayoutVars>
          <dgm:chMax val="1"/>
          <dgm:bulletEnabled/>
        </dgm:presLayoutVars>
      </dgm:prSet>
      <dgm:spPr/>
    </dgm:pt>
    <dgm:pt modelId="{15A7AB0F-488E-4889-8A7F-457CFDA7E27E}" type="pres">
      <dgm:prSet presAssocID="{D3470764-E939-461B-9764-01B62612944D}" presName="descendantText" presStyleLbl="alignNode1" presStyleIdx="3" presStyleCnt="6">
        <dgm:presLayoutVars>
          <dgm:bulletEnabled/>
        </dgm:presLayoutVars>
      </dgm:prSet>
      <dgm:spPr/>
    </dgm:pt>
    <dgm:pt modelId="{401F8AA2-A86A-4512-B2DF-33F1AADA2655}" type="pres">
      <dgm:prSet presAssocID="{CE781007-4015-42A0-9E6D-55CAD6EB525D}" presName="sp" presStyleCnt="0"/>
      <dgm:spPr/>
    </dgm:pt>
    <dgm:pt modelId="{D9423AE6-2396-446A-AD72-6E5D96B8A781}" type="pres">
      <dgm:prSet presAssocID="{B8BD96E8-41E9-4963-9E89-678E85220C44}" presName="linNode" presStyleCnt="0"/>
      <dgm:spPr/>
    </dgm:pt>
    <dgm:pt modelId="{5960CCC7-54D4-46FD-A19C-4E4E0F08892C}" type="pres">
      <dgm:prSet presAssocID="{B8BD96E8-41E9-4963-9E89-678E85220C44}" presName="parentText" presStyleLbl="solidFgAcc1" presStyleIdx="4" presStyleCnt="6">
        <dgm:presLayoutVars>
          <dgm:chMax val="1"/>
          <dgm:bulletEnabled/>
        </dgm:presLayoutVars>
      </dgm:prSet>
      <dgm:spPr/>
    </dgm:pt>
    <dgm:pt modelId="{1E4846CC-553A-4CCE-AF59-6433E1377787}" type="pres">
      <dgm:prSet presAssocID="{B8BD96E8-41E9-4963-9E89-678E85220C44}" presName="descendantText" presStyleLbl="alignNode1" presStyleIdx="4" presStyleCnt="6">
        <dgm:presLayoutVars>
          <dgm:bulletEnabled/>
        </dgm:presLayoutVars>
      </dgm:prSet>
      <dgm:spPr/>
    </dgm:pt>
    <dgm:pt modelId="{4D818B22-3217-460F-8D02-1269A6A7792A}" type="pres">
      <dgm:prSet presAssocID="{D875BC02-3DCA-4FC3-A868-D8285F66DD84}" presName="sp" presStyleCnt="0"/>
      <dgm:spPr/>
    </dgm:pt>
    <dgm:pt modelId="{4AA48694-3B15-4EE5-B04B-498A66618788}" type="pres">
      <dgm:prSet presAssocID="{8BB2940F-3785-4087-B870-21A003EBBEA5}" presName="linNode" presStyleCnt="0"/>
      <dgm:spPr/>
    </dgm:pt>
    <dgm:pt modelId="{0C6B2EF9-E46F-4D30-A34F-250099E1D8E1}" type="pres">
      <dgm:prSet presAssocID="{8BB2940F-3785-4087-B870-21A003EBBEA5}" presName="parentText" presStyleLbl="solidFgAcc1" presStyleIdx="5" presStyleCnt="6">
        <dgm:presLayoutVars>
          <dgm:chMax val="1"/>
          <dgm:bulletEnabled/>
        </dgm:presLayoutVars>
      </dgm:prSet>
      <dgm:spPr/>
    </dgm:pt>
    <dgm:pt modelId="{F616C897-77DE-4F59-9AA7-BB3CCB198986}" type="pres">
      <dgm:prSet presAssocID="{8BB2940F-3785-4087-B870-21A003EBBEA5}" presName="descendantText" presStyleLbl="alignNode1" presStyleIdx="5" presStyleCnt="6">
        <dgm:presLayoutVars>
          <dgm:bulletEnabled/>
        </dgm:presLayoutVars>
      </dgm:prSet>
      <dgm:spPr/>
    </dgm:pt>
  </dgm:ptLst>
  <dgm:cxnLst>
    <dgm:cxn modelId="{162DAF01-EC64-4A65-82F3-BEABE79BB597}" type="presOf" srcId="{9C860D3E-72E6-4229-BBBF-8B1E56D78A60}" destId="{4C83D3B1-129C-47FB-B0C9-37508EB6D912}" srcOrd="0" destOrd="0" presId="urn:microsoft.com/office/officeart/2016/7/layout/VerticalHollowActionList"/>
    <dgm:cxn modelId="{93473122-B18B-4ED8-822F-B5FEE78E5113}" srcId="{9C860D3E-72E6-4229-BBBF-8B1E56D78A60}" destId="{8BB2940F-3785-4087-B870-21A003EBBEA5}" srcOrd="5" destOrd="0" parTransId="{0D8109B1-35A3-48B4-A869-9C42DF2DB37E}" sibTransId="{963480ED-A811-47F8-984D-837B000AADAE}"/>
    <dgm:cxn modelId="{B6883322-AC75-4D47-AB54-E766C7AF6C51}" srcId="{9C860D3E-72E6-4229-BBBF-8B1E56D78A60}" destId="{D3470764-E939-461B-9764-01B62612944D}" srcOrd="3" destOrd="0" parTransId="{1E9A2FC6-921C-4F01-A3E2-67EFF002FAEC}" sibTransId="{CE781007-4015-42A0-9E6D-55CAD6EB525D}"/>
    <dgm:cxn modelId="{2A07132C-E790-47D9-9DB3-67DBF835F361}" srcId="{D3470764-E939-461B-9764-01B62612944D}" destId="{F0790389-E9F8-4888-BE4D-593C0753DC28}" srcOrd="0" destOrd="0" parTransId="{ADC71FBF-1FD0-4CE7-9653-0D1E2B232044}" sibTransId="{17BA3109-5DCF-48F2-B89C-5B9495D3F982}"/>
    <dgm:cxn modelId="{FFCE3633-0A87-4353-B622-CD84F7C8020A}" type="presOf" srcId="{B8BD96E8-41E9-4963-9E89-678E85220C44}" destId="{5960CCC7-54D4-46FD-A19C-4E4E0F08892C}" srcOrd="0" destOrd="0" presId="urn:microsoft.com/office/officeart/2016/7/layout/VerticalHollowActionList"/>
    <dgm:cxn modelId="{8AB6F333-E31A-49D6-9B00-65080AAC0868}" srcId="{B8BD96E8-41E9-4963-9E89-678E85220C44}" destId="{F8C21B43-DF36-44E6-ACD2-90ACF828170F}" srcOrd="0" destOrd="0" parTransId="{35D94DA0-387A-426B-B5AA-5FA4F81C3869}" sibTransId="{7AD74D32-A5C2-4CA7-91C8-CFC22A5F5217}"/>
    <dgm:cxn modelId="{B66A7334-C7EE-4D15-AEF2-E294A8415254}" type="presOf" srcId="{8BB2940F-3785-4087-B870-21A003EBBEA5}" destId="{0C6B2EF9-E46F-4D30-A34F-250099E1D8E1}" srcOrd="0" destOrd="0" presId="urn:microsoft.com/office/officeart/2016/7/layout/VerticalHollowActionList"/>
    <dgm:cxn modelId="{E17DED36-C07C-4437-BC45-736D81F77639}" type="presOf" srcId="{9E8A6A85-F40D-489C-8193-55CCF04B0C32}" destId="{978022AA-BEA1-42F5-83DE-8FFE75224F53}" srcOrd="0" destOrd="0" presId="urn:microsoft.com/office/officeart/2016/7/layout/VerticalHollowActionList"/>
    <dgm:cxn modelId="{96163E38-8453-4D2A-89C5-6E06A53F5DBC}" srcId="{9C860D3E-72E6-4229-BBBF-8B1E56D78A60}" destId="{884EA219-9025-4776-B661-FEDD43003D4B}" srcOrd="1" destOrd="0" parTransId="{898C8198-8178-4EE3-ABE0-57FA51836FE1}" sibTransId="{C7E3E206-A1A3-4D50-AC20-7BA8BA6C4FEB}"/>
    <dgm:cxn modelId="{431C2D39-85D7-4BFC-BE37-5F3DCE18F7BD}" srcId="{9C860D3E-72E6-4229-BBBF-8B1E56D78A60}" destId="{275402A9-7066-49BC-A20E-2E86A9CEBBA1}" srcOrd="0" destOrd="0" parTransId="{B3B2B629-1486-466A-8094-D734ED2AB2A3}" sibTransId="{42606521-D6EF-46C6-8225-093827BF19E2}"/>
    <dgm:cxn modelId="{78820A4D-FA60-4796-BFAE-78D20EDD95DA}" type="presOf" srcId="{F8C21B43-DF36-44E6-ACD2-90ACF828170F}" destId="{1E4846CC-553A-4CCE-AF59-6433E1377787}" srcOrd="0" destOrd="0" presId="urn:microsoft.com/office/officeart/2016/7/layout/VerticalHollowActionList"/>
    <dgm:cxn modelId="{D479336D-9F9D-4CB1-9977-690046557956}" type="presOf" srcId="{D3470764-E939-461B-9764-01B62612944D}" destId="{7E60FAC3-7407-4F7F-AE3D-59264009A906}" srcOrd="0" destOrd="0" presId="urn:microsoft.com/office/officeart/2016/7/layout/VerticalHollowActionList"/>
    <dgm:cxn modelId="{54CB1456-890E-45D7-AA65-18886460F77F}" type="presOf" srcId="{85E39B66-981B-47C9-AB40-CD5E8F3C0E71}" destId="{F616C897-77DE-4F59-9AA7-BB3CCB198986}" srcOrd="0" destOrd="0" presId="urn:microsoft.com/office/officeart/2016/7/layout/VerticalHollowActionList"/>
    <dgm:cxn modelId="{C90F4488-2DC6-4839-9B4F-7526BF8BD31E}" srcId="{275402A9-7066-49BC-A20E-2E86A9CEBBA1}" destId="{E316649A-8ED1-4944-97BF-3F0AF72A4E51}" srcOrd="0" destOrd="0" parTransId="{992EF07B-F7F3-4010-B742-436221DD27F2}" sibTransId="{72FDEE32-42C6-483E-958C-4EEA7F9DDCB2}"/>
    <dgm:cxn modelId="{347AD794-A142-452F-A0AE-63770F465F60}" type="presOf" srcId="{E316649A-8ED1-4944-97BF-3F0AF72A4E51}" destId="{CA5583AF-3046-497E-8754-37B267C2064C}" srcOrd="0" destOrd="0" presId="urn:microsoft.com/office/officeart/2016/7/layout/VerticalHollowActionList"/>
    <dgm:cxn modelId="{B2A4B197-BFFF-453E-B18B-F7011865112B}" type="presOf" srcId="{884EA219-9025-4776-B661-FEDD43003D4B}" destId="{15569F7E-07AF-4DF9-B76B-308283608FAC}" srcOrd="0" destOrd="0" presId="urn:microsoft.com/office/officeart/2016/7/layout/VerticalHollowActionList"/>
    <dgm:cxn modelId="{420CD59F-6F03-44E0-BCEE-C391FABDF2EA}" srcId="{9C860D3E-72E6-4229-BBBF-8B1E56D78A60}" destId="{B8BD96E8-41E9-4963-9E89-678E85220C44}" srcOrd="4" destOrd="0" parTransId="{CDA1CDF9-137B-418A-8D51-34F684B93665}" sibTransId="{D875BC02-3DCA-4FC3-A868-D8285F66DD84}"/>
    <dgm:cxn modelId="{D9F203A2-46C1-45CE-87EA-B7E49FF484AC}" type="presOf" srcId="{F0790389-E9F8-4888-BE4D-593C0753DC28}" destId="{15A7AB0F-488E-4889-8A7F-457CFDA7E27E}" srcOrd="0" destOrd="0" presId="urn:microsoft.com/office/officeart/2016/7/layout/VerticalHollowActionList"/>
    <dgm:cxn modelId="{9A950EB0-726E-47BB-AA32-92B4B41BAF21}" type="presOf" srcId="{780B0866-9F5D-40D7-B8F4-9B03A1D90302}" destId="{7A005417-0EC9-4638-8EDD-FA6B4ED70CCE}" srcOrd="0" destOrd="0" presId="urn:microsoft.com/office/officeart/2016/7/layout/VerticalHollowActionList"/>
    <dgm:cxn modelId="{3FFD78BC-AB5A-4108-BAC2-4B1AD23FD9D1}" srcId="{884EA219-9025-4776-B661-FEDD43003D4B}" destId="{780B0866-9F5D-40D7-B8F4-9B03A1D90302}" srcOrd="0" destOrd="0" parTransId="{B732250B-0A9C-4C13-920D-272A6622B58A}" sibTransId="{A4176D63-180C-4A39-B676-75CC09D9429F}"/>
    <dgm:cxn modelId="{8315DBD5-983B-4476-8764-7760C6F1F659}" srcId="{8BB2940F-3785-4087-B870-21A003EBBEA5}" destId="{85E39B66-981B-47C9-AB40-CD5E8F3C0E71}" srcOrd="0" destOrd="0" parTransId="{DB64669E-0A14-4929-BC37-ED95E45703AB}" sibTransId="{03DBFA5A-6D41-420F-8B52-8715594862CC}"/>
    <dgm:cxn modelId="{034CD4E1-E308-4E21-A8C9-74504CA6BFDB}" type="presOf" srcId="{275402A9-7066-49BC-A20E-2E86A9CEBBA1}" destId="{FAF1CBCB-98DB-4856-BBD1-0997B385F7BB}" srcOrd="0" destOrd="0" presId="urn:microsoft.com/office/officeart/2016/7/layout/VerticalHollowActionList"/>
    <dgm:cxn modelId="{1AC8F3E3-CC6E-453F-953F-7A52D1137B33}" srcId="{1F46FCDE-E979-4975-815E-F91827B96064}" destId="{9E8A6A85-F40D-489C-8193-55CCF04B0C32}" srcOrd="0" destOrd="0" parTransId="{AB49C7A1-F61C-4EF6-8EB7-163427C6F943}" sibTransId="{5C6CE611-51F8-45BD-AE47-CAE4A5C81822}"/>
    <dgm:cxn modelId="{FBC1B7E8-F45E-49C9-8CA1-E1C9A3356D19}" srcId="{9C860D3E-72E6-4229-BBBF-8B1E56D78A60}" destId="{1F46FCDE-E979-4975-815E-F91827B96064}" srcOrd="2" destOrd="0" parTransId="{73E54139-F2EC-4125-925B-F471FD6D8617}" sibTransId="{42E7EDA4-B9BA-4122-8DFA-6516B731FBB5}"/>
    <dgm:cxn modelId="{5B0E6EEA-CC5B-4C30-8982-0F37DFF365E9}" type="presOf" srcId="{1F46FCDE-E979-4975-815E-F91827B96064}" destId="{CAA2F92F-F516-4BAC-8F31-446D89B84DA1}" srcOrd="0" destOrd="0" presId="urn:microsoft.com/office/officeart/2016/7/layout/VerticalHollowActionList"/>
    <dgm:cxn modelId="{F51FA387-129D-45A4-9C70-78CF12C885FE}" type="presParOf" srcId="{4C83D3B1-129C-47FB-B0C9-37508EB6D912}" destId="{0D4B7483-0F89-4858-BDDC-B28B4FE15B24}" srcOrd="0" destOrd="0" presId="urn:microsoft.com/office/officeart/2016/7/layout/VerticalHollowActionList"/>
    <dgm:cxn modelId="{0889E1D9-4C1C-4BD1-B33E-46E7E11EA397}" type="presParOf" srcId="{0D4B7483-0F89-4858-BDDC-B28B4FE15B24}" destId="{FAF1CBCB-98DB-4856-BBD1-0997B385F7BB}" srcOrd="0" destOrd="0" presId="urn:microsoft.com/office/officeart/2016/7/layout/VerticalHollowActionList"/>
    <dgm:cxn modelId="{68780D05-1DD3-4C80-B1B0-34EFA713899C}" type="presParOf" srcId="{0D4B7483-0F89-4858-BDDC-B28B4FE15B24}" destId="{CA5583AF-3046-497E-8754-37B267C2064C}" srcOrd="1" destOrd="0" presId="urn:microsoft.com/office/officeart/2016/7/layout/VerticalHollowActionList"/>
    <dgm:cxn modelId="{F03FF73D-9A9E-4794-BB03-65512549A68E}" type="presParOf" srcId="{4C83D3B1-129C-47FB-B0C9-37508EB6D912}" destId="{63326E0A-D987-4AFB-929C-AC5A69D1D64D}" srcOrd="1" destOrd="0" presId="urn:microsoft.com/office/officeart/2016/7/layout/VerticalHollowActionList"/>
    <dgm:cxn modelId="{766BFE21-8CFA-4C5C-BD18-E6457F405F07}" type="presParOf" srcId="{4C83D3B1-129C-47FB-B0C9-37508EB6D912}" destId="{92A73BFE-3BBC-4C6F-AF79-AC541FF0A856}" srcOrd="2" destOrd="0" presId="urn:microsoft.com/office/officeart/2016/7/layout/VerticalHollowActionList"/>
    <dgm:cxn modelId="{5F198457-F211-4A15-86E9-6CEAAEF5E5C5}" type="presParOf" srcId="{92A73BFE-3BBC-4C6F-AF79-AC541FF0A856}" destId="{15569F7E-07AF-4DF9-B76B-308283608FAC}" srcOrd="0" destOrd="0" presId="urn:microsoft.com/office/officeart/2016/7/layout/VerticalHollowActionList"/>
    <dgm:cxn modelId="{EDA06818-5538-4BA5-BE88-0F00F527E4E7}" type="presParOf" srcId="{92A73BFE-3BBC-4C6F-AF79-AC541FF0A856}" destId="{7A005417-0EC9-4638-8EDD-FA6B4ED70CCE}" srcOrd="1" destOrd="0" presId="urn:microsoft.com/office/officeart/2016/7/layout/VerticalHollowActionList"/>
    <dgm:cxn modelId="{00E64661-54F5-4544-A4E6-B98DDBC3470B}" type="presParOf" srcId="{4C83D3B1-129C-47FB-B0C9-37508EB6D912}" destId="{543A54ED-584C-43BE-B65B-5C3977F9D722}" srcOrd="3" destOrd="0" presId="urn:microsoft.com/office/officeart/2016/7/layout/VerticalHollowActionList"/>
    <dgm:cxn modelId="{723C69CA-C2C9-411B-974B-1F5955A41DED}" type="presParOf" srcId="{4C83D3B1-129C-47FB-B0C9-37508EB6D912}" destId="{C7A1602C-5DC0-41D1-8F26-FE6C76D08221}" srcOrd="4" destOrd="0" presId="urn:microsoft.com/office/officeart/2016/7/layout/VerticalHollowActionList"/>
    <dgm:cxn modelId="{85CBDAC4-C1D4-4E54-A189-D14BE1AF2A49}" type="presParOf" srcId="{C7A1602C-5DC0-41D1-8F26-FE6C76D08221}" destId="{CAA2F92F-F516-4BAC-8F31-446D89B84DA1}" srcOrd="0" destOrd="0" presId="urn:microsoft.com/office/officeart/2016/7/layout/VerticalHollowActionList"/>
    <dgm:cxn modelId="{78188EA3-8871-48D5-AEB2-6C6B5B1AA0B0}" type="presParOf" srcId="{C7A1602C-5DC0-41D1-8F26-FE6C76D08221}" destId="{978022AA-BEA1-42F5-83DE-8FFE75224F53}" srcOrd="1" destOrd="0" presId="urn:microsoft.com/office/officeart/2016/7/layout/VerticalHollowActionList"/>
    <dgm:cxn modelId="{30482883-87FF-4DCC-9D78-E06C8AC5A515}" type="presParOf" srcId="{4C83D3B1-129C-47FB-B0C9-37508EB6D912}" destId="{78E8AE3E-7392-42B8-A5CE-353DBD35FE32}" srcOrd="5" destOrd="0" presId="urn:microsoft.com/office/officeart/2016/7/layout/VerticalHollowActionList"/>
    <dgm:cxn modelId="{E5EACFD9-B7BF-42FE-B60A-DD246359E11B}" type="presParOf" srcId="{4C83D3B1-129C-47FB-B0C9-37508EB6D912}" destId="{C9CAD687-3648-453A-A8C2-BDFCEEF2A2CA}" srcOrd="6" destOrd="0" presId="urn:microsoft.com/office/officeart/2016/7/layout/VerticalHollowActionList"/>
    <dgm:cxn modelId="{AA250E51-9B78-4F98-9358-46347233063E}" type="presParOf" srcId="{C9CAD687-3648-453A-A8C2-BDFCEEF2A2CA}" destId="{7E60FAC3-7407-4F7F-AE3D-59264009A906}" srcOrd="0" destOrd="0" presId="urn:microsoft.com/office/officeart/2016/7/layout/VerticalHollowActionList"/>
    <dgm:cxn modelId="{BF140151-77B3-41D5-BDBD-8969EF272C18}" type="presParOf" srcId="{C9CAD687-3648-453A-A8C2-BDFCEEF2A2CA}" destId="{15A7AB0F-488E-4889-8A7F-457CFDA7E27E}" srcOrd="1" destOrd="0" presId="urn:microsoft.com/office/officeart/2016/7/layout/VerticalHollowActionList"/>
    <dgm:cxn modelId="{FFEF3765-D1F2-4673-82E2-1BDE6BAE088F}" type="presParOf" srcId="{4C83D3B1-129C-47FB-B0C9-37508EB6D912}" destId="{401F8AA2-A86A-4512-B2DF-33F1AADA2655}" srcOrd="7" destOrd="0" presId="urn:microsoft.com/office/officeart/2016/7/layout/VerticalHollowActionList"/>
    <dgm:cxn modelId="{91F0581D-78AF-4D3D-8D7A-5408C18E65CD}" type="presParOf" srcId="{4C83D3B1-129C-47FB-B0C9-37508EB6D912}" destId="{D9423AE6-2396-446A-AD72-6E5D96B8A781}" srcOrd="8" destOrd="0" presId="urn:microsoft.com/office/officeart/2016/7/layout/VerticalHollowActionList"/>
    <dgm:cxn modelId="{85F567AA-11FA-48EB-8115-5325D10CA716}" type="presParOf" srcId="{D9423AE6-2396-446A-AD72-6E5D96B8A781}" destId="{5960CCC7-54D4-46FD-A19C-4E4E0F08892C}" srcOrd="0" destOrd="0" presId="urn:microsoft.com/office/officeart/2016/7/layout/VerticalHollowActionList"/>
    <dgm:cxn modelId="{3D5DB386-DE25-4FEF-A991-DCF6252AB7D3}" type="presParOf" srcId="{D9423AE6-2396-446A-AD72-6E5D96B8A781}" destId="{1E4846CC-553A-4CCE-AF59-6433E1377787}" srcOrd="1" destOrd="0" presId="urn:microsoft.com/office/officeart/2016/7/layout/VerticalHollowActionList"/>
    <dgm:cxn modelId="{70F2CB5F-9CCC-474D-B347-BF8759CF4EBD}" type="presParOf" srcId="{4C83D3B1-129C-47FB-B0C9-37508EB6D912}" destId="{4D818B22-3217-460F-8D02-1269A6A7792A}" srcOrd="9" destOrd="0" presId="urn:microsoft.com/office/officeart/2016/7/layout/VerticalHollowActionList"/>
    <dgm:cxn modelId="{5939CA5E-388D-4C6D-94D8-DAC61502034B}" type="presParOf" srcId="{4C83D3B1-129C-47FB-B0C9-37508EB6D912}" destId="{4AA48694-3B15-4EE5-B04B-498A66618788}" srcOrd="10" destOrd="0" presId="urn:microsoft.com/office/officeart/2016/7/layout/VerticalHollowActionList"/>
    <dgm:cxn modelId="{D88D208A-8F7A-4717-A025-F65D052DD8D1}" type="presParOf" srcId="{4AA48694-3B15-4EE5-B04B-498A66618788}" destId="{0C6B2EF9-E46F-4D30-A34F-250099E1D8E1}" srcOrd="0" destOrd="0" presId="urn:microsoft.com/office/officeart/2016/7/layout/VerticalHollowActionList"/>
    <dgm:cxn modelId="{30BE3D0A-1365-4241-85B1-EE736378A375}" type="presParOf" srcId="{4AA48694-3B15-4EE5-B04B-498A66618788}" destId="{F616C897-77DE-4F59-9AA7-BB3CCB198986}"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EDC7F-1547-45EE-9358-AFCB07A10A8C}">
      <dsp:nvSpPr>
        <dsp:cNvPr id="0" name=""/>
        <dsp:cNvSpPr/>
      </dsp:nvSpPr>
      <dsp:spPr>
        <a:xfrm>
          <a:off x="1438834" y="246411"/>
          <a:ext cx="3184398" cy="3184398"/>
        </a:xfrm>
        <a:prstGeom prst="pie">
          <a:avLst>
            <a:gd name="adj1" fmla="val 16200000"/>
            <a:gd name="adj2" fmla="val 180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Physical Activity</a:t>
          </a:r>
        </a:p>
      </dsp:txBody>
      <dsp:txXfrm>
        <a:off x="3117088" y="921200"/>
        <a:ext cx="1137285" cy="947737"/>
      </dsp:txXfrm>
    </dsp:sp>
    <dsp:sp modelId="{5F637BE2-9155-4469-92A1-F7EC0B2F8497}">
      <dsp:nvSpPr>
        <dsp:cNvPr id="0" name=""/>
        <dsp:cNvSpPr/>
      </dsp:nvSpPr>
      <dsp:spPr>
        <a:xfrm>
          <a:off x="1373251" y="360140"/>
          <a:ext cx="3184398" cy="3184398"/>
        </a:xfrm>
        <a:prstGeom prst="pie">
          <a:avLst>
            <a:gd name="adj1" fmla="val 1800000"/>
            <a:gd name="adj2" fmla="val 9000000"/>
          </a:avLst>
        </a:prstGeom>
        <a:gradFill rotWithShape="0">
          <a:gsLst>
            <a:gs pos="0">
              <a:schemeClr val="accent4">
                <a:hueOff val="-5149638"/>
                <a:satOff val="34644"/>
                <a:lumOff val="-1666"/>
                <a:alphaOff val="0"/>
                <a:tint val="98000"/>
                <a:lumMod val="110000"/>
              </a:schemeClr>
            </a:gs>
            <a:gs pos="84000">
              <a:schemeClr val="accent4">
                <a:hueOff val="-5149638"/>
                <a:satOff val="34644"/>
                <a:lumOff val="-166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Medication</a:t>
          </a:r>
        </a:p>
      </dsp:txBody>
      <dsp:txXfrm>
        <a:off x="2131441" y="2426208"/>
        <a:ext cx="1705927" cy="834009"/>
      </dsp:txXfrm>
    </dsp:sp>
    <dsp:sp modelId="{2094A0B4-58F9-441C-AD50-C4F991488D6F}">
      <dsp:nvSpPr>
        <dsp:cNvPr id="0" name=""/>
        <dsp:cNvSpPr/>
      </dsp:nvSpPr>
      <dsp:spPr>
        <a:xfrm>
          <a:off x="1307667" y="246411"/>
          <a:ext cx="3184398" cy="3184398"/>
        </a:xfrm>
        <a:prstGeom prst="pie">
          <a:avLst>
            <a:gd name="adj1" fmla="val 9000000"/>
            <a:gd name="adj2" fmla="val 16200000"/>
          </a:avLst>
        </a:prstGeom>
        <a:gradFill rotWithShape="0">
          <a:gsLst>
            <a:gs pos="0">
              <a:schemeClr val="accent4">
                <a:hueOff val="-10299276"/>
                <a:satOff val="69287"/>
                <a:lumOff val="-3333"/>
                <a:alphaOff val="0"/>
                <a:tint val="98000"/>
                <a:lumMod val="110000"/>
              </a:schemeClr>
            </a:gs>
            <a:gs pos="84000">
              <a:schemeClr val="accent4">
                <a:hueOff val="-10299276"/>
                <a:satOff val="69287"/>
                <a:lumOff val="-333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Nutrition</a:t>
          </a:r>
        </a:p>
      </dsp:txBody>
      <dsp:txXfrm>
        <a:off x="1676527" y="921200"/>
        <a:ext cx="1137285" cy="947737"/>
      </dsp:txXfrm>
    </dsp:sp>
    <dsp:sp modelId="{6473EA82-B935-4BDB-AFAF-431084C7C153}">
      <dsp:nvSpPr>
        <dsp:cNvPr id="0" name=""/>
        <dsp:cNvSpPr/>
      </dsp:nvSpPr>
      <dsp:spPr>
        <a:xfrm>
          <a:off x="1241967" y="49282"/>
          <a:ext cx="3578656" cy="3578656"/>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2D403CD3-4AFC-4333-9D35-A9356172E98E}">
      <dsp:nvSpPr>
        <dsp:cNvPr id="0" name=""/>
        <dsp:cNvSpPr/>
      </dsp:nvSpPr>
      <dsp:spPr>
        <a:xfrm>
          <a:off x="1176121" y="162809"/>
          <a:ext cx="3578656" cy="3578656"/>
        </a:xfrm>
        <a:prstGeom prst="circularArrow">
          <a:avLst>
            <a:gd name="adj1" fmla="val 5085"/>
            <a:gd name="adj2" fmla="val 327528"/>
            <a:gd name="adj3" fmla="val 8671970"/>
            <a:gd name="adj4" fmla="val 1800502"/>
            <a:gd name="adj5" fmla="val 5932"/>
          </a:avLst>
        </a:prstGeom>
        <a:gradFill rotWithShape="0">
          <a:gsLst>
            <a:gs pos="0">
              <a:schemeClr val="accent4">
                <a:hueOff val="-5149638"/>
                <a:satOff val="34644"/>
                <a:lumOff val="-1666"/>
                <a:alphaOff val="0"/>
                <a:tint val="98000"/>
                <a:lumMod val="110000"/>
              </a:schemeClr>
            </a:gs>
            <a:gs pos="84000">
              <a:schemeClr val="accent4">
                <a:hueOff val="-5149638"/>
                <a:satOff val="34644"/>
                <a:lumOff val="-166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10679B58-3C40-4569-8545-52FF8D7EC625}">
      <dsp:nvSpPr>
        <dsp:cNvPr id="0" name=""/>
        <dsp:cNvSpPr/>
      </dsp:nvSpPr>
      <dsp:spPr>
        <a:xfrm>
          <a:off x="1110275" y="49282"/>
          <a:ext cx="3578656" cy="3578656"/>
        </a:xfrm>
        <a:prstGeom prst="circularArrow">
          <a:avLst>
            <a:gd name="adj1" fmla="val 5085"/>
            <a:gd name="adj2" fmla="val 327528"/>
            <a:gd name="adj3" fmla="val 15873039"/>
            <a:gd name="adj4" fmla="val 9000000"/>
            <a:gd name="adj5" fmla="val 5932"/>
          </a:avLst>
        </a:prstGeom>
        <a:gradFill rotWithShape="0">
          <a:gsLst>
            <a:gs pos="0">
              <a:schemeClr val="accent4">
                <a:hueOff val="-10299276"/>
                <a:satOff val="69287"/>
                <a:lumOff val="-3333"/>
                <a:alphaOff val="0"/>
                <a:tint val="98000"/>
                <a:lumMod val="110000"/>
              </a:schemeClr>
            </a:gs>
            <a:gs pos="84000">
              <a:schemeClr val="accent4">
                <a:hueOff val="-10299276"/>
                <a:satOff val="69287"/>
                <a:lumOff val="-333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5CCA1-0984-41B2-A298-5AEC6E8A2B00}">
      <dsp:nvSpPr>
        <dsp:cNvPr id="0" name=""/>
        <dsp:cNvSpPr/>
      </dsp:nvSpPr>
      <dsp:spPr>
        <a:xfrm>
          <a:off x="1346345" y="269050"/>
          <a:ext cx="1612687" cy="1612687"/>
        </a:xfrm>
        <a:prstGeom prst="ellipse">
          <a:avLst/>
        </a:prstGeom>
        <a:gradFill rotWithShape="1">
          <a:gsLst>
            <a:gs pos="0">
              <a:schemeClr val="accent5">
                <a:tint val="98000"/>
                <a:lumMod val="110000"/>
              </a:schemeClr>
            </a:gs>
            <a:gs pos="84000">
              <a:schemeClr val="accent5">
                <a:shade val="90000"/>
                <a:lumMod val="88000"/>
              </a:schemeClr>
            </a:gs>
          </a:gsLst>
          <a:lin ang="5400000" scaled="0"/>
        </a:gradFill>
        <a:ln w="12700" cap="rnd" cmpd="sng" algn="ctr">
          <a:solidFill>
            <a:schemeClr val="accent5">
              <a:lumMod val="90000"/>
            </a:schemeClr>
          </a:solidFill>
          <a:prstDash val="solid"/>
        </a:ln>
        <a:effectLst>
          <a:outerShdw blurRad="38100" dist="25400" dir="5400000" rotWithShape="0">
            <a:srgbClr val="000000">
              <a:alpha val="55000"/>
            </a:srgbClr>
          </a:outerShdw>
        </a:effectLst>
      </dsp:spPr>
      <dsp:style>
        <a:lnRef idx="1">
          <a:schemeClr val="accent5"/>
        </a:lnRef>
        <a:fillRef idx="3">
          <a:schemeClr val="accent5"/>
        </a:fillRef>
        <a:effectRef idx="2">
          <a:schemeClr val="accent5"/>
        </a:effectRef>
        <a:fontRef idx="minor">
          <a:schemeClr val="lt1"/>
        </a:fontRef>
      </dsp:style>
    </dsp:sp>
    <dsp:sp modelId="{CC4A7C7D-3494-47AE-AFB9-A2184900DAF8}">
      <dsp:nvSpPr>
        <dsp:cNvPr id="0" name=""/>
        <dsp:cNvSpPr/>
      </dsp:nvSpPr>
      <dsp:spPr>
        <a:xfrm>
          <a:off x="1788814" y="872258"/>
          <a:ext cx="760854" cy="5360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1ABDFA-CB51-4E4F-B02D-A5685C1F790C}">
      <dsp:nvSpPr>
        <dsp:cNvPr id="0" name=""/>
        <dsp:cNvSpPr/>
      </dsp:nvSpPr>
      <dsp:spPr>
        <a:xfrm>
          <a:off x="690397" y="2117280"/>
          <a:ext cx="29201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Improve</a:t>
          </a:r>
          <a:br>
            <a:rPr lang="en-US" sz="2400" kern="1200" dirty="0"/>
          </a:br>
          <a:r>
            <a:rPr lang="en-US" sz="2400" kern="1200" dirty="0"/>
            <a:t>symptoms</a:t>
          </a:r>
        </a:p>
      </dsp:txBody>
      <dsp:txXfrm>
        <a:off x="690397" y="2117280"/>
        <a:ext cx="2920180" cy="720000"/>
      </dsp:txXfrm>
    </dsp:sp>
    <dsp:sp modelId="{FAA84C20-ED47-4DAD-A26B-0C587B2BC632}">
      <dsp:nvSpPr>
        <dsp:cNvPr id="0" name=""/>
        <dsp:cNvSpPr/>
      </dsp:nvSpPr>
      <dsp:spPr>
        <a:xfrm>
          <a:off x="4694034" y="269050"/>
          <a:ext cx="1612687" cy="1612687"/>
        </a:xfrm>
        <a:prstGeom prst="ellipse">
          <a:avLst/>
        </a:prstGeom>
        <a:gradFill rotWithShape="1">
          <a:gsLst>
            <a:gs pos="0">
              <a:schemeClr val="accent3">
                <a:tint val="98000"/>
                <a:lumMod val="110000"/>
              </a:schemeClr>
            </a:gs>
            <a:gs pos="84000">
              <a:schemeClr val="accent3">
                <a:shade val="90000"/>
                <a:lumMod val="88000"/>
              </a:schemeClr>
            </a:gs>
          </a:gsLst>
          <a:lin ang="5400000" scaled="0"/>
        </a:gradFill>
        <a:ln w="12700" cap="rnd" cmpd="sng" algn="ctr">
          <a:solidFill>
            <a:schemeClr val="accent3">
              <a:lumMod val="90000"/>
            </a:schemeClr>
          </a:solidFill>
          <a:prstDash val="solid"/>
        </a:ln>
        <a:effectLst>
          <a:outerShdw blurRad="38100" dist="25400" dir="5400000" rotWithShape="0">
            <a:srgbClr val="000000">
              <a:alpha val="55000"/>
            </a:srgbClr>
          </a:outerShdw>
        </a:effectLst>
      </dsp:spPr>
      <dsp:style>
        <a:lnRef idx="1">
          <a:schemeClr val="accent3"/>
        </a:lnRef>
        <a:fillRef idx="3">
          <a:schemeClr val="accent3"/>
        </a:fillRef>
        <a:effectRef idx="2">
          <a:schemeClr val="accent3"/>
        </a:effectRef>
        <a:fontRef idx="minor">
          <a:schemeClr val="lt1"/>
        </a:fontRef>
      </dsp:style>
    </dsp:sp>
    <dsp:sp modelId="{1575B097-846B-408F-9409-8AEFBF6223A5}">
      <dsp:nvSpPr>
        <dsp:cNvPr id="0" name=""/>
        <dsp:cNvSpPr/>
      </dsp:nvSpPr>
      <dsp:spPr>
        <a:xfrm>
          <a:off x="5031512" y="612725"/>
          <a:ext cx="925312" cy="92531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74249D-8EA3-418B-B2CE-5761E6D2B805}">
      <dsp:nvSpPr>
        <dsp:cNvPr id="0" name=""/>
        <dsp:cNvSpPr/>
      </dsp:nvSpPr>
      <dsp:spPr>
        <a:xfrm>
          <a:off x="4141443" y="2117280"/>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Decrease</a:t>
          </a:r>
          <a:br>
            <a:rPr lang="en-US" sz="2400" kern="1200" dirty="0"/>
          </a:br>
          <a:r>
            <a:rPr lang="en-US" sz="2400" kern="1200" dirty="0"/>
            <a:t>HEALTH risks</a:t>
          </a:r>
        </a:p>
      </dsp:txBody>
      <dsp:txXfrm>
        <a:off x="4141443" y="2117280"/>
        <a:ext cx="264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583AF-3046-497E-8754-37B267C2064C}">
      <dsp:nvSpPr>
        <dsp:cNvPr id="0" name=""/>
        <dsp:cNvSpPr/>
      </dsp:nvSpPr>
      <dsp:spPr>
        <a:xfrm>
          <a:off x="1156707" y="462"/>
          <a:ext cx="4626828" cy="601213"/>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773" tIns="152708" rIns="89773" bIns="152708" numCol="1" spcCol="1270" anchor="ctr" anchorCtr="0">
          <a:noAutofit/>
        </a:bodyPr>
        <a:lstStyle/>
        <a:p>
          <a:pPr marL="0" lvl="0" indent="0" algn="l" defTabSz="844550">
            <a:lnSpc>
              <a:spcPct val="90000"/>
            </a:lnSpc>
            <a:spcBef>
              <a:spcPct val="0"/>
            </a:spcBef>
            <a:spcAft>
              <a:spcPct val="35000"/>
            </a:spcAft>
            <a:buNone/>
          </a:pPr>
          <a:r>
            <a:rPr lang="en-US" sz="1900" kern="1200" dirty="0"/>
            <a:t>Help your body’s insulin work better</a:t>
          </a:r>
        </a:p>
      </dsp:txBody>
      <dsp:txXfrm>
        <a:off x="1156707" y="462"/>
        <a:ext cx="4626828" cy="601213"/>
      </dsp:txXfrm>
    </dsp:sp>
    <dsp:sp modelId="{FAF1CBCB-98DB-4856-BBD1-0997B385F7BB}">
      <dsp:nvSpPr>
        <dsp:cNvPr id="0" name=""/>
        <dsp:cNvSpPr/>
      </dsp:nvSpPr>
      <dsp:spPr>
        <a:xfrm>
          <a:off x="0" y="462"/>
          <a:ext cx="1156707" cy="601213"/>
        </a:xfrm>
        <a:prstGeom prst="re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 tIns="59387" rIns="61209" bIns="59387"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0" y="462"/>
        <a:ext cx="1156707" cy="601213"/>
      </dsp:txXfrm>
    </dsp:sp>
    <dsp:sp modelId="{7A005417-0EC9-4638-8EDD-FA6B4ED70CCE}">
      <dsp:nvSpPr>
        <dsp:cNvPr id="0" name=""/>
        <dsp:cNvSpPr/>
      </dsp:nvSpPr>
      <dsp:spPr>
        <a:xfrm>
          <a:off x="1156707" y="637748"/>
          <a:ext cx="4626828" cy="601213"/>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773" tIns="152708" rIns="89773" bIns="152708" numCol="1" spcCol="1270" anchor="ctr" anchorCtr="0">
          <a:noAutofit/>
        </a:bodyPr>
        <a:lstStyle/>
        <a:p>
          <a:pPr marL="0" lvl="0" indent="0" algn="l" defTabSz="844550">
            <a:lnSpc>
              <a:spcPct val="90000"/>
            </a:lnSpc>
            <a:spcBef>
              <a:spcPct val="0"/>
            </a:spcBef>
            <a:spcAft>
              <a:spcPct val="35000"/>
            </a:spcAft>
            <a:buNone/>
          </a:pPr>
          <a:r>
            <a:rPr lang="en-US" sz="1900" kern="1200" dirty="0"/>
            <a:t>Make more insulin</a:t>
          </a:r>
        </a:p>
      </dsp:txBody>
      <dsp:txXfrm>
        <a:off x="1156707" y="637748"/>
        <a:ext cx="4626828" cy="601213"/>
      </dsp:txXfrm>
    </dsp:sp>
    <dsp:sp modelId="{15569F7E-07AF-4DF9-B76B-308283608FAC}">
      <dsp:nvSpPr>
        <dsp:cNvPr id="0" name=""/>
        <dsp:cNvSpPr/>
      </dsp:nvSpPr>
      <dsp:spPr>
        <a:xfrm>
          <a:off x="0" y="637748"/>
          <a:ext cx="1156707" cy="601213"/>
        </a:xfrm>
        <a:prstGeom prst="rect">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 tIns="59387" rIns="61209" bIns="59387"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0" y="637748"/>
        <a:ext cx="1156707" cy="601213"/>
      </dsp:txXfrm>
    </dsp:sp>
    <dsp:sp modelId="{978022AA-BEA1-42F5-83DE-8FFE75224F53}">
      <dsp:nvSpPr>
        <dsp:cNvPr id="0" name=""/>
        <dsp:cNvSpPr/>
      </dsp:nvSpPr>
      <dsp:spPr>
        <a:xfrm>
          <a:off x="1156707" y="1275034"/>
          <a:ext cx="4626828" cy="601213"/>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773" tIns="152708" rIns="89773" bIns="152708" numCol="1" spcCol="1270" anchor="ctr" anchorCtr="0">
          <a:noAutofit/>
        </a:bodyPr>
        <a:lstStyle/>
        <a:p>
          <a:pPr marL="0" lvl="0" indent="0" algn="l" defTabSz="844550">
            <a:lnSpc>
              <a:spcPct val="90000"/>
            </a:lnSpc>
            <a:spcBef>
              <a:spcPct val="0"/>
            </a:spcBef>
            <a:spcAft>
              <a:spcPct val="35000"/>
            </a:spcAft>
            <a:buNone/>
          </a:pPr>
          <a:r>
            <a:rPr lang="en-US" sz="1900" kern="1200" dirty="0"/>
            <a:t>Slow glucose release from “leaky liver”</a:t>
          </a:r>
        </a:p>
      </dsp:txBody>
      <dsp:txXfrm>
        <a:off x="1156707" y="1275034"/>
        <a:ext cx="4626828" cy="601213"/>
      </dsp:txXfrm>
    </dsp:sp>
    <dsp:sp modelId="{CAA2F92F-F516-4BAC-8F31-446D89B84DA1}">
      <dsp:nvSpPr>
        <dsp:cNvPr id="0" name=""/>
        <dsp:cNvSpPr/>
      </dsp:nvSpPr>
      <dsp:spPr>
        <a:xfrm>
          <a:off x="0" y="1275034"/>
          <a:ext cx="1156707" cy="601213"/>
        </a:xfrm>
        <a:prstGeom prst="rect">
          <a:avLst/>
        </a:prstGeom>
        <a:solidFill>
          <a:schemeClr val="lt1">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 tIns="59387" rIns="61209" bIns="59387"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0" y="1275034"/>
        <a:ext cx="1156707" cy="601213"/>
      </dsp:txXfrm>
    </dsp:sp>
    <dsp:sp modelId="{15A7AB0F-488E-4889-8A7F-457CFDA7E27E}">
      <dsp:nvSpPr>
        <dsp:cNvPr id="0" name=""/>
        <dsp:cNvSpPr/>
      </dsp:nvSpPr>
      <dsp:spPr>
        <a:xfrm>
          <a:off x="1156707" y="1912320"/>
          <a:ext cx="4626828" cy="601213"/>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773" tIns="152708" rIns="89773" bIns="152708" numCol="1" spcCol="1270" anchor="ctr" anchorCtr="0">
          <a:noAutofit/>
        </a:bodyPr>
        <a:lstStyle/>
        <a:p>
          <a:pPr marL="0" lvl="0" indent="0" algn="l" defTabSz="844550">
            <a:lnSpc>
              <a:spcPct val="90000"/>
            </a:lnSpc>
            <a:spcBef>
              <a:spcPct val="0"/>
            </a:spcBef>
            <a:spcAft>
              <a:spcPct val="35000"/>
            </a:spcAft>
            <a:buNone/>
          </a:pPr>
          <a:r>
            <a:rPr lang="en-US" sz="1900" kern="1200" dirty="0"/>
            <a:t>Slow glucose absorption from GI tract (gut)</a:t>
          </a:r>
        </a:p>
      </dsp:txBody>
      <dsp:txXfrm>
        <a:off x="1156707" y="1912320"/>
        <a:ext cx="4626828" cy="601213"/>
      </dsp:txXfrm>
    </dsp:sp>
    <dsp:sp modelId="{7E60FAC3-7407-4F7F-AE3D-59264009A906}">
      <dsp:nvSpPr>
        <dsp:cNvPr id="0" name=""/>
        <dsp:cNvSpPr/>
      </dsp:nvSpPr>
      <dsp:spPr>
        <a:xfrm>
          <a:off x="0" y="1912320"/>
          <a:ext cx="1156707" cy="601213"/>
        </a:xfrm>
        <a:prstGeom prst="rect">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 tIns="59387" rIns="61209" bIns="59387"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0" y="1912320"/>
        <a:ext cx="1156707" cy="601213"/>
      </dsp:txXfrm>
    </dsp:sp>
    <dsp:sp modelId="{1E4846CC-553A-4CCE-AF59-6433E1377787}">
      <dsp:nvSpPr>
        <dsp:cNvPr id="0" name=""/>
        <dsp:cNvSpPr/>
      </dsp:nvSpPr>
      <dsp:spPr>
        <a:xfrm>
          <a:off x="1156707" y="2549607"/>
          <a:ext cx="4626828" cy="601213"/>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773" tIns="152708" rIns="89773" bIns="152708" numCol="1" spcCol="1270" anchor="ctr" anchorCtr="0">
          <a:noAutofit/>
        </a:bodyPr>
        <a:lstStyle/>
        <a:p>
          <a:pPr marL="0" lvl="0" indent="0" algn="l" defTabSz="844550">
            <a:lnSpc>
              <a:spcPct val="90000"/>
            </a:lnSpc>
            <a:spcBef>
              <a:spcPct val="0"/>
            </a:spcBef>
            <a:spcAft>
              <a:spcPct val="35000"/>
            </a:spcAft>
            <a:buNone/>
          </a:pPr>
          <a:r>
            <a:rPr lang="en-US" sz="1900" kern="1200" dirty="0"/>
            <a:t>Increase glucose removal by kidneys</a:t>
          </a:r>
        </a:p>
      </dsp:txBody>
      <dsp:txXfrm>
        <a:off x="1156707" y="2549607"/>
        <a:ext cx="4626828" cy="601213"/>
      </dsp:txXfrm>
    </dsp:sp>
    <dsp:sp modelId="{5960CCC7-54D4-46FD-A19C-4E4E0F08892C}">
      <dsp:nvSpPr>
        <dsp:cNvPr id="0" name=""/>
        <dsp:cNvSpPr/>
      </dsp:nvSpPr>
      <dsp:spPr>
        <a:xfrm>
          <a:off x="0" y="2549607"/>
          <a:ext cx="1156707" cy="601213"/>
        </a:xfrm>
        <a:prstGeom prst="rect">
          <a:avLst/>
        </a:prstGeom>
        <a:solidFill>
          <a:schemeClr val="lt1">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 tIns="59387" rIns="61209" bIns="59387"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0" y="2549607"/>
        <a:ext cx="1156707" cy="601213"/>
      </dsp:txXfrm>
    </dsp:sp>
    <dsp:sp modelId="{F616C897-77DE-4F59-9AA7-BB3CCB198986}">
      <dsp:nvSpPr>
        <dsp:cNvPr id="0" name=""/>
        <dsp:cNvSpPr/>
      </dsp:nvSpPr>
      <dsp:spPr>
        <a:xfrm>
          <a:off x="1156707" y="3186893"/>
          <a:ext cx="4626828" cy="601213"/>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773" tIns="152708" rIns="89773" bIns="152708" numCol="1" spcCol="1270" anchor="ctr" anchorCtr="0">
          <a:noAutofit/>
        </a:bodyPr>
        <a:lstStyle/>
        <a:p>
          <a:pPr marL="0" lvl="0" indent="0" algn="l" defTabSz="844550">
            <a:lnSpc>
              <a:spcPct val="90000"/>
            </a:lnSpc>
            <a:spcBef>
              <a:spcPct val="0"/>
            </a:spcBef>
            <a:spcAft>
              <a:spcPct val="35000"/>
            </a:spcAft>
            <a:buNone/>
          </a:pPr>
          <a:r>
            <a:rPr lang="en-US" sz="1900" kern="1200" dirty="0"/>
            <a:t>Slow food through gut, decrease appetite</a:t>
          </a:r>
        </a:p>
      </dsp:txBody>
      <dsp:txXfrm>
        <a:off x="1156707" y="3186893"/>
        <a:ext cx="4626828" cy="601213"/>
      </dsp:txXfrm>
    </dsp:sp>
    <dsp:sp modelId="{0C6B2EF9-E46F-4D30-A34F-250099E1D8E1}">
      <dsp:nvSpPr>
        <dsp:cNvPr id="0" name=""/>
        <dsp:cNvSpPr/>
      </dsp:nvSpPr>
      <dsp:spPr>
        <a:xfrm>
          <a:off x="0" y="3186893"/>
          <a:ext cx="1156707" cy="601213"/>
        </a:xfrm>
        <a:prstGeom prst="re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 tIns="59387" rIns="61209" bIns="59387"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0" y="3186893"/>
        <a:ext cx="1156707" cy="60121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AE5F8F-533C-413B-91D8-ECE2086AA813}"/>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A5FD45F7-EC09-43BA-98D1-18DBD43CC532}"/>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charset="0"/>
              </a:defRPr>
            </a:lvl1pPr>
          </a:lstStyle>
          <a:p>
            <a:pPr>
              <a:defRPr/>
            </a:pPr>
            <a:fld id="{97EC24B9-599D-4C36-8569-9C2B9386B2A2}" type="datetimeFigureOut">
              <a:rPr lang="en-US"/>
              <a:pPr>
                <a:defRPr/>
              </a:pPr>
              <a:t>10/17/2021</a:t>
            </a:fld>
            <a:endParaRPr lang="en-US"/>
          </a:p>
        </p:txBody>
      </p:sp>
      <p:sp>
        <p:nvSpPr>
          <p:cNvPr id="4" name="Footer Placeholder 3">
            <a:extLst>
              <a:ext uri="{FF2B5EF4-FFF2-40B4-BE49-F238E27FC236}">
                <a16:creationId xmlns:a16="http://schemas.microsoft.com/office/drawing/2014/main" id="{E6943B36-5ADF-4824-8D01-784E8598160D}"/>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C1D03CE-588B-43C9-8A69-26B1368CE9ED}"/>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6542BD01-CA05-4ED7-8E5D-98B462B6507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D94B6C-F061-4A12-A37F-8E3E1F1FF99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E919493-576C-42C2-9374-6B1B87BCACAD}"/>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EB1BA1A5-A12F-4FDA-BB96-A51B0DACDB02}" type="datetimeFigureOut">
              <a:rPr lang="en-US"/>
              <a:pPr>
                <a:defRPr/>
              </a:pPr>
              <a:t>10/17/2021</a:t>
            </a:fld>
            <a:endParaRPr lang="en-US"/>
          </a:p>
        </p:txBody>
      </p:sp>
      <p:sp>
        <p:nvSpPr>
          <p:cNvPr id="4" name="Slide Image Placeholder 3">
            <a:extLst>
              <a:ext uri="{FF2B5EF4-FFF2-40B4-BE49-F238E27FC236}">
                <a16:creationId xmlns:a16="http://schemas.microsoft.com/office/drawing/2014/main" id="{16254A23-DCA5-43EC-86DB-A44BBC5DC764}"/>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B11FB379-2DE3-4E3B-9105-F77118376439}"/>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579DE44-2A63-4AB7-8B11-38851EB34AA3}"/>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1FEAF2D-FA27-4521-8561-47F1B7C1678D}"/>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7F38713B-D1C8-4A1A-8015-89F30E911D67}" type="slidenum">
              <a:rPr lang="en-US" altLang="en-US"/>
              <a:pPr/>
              <a:t>‹#›</a:t>
            </a:fld>
            <a:endParaRPr lang="en-US" altLang="en-US"/>
          </a:p>
        </p:txBody>
      </p:sp>
    </p:spTree>
    <p:extLst>
      <p:ext uri="{BB962C8B-B14F-4D97-AF65-F5344CB8AC3E}">
        <p14:creationId xmlns:p14="http://schemas.microsoft.com/office/powerpoint/2010/main" val="3056151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t0hc6zhcQy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1</a:t>
            </a:fld>
            <a:endParaRPr lang="en-US" altLang="en-US"/>
          </a:p>
        </p:txBody>
      </p:sp>
    </p:spTree>
    <p:extLst>
      <p:ext uri="{BB962C8B-B14F-4D97-AF65-F5344CB8AC3E}">
        <p14:creationId xmlns:p14="http://schemas.microsoft.com/office/powerpoint/2010/main" val="3685692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9306E50-4BDE-46D1-B341-45277DA17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AAC0773A-500D-4AEA-9BCB-7403AB7F3B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D06C1E4E-8AD3-4747-BE47-2171903F70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4116E-47C5-4F2F-B668-0D72239977A5}" type="slidenum">
              <a:rPr lang="en-US" altLang="en-US"/>
              <a:pPr>
                <a:spcBef>
                  <a:spcPct val="0"/>
                </a:spcBef>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9C896B28-9890-4642-943C-B1C7A20698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EB0BF0CF-CB39-43E1-AAC9-D7602D889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a:extLst>
              <a:ext uri="{FF2B5EF4-FFF2-40B4-BE49-F238E27FC236}">
                <a16:creationId xmlns:a16="http://schemas.microsoft.com/office/drawing/2014/main" id="{D9F46033-8FAE-450A-A04E-0B31586FFB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492DE3-C7D8-46BA-894E-AD9A5D46B1F1}" type="slidenum">
              <a:rPr lang="en-US" altLang="en-US"/>
              <a:pPr>
                <a:spcBef>
                  <a:spcPct val="0"/>
                </a:spcBef>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cases – whether type 1 or type 2 diabetes – the end result is the same.  a) Too much glucose remains in the blood, and  b) The body’s cells don’t receive enough energy (because glucose is trapped in the blood, instead of into the cells to be used for energy).</a:t>
            </a:r>
            <a:endParaRPr lang="en-CA"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15</a:t>
            </a:fld>
            <a:endParaRPr lang="en-US" altLang="en-US"/>
          </a:p>
        </p:txBody>
      </p:sp>
    </p:spTree>
    <p:extLst>
      <p:ext uri="{BB962C8B-B14F-4D97-AF65-F5344CB8AC3E}">
        <p14:creationId xmlns:p14="http://schemas.microsoft.com/office/powerpoint/2010/main" val="2247005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AEC0A2E-7180-413B-AD00-D0B0A9283F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12C0565C-F4D7-4BF5-B4D3-BD31CD326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liver is especially active in releasing glucose during times of fasting or at night.  If you have ever gone many hours without eating and your blood sugar went UP when you expected it to go down,  or if you woke up in the morning and your blood sugar was HIGHER than when you went to bed – your liver could be to blame.</a:t>
            </a:r>
          </a:p>
          <a:p>
            <a:pPr eaLnBrk="1" hangingPunct="1">
              <a:spcBef>
                <a:spcPct val="0"/>
              </a:spcBef>
            </a:pPr>
            <a:endParaRPr lang="en-US" altLang="en-US" dirty="0"/>
          </a:p>
          <a:p>
            <a:pPr eaLnBrk="1" hangingPunct="1">
              <a:spcBef>
                <a:spcPct val="0"/>
              </a:spcBef>
            </a:pPr>
            <a:r>
              <a:rPr lang="en-US" altLang="en-US" dirty="0"/>
              <a:t>How can we manage the liver’s output of glucose?</a:t>
            </a:r>
          </a:p>
          <a:p>
            <a:pPr marL="228600" indent="-228600" eaLnBrk="1" hangingPunct="1">
              <a:spcBef>
                <a:spcPct val="0"/>
              </a:spcBef>
              <a:buAutoNum type="arabicParenR"/>
            </a:pPr>
            <a:r>
              <a:rPr lang="en-US" altLang="en-US" dirty="0"/>
              <a:t>Take metformin.  Metformin helps to reduce the production and release of glucose from the liver.</a:t>
            </a:r>
          </a:p>
          <a:p>
            <a:pPr marL="228600" indent="-228600" eaLnBrk="1" hangingPunct="1">
              <a:spcBef>
                <a:spcPct val="0"/>
              </a:spcBef>
              <a:buAutoNum type="arabicParenR"/>
            </a:pPr>
            <a:r>
              <a:rPr lang="en-US" altLang="en-US" dirty="0"/>
              <a:t>Eat smaller, more frequent meals and snacks.  The liver releases glucose in times of fasting, so don’t skip meals.  For some people, eating a SMALL snack before bed can actually reduce the next morning’s fasting glucose level.  A small amount of carbohydrate in the bloodstream can signal to the liver that it does not need to release more glucose.  (e.g. 1 slice of toast with peanut butter -or- an apple and a small piece of cheese).</a:t>
            </a:r>
          </a:p>
        </p:txBody>
      </p:sp>
      <p:sp>
        <p:nvSpPr>
          <p:cNvPr id="91140" name="Slide Number Placeholder 3">
            <a:extLst>
              <a:ext uri="{FF2B5EF4-FFF2-40B4-BE49-F238E27FC236}">
                <a16:creationId xmlns:a16="http://schemas.microsoft.com/office/drawing/2014/main" id="{9E0B954C-140E-40EA-B2E9-6FD6748E5C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8BEF39-9F8E-4D75-854C-304ABC7311CF}" type="slidenum">
              <a:rPr lang="en-US" altLang="en-US"/>
              <a:pPr>
                <a:spcBef>
                  <a:spcPct val="0"/>
                </a:spcBef>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Illness:  When we are sick, our body requires extra energy to fight off an infection or to heal from an injury.  This energy comes in the form of glucose, which is used as the body’s fuel.  You may notice that your blood sugar is higher when you are sick, even if you are eating less.</a:t>
            </a:r>
          </a:p>
          <a:p>
            <a:endParaRPr lang="en-US" dirty="0"/>
          </a:p>
          <a:p>
            <a:r>
              <a:rPr lang="en-US" dirty="0"/>
              <a:t>S</a:t>
            </a:r>
            <a:r>
              <a:rPr lang="en-CA" dirty="0"/>
              <a:t>tress:  Whether emotional stress, or physical stress like an injury, this can raise blood sugar levels.  When we are stressed, our body goes into “fight or flight mode”.  Stress hormones like cortisol and adrenaline tell our body to release glucose into the bloodstream and also increase our insulin resistance.</a:t>
            </a:r>
          </a:p>
          <a:p>
            <a:endParaRPr lang="en-US" dirty="0"/>
          </a:p>
          <a:p>
            <a:r>
              <a:rPr lang="en-US" dirty="0"/>
              <a:t>M</a:t>
            </a:r>
            <a:r>
              <a:rPr lang="en-CA" dirty="0" err="1"/>
              <a:t>edications</a:t>
            </a:r>
            <a:r>
              <a:rPr lang="en-CA" dirty="0"/>
              <a:t>:  Corticosteroids like prednisone can cause high blood sugars.</a:t>
            </a:r>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17</a:t>
            </a:fld>
            <a:endParaRPr lang="en-US" altLang="en-US"/>
          </a:p>
        </p:txBody>
      </p:sp>
    </p:spTree>
    <p:extLst>
      <p:ext uri="{BB962C8B-B14F-4D97-AF65-F5344CB8AC3E}">
        <p14:creationId xmlns:p14="http://schemas.microsoft.com/office/powerpoint/2010/main" val="306617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CFC56FB-C537-4907-A749-E64AEBD329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C5CAA50C-1D2E-4619-9F5A-483F65EEA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en-CA" sz="1200" b="0" i="0" u="none" strike="noStrike" kern="1200" dirty="0">
                <a:solidFill>
                  <a:schemeClr val="tx1"/>
                </a:solidFill>
                <a:effectLst/>
                <a:latin typeface="+mn-lt"/>
                <a:ea typeface="+mn-ea"/>
                <a:cs typeface="+mn-cs"/>
              </a:rPr>
              <a:t>Let’s watch a 4 minute video to understand what happens in our body when we have diabetes.  </a:t>
            </a:r>
            <a:r>
              <a:rPr lang="en-US" altLang="en-US" sz="1200" cap="none" dirty="0">
                <a:hlinkClick r:id="rId3">
                  <a:extLst>
                    <a:ext uri="{A12FA001-AC4F-418D-AE19-62706E023703}">
                      <ahyp:hlinkClr xmlns:ahyp="http://schemas.microsoft.com/office/drawing/2018/hyperlinkcolor" val="tx"/>
                    </a:ext>
                  </a:extLst>
                </a:hlinkClick>
              </a:rPr>
              <a:t>https://www.youtube.com/watch?v=t0hc6zhcQy0</a:t>
            </a:r>
            <a:endParaRPr lang="en-US" altLang="en-US" sz="1200" cap="none" dirty="0"/>
          </a:p>
          <a:p>
            <a:pPr rtl="0" fontAlgn="base"/>
            <a:r>
              <a:rPr lang="en-US" sz="1200" b="0" i="0" kern="1200" dirty="0">
                <a:solidFill>
                  <a:schemeClr val="tx1"/>
                </a:solidFill>
                <a:effectLst/>
                <a:latin typeface="+mn-lt"/>
                <a:ea typeface="+mn-ea"/>
                <a:cs typeface="+mn-cs"/>
              </a:rPr>
              <a:t>​</a:t>
            </a:r>
            <a:r>
              <a:rPr lang="en-US" altLang="en-US" baseline="0" dirty="0"/>
              <a:t>Remind participants they can also view this video at home after the class (YouTube link is provided as part of the class handout slides).</a:t>
            </a:r>
          </a:p>
          <a:p>
            <a:pPr rtl="0" fontAlgn="base"/>
            <a:endParaRPr lang="en-US" sz="1200" b="0" i="0"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Prior to class:  Preload this YouTube link so that it is ready to go when you want to watch it.</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-Click Share Screen.</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-Choose the YouTube video, then at bottom of the window, check off “USE COMPUTER AUDIO” then press OK.</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-Be sure to mute your microphone or at least don't speak over the audio while the video is playing, because participants can hear both you and the video.</a:t>
            </a:r>
            <a:r>
              <a:rPr lang="en-US" sz="1200" b="0" i="0" kern="1200" dirty="0">
                <a:solidFill>
                  <a:schemeClr val="tx1"/>
                </a:solidFill>
                <a:effectLst/>
                <a:latin typeface="+mn-lt"/>
                <a:ea typeface="+mn-ea"/>
                <a:cs typeface="+mn-cs"/>
              </a:rPr>
              <a:t>​</a:t>
            </a:r>
          </a:p>
        </p:txBody>
      </p:sp>
      <p:sp>
        <p:nvSpPr>
          <p:cNvPr id="92164" name="Slide Number Placeholder 3">
            <a:extLst>
              <a:ext uri="{FF2B5EF4-FFF2-40B4-BE49-F238E27FC236}">
                <a16:creationId xmlns:a16="http://schemas.microsoft.com/office/drawing/2014/main" id="{B1D6C360-08BD-4390-A2D5-2DB5ABD818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B473FD-1FC4-43DC-BBF0-0E92D2E3A384}" type="slidenum">
              <a:rPr lang="en-US" altLang="en-US"/>
              <a:pPr>
                <a:spcBef>
                  <a:spcPct val="0"/>
                </a:spcBef>
              </a:pPr>
              <a:t>18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Create a p</a:t>
            </a:r>
            <a:r>
              <a:rPr lang="en-US" dirty="0"/>
              <a:t>oll question in Zoom:  </a:t>
            </a:r>
            <a:r>
              <a:rPr lang="en-US" sz="1200" cap="none" dirty="0">
                <a:solidFill>
                  <a:srgbClr val="FFFFFF"/>
                </a:solidFill>
              </a:rPr>
              <a:t>Diabetes is caused by eating too much sugar.</a:t>
            </a:r>
          </a:p>
          <a:p>
            <a:r>
              <a:rPr lang="en-US" sz="1200" cap="none" dirty="0">
                <a:solidFill>
                  <a:srgbClr val="FFFFFF"/>
                </a:solidFill>
              </a:rPr>
              <a:t>a) True  b) False</a:t>
            </a:r>
            <a:endParaRPr lang="en-US" dirty="0"/>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19</a:t>
            </a:fld>
            <a:endParaRPr lang="en-US" altLang="en-US"/>
          </a:p>
        </p:txBody>
      </p:sp>
    </p:spTree>
    <p:extLst>
      <p:ext uri="{BB962C8B-B14F-4D97-AF65-F5344CB8AC3E}">
        <p14:creationId xmlns:p14="http://schemas.microsoft.com/office/powerpoint/2010/main" val="750814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“White” carbs (aka refined carbohydrates) = white bread, white rice, white pasta, etc.</a:t>
            </a:r>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20</a:t>
            </a:fld>
            <a:endParaRPr lang="en-US" altLang="en-US"/>
          </a:p>
        </p:txBody>
      </p:sp>
    </p:spTree>
    <p:extLst>
      <p:ext uri="{BB962C8B-B14F-4D97-AF65-F5344CB8AC3E}">
        <p14:creationId xmlns:p14="http://schemas.microsoft.com/office/powerpoint/2010/main" val="3645463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4AF3C9D-BC5D-4287-B695-1A782F7A13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4889893E-7017-45B6-BFA4-3A0473E000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46032BC0-0F56-45DC-A7EA-3FA2CA7037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920039-0C1B-43D2-8190-C78235B94E50}" type="slidenum">
              <a:rPr lang="en-US" altLang="en-US"/>
              <a:pPr>
                <a:spcBef>
                  <a:spcPct val="0"/>
                </a:spcBef>
              </a:pPr>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1488A79-C182-4C6E-B5B5-30A3494777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92C895B2-C26F-41D9-AB68-634BE96B24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7284" name="Slide Number Placeholder 3">
            <a:extLst>
              <a:ext uri="{FF2B5EF4-FFF2-40B4-BE49-F238E27FC236}">
                <a16:creationId xmlns:a16="http://schemas.microsoft.com/office/drawing/2014/main" id="{3296F9F6-E0EC-4FD2-AB1C-F43E7F53B9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EB877C-AC49-4DFC-A8EB-D75E7F83E3AB}" type="slidenum">
              <a:rPr lang="en-US" altLang="en-US"/>
              <a:pPr>
                <a:spcBef>
                  <a:spcPct val="0"/>
                </a:spcBef>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A1DA135-670E-4F6A-A86F-BFE8F45619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B0421AAE-42FD-4013-A842-3BAE6CA2D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en-US" sz="1200" b="0" i="0" u="none" strike="noStrike" kern="1200" dirty="0">
                <a:solidFill>
                  <a:schemeClr val="tx1"/>
                </a:solidFill>
                <a:effectLst/>
                <a:latin typeface="+mn-lt"/>
                <a:ea typeface="+mn-ea"/>
                <a:cs typeface="+mn-cs"/>
              </a:rPr>
              <a:t>1) Minimize distractions on the participants’ end.  Presenter: Ensure your background is appropriate/not distracting.</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2) Privacy &amp; security sample script: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-Just like online shopping or email, Virtual Care has some inherent privacy and security risks that your health information may be intercepted or unintentionally disclosed.</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-Feel free to share your personal experiences or questions during our group discussion time, but please be aware that your personal information will be shared with anyone accessing this webinar.</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3) Participant questions.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-Please let me know when you have a question by typing it into the chat box (explain where to find the chat box). I will be monitoring the chat throughout the session.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-Or you can un-mute your microphone and ask your question out loud, if you prefer.</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4) Zoom tips. Turning off participants’ webcams saves bandwidth and reduces freezing/glitches.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-On the next slide, show clients how to turn their microphone and webcam on &amp; off.</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5) Icebreaker/Introductions.  Allow participants to introduce themselves.  In the interest of time, you may want to encourage participants to introduce themselves before the class starts (while waiting for participants to log in 15 minutes before the class).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Does anyone have any questions before we get started?</a:t>
            </a:r>
            <a:r>
              <a:rPr lang="en-US" sz="1200" b="0" i="0" kern="1200" dirty="0">
                <a:solidFill>
                  <a:schemeClr val="tx1"/>
                </a:solidFill>
                <a:effectLst/>
                <a:latin typeface="+mn-lt"/>
                <a:ea typeface="+mn-ea"/>
                <a:cs typeface="+mn-cs"/>
              </a:rPr>
              <a:t>​</a:t>
            </a:r>
          </a:p>
        </p:txBody>
      </p:sp>
      <p:sp>
        <p:nvSpPr>
          <p:cNvPr id="81924" name="Slide Number Placeholder 3">
            <a:extLst>
              <a:ext uri="{FF2B5EF4-FFF2-40B4-BE49-F238E27FC236}">
                <a16:creationId xmlns:a16="http://schemas.microsoft.com/office/drawing/2014/main" id="{49E5C394-5DD5-4CDA-913E-CFA0C073E1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CD9EA5-8766-4021-9140-A13B47BB12AE}"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poll question:  </a:t>
            </a:r>
            <a:r>
              <a:rPr lang="en-US" sz="1200" cap="none" dirty="0">
                <a:solidFill>
                  <a:srgbClr val="FFFFFF"/>
                </a:solidFill>
              </a:rPr>
              <a:t>I would know if I had diabetes because I would feel it.</a:t>
            </a:r>
          </a:p>
          <a:p>
            <a:r>
              <a:rPr lang="en-US" sz="1200" cap="none" dirty="0">
                <a:solidFill>
                  <a:srgbClr val="FFFFFF"/>
                </a:solidFill>
              </a:rPr>
              <a:t>a) True  b) False</a:t>
            </a:r>
            <a:endParaRPr lang="en-US" dirty="0"/>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23</a:t>
            </a:fld>
            <a:endParaRPr lang="en-US" altLang="en-US"/>
          </a:p>
        </p:txBody>
      </p:sp>
    </p:spTree>
    <p:extLst>
      <p:ext uri="{BB962C8B-B14F-4D97-AF65-F5344CB8AC3E}">
        <p14:creationId xmlns:p14="http://schemas.microsoft.com/office/powerpoint/2010/main" val="2850339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24</a:t>
            </a:fld>
            <a:endParaRPr lang="en-US" altLang="en-US"/>
          </a:p>
        </p:txBody>
      </p:sp>
    </p:spTree>
    <p:extLst>
      <p:ext uri="{BB962C8B-B14F-4D97-AF65-F5344CB8AC3E}">
        <p14:creationId xmlns:p14="http://schemas.microsoft.com/office/powerpoint/2010/main" val="1651309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poll question:  </a:t>
            </a:r>
            <a:r>
              <a:rPr lang="en-US" sz="1200" cap="none" dirty="0">
                <a:solidFill>
                  <a:srgbClr val="FFFFFF"/>
                </a:solidFill>
              </a:rPr>
              <a:t>I’m only </a:t>
            </a:r>
            <a:r>
              <a:rPr lang="en-US" sz="1200" i="1" cap="none" dirty="0">
                <a:solidFill>
                  <a:srgbClr val="FFFFFF"/>
                </a:solidFill>
              </a:rPr>
              <a:t>slightly</a:t>
            </a:r>
            <a:r>
              <a:rPr lang="en-US" sz="1200" cap="none" dirty="0">
                <a:solidFill>
                  <a:srgbClr val="FFFFFF"/>
                </a:solidFill>
              </a:rPr>
              <a:t> diabetic.</a:t>
            </a:r>
          </a:p>
          <a:p>
            <a:r>
              <a:rPr lang="en-US" sz="1200" cap="none" dirty="0">
                <a:solidFill>
                  <a:srgbClr val="FFFFFF"/>
                </a:solidFill>
              </a:rPr>
              <a:t>a) True  b) False</a:t>
            </a:r>
            <a:endParaRPr lang="en-US" dirty="0"/>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25</a:t>
            </a:fld>
            <a:endParaRPr lang="en-US" altLang="en-US"/>
          </a:p>
        </p:txBody>
      </p:sp>
    </p:spTree>
    <p:extLst>
      <p:ext uri="{BB962C8B-B14F-4D97-AF65-F5344CB8AC3E}">
        <p14:creationId xmlns:p14="http://schemas.microsoft.com/office/powerpoint/2010/main" val="126162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be </a:t>
            </a:r>
            <a:r>
              <a:rPr lang="en-US" i="1" dirty="0"/>
              <a:t>slightly</a:t>
            </a:r>
            <a:r>
              <a:rPr lang="en-US" dirty="0"/>
              <a:t> diabetic or have “only” </a:t>
            </a:r>
            <a:r>
              <a:rPr lang="en-US" i="1" dirty="0"/>
              <a:t>mild</a:t>
            </a:r>
            <a:r>
              <a:rPr lang="en-US" dirty="0"/>
              <a:t> diabetes.  Either you have the disease, or you don’t.  That would be the same idea as being </a:t>
            </a:r>
            <a:r>
              <a:rPr lang="en-US" i="1" dirty="0"/>
              <a:t>slightly</a:t>
            </a:r>
            <a:r>
              <a:rPr lang="en-US" dirty="0"/>
              <a:t> pregnant – it doesn’t exist!</a:t>
            </a:r>
          </a:p>
          <a:p>
            <a:endParaRPr lang="en-US" dirty="0"/>
          </a:p>
          <a:p>
            <a:r>
              <a:rPr lang="en-US" dirty="0"/>
              <a:t>However, there is a condition called prediabetes.  Prediabetes is not a disease itself – it is a condition that is considered a “warning sign”.  About half of people with prediabetes will develop type 2 diabetes within the next 10 years.  But prediabetes is reversible, and if you make some changes to your lifestyle, you can delay or reduce your risk of developing diabetes.</a:t>
            </a:r>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26</a:t>
            </a:fld>
            <a:endParaRPr lang="en-US" altLang="en-US"/>
          </a:p>
        </p:txBody>
      </p:sp>
    </p:spTree>
    <p:extLst>
      <p:ext uri="{BB962C8B-B14F-4D97-AF65-F5344CB8AC3E}">
        <p14:creationId xmlns:p14="http://schemas.microsoft.com/office/powerpoint/2010/main" val="3872577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F4071EA-3B29-462A-9A48-B6B092C2B5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A1C339F3-C18E-4BEE-923E-F3143AF991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35426879-AD6C-4B21-9638-2995DF0148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CB2B16-3FA7-4F5B-BD3B-9743F98C42A6}" type="slidenum">
              <a:rPr lang="en-US" altLang="en-US"/>
              <a:pPr>
                <a:spcBef>
                  <a:spcPct val="0"/>
                </a:spcBef>
              </a:pPr>
              <a:t>27</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10A8128E-1262-413A-9F87-9C4A84C46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FAD09E6A-21E8-449D-8CC4-969E1AFFEA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422CD016-A306-4BAD-ADE7-4D0FAF577F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EFDD67-6466-44D3-8558-98782CAD80AD}" type="slidenum">
              <a:rPr lang="en-US" altLang="en-US"/>
              <a:pPr>
                <a:spcBef>
                  <a:spcPct val="0"/>
                </a:spcBef>
              </a:pPr>
              <a:t>28</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5AF95C27-8416-42F8-A839-31954C54EC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344A764A-EE90-4C05-B1AD-BA25D8831D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The blood sugar levels that we use to diagnose diabetes are usually NOT the same level that your doctor/primary care provider will set as your target blood sugars to aim for.</a:t>
            </a:r>
            <a:endParaRPr lang="en-US" altLang="en-US" dirty="0"/>
          </a:p>
        </p:txBody>
      </p:sp>
      <p:sp>
        <p:nvSpPr>
          <p:cNvPr id="100356" name="Slide Number Placeholder 3">
            <a:extLst>
              <a:ext uri="{FF2B5EF4-FFF2-40B4-BE49-F238E27FC236}">
                <a16:creationId xmlns:a16="http://schemas.microsoft.com/office/drawing/2014/main" id="{E4E03A97-395B-46CE-AB71-A788892A62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F15635-FF1C-4977-9CD9-A071D8CB80FA}" type="slidenum">
              <a:rPr lang="en-US" altLang="en-US"/>
              <a:pPr>
                <a:spcBef>
                  <a:spcPct val="0"/>
                </a:spcBef>
              </a:pPr>
              <a:t>30</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A1c of 7.0% corresponds to an average blood glucose of 8.6 mmol/L.</a:t>
            </a:r>
            <a:endParaRPr lang="en-CA"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31</a:t>
            </a:fld>
            <a:endParaRPr lang="en-US" altLang="en-US"/>
          </a:p>
        </p:txBody>
      </p:sp>
    </p:spTree>
    <p:extLst>
      <p:ext uri="{BB962C8B-B14F-4D97-AF65-F5344CB8AC3E}">
        <p14:creationId xmlns:p14="http://schemas.microsoft.com/office/powerpoint/2010/main" val="3299778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DEE11C3B-DFA8-4FCD-9643-ED148E2220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83862743-7087-4570-B801-4BF9F4A9F3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r>
              <a:rPr lang="en-US" altLang="en-US" sz="1800" dirty="0"/>
              <a:t>-Testing your blood glucose at home helps your doctor to monitor how well your diabetes is being managed</a:t>
            </a:r>
            <a:r>
              <a:rPr lang="en-US" altLang="en-US" sz="1200" dirty="0"/>
              <a:t>.  S</a:t>
            </a:r>
            <a:r>
              <a:rPr lang="en-US" altLang="en-US" dirty="0"/>
              <a:t>ometimes people need to have their medication adjusted based on the results they are getting on their home blood glucose testing.</a:t>
            </a:r>
          </a:p>
          <a:p>
            <a:pPr marL="0" lvl="2"/>
            <a:r>
              <a:rPr lang="en-US" altLang="en-US" dirty="0"/>
              <a:t>-If your eating or physical activity habits change, you will see a change in your blood glucose.</a:t>
            </a:r>
            <a:endParaRPr lang="en-US" altLang="en-US" sz="1800" dirty="0"/>
          </a:p>
        </p:txBody>
      </p:sp>
      <p:sp>
        <p:nvSpPr>
          <p:cNvPr id="103428" name="Slide Number Placeholder 3">
            <a:extLst>
              <a:ext uri="{FF2B5EF4-FFF2-40B4-BE49-F238E27FC236}">
                <a16:creationId xmlns:a16="http://schemas.microsoft.com/office/drawing/2014/main" id="{664D4FE2-341D-4C46-BE02-EBC1639997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7FF42B-C16D-4DBA-8EEF-248005259CBB}" type="slidenum">
              <a:rPr lang="en-US" altLang="en-US"/>
              <a:pPr>
                <a:spcBef>
                  <a:spcPct val="0"/>
                </a:spcBef>
              </a:pPr>
              <a:t>33</a:t>
            </a:fld>
            <a:endParaRPr lang="en-US" altLang="en-US"/>
          </a:p>
        </p:txBody>
      </p:sp>
    </p:spTree>
    <p:extLst>
      <p:ext uri="{BB962C8B-B14F-4D97-AF65-F5344CB8AC3E}">
        <p14:creationId xmlns:p14="http://schemas.microsoft.com/office/powerpoint/2010/main" val="1019625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619D5BB-C930-4EBA-BA8C-5AB53E01BF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9481719-2E57-4117-AD12-B0411A118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r>
              <a:rPr lang="en-US" altLang="en-US" sz="1800" dirty="0"/>
              <a:t>However, not everyone </a:t>
            </a:r>
            <a:r>
              <a:rPr lang="en-US" altLang="en-US" sz="1800" i="1" dirty="0"/>
              <a:t>needs</a:t>
            </a:r>
            <a:r>
              <a:rPr lang="en-US" altLang="en-US" sz="1800" dirty="0"/>
              <a:t> to test their blood glucose at home - discuss with your health care provider.  If you do test your blood glucose, I encourage you to get curious about the numbers that you see when you test.  You can learn A LOT about your body by using these readings and then comparing what you ate, how you felt, and your activities for the day, and what your blood glucose levels were.</a:t>
            </a:r>
          </a:p>
          <a:p>
            <a:pPr marL="0" lvl="2"/>
            <a:endParaRPr lang="en-US" altLang="en-US" sz="1800" dirty="0"/>
          </a:p>
          <a:p>
            <a:pPr marL="0" lvl="2"/>
            <a:r>
              <a:rPr lang="en-US" altLang="en-US" sz="1800" dirty="0"/>
              <a:t>Bottom line:  If you are testing your blood glucose but don’t understand what the numbers mean, then testing is not very helpful.  I suggest that you only test if it will help you reflect on what causes your blood sugar to be high or low  -OR-  if your doctor asks you to monitor your blood sugars at home.</a:t>
            </a:r>
          </a:p>
        </p:txBody>
      </p:sp>
      <p:sp>
        <p:nvSpPr>
          <p:cNvPr id="104452" name="Slide Number Placeholder 3">
            <a:extLst>
              <a:ext uri="{FF2B5EF4-FFF2-40B4-BE49-F238E27FC236}">
                <a16:creationId xmlns:a16="http://schemas.microsoft.com/office/drawing/2014/main" id="{67EA73F7-FF99-4A5E-B35F-DD4B2DF049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F3724E-C985-43D9-A708-322E330DFD67}" type="slidenum">
              <a:rPr lang="en-US" altLang="en-US"/>
              <a:pPr>
                <a:spcBef>
                  <a:spcPct val="0"/>
                </a:spcBef>
              </a:pPr>
              <a:t>34</a:t>
            </a:fld>
            <a:endParaRPr lang="en-US" altLang="en-US"/>
          </a:p>
        </p:txBody>
      </p:sp>
    </p:spTree>
    <p:extLst>
      <p:ext uri="{BB962C8B-B14F-4D97-AF65-F5344CB8AC3E}">
        <p14:creationId xmlns:p14="http://schemas.microsoft.com/office/powerpoint/2010/main" val="290399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C4CE685-7E64-45A0-8A45-9C0BE02FD2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4AD73DC-2167-4D6E-8888-19C9A82F79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r>
              <a:rPr lang="en-US" altLang="en-US"/>
              <a:t>1</a:t>
            </a:r>
            <a:r>
              <a:rPr lang="en-US" altLang="en-US" baseline="30000"/>
              <a:t>st</a:t>
            </a:r>
            <a:r>
              <a:rPr lang="en-US" altLang="en-US"/>
              <a:t> animation:  Arrows pointing to chat icon in taskbar and the chat box on the right side of the screen.</a:t>
            </a:r>
          </a:p>
          <a:p>
            <a:pPr marL="0" indent="0">
              <a:spcBef>
                <a:spcPct val="0"/>
              </a:spcBef>
              <a:buFontTx/>
              <a:buNone/>
            </a:pPr>
            <a:r>
              <a:rPr lang="en-US" altLang="en-US"/>
              <a:t>2</a:t>
            </a:r>
            <a:r>
              <a:rPr lang="en-US" altLang="en-US" baseline="30000"/>
              <a:t>nd</a:t>
            </a:r>
            <a:r>
              <a:rPr lang="en-US" altLang="en-US"/>
              <a:t> animation: Arrows pointing to mute and stop video in the taskbar.</a:t>
            </a:r>
          </a:p>
        </p:txBody>
      </p:sp>
      <p:sp>
        <p:nvSpPr>
          <p:cNvPr id="82948" name="Slide Number Placeholder 3">
            <a:extLst>
              <a:ext uri="{FF2B5EF4-FFF2-40B4-BE49-F238E27FC236}">
                <a16:creationId xmlns:a16="http://schemas.microsoft.com/office/drawing/2014/main" id="{93FC813B-DBEB-4C89-A37A-3BB02C130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8BAD37CB-DE21-4382-B9B9-14A16E17463D}"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 (non-diabetic) blood sugar is NOT the same as the target blood sugar level for most people with diabetes.</a:t>
            </a:r>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35</a:t>
            </a:fld>
            <a:endParaRPr lang="en-US" altLang="en-US"/>
          </a:p>
        </p:txBody>
      </p:sp>
    </p:spTree>
    <p:extLst>
      <p:ext uri="{BB962C8B-B14F-4D97-AF65-F5344CB8AC3E}">
        <p14:creationId xmlns:p14="http://schemas.microsoft.com/office/powerpoint/2010/main" val="4180503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poll question:  </a:t>
            </a:r>
            <a:r>
              <a:rPr lang="en-US" sz="1200" cap="none" dirty="0">
                <a:solidFill>
                  <a:srgbClr val="FFFFFF"/>
                </a:solidFill>
              </a:rPr>
              <a:t>If my blood sugars go back into the </a:t>
            </a:r>
            <a:r>
              <a:rPr lang="en-US" sz="1200" u="sng" cap="none" dirty="0">
                <a:solidFill>
                  <a:srgbClr val="FFFFFF"/>
                </a:solidFill>
              </a:rPr>
              <a:t>normal range</a:t>
            </a:r>
            <a:r>
              <a:rPr lang="en-US" sz="1200" cap="none" dirty="0">
                <a:solidFill>
                  <a:srgbClr val="FFFFFF"/>
                </a:solidFill>
              </a:rPr>
              <a:t>, then I no longer have diabetes.</a:t>
            </a:r>
          </a:p>
          <a:p>
            <a:r>
              <a:rPr lang="en-US" sz="1200" cap="none" dirty="0">
                <a:solidFill>
                  <a:srgbClr val="FFFFFF"/>
                </a:solidFill>
              </a:rPr>
              <a:t>a) True  b) False</a:t>
            </a:r>
            <a:endParaRPr lang="en-US" dirty="0"/>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36</a:t>
            </a:fld>
            <a:endParaRPr lang="en-US" altLang="en-US"/>
          </a:p>
        </p:txBody>
      </p:sp>
    </p:spTree>
    <p:extLst>
      <p:ext uri="{BB962C8B-B14F-4D97-AF65-F5344CB8AC3E}">
        <p14:creationId xmlns:p14="http://schemas.microsoft.com/office/powerpoint/2010/main" val="625082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4A2FD75-0933-4174-BD97-353266A6D9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17589A3E-DD13-45B4-BDD8-3798CFC133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1380" name="Slide Number Placeholder 3">
            <a:extLst>
              <a:ext uri="{FF2B5EF4-FFF2-40B4-BE49-F238E27FC236}">
                <a16:creationId xmlns:a16="http://schemas.microsoft.com/office/drawing/2014/main" id="{9869F92E-69E5-4016-B335-EECA633EBB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F25DD7-07FF-4448-AC6C-02A53446E4FF}" type="slidenum">
              <a:rPr lang="en-US" altLang="en-US"/>
              <a:pPr>
                <a:spcBef>
                  <a:spcPct val="0"/>
                </a:spcBef>
              </a:pPr>
              <a:t>38</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of the serious effects of diabetes complications.  But don’t be discouraged!  Almost all complications can be prevented, delayed or minimized by doing the following:</a:t>
            </a:r>
          </a:p>
          <a:p>
            <a:endParaRPr lang="en-US" dirty="0"/>
          </a:p>
          <a:p>
            <a:r>
              <a:rPr lang="en-US" dirty="0"/>
              <a:t>(This slide is repeated at the end of the complications section).</a:t>
            </a:r>
          </a:p>
          <a:p>
            <a:endParaRPr lang="en-US"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39</a:t>
            </a:fld>
            <a:endParaRPr lang="en-US" altLang="en-US"/>
          </a:p>
        </p:txBody>
      </p:sp>
    </p:spTree>
    <p:extLst>
      <p:ext uri="{BB962C8B-B14F-4D97-AF65-F5344CB8AC3E}">
        <p14:creationId xmlns:p14="http://schemas.microsoft.com/office/powerpoint/2010/main" val="3596947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  The pathophysiology of damage to blood vessels and “sticky” blood is the basis for all complications that will be discussed.</a:t>
            </a:r>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40</a:t>
            </a:fld>
            <a:endParaRPr lang="en-US" altLang="en-US"/>
          </a:p>
        </p:txBody>
      </p:sp>
    </p:spTree>
    <p:extLst>
      <p:ext uri="{BB962C8B-B14F-4D97-AF65-F5344CB8AC3E}">
        <p14:creationId xmlns:p14="http://schemas.microsoft.com/office/powerpoint/2010/main" val="311094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Gingivitis → heart disease:  More bacteria in the bloodstream → More systemic inflammation → Heart disease.</a:t>
            </a:r>
          </a:p>
          <a:p>
            <a:endParaRPr lang="en-US" dirty="0"/>
          </a:p>
          <a:p>
            <a:endParaRPr lang="en-US" dirty="0"/>
          </a:p>
          <a:p>
            <a:r>
              <a:rPr lang="en-US" dirty="0"/>
              <a:t>---Background information---</a:t>
            </a:r>
          </a:p>
          <a:p>
            <a:r>
              <a:rPr lang="en-US" sz="1200" b="0" i="0" u="none" strike="noStrike" kern="1200" baseline="0" dirty="0">
                <a:solidFill>
                  <a:schemeClr val="tx1"/>
                </a:solidFill>
                <a:latin typeface="+mn-lt"/>
                <a:ea typeface="+mn-ea"/>
                <a:cs typeface="+mn-cs"/>
              </a:rPr>
              <a:t>-Poor oral hygiene is associated with gingivitis (a reversible inflammation of the gum tissue – i.e. red, swollen gums).  Gingivitis can progress to more severe infection and inflammation, which can lead to periodontal disease (infection of the bones and tissues that support the teeth).</a:t>
            </a:r>
          </a:p>
          <a:p>
            <a:r>
              <a:rPr lang="en-US" sz="1200" b="0" i="0" u="none" strike="noStrike" kern="1200" baseline="0" dirty="0">
                <a:solidFill>
                  <a:schemeClr val="tx1"/>
                </a:solidFill>
                <a:latin typeface="+mn-lt"/>
                <a:ea typeface="+mn-ea"/>
                <a:cs typeface="+mn-cs"/>
              </a:rPr>
              <a:t>-Infections are more common if blood glucose control is poor.  Inflammation is associated with decreased insulin sensitivity, and thus further worsening of blood glucose control.</a:t>
            </a:r>
          </a:p>
          <a:p>
            <a:r>
              <a:rPr lang="en-US" sz="1200" b="0" i="0" u="none" strike="noStrike" kern="1200" baseline="0" dirty="0">
                <a:solidFill>
                  <a:schemeClr val="tx1"/>
                </a:solidFill>
                <a:latin typeface="+mn-lt"/>
                <a:ea typeface="+mn-ea"/>
                <a:cs typeface="+mn-cs"/>
              </a:rPr>
              <a:t>-Up to 50% of all American people (with &amp; without diabetes) have reversible gingivitis.  People with diabetes tend to have the same rates of gingivitis as those without diabetes, but having diabetes was linked with more severe forms of periodontal disease.  However, good oral hygiene improves gingival health.</a:t>
            </a:r>
            <a:endParaRPr lang="en-US"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49</a:t>
            </a:fld>
            <a:endParaRPr lang="en-US" altLang="en-US"/>
          </a:p>
        </p:txBody>
      </p:sp>
    </p:spTree>
    <p:extLst>
      <p:ext uri="{BB962C8B-B14F-4D97-AF65-F5344CB8AC3E}">
        <p14:creationId xmlns:p14="http://schemas.microsoft.com/office/powerpoint/2010/main" val="3377648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tx1"/>
                </a:solidFill>
              </a:rPr>
              <a:t>Daily mouth care:  Brush teeth 2+ times daily and floss once daily</a:t>
            </a:r>
            <a:r>
              <a:rPr lang="en-CA" altLang="en-US" sz="1200" dirty="0">
                <a:solidFill>
                  <a:schemeClr val="tx1"/>
                </a:solidFill>
              </a:rPr>
              <a:t>.</a:t>
            </a:r>
            <a:endParaRPr lang="en-US" altLang="en-US" sz="1200" dirty="0">
              <a:solidFill>
                <a:schemeClr val="tx1"/>
              </a:solidFill>
            </a:endParaRPr>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54</a:t>
            </a:fld>
            <a:endParaRPr lang="en-US" altLang="en-US"/>
          </a:p>
        </p:txBody>
      </p:sp>
    </p:spTree>
    <p:extLst>
      <p:ext uri="{BB962C8B-B14F-4D97-AF65-F5344CB8AC3E}">
        <p14:creationId xmlns:p14="http://schemas.microsoft.com/office/powerpoint/2010/main" val="2907408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just saw, there are many things that you and your health care provider can do to delay, minimize, or prevent complications from developing.  For the rest of our 4 week series, we will focus mostly on the things that are within your personal control.</a:t>
            </a:r>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57</a:t>
            </a:fld>
            <a:endParaRPr lang="en-US" altLang="en-US"/>
          </a:p>
        </p:txBody>
      </p:sp>
    </p:spTree>
    <p:extLst>
      <p:ext uri="{BB962C8B-B14F-4D97-AF65-F5344CB8AC3E}">
        <p14:creationId xmlns:p14="http://schemas.microsoft.com/office/powerpoint/2010/main" val="736964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main approaches to managing diabetes.  All of them work in combination with each other.  We are going to discuss nutrition and physical activity in more detail in our upcoming classes.  For the remainder of today’s class, we will focus on medication.</a:t>
            </a:r>
            <a:endParaRPr lang="en-CA"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58</a:t>
            </a:fld>
            <a:endParaRPr lang="en-US" altLang="en-US"/>
          </a:p>
        </p:txBody>
      </p:sp>
    </p:spTree>
    <p:extLst>
      <p:ext uri="{BB962C8B-B14F-4D97-AF65-F5344CB8AC3E}">
        <p14:creationId xmlns:p14="http://schemas.microsoft.com/office/powerpoint/2010/main" val="3243434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4A2FD75-0933-4174-BD97-353266A6D9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17589A3E-DD13-45B4-BDD8-3798CFC133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1380" name="Slide Number Placeholder 3">
            <a:extLst>
              <a:ext uri="{FF2B5EF4-FFF2-40B4-BE49-F238E27FC236}">
                <a16:creationId xmlns:a16="http://schemas.microsoft.com/office/drawing/2014/main" id="{9869F92E-69E5-4016-B335-EECA633EBB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DF25DD7-07FF-4448-AC6C-02A53446E4F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20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  In the interest of time, you may want to use this icebreaker while waiting for the class to start (for participants who logged in early).</a:t>
            </a:r>
            <a:endParaRPr lang="en-CA"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4</a:t>
            </a:fld>
            <a:endParaRPr lang="en-US" altLang="en-US"/>
          </a:p>
        </p:txBody>
      </p:sp>
    </p:spTree>
    <p:extLst>
      <p:ext uri="{BB962C8B-B14F-4D97-AF65-F5344CB8AC3E}">
        <p14:creationId xmlns:p14="http://schemas.microsoft.com/office/powerpoint/2010/main" val="2818895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Zoom p</a:t>
            </a:r>
            <a:r>
              <a:rPr lang="en-US" dirty="0"/>
              <a:t>oll question:   </a:t>
            </a:r>
            <a:r>
              <a:rPr lang="en-US" sz="1200" cap="none" dirty="0">
                <a:solidFill>
                  <a:srgbClr val="FFFFFF"/>
                </a:solidFill>
              </a:rPr>
              <a:t>Going on a medication for diabetes means that I’ve failed my diet / exercise plans and my diabetes is getting worse.</a:t>
            </a:r>
          </a:p>
          <a:p>
            <a:r>
              <a:rPr lang="en-US" sz="1200" cap="none" dirty="0">
                <a:solidFill>
                  <a:srgbClr val="FFFFFF"/>
                </a:solidFill>
              </a:rPr>
              <a:t>a) True  b) False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92383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Combined</a:t>
            </a:r>
            <a:r>
              <a:rPr lang="en-US" baseline="0" dirty="0"/>
              <a:t> effort = Combine the effects of diet + physical activity + medications.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42474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time your doctor/NP suggests to start a medication, there are many pros and cons to consider.  Have a conversation with your doctor or pharmacist about why they recommend a medication for you.</a:t>
            </a:r>
          </a:p>
          <a:p>
            <a:endParaRPr lang="en-US" dirty="0"/>
          </a:p>
          <a:p>
            <a:r>
              <a:rPr lang="en-US" dirty="0"/>
              <a:t>You can also make an appointment with the pharmacist at your drugstore to review your medications, learn about why you are taking them, and any side effects or other benefits they provide.</a:t>
            </a:r>
            <a:endParaRPr lang="en-CA"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63</a:t>
            </a:fld>
            <a:endParaRPr lang="en-US" altLang="en-US"/>
          </a:p>
        </p:txBody>
      </p:sp>
    </p:spTree>
    <p:extLst>
      <p:ext uri="{BB962C8B-B14F-4D97-AF65-F5344CB8AC3E}">
        <p14:creationId xmlns:p14="http://schemas.microsoft.com/office/powerpoint/2010/main" val="634938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C20BF3AA-3EFE-4D3A-9961-92D98A205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D86D0C93-3992-4626-9406-32B1E1F91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Presenter notes:  </a:t>
            </a:r>
            <a:r>
              <a:rPr lang="en-US" altLang="en-US" b="1" dirty="0"/>
              <a:t>Symbols match the mechanism of medication classe</a:t>
            </a:r>
            <a:r>
              <a:rPr lang="en-US" altLang="en-US" dirty="0"/>
              <a:t>s (lock, eye, turtle, hourglass, kidney, plate).  Symbols will appear on the slides ahead.</a:t>
            </a:r>
          </a:p>
          <a:p>
            <a:endParaRPr lang="en-US" altLang="en-US" dirty="0"/>
          </a:p>
          <a:p>
            <a:r>
              <a:rPr lang="en-US" altLang="en-US" b="1" dirty="0"/>
              <a:t>Review these next slides quickly.  Highlight the overall message that medications work in many different ways, and that you may be prescribed more than one medication for diabetes because they have different mechanisms of action.</a:t>
            </a:r>
            <a:r>
              <a:rPr lang="en-US" altLang="en-US" b="0" dirty="0"/>
              <a:t>  Information is provided so that, after the class, participants can review the slides and reflect on the medications that they personally take.  Encourage clients to talk to their doctor or pharmacist if they have more questions about medications.</a:t>
            </a:r>
          </a:p>
        </p:txBody>
      </p:sp>
      <p:sp>
        <p:nvSpPr>
          <p:cNvPr id="78852" name="Slide Number Placeholder 3">
            <a:extLst>
              <a:ext uri="{FF2B5EF4-FFF2-40B4-BE49-F238E27FC236}">
                <a16:creationId xmlns:a16="http://schemas.microsoft.com/office/drawing/2014/main" id="{A31EF640-69BA-45D0-BEF2-B0FE42973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E9BDC7-25F7-44F6-A94F-10675ABDCA7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67462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---Information in the speaker notes is provided for background information only.  Do not read this as part of the class unless participants have a specific question---</a:t>
            </a:r>
          </a:p>
          <a:p>
            <a:endParaRPr lang="en-US" b="1" dirty="0"/>
          </a:p>
          <a:p>
            <a:endParaRPr lang="en-US" b="1" dirty="0"/>
          </a:p>
          <a:p>
            <a:r>
              <a:rPr lang="en-US" b="0" dirty="0"/>
              <a:t>Metformin:</a:t>
            </a:r>
          </a:p>
          <a:p>
            <a:r>
              <a:rPr lang="en-US" b="0" dirty="0"/>
              <a:t>-Often a first choice of medication.</a:t>
            </a:r>
          </a:p>
          <a:p>
            <a:r>
              <a:rPr lang="en-US" b="0" dirty="0"/>
              <a:t>-Reduces insulin resistance,  increases glucose uptake by muscle and other tissue,  inhibits hepatic gluconeogenesis.</a:t>
            </a:r>
            <a:endParaRPr lang="en-US" b="1" dirty="0"/>
          </a:p>
          <a:p>
            <a:pPr marL="0" indent="0">
              <a:spcBef>
                <a:spcPts val="0"/>
              </a:spcBef>
              <a:spcAft>
                <a:spcPts val="0"/>
              </a:spcAft>
              <a:buNone/>
              <a:defRPr/>
            </a:pPr>
            <a:r>
              <a:rPr lang="en-US" dirty="0">
                <a:solidFill>
                  <a:schemeClr val="tx1"/>
                </a:solidFill>
              </a:rPr>
              <a:t>-Pros:  a) </a:t>
            </a:r>
            <a:r>
              <a:rPr lang="en-US" sz="2400" dirty="0">
                <a:solidFill>
                  <a:schemeClr val="tx1"/>
                </a:solidFill>
              </a:rPr>
              <a:t>Low cost (~$10/month),  b) Minimal side effects,  c) Decreases your risk of dying </a:t>
            </a:r>
            <a:r>
              <a:rPr lang="en-US" sz="1800" dirty="0">
                <a:solidFill>
                  <a:schemeClr val="tx1"/>
                </a:solidFill>
              </a:rPr>
              <a:t>(cardiac risk decreased </a:t>
            </a:r>
            <a:r>
              <a:rPr lang="en-US" sz="1800" dirty="0">
                <a:solidFill>
                  <a:schemeClr val="tx1"/>
                </a:solidFill>
                <a:cs typeface="Calibri"/>
              </a:rPr>
              <a:t>by </a:t>
            </a:r>
            <a:r>
              <a:rPr lang="en-US" sz="1800" dirty="0">
                <a:solidFill>
                  <a:schemeClr val="tx1"/>
                </a:solidFill>
              </a:rPr>
              <a:t>35%</a:t>
            </a:r>
            <a:r>
              <a:rPr lang="en-US" sz="1800" dirty="0">
                <a:solidFill>
                  <a:schemeClr val="tx1"/>
                </a:solidFill>
                <a:cs typeface="Calibri"/>
              </a:rPr>
              <a:t> in 10 years).</a:t>
            </a:r>
          </a:p>
          <a:p>
            <a:pPr marL="0" indent="0">
              <a:spcBef>
                <a:spcPts val="0"/>
              </a:spcBef>
              <a:spcAft>
                <a:spcPts val="0"/>
              </a:spcAft>
              <a:buNone/>
            </a:pPr>
            <a:r>
              <a:rPr lang="en-US" altLang="en-US" dirty="0">
                <a:solidFill>
                  <a:schemeClr val="tx1"/>
                </a:solidFill>
              </a:rPr>
              <a:t>-Cons:  </a:t>
            </a:r>
            <a:r>
              <a:rPr lang="en-US" altLang="en-US" sz="2400" dirty="0">
                <a:solidFill>
                  <a:schemeClr val="tx1"/>
                </a:solidFill>
              </a:rPr>
              <a:t>Diarrhea/Upset stomach.  (Often gets better with time.  Start with a low dose and titrate slowly;  Take with food).</a:t>
            </a:r>
          </a:p>
          <a:p>
            <a:pPr marL="0" indent="0">
              <a:spcBef>
                <a:spcPts val="0"/>
              </a:spcBef>
              <a:spcAft>
                <a:spcPts val="0"/>
              </a:spcAft>
              <a:buNone/>
            </a:pPr>
            <a:endParaRPr lang="en-US" altLang="en-US" sz="2400" dirty="0">
              <a:solidFill>
                <a:schemeClr val="tx1"/>
              </a:solidFill>
            </a:endParaRPr>
          </a:p>
          <a:p>
            <a:pPr marL="0" indent="0">
              <a:spcBef>
                <a:spcPts val="0"/>
              </a:spcBef>
              <a:spcAft>
                <a:spcPts val="0"/>
              </a:spcAft>
              <a:buNone/>
            </a:pPr>
            <a:endParaRPr lang="en-US" altLang="en-US" sz="2400" dirty="0">
              <a:solidFill>
                <a:schemeClr val="tx1"/>
              </a:solidFill>
            </a:endParaRPr>
          </a:p>
          <a:p>
            <a:pPr marL="0" indent="0">
              <a:spcBef>
                <a:spcPts val="0"/>
              </a:spcBef>
              <a:spcAft>
                <a:spcPts val="600"/>
              </a:spcAft>
              <a:buNone/>
              <a:defRPr/>
            </a:pPr>
            <a:r>
              <a:rPr lang="en-US" b="0" dirty="0">
                <a:solidFill>
                  <a:schemeClr val="tx1"/>
                </a:solidFill>
              </a:rPr>
              <a:t>Empagliflozin/Dapagliflozin/Canagliflozin  (SGLT2 inhibitors):</a:t>
            </a:r>
          </a:p>
          <a:p>
            <a:pPr marL="0" indent="0">
              <a:spcBef>
                <a:spcPts val="0"/>
              </a:spcBef>
              <a:spcAft>
                <a:spcPts val="600"/>
              </a:spcAft>
              <a:buNone/>
              <a:defRPr/>
            </a:pPr>
            <a:r>
              <a:rPr lang="en-US" b="0" dirty="0">
                <a:solidFill>
                  <a:schemeClr val="tx1"/>
                </a:solidFill>
              </a:rPr>
              <a:t>-Mechanism:  Increases urinary excretion of glucose / “pee out sugar”  /  reduces reabsorption of glucose in the kidneys.</a:t>
            </a:r>
          </a:p>
          <a:p>
            <a:pPr marL="0" indent="0">
              <a:spcBef>
                <a:spcPts val="0"/>
              </a:spcBef>
              <a:spcAft>
                <a:spcPts val="600"/>
              </a:spcAft>
              <a:buNone/>
              <a:defRPr/>
            </a:pPr>
            <a:r>
              <a:rPr lang="en-US" dirty="0">
                <a:solidFill>
                  <a:schemeClr val="tx1"/>
                </a:solidFill>
              </a:rPr>
              <a:t>-Pros:  a) </a:t>
            </a:r>
            <a:r>
              <a:rPr lang="en-US" sz="2400" dirty="0">
                <a:solidFill>
                  <a:schemeClr val="tx1"/>
                </a:solidFill>
              </a:rPr>
              <a:t>No hypoglycemia,  b) Weight loss (2-3 kg),  c) Reduce blood pressure (5/2 mmHg),  d) Decrease risk of heart disease </a:t>
            </a:r>
            <a:r>
              <a:rPr lang="en-US" sz="1800" dirty="0">
                <a:solidFill>
                  <a:schemeClr val="tx1"/>
                </a:solidFill>
              </a:rPr>
              <a:t>(Best evidence with empagliflozin and dapagliflozin).</a:t>
            </a:r>
          </a:p>
          <a:p>
            <a:pPr marL="0" indent="0">
              <a:spcBef>
                <a:spcPts val="0"/>
              </a:spcBef>
              <a:spcAft>
                <a:spcPts val="600"/>
              </a:spcAft>
              <a:buNone/>
            </a:pPr>
            <a:r>
              <a:rPr lang="en-US" altLang="en-US" dirty="0">
                <a:solidFill>
                  <a:schemeClr val="tx1"/>
                </a:solidFill>
              </a:rPr>
              <a:t>-Cons:  </a:t>
            </a:r>
            <a:r>
              <a:rPr lang="en-US" altLang="en-US" sz="2400" dirty="0">
                <a:solidFill>
                  <a:schemeClr val="tx1"/>
                </a:solidFill>
              </a:rPr>
              <a:t>Higher cost (~$100/month),  b) Yeast infections possible.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999260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b="1" dirty="0"/>
              <a:t>---Information in the speaker notes is provided for background information only.  Do not read this as part of the class unless participants have a specific question---</a:t>
            </a:r>
          </a:p>
          <a:p>
            <a:pPr marL="0" indent="0">
              <a:spcBef>
                <a:spcPts val="0"/>
              </a:spcBef>
              <a:spcAft>
                <a:spcPts val="600"/>
              </a:spcAft>
              <a:buNone/>
            </a:pPr>
            <a:endParaRPr lang="en-US" altLang="en-US" b="0" dirty="0">
              <a:solidFill>
                <a:schemeClr val="tx1"/>
              </a:solidFill>
            </a:endParaRPr>
          </a:p>
          <a:p>
            <a:pPr marL="0" indent="0">
              <a:spcBef>
                <a:spcPts val="0"/>
              </a:spcBef>
              <a:spcAft>
                <a:spcPts val="600"/>
              </a:spcAft>
              <a:buNone/>
            </a:pPr>
            <a:endParaRPr lang="en-US" altLang="en-US" b="0" dirty="0">
              <a:solidFill>
                <a:schemeClr val="tx1"/>
              </a:solidFill>
            </a:endParaRPr>
          </a:p>
          <a:p>
            <a:pPr marL="0" indent="0">
              <a:spcBef>
                <a:spcPts val="0"/>
              </a:spcBef>
              <a:spcAft>
                <a:spcPts val="600"/>
              </a:spcAft>
              <a:buNone/>
            </a:pPr>
            <a:r>
              <a:rPr lang="en-US" altLang="en-US" b="0" dirty="0">
                <a:solidFill>
                  <a:schemeClr val="tx1"/>
                </a:solidFill>
              </a:rPr>
              <a:t>Glyburide/Gliclazide/Repaglinide  (Sulfonylureas):</a:t>
            </a:r>
          </a:p>
          <a:p>
            <a:pPr marL="0" indent="0">
              <a:spcBef>
                <a:spcPts val="0"/>
              </a:spcBef>
              <a:spcAft>
                <a:spcPts val="600"/>
              </a:spcAft>
              <a:buNone/>
            </a:pPr>
            <a:r>
              <a:rPr lang="en-US" altLang="en-US" dirty="0">
                <a:solidFill>
                  <a:schemeClr val="tx1"/>
                </a:solidFill>
              </a:rPr>
              <a:t>-Pros:  a) </a:t>
            </a:r>
            <a:r>
              <a:rPr lang="en-US" altLang="en-US" sz="2400" dirty="0">
                <a:solidFill>
                  <a:schemeClr val="tx1"/>
                </a:solidFill>
              </a:rPr>
              <a:t>Low cost (~$25/month),  b) Lowers glucose</a:t>
            </a:r>
            <a:r>
              <a:rPr lang="en-US" altLang="en-US" sz="1200" dirty="0">
                <a:solidFill>
                  <a:schemeClr val="tx1"/>
                </a:solidFill>
              </a:rPr>
              <a:t>  </a:t>
            </a:r>
            <a:r>
              <a:rPr lang="en-US" altLang="en-US" sz="2400" dirty="0">
                <a:solidFill>
                  <a:schemeClr val="tx1"/>
                </a:solidFill>
              </a:rPr>
              <a:t>= helps you feel better (i.e. less symptomatic).</a:t>
            </a:r>
          </a:p>
          <a:p>
            <a:pPr marL="0" indent="0">
              <a:spcBef>
                <a:spcPts val="0"/>
              </a:spcBef>
              <a:spcAft>
                <a:spcPts val="600"/>
              </a:spcAft>
              <a:buNone/>
            </a:pPr>
            <a:r>
              <a:rPr lang="en-US" altLang="en-US" dirty="0">
                <a:solidFill>
                  <a:schemeClr val="tx1"/>
                </a:solidFill>
              </a:rPr>
              <a:t>-Cons:  a) </a:t>
            </a:r>
            <a:r>
              <a:rPr lang="en-US" altLang="en-US" sz="2400" dirty="0">
                <a:solidFill>
                  <a:schemeClr val="tx1"/>
                </a:solidFill>
              </a:rPr>
              <a:t>Risk of low blood sugar,  b) Does not decrease heart disease risk.</a:t>
            </a:r>
          </a:p>
          <a:p>
            <a:pPr marL="0" indent="0" fontAlgn="auto">
              <a:spcBef>
                <a:spcPts val="0"/>
              </a:spcBef>
              <a:spcAft>
                <a:spcPts val="600"/>
              </a:spcAft>
              <a:buFont typeface="Wingdings 2" panose="05020102010507070707" pitchFamily="18" charset="2"/>
              <a:buNone/>
            </a:pPr>
            <a:endParaRPr lang="en-US" altLang="en-US" dirty="0">
              <a:solidFill>
                <a:schemeClr val="tx1"/>
              </a:solidFill>
            </a:endParaRPr>
          </a:p>
          <a:p>
            <a:pPr marL="0" indent="0" fontAlgn="auto">
              <a:spcBef>
                <a:spcPts val="0"/>
              </a:spcBef>
              <a:spcAft>
                <a:spcPts val="600"/>
              </a:spcAft>
              <a:buFont typeface="Wingdings 2" panose="05020102010507070707" pitchFamily="18" charset="2"/>
              <a:buNone/>
            </a:pPr>
            <a:endParaRPr lang="en-US" altLang="en-US" dirty="0">
              <a:solidFill>
                <a:schemeClr val="tx1"/>
              </a:solidFill>
            </a:endParaRPr>
          </a:p>
          <a:p>
            <a:pPr marL="0" indent="0" fontAlgn="auto">
              <a:spcBef>
                <a:spcPts val="0"/>
              </a:spcBef>
              <a:spcAft>
                <a:spcPts val="600"/>
              </a:spcAft>
              <a:buFont typeface="Wingdings 2" panose="05020102010507070707" pitchFamily="18" charset="2"/>
              <a:buNone/>
            </a:pPr>
            <a:r>
              <a:rPr lang="en-US" altLang="en-US" b="0" dirty="0">
                <a:solidFill>
                  <a:schemeClr val="tx1"/>
                </a:solidFill>
              </a:rPr>
              <a:t>Sitagliptin/Linagliptin/Saxagliptin  (DPP-4 inhibitors):</a:t>
            </a:r>
          </a:p>
          <a:p>
            <a:pPr marL="0" indent="0" fontAlgn="auto">
              <a:spcBef>
                <a:spcPts val="0"/>
              </a:spcBef>
              <a:spcAft>
                <a:spcPts val="600"/>
              </a:spcAft>
              <a:buFont typeface="Wingdings 2" panose="05020102010507070707" pitchFamily="18" charset="2"/>
              <a:buNone/>
            </a:pPr>
            <a:r>
              <a:rPr lang="en-US" altLang="en-US" dirty="0">
                <a:solidFill>
                  <a:schemeClr val="tx1"/>
                </a:solidFill>
              </a:rPr>
              <a:t>-Pros:  a) No hypoglycemia,  b) </a:t>
            </a:r>
            <a:r>
              <a:rPr lang="en-US" altLang="en-US" sz="2400" dirty="0">
                <a:solidFill>
                  <a:schemeClr val="tx1"/>
                </a:solidFill>
              </a:rPr>
              <a:t>Lowers glucose</a:t>
            </a:r>
            <a:r>
              <a:rPr lang="en-US" altLang="en-US" sz="1200" dirty="0">
                <a:solidFill>
                  <a:schemeClr val="tx1"/>
                </a:solidFill>
              </a:rPr>
              <a:t>  </a:t>
            </a:r>
            <a:r>
              <a:rPr lang="en-US" altLang="en-US" sz="2400" dirty="0">
                <a:solidFill>
                  <a:schemeClr val="tx1"/>
                </a:solidFill>
              </a:rPr>
              <a:t>= helps you feel better (less symptomatic).</a:t>
            </a:r>
          </a:p>
          <a:p>
            <a:pPr marL="0" indent="0" fontAlgn="auto">
              <a:spcBef>
                <a:spcPts val="0"/>
              </a:spcBef>
              <a:spcAft>
                <a:spcPts val="600"/>
              </a:spcAft>
              <a:buFont typeface="Wingdings 2" panose="05020102010507070707" pitchFamily="18" charset="2"/>
              <a:buNone/>
            </a:pPr>
            <a:r>
              <a:rPr lang="en-US" altLang="en-US" dirty="0">
                <a:solidFill>
                  <a:schemeClr val="tx1"/>
                </a:solidFill>
              </a:rPr>
              <a:t>-Cons:  a) </a:t>
            </a:r>
            <a:r>
              <a:rPr lang="en-US" altLang="en-US" sz="2400" dirty="0">
                <a:solidFill>
                  <a:schemeClr val="tx1"/>
                </a:solidFill>
              </a:rPr>
              <a:t>Higher cost (~$100/month), b) Does not decrease heart disease risk.</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63183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b="1" dirty="0"/>
              <a:t>---Information in the speaker notes is provided for background information only.  Do not read this as part of the class unless participants have a specific question---</a:t>
            </a:r>
          </a:p>
          <a:p>
            <a:pPr marL="0" indent="0">
              <a:spcBef>
                <a:spcPts val="0"/>
              </a:spcBef>
              <a:spcAft>
                <a:spcPts val="600"/>
              </a:spcAft>
              <a:buNone/>
            </a:pPr>
            <a:endParaRPr lang="en-US" altLang="en-US" b="0" dirty="0">
              <a:solidFill>
                <a:schemeClr val="tx1"/>
              </a:solidFill>
            </a:endParaRPr>
          </a:p>
          <a:p>
            <a:pPr marL="0" indent="0">
              <a:spcBef>
                <a:spcPts val="0"/>
              </a:spcBef>
              <a:spcAft>
                <a:spcPts val="600"/>
              </a:spcAft>
              <a:buNone/>
            </a:pPr>
            <a:endParaRPr lang="en-US" altLang="en-US" b="0" dirty="0">
              <a:solidFill>
                <a:schemeClr val="tx1"/>
              </a:solidFill>
            </a:endParaRPr>
          </a:p>
          <a:p>
            <a:pPr marL="0" indent="0">
              <a:spcBef>
                <a:spcPts val="0"/>
              </a:spcBef>
              <a:spcAft>
                <a:spcPts val="600"/>
              </a:spcAft>
              <a:buNone/>
            </a:pPr>
            <a:r>
              <a:rPr lang="en-US" altLang="en-US" b="0" dirty="0">
                <a:solidFill>
                  <a:schemeClr val="tx1"/>
                </a:solidFill>
              </a:rPr>
              <a:t>Liraglutide/</a:t>
            </a:r>
            <a:r>
              <a:rPr lang="en-US" altLang="en-US" b="0" dirty="0" err="1">
                <a:solidFill>
                  <a:schemeClr val="tx1"/>
                </a:solidFill>
              </a:rPr>
              <a:t>Semaglutide</a:t>
            </a:r>
            <a:r>
              <a:rPr lang="en-US" altLang="en-US" b="0" dirty="0">
                <a:solidFill>
                  <a:schemeClr val="tx1"/>
                </a:solidFill>
              </a:rPr>
              <a:t>/Dulaglutide  (GLP-1 receptor agonists):</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altLang="en-US" sz="1200" dirty="0">
                <a:solidFill>
                  <a:schemeClr val="tx1"/>
                </a:solidFill>
              </a:rPr>
              <a:t>-</a:t>
            </a:r>
            <a:r>
              <a:rPr lang="en-US" altLang="en-US" sz="1200" dirty="0" err="1">
                <a:solidFill>
                  <a:schemeClr val="tx1"/>
                </a:solidFill>
              </a:rPr>
              <a:t>Semaglutide</a:t>
            </a:r>
            <a:r>
              <a:rPr lang="en-US" altLang="en-US" sz="1200" dirty="0">
                <a:solidFill>
                  <a:schemeClr val="tx1"/>
                </a:solidFill>
              </a:rPr>
              <a:t> and Dulaglutide are taken once a week.  Liraglutide is taken daily.</a:t>
            </a:r>
          </a:p>
          <a:p>
            <a:pPr marL="0" indent="0">
              <a:spcBef>
                <a:spcPts val="0"/>
              </a:spcBef>
              <a:spcAft>
                <a:spcPts val="600"/>
              </a:spcAft>
              <a:buNone/>
            </a:pPr>
            <a:r>
              <a:rPr lang="en-US" altLang="en-US" dirty="0">
                <a:solidFill>
                  <a:schemeClr val="tx1"/>
                </a:solidFill>
              </a:rPr>
              <a:t>-Pros:  a) </a:t>
            </a:r>
            <a:r>
              <a:rPr lang="en-US" altLang="en-US" sz="2400" dirty="0">
                <a:solidFill>
                  <a:schemeClr val="tx1"/>
                </a:solidFill>
              </a:rPr>
              <a:t>Weight loss (1.5-3 kg)  b) No hypoglycemia,  c) Lowers risk of heart events (e.g. MI, stroke)</a:t>
            </a:r>
          </a:p>
          <a:p>
            <a:pPr marL="0" indent="0">
              <a:spcBef>
                <a:spcPts val="0"/>
              </a:spcBef>
              <a:spcAft>
                <a:spcPts val="600"/>
              </a:spcAft>
              <a:buNone/>
            </a:pPr>
            <a:r>
              <a:rPr lang="en-US" altLang="en-US" dirty="0">
                <a:solidFill>
                  <a:schemeClr val="tx1"/>
                </a:solidFill>
              </a:rPr>
              <a:t>-Cons:  a) </a:t>
            </a:r>
            <a:r>
              <a:rPr lang="en-US" altLang="en-US" sz="2400" dirty="0">
                <a:solidFill>
                  <a:schemeClr val="tx1"/>
                </a:solidFill>
              </a:rPr>
              <a:t>High cost (~$225/month),  b) Requires an injectable (but are </a:t>
            </a:r>
            <a:r>
              <a:rPr lang="en-US" altLang="en-US" sz="2400" i="1" dirty="0">
                <a:solidFill>
                  <a:schemeClr val="tx1"/>
                </a:solidFill>
              </a:rPr>
              <a:t>not insulin</a:t>
            </a:r>
            <a:r>
              <a:rPr lang="en-US" altLang="en-US" sz="2400" dirty="0">
                <a:solidFill>
                  <a:schemeClr val="tx1"/>
                </a:solidFill>
              </a:rPr>
              <a:t>).  </a:t>
            </a:r>
            <a:r>
              <a:rPr lang="en-US" altLang="en-US" sz="2400" dirty="0" err="1">
                <a:solidFill>
                  <a:schemeClr val="tx1"/>
                </a:solidFill>
              </a:rPr>
              <a:t>Semaglutide</a:t>
            </a:r>
            <a:r>
              <a:rPr lang="en-US" altLang="en-US" sz="2400" dirty="0">
                <a:solidFill>
                  <a:schemeClr val="tx1"/>
                </a:solidFill>
              </a:rPr>
              <a:t> has an oral (pill) option but that version is not covered by MB Health/EDS.</a:t>
            </a:r>
          </a:p>
          <a:p>
            <a:pPr marL="0" indent="0">
              <a:spcBef>
                <a:spcPts val="0"/>
              </a:spcBef>
              <a:spcAft>
                <a:spcPts val="600"/>
              </a:spcAft>
              <a:buNone/>
            </a:pPr>
            <a:endParaRPr lang="en-US" altLang="en-US" sz="2400" dirty="0">
              <a:solidFill>
                <a:schemeClr val="tx1"/>
              </a:solidFill>
            </a:endParaRPr>
          </a:p>
          <a:p>
            <a:pPr marL="0" indent="0">
              <a:spcBef>
                <a:spcPts val="0"/>
              </a:spcBef>
              <a:spcAft>
                <a:spcPts val="600"/>
              </a:spcAft>
              <a:buNone/>
            </a:pPr>
            <a:endParaRPr lang="en-US" altLang="en-US" sz="2400" b="0" dirty="0">
              <a:solidFill>
                <a:schemeClr val="tx1"/>
              </a:solidFill>
            </a:endParaRPr>
          </a:p>
          <a:p>
            <a:pPr marL="0" indent="0" fontAlgn="auto">
              <a:spcBef>
                <a:spcPts val="0"/>
              </a:spcBef>
              <a:spcAft>
                <a:spcPts val="600"/>
              </a:spcAft>
              <a:buFont typeface="Wingdings 2" panose="05020102010507070707" pitchFamily="18" charset="2"/>
              <a:buNone/>
            </a:pPr>
            <a:r>
              <a:rPr lang="en-US" altLang="en-US" b="0" dirty="0">
                <a:solidFill>
                  <a:schemeClr val="tx1"/>
                </a:solidFill>
              </a:rPr>
              <a:t>Pioglitazone:</a:t>
            </a:r>
          </a:p>
          <a:p>
            <a:pPr marL="0" indent="0" fontAlgn="auto">
              <a:spcBef>
                <a:spcPts val="0"/>
              </a:spcBef>
              <a:spcAft>
                <a:spcPts val="600"/>
              </a:spcAft>
              <a:buFont typeface="Wingdings 2" panose="05020102010507070707" pitchFamily="18" charset="2"/>
              <a:buNone/>
            </a:pPr>
            <a:r>
              <a:rPr lang="en-US" altLang="en-US" b="0" dirty="0">
                <a:solidFill>
                  <a:schemeClr val="tx1"/>
                </a:solidFill>
              </a:rPr>
              <a:t>-Rarely used anymore.</a:t>
            </a:r>
            <a:endParaRPr lang="en-US" altLang="en-US" b="1" dirty="0">
              <a:solidFill>
                <a:schemeClr val="tx1"/>
              </a:solidFill>
            </a:endParaRPr>
          </a:p>
          <a:p>
            <a:pPr marL="0" indent="0" fontAlgn="auto">
              <a:spcBef>
                <a:spcPts val="0"/>
              </a:spcBef>
              <a:spcAft>
                <a:spcPts val="600"/>
              </a:spcAft>
              <a:buFont typeface="Wingdings 2" panose="05020102010507070707" pitchFamily="18" charset="2"/>
              <a:buNone/>
            </a:pPr>
            <a:r>
              <a:rPr lang="en-US" altLang="en-US" dirty="0">
                <a:solidFill>
                  <a:schemeClr val="tx1"/>
                </a:solidFill>
              </a:rPr>
              <a:t>-Pro:  </a:t>
            </a:r>
            <a:r>
              <a:rPr lang="en-US" altLang="en-US" sz="2400" dirty="0">
                <a:solidFill>
                  <a:schemeClr val="tx1"/>
                </a:solidFill>
              </a:rPr>
              <a:t>Lowers glucose</a:t>
            </a:r>
            <a:r>
              <a:rPr lang="en-US" altLang="en-US" sz="1200" dirty="0">
                <a:solidFill>
                  <a:schemeClr val="tx1"/>
                </a:solidFill>
              </a:rPr>
              <a:t>  </a:t>
            </a:r>
            <a:r>
              <a:rPr lang="en-US" altLang="en-US" sz="2400" dirty="0">
                <a:solidFill>
                  <a:schemeClr val="tx1"/>
                </a:solidFill>
              </a:rPr>
              <a:t>= helps you feel better (i.e. less symptomatic).</a:t>
            </a:r>
          </a:p>
          <a:p>
            <a:pPr marL="0" indent="0">
              <a:spcBef>
                <a:spcPts val="0"/>
              </a:spcBef>
              <a:spcAft>
                <a:spcPts val="600"/>
              </a:spcAft>
              <a:buNone/>
            </a:pPr>
            <a:r>
              <a:rPr lang="en-US" altLang="en-US" dirty="0">
                <a:solidFill>
                  <a:schemeClr val="tx1"/>
                </a:solidFill>
              </a:rPr>
              <a:t>-Cons:  a) Causes </a:t>
            </a:r>
            <a:r>
              <a:rPr lang="en-US" altLang="en-US" sz="2400" dirty="0">
                <a:solidFill>
                  <a:schemeClr val="tx1"/>
                </a:solidFill>
              </a:rPr>
              <a:t>fluid gain (edema) which can worsen heart failure,  b) Does not decrease heart disease risk.</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65177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None/>
              <a:defRPr/>
            </a:pPr>
            <a:r>
              <a:rPr lang="en-US" altLang="en-US" dirty="0">
                <a:solidFill>
                  <a:schemeClr val="tx1"/>
                </a:solidFill>
              </a:rPr>
              <a:t>Pros:</a:t>
            </a:r>
          </a:p>
          <a:p>
            <a:pPr marL="0" indent="0">
              <a:spcBef>
                <a:spcPts val="0"/>
              </a:spcBef>
              <a:spcAft>
                <a:spcPts val="600"/>
              </a:spcAft>
              <a:buNone/>
              <a:defRPr/>
            </a:pPr>
            <a:r>
              <a:rPr lang="en-US" altLang="en-US" sz="2000" dirty="0">
                <a:solidFill>
                  <a:schemeClr val="tx1"/>
                </a:solidFill>
              </a:rPr>
              <a:t>a) Lowers glucose = helps you feel better (i.e. less symptomatic).</a:t>
            </a:r>
          </a:p>
          <a:p>
            <a:pPr marL="0" indent="0">
              <a:spcBef>
                <a:spcPts val="0"/>
              </a:spcBef>
              <a:spcAft>
                <a:spcPts val="600"/>
              </a:spcAft>
              <a:buNone/>
              <a:defRPr/>
            </a:pPr>
            <a:r>
              <a:rPr lang="en-US" altLang="en-US" sz="2000" dirty="0">
                <a:solidFill>
                  <a:schemeClr val="tx1"/>
                </a:solidFill>
              </a:rPr>
              <a:t>b) Must be injected, but </a:t>
            </a:r>
            <a:r>
              <a:rPr lang="en-US" altLang="en-US" sz="2000" i="1" dirty="0">
                <a:solidFill>
                  <a:schemeClr val="tx1"/>
                </a:solidFill>
              </a:rPr>
              <a:t>NOT</a:t>
            </a:r>
            <a:r>
              <a:rPr lang="en-US" altLang="en-US" sz="2000" dirty="0">
                <a:solidFill>
                  <a:schemeClr val="tx1"/>
                </a:solidFill>
              </a:rPr>
              <a:t> painful.  Much </a:t>
            </a:r>
            <a:r>
              <a:rPr lang="en-US" altLang="en-US" sz="2000" i="1" dirty="0">
                <a:solidFill>
                  <a:schemeClr val="tx1"/>
                </a:solidFill>
              </a:rPr>
              <a:t>LESS</a:t>
            </a:r>
            <a:r>
              <a:rPr lang="en-US" altLang="en-US" sz="2000" dirty="0">
                <a:solidFill>
                  <a:schemeClr val="tx1"/>
                </a:solidFill>
              </a:rPr>
              <a:t> painful than checking blood sugar (by finger poke).</a:t>
            </a:r>
          </a:p>
          <a:p>
            <a:pPr marL="0" indent="0">
              <a:spcBef>
                <a:spcPts val="0"/>
              </a:spcBef>
              <a:spcAft>
                <a:spcPts val="600"/>
              </a:spcAft>
              <a:buNone/>
              <a:defRPr/>
            </a:pPr>
            <a:r>
              <a:rPr lang="en-US" altLang="en-US" sz="2000" dirty="0">
                <a:solidFill>
                  <a:schemeClr val="tx1"/>
                </a:solidFill>
              </a:rPr>
              <a:t>c) Insulin injections are usually given only 1-2 times per day, usually at bedtime or first thing in the morning.  (Don’t need to take basal insulin at a restaurant).</a:t>
            </a:r>
          </a:p>
          <a:p>
            <a:pPr marL="0" indent="0">
              <a:spcBef>
                <a:spcPts val="0"/>
              </a:spcBef>
              <a:spcAft>
                <a:spcPts val="600"/>
              </a:spcAft>
              <a:buNone/>
              <a:defRPr/>
            </a:pPr>
            <a:r>
              <a:rPr lang="en-US" altLang="en-US" sz="2000" dirty="0">
                <a:solidFill>
                  <a:schemeClr val="tx1"/>
                </a:solidFill>
              </a:rPr>
              <a:t>d) Low blood sugars are less common with newer types of insulin.</a:t>
            </a:r>
          </a:p>
          <a:p>
            <a:pPr marL="0" indent="0">
              <a:spcBef>
                <a:spcPts val="0"/>
              </a:spcBef>
              <a:spcAft>
                <a:spcPts val="600"/>
              </a:spcAft>
              <a:buNone/>
              <a:defRPr/>
            </a:pPr>
            <a:r>
              <a:rPr lang="en-US" altLang="en-US" sz="2000" dirty="0">
                <a:solidFill>
                  <a:schemeClr val="tx1"/>
                </a:solidFill>
              </a:rPr>
              <a:t>e) May be less costly than newer oral medications (cost depends on insulin dose).</a:t>
            </a:r>
          </a:p>
          <a:p>
            <a:pPr marL="0" indent="0">
              <a:spcBef>
                <a:spcPts val="0"/>
              </a:spcBef>
              <a:spcAft>
                <a:spcPts val="600"/>
              </a:spcAft>
              <a:buNone/>
            </a:pPr>
            <a:endParaRPr lang="en-US" altLang="en-US" dirty="0">
              <a:solidFill>
                <a:schemeClr val="tx1"/>
              </a:solidFill>
            </a:endParaRPr>
          </a:p>
          <a:p>
            <a:pPr marL="0" indent="0">
              <a:spcBef>
                <a:spcPts val="0"/>
              </a:spcBef>
              <a:spcAft>
                <a:spcPts val="600"/>
              </a:spcAft>
              <a:buNone/>
            </a:pPr>
            <a:r>
              <a:rPr lang="en-US" altLang="en-US" dirty="0">
                <a:solidFill>
                  <a:schemeClr val="tx1"/>
                </a:solidFill>
              </a:rPr>
              <a:t>Cons:</a:t>
            </a:r>
          </a:p>
          <a:p>
            <a:pPr marL="0" indent="0">
              <a:spcBef>
                <a:spcPts val="0"/>
              </a:spcBef>
              <a:spcAft>
                <a:spcPts val="600"/>
              </a:spcAft>
              <a:buNone/>
            </a:pPr>
            <a:r>
              <a:rPr lang="en-US" altLang="en-US" sz="2400" dirty="0">
                <a:solidFill>
                  <a:schemeClr val="tx1"/>
                </a:solidFill>
              </a:rPr>
              <a:t>a) Risk of low blood sugar (hypoglycemia).</a:t>
            </a:r>
          </a:p>
          <a:p>
            <a:pPr marL="0" indent="0">
              <a:spcBef>
                <a:spcPts val="0"/>
              </a:spcBef>
              <a:spcAft>
                <a:spcPts val="600"/>
              </a:spcAft>
              <a:buNone/>
            </a:pPr>
            <a:r>
              <a:rPr lang="en-US" altLang="en-US" sz="2400" dirty="0">
                <a:solidFill>
                  <a:schemeClr val="tx1"/>
                </a:solidFill>
              </a:rPr>
              <a:t>b) Does not decrease heart disease risk.</a:t>
            </a:r>
            <a:endParaRPr lang="en-US"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68</a:t>
            </a:fld>
            <a:endParaRPr lang="en-US" altLang="en-US"/>
          </a:p>
        </p:txBody>
      </p:sp>
    </p:spTree>
    <p:extLst>
      <p:ext uri="{BB962C8B-B14F-4D97-AF65-F5344CB8AC3E}">
        <p14:creationId xmlns:p14="http://schemas.microsoft.com/office/powerpoint/2010/main" val="558911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0"/>
              </a:spcBef>
              <a:spcAft>
                <a:spcPts val="1200"/>
              </a:spcAft>
              <a:buNone/>
              <a:defRPr/>
            </a:pPr>
            <a:r>
              <a:rPr lang="en-US" sz="2800" dirty="0">
                <a:solidFill>
                  <a:schemeClr val="tx1"/>
                </a:solidFill>
              </a:rPr>
              <a:t>Blood pressure pills (ACE inhibitors/</a:t>
            </a:r>
            <a:r>
              <a:rPr lang="en-US" sz="2800" dirty="0" err="1">
                <a:solidFill>
                  <a:schemeClr val="tx1"/>
                </a:solidFill>
              </a:rPr>
              <a:t>ARBs</a:t>
            </a:r>
            <a:r>
              <a:rPr lang="en-US" sz="2800" dirty="0">
                <a:solidFill>
                  <a:schemeClr val="tx1"/>
                </a:solidFill>
              </a:rPr>
              <a:t>):  Decrease c</a:t>
            </a:r>
            <a:r>
              <a:rPr lang="en-US" sz="2400" dirty="0">
                <a:solidFill>
                  <a:schemeClr val="tx1"/>
                </a:solidFill>
              </a:rPr>
              <a:t>ardiac risk by 35-50% in 10 years </a:t>
            </a:r>
            <a:r>
              <a:rPr lang="en-US" sz="2400" i="1" dirty="0">
                <a:solidFill>
                  <a:schemeClr val="tx1"/>
                </a:solidFill>
              </a:rPr>
              <a:t>(IF you have high blood pressure).</a:t>
            </a:r>
          </a:p>
          <a:p>
            <a:pPr marL="236538" indent="-228600">
              <a:spcBef>
                <a:spcPts val="0"/>
              </a:spcBef>
              <a:spcAft>
                <a:spcPts val="1200"/>
              </a:spcAft>
              <a:buNone/>
              <a:defRPr/>
            </a:pPr>
            <a:r>
              <a:rPr lang="en-US" sz="2800" dirty="0">
                <a:solidFill>
                  <a:schemeClr val="tx1"/>
                </a:solidFill>
              </a:rPr>
              <a:t>Cholesterol pills (statins):  Decrease c</a:t>
            </a:r>
            <a:r>
              <a:rPr lang="en-US" sz="2400" dirty="0">
                <a:solidFill>
                  <a:schemeClr val="tx1"/>
                </a:solidFill>
              </a:rPr>
              <a:t>ardiac risk by 25-35% in 10 years (</a:t>
            </a:r>
            <a:r>
              <a:rPr lang="en-US" sz="2400" i="1" dirty="0">
                <a:solidFill>
                  <a:schemeClr val="tx1"/>
                </a:solidFill>
              </a:rPr>
              <a:t>REGARDLESS of cholesterol level).</a:t>
            </a:r>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70</a:t>
            </a:fld>
            <a:endParaRPr lang="en-US" altLang="en-US"/>
          </a:p>
        </p:txBody>
      </p:sp>
    </p:spTree>
    <p:extLst>
      <p:ext uri="{BB962C8B-B14F-4D97-AF65-F5344CB8AC3E}">
        <p14:creationId xmlns:p14="http://schemas.microsoft.com/office/powerpoint/2010/main" val="942851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Zoom poll question:  How would you prefer to manage your diabetes?</a:t>
            </a:r>
          </a:p>
          <a:p>
            <a:r>
              <a:rPr lang="en-US" sz="2400" cap="none" dirty="0">
                <a:solidFill>
                  <a:srgbClr val="FFFFFF"/>
                </a:solidFill>
              </a:rPr>
              <a:t>a) Prescription medications </a:t>
            </a:r>
          </a:p>
          <a:p>
            <a:r>
              <a:rPr lang="en-US" sz="2400" cap="none" dirty="0">
                <a:solidFill>
                  <a:srgbClr val="FFFFFF"/>
                </a:solidFill>
              </a:rPr>
              <a:t>b) Vitamins / Natural supplements</a:t>
            </a:r>
            <a:br>
              <a:rPr lang="en-US" sz="2400" cap="none" dirty="0">
                <a:solidFill>
                  <a:srgbClr val="FFFFFF"/>
                </a:solidFill>
              </a:rPr>
            </a:br>
            <a:r>
              <a:rPr lang="en-US" sz="2400" cap="none" dirty="0">
                <a:solidFill>
                  <a:srgbClr val="FFFFFF"/>
                </a:solidFill>
              </a:rPr>
              <a:t>c) Both</a:t>
            </a:r>
            <a:br>
              <a:rPr lang="en-US" sz="2400" cap="none" dirty="0">
                <a:solidFill>
                  <a:srgbClr val="FFFFFF"/>
                </a:solidFill>
              </a:rPr>
            </a:br>
            <a:r>
              <a:rPr lang="en-US" sz="2400" cap="none" dirty="0">
                <a:solidFill>
                  <a:srgbClr val="FFFFFF"/>
                </a:solidFill>
              </a:rPr>
              <a:t>d) Neither</a:t>
            </a:r>
          </a:p>
          <a:p>
            <a:endParaRPr lang="en-US" sz="2400" cap="none" dirty="0">
              <a:solidFill>
                <a:srgbClr val="FFFFFF"/>
              </a:solidFill>
            </a:endParaRPr>
          </a:p>
          <a:p>
            <a:r>
              <a:rPr lang="en-US" sz="2400" cap="none" dirty="0">
                <a:solidFill>
                  <a:srgbClr val="FFFFFF"/>
                </a:solidFill>
              </a:rPr>
              <a:t>(There is no correct answer to this question; this is simply used to judge the type(s) of treatment preferred by your participants).</a:t>
            </a:r>
            <a:endParaRPr lang="en-US" sz="2400"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71</a:t>
            </a:fld>
            <a:endParaRPr lang="en-US" altLang="en-US"/>
          </a:p>
        </p:txBody>
      </p:sp>
    </p:spTree>
    <p:extLst>
      <p:ext uri="{BB962C8B-B14F-4D97-AF65-F5344CB8AC3E}">
        <p14:creationId xmlns:p14="http://schemas.microsoft.com/office/powerpoint/2010/main" val="338440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27EB578-ACE9-459E-84B9-58758A4178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054382D7-8AF7-4D69-BC6C-B3B7145050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Statistic from June 2016</a:t>
            </a:r>
          </a:p>
        </p:txBody>
      </p:sp>
      <p:sp>
        <p:nvSpPr>
          <p:cNvPr id="83972" name="Slide Number Placeholder 3">
            <a:extLst>
              <a:ext uri="{FF2B5EF4-FFF2-40B4-BE49-F238E27FC236}">
                <a16:creationId xmlns:a16="http://schemas.microsoft.com/office/drawing/2014/main" id="{01FEC367-190C-4839-8D44-D021E95A9E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4FC937-A3FB-4DD3-AF55-5998D458E9D9}" type="slidenum">
              <a:rPr lang="en-US" altLang="en-US"/>
              <a:pPr>
                <a:spcBef>
                  <a:spcPct val="0"/>
                </a:spcBef>
              </a:pPr>
              <a:t>6</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you decide to manage your diabetes, remember that YOU are at the center of your care.  You have the right to ask questions and to determine what type of treatment plan you want to follow.  Ultimately, you are in control and your health care team is here to support YOU.</a:t>
            </a:r>
            <a:endParaRPr lang="en-CA" dirty="0"/>
          </a:p>
        </p:txBody>
      </p:sp>
      <p:sp>
        <p:nvSpPr>
          <p:cNvPr id="4" name="Slide Number Placeholder 3"/>
          <p:cNvSpPr>
            <a:spLocks noGrp="1"/>
          </p:cNvSpPr>
          <p:nvPr>
            <p:ph type="sldNum" sz="quarter" idx="5"/>
          </p:nvPr>
        </p:nvSpPr>
        <p:spPr/>
        <p:txBody>
          <a:bodyPr/>
          <a:lstStyle/>
          <a:p>
            <a:fld id="{7F38713B-D1C8-4A1A-8015-89F30E911D67}" type="slidenum">
              <a:rPr lang="en-US" altLang="en-US" smtClean="0"/>
              <a:pPr/>
              <a:t>73</a:t>
            </a:fld>
            <a:endParaRPr lang="en-US" altLang="en-US"/>
          </a:p>
        </p:txBody>
      </p:sp>
    </p:spTree>
    <p:extLst>
      <p:ext uri="{BB962C8B-B14F-4D97-AF65-F5344CB8AC3E}">
        <p14:creationId xmlns:p14="http://schemas.microsoft.com/office/powerpoint/2010/main" val="2138536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AC000FFD-B249-43C9-AB85-A365DFC652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5391E433-D2BE-446D-BE29-BDF4F6B159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For participants</a:t>
            </a:r>
            <a:r>
              <a:rPr lang="en-US" altLang="en-US" baseline="0" dirty="0"/>
              <a:t> who request a 1-on-1 appointment with a diabetes educator:</a:t>
            </a:r>
          </a:p>
          <a:p>
            <a:r>
              <a:rPr lang="en-US" altLang="en-US" baseline="0" dirty="0"/>
              <a:t>Encourage participants to attend all of the classes in the diabetes series first, as the classes may answer all of their questions.</a:t>
            </a:r>
          </a:p>
          <a:p>
            <a:r>
              <a:rPr lang="en-US" altLang="en-US" baseline="0" dirty="0"/>
              <a:t>If clients still want a 1-on-1 after attending all the classes, they now have the basic knowledge to have an effective visit with a CDE/clinician.</a:t>
            </a:r>
          </a:p>
        </p:txBody>
      </p:sp>
      <p:sp>
        <p:nvSpPr>
          <p:cNvPr id="105476" name="Slide Number Placeholder 3">
            <a:extLst>
              <a:ext uri="{FF2B5EF4-FFF2-40B4-BE49-F238E27FC236}">
                <a16:creationId xmlns:a16="http://schemas.microsoft.com/office/drawing/2014/main" id="{4101DACB-A633-44FE-961B-2D25428149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50502750-C512-4190-B37F-A29666FC6BC2}" type="slidenum">
              <a:rPr lang="en-US" altLang="en-US">
                <a:latin typeface="Calibri" panose="020F0502020204030204" pitchFamily="34" charset="0"/>
              </a:rPr>
              <a:pPr/>
              <a:t>74</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DC82E80-B0C4-4AEC-B40A-40EC7FED53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F4A068C1-8DF9-45C8-A5F6-E41965112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106500" name="Slide Number Placeholder 3">
            <a:extLst>
              <a:ext uri="{FF2B5EF4-FFF2-40B4-BE49-F238E27FC236}">
                <a16:creationId xmlns:a16="http://schemas.microsoft.com/office/drawing/2014/main" id="{3B286B07-61A0-44C4-884C-5892C20B7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FEED4D8E-A3CD-4C5A-B504-641472FA1A27}" type="slidenum">
              <a:rPr lang="en-US" altLang="en-US">
                <a:latin typeface="Calibri" panose="020F0502020204030204" pitchFamily="34" charset="0"/>
              </a:rPr>
              <a:pPr/>
              <a:t>75</a:t>
            </a:fld>
            <a:endParaRPr lang="en-US"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Evaluation:  To be completed at the end of the series (not after each class).</a:t>
            </a:r>
            <a:endParaRPr lang="en-CA" dirty="0"/>
          </a:p>
        </p:txBody>
      </p:sp>
      <p:sp>
        <p:nvSpPr>
          <p:cNvPr id="4" name="Slide Number Placeholder 3"/>
          <p:cNvSpPr>
            <a:spLocks noGrp="1"/>
          </p:cNvSpPr>
          <p:nvPr>
            <p:ph type="sldNum" sz="quarter" idx="10"/>
          </p:nvPr>
        </p:nvSpPr>
        <p:spPr/>
        <p:txBody>
          <a:bodyPr/>
          <a:lstStyle/>
          <a:p>
            <a:pPr>
              <a:defRPr/>
            </a:pPr>
            <a:fld id="{05138B72-E8BF-49D5-B070-0F0A13BA6AE7}" type="slidenum">
              <a:rPr lang="en-US" smtClean="0"/>
              <a:pPr>
                <a:defRPr/>
              </a:pPr>
              <a:t>76</a:t>
            </a:fld>
            <a:endParaRPr lang="en-US"/>
          </a:p>
        </p:txBody>
      </p:sp>
    </p:spTree>
    <p:extLst>
      <p:ext uri="{BB962C8B-B14F-4D97-AF65-F5344CB8AC3E}">
        <p14:creationId xmlns:p14="http://schemas.microsoft.com/office/powerpoint/2010/main" val="1373165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37B4D53-2356-4294-BCFA-54E80426EB8C}" type="slidenum">
              <a:rPr lang="en-US" smtClean="0"/>
              <a:t>77</a:t>
            </a:fld>
            <a:endParaRPr lang="en-US"/>
          </a:p>
        </p:txBody>
      </p:sp>
    </p:spTree>
    <p:extLst>
      <p:ext uri="{BB962C8B-B14F-4D97-AF65-F5344CB8AC3E}">
        <p14:creationId xmlns:p14="http://schemas.microsoft.com/office/powerpoint/2010/main" val="268600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4A2FD75-0933-4174-BD97-353266A6D9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17589A3E-DD13-45B4-BDD8-3798CFC133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1380" name="Slide Number Placeholder 3">
            <a:extLst>
              <a:ext uri="{FF2B5EF4-FFF2-40B4-BE49-F238E27FC236}">
                <a16:creationId xmlns:a16="http://schemas.microsoft.com/office/drawing/2014/main" id="{9869F92E-69E5-4016-B335-EECA633EBB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DF25DD7-07FF-4448-AC6C-02A53446E4F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958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6D5005F4-DBB8-4C73-BA7E-C28E472B40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02BF819A-FC31-4F26-BFB0-296AF73FBB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 will hear the word “glucose” often when we talk about diabetes.  Glucose is a type of sugar, and it is also the main source of energy that is used by the body.</a:t>
            </a:r>
          </a:p>
          <a:p>
            <a:endParaRPr lang="en-US" altLang="en-US" dirty="0"/>
          </a:p>
          <a:p>
            <a:r>
              <a:rPr lang="en-US" altLang="en-US" dirty="0"/>
              <a:t>When we eat, our body digests food into its basic nutrients.  The main nutrient found in carbohydrate foods is glucose.  In our next class, we will discuss what foods contain carbohydrates.  For now, just know that “carbohydrate” or “glucose” equals “sugar”.</a:t>
            </a:r>
          </a:p>
        </p:txBody>
      </p:sp>
      <p:sp>
        <p:nvSpPr>
          <p:cNvPr id="87044" name="Slide Number Placeholder 3">
            <a:extLst>
              <a:ext uri="{FF2B5EF4-FFF2-40B4-BE49-F238E27FC236}">
                <a16:creationId xmlns:a16="http://schemas.microsoft.com/office/drawing/2014/main" id="{0DA0F438-F2BD-4C6F-8414-639F9B1AE3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AEBBF8-5CF6-4C27-910F-51857E8DAB7A}" type="slidenum">
              <a:rPr lang="en-US" altLang="en-US"/>
              <a:pPr>
                <a:spcBef>
                  <a:spcPct val="0"/>
                </a:spcBef>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3275FF39-7A8B-49EB-B665-C56748B31A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7A4C8CED-08D1-46A2-AD07-CAE1680F57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a:extLst>
              <a:ext uri="{FF2B5EF4-FFF2-40B4-BE49-F238E27FC236}">
                <a16:creationId xmlns:a16="http://schemas.microsoft.com/office/drawing/2014/main" id="{5E744ECB-E653-4932-95C1-A233E2265C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101B0D-2E21-4332-A57E-454562C1D19A}" type="slidenum">
              <a:rPr lang="en-US" altLang="en-US"/>
              <a:pPr>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DFACBCF-20E5-4B69-9292-8F04BB8555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4EEB771-5D45-4D88-A367-4CE597F51B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9092" name="Slide Number Placeholder 3">
            <a:extLst>
              <a:ext uri="{FF2B5EF4-FFF2-40B4-BE49-F238E27FC236}">
                <a16:creationId xmlns:a16="http://schemas.microsoft.com/office/drawing/2014/main" id="{3F35B982-3FED-4239-A04A-B65E6637C3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468E16-FB29-4866-B58C-492A4E41176C}" type="slidenum">
              <a:rPr lang="en-US" altLang="en-US"/>
              <a:pPr>
                <a:spcBef>
                  <a:spcPct val="0"/>
                </a:spcBef>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2314324"/>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765324"/>
            <a:ext cx="8245162" cy="1106260"/>
          </a:xfrm>
          <a:effectLst/>
        </p:spPr>
        <p:txBody>
          <a:bodyPr anchor="b">
            <a:normAutofit/>
          </a:bodyPr>
          <a:lstStyle>
            <a:lvl1pPr>
              <a:defRPr sz="2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35895" y="1871586"/>
            <a:ext cx="8245160" cy="442741"/>
          </a:xfr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04463" y="4467105"/>
            <a:ext cx="2133600" cy="273844"/>
          </a:xfrm>
        </p:spPr>
        <p:txBody>
          <a:bodyPr/>
          <a:lstStyle>
            <a:lvl1pPr>
              <a:defRPr>
                <a:solidFill>
                  <a:schemeClr val="accent1">
                    <a:lumMod val="75000"/>
                    <a:lumOff val="25000"/>
                  </a:schemeClr>
                </a:solidFill>
              </a:defRPr>
            </a:lvl1pPr>
          </a:lstStyle>
          <a:p>
            <a:pPr defTabSz="342900"/>
            <a:fld id="{B61BEF0D-F0BB-DE4B-95CE-6DB70DBA9567}" type="datetimeFigureOut">
              <a:rPr lang="en-US" smtClean="0">
                <a:solidFill>
                  <a:srgbClr val="366658">
                    <a:lumMod val="75000"/>
                    <a:lumOff val="25000"/>
                  </a:srgbClr>
                </a:solidFill>
              </a:rPr>
              <a:pPr defTabSz="342900"/>
              <a:t>10/17/2021</a:t>
            </a:fld>
            <a:endParaRPr lang="en-US">
              <a:solidFill>
                <a:srgbClr val="366658">
                  <a:lumMod val="75000"/>
                  <a:lumOff val="25000"/>
                </a:srgbClr>
              </a:solidFill>
            </a:endParaRPr>
          </a:p>
        </p:txBody>
      </p:sp>
      <p:sp>
        <p:nvSpPr>
          <p:cNvPr id="5" name="Footer Placeholder 4"/>
          <p:cNvSpPr>
            <a:spLocks noGrp="1"/>
          </p:cNvSpPr>
          <p:nvPr>
            <p:ph type="ftr" sz="quarter" idx="11"/>
          </p:nvPr>
        </p:nvSpPr>
        <p:spPr>
          <a:xfrm>
            <a:off x="435895" y="4463860"/>
            <a:ext cx="5187908" cy="273844"/>
          </a:xfrm>
        </p:spPr>
        <p:txBody>
          <a:bodyPr/>
          <a:lstStyle>
            <a:lvl1pPr>
              <a:defRPr>
                <a:solidFill>
                  <a:schemeClr val="accent1">
                    <a:lumMod val="75000"/>
                    <a:lumOff val="25000"/>
                  </a:schemeClr>
                </a:solidFill>
              </a:defRPr>
            </a:lvl1pPr>
          </a:lstStyle>
          <a:p>
            <a:pPr defTabSz="342900"/>
            <a:endParaRPr lang="en-US">
              <a:solidFill>
                <a:srgbClr val="366658">
                  <a:lumMod val="75000"/>
                  <a:lumOff val="25000"/>
                </a:srgbClr>
              </a:solidFill>
            </a:endParaRPr>
          </a:p>
        </p:txBody>
      </p:sp>
      <p:sp>
        <p:nvSpPr>
          <p:cNvPr id="6" name="Slide Number Placeholder 5"/>
          <p:cNvSpPr>
            <a:spLocks noGrp="1"/>
          </p:cNvSpPr>
          <p:nvPr>
            <p:ph type="sldNum" sz="quarter" idx="12"/>
          </p:nvPr>
        </p:nvSpPr>
        <p:spPr>
          <a:xfrm>
            <a:off x="7918725" y="4467105"/>
            <a:ext cx="762330" cy="273844"/>
          </a:xfrm>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a:t>
            </a:fld>
            <a:endParaRPr lang="en-US">
              <a:solidFill>
                <a:srgbClr val="366658">
                  <a:lumMod val="75000"/>
                  <a:lumOff val="25000"/>
                </a:srgbClr>
              </a:solidFill>
            </a:endParaRPr>
          </a:p>
        </p:txBody>
      </p:sp>
    </p:spTree>
    <p:extLst>
      <p:ext uri="{BB962C8B-B14F-4D97-AF65-F5344CB8AC3E}">
        <p14:creationId xmlns:p14="http://schemas.microsoft.com/office/powerpoint/2010/main" val="82618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526617"/>
            <a:ext cx="8272212" cy="76035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5" name="Footer Placeholder 4"/>
          <p:cNvSpPr>
            <a:spLocks noGrp="1"/>
          </p:cNvSpPr>
          <p:nvPr>
            <p:ph type="ftr" sz="quarter" idx="11"/>
          </p:nvPr>
        </p:nvSpPr>
        <p:spPr/>
        <p:txBody>
          <a:bodyPr/>
          <a:lstStyle/>
          <a:p>
            <a:pPr defTabSz="342900"/>
            <a:endParaRPr lang="en-US">
              <a:solidFill>
                <a:srgbClr val="8CB64A"/>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30033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2" y="449794"/>
            <a:ext cx="2180113" cy="4362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2" y="506796"/>
            <a:ext cx="1503123" cy="38873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1194" y="506796"/>
            <a:ext cx="5922209" cy="388730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45256" y="4467105"/>
            <a:ext cx="996106" cy="273844"/>
          </a:xfrm>
        </p:spPr>
        <p:txBody>
          <a:bodyPr/>
          <a:lstStyle>
            <a:lvl1pPr>
              <a:defRPr>
                <a:solidFill>
                  <a:schemeClr val="accent1">
                    <a:lumMod val="75000"/>
                    <a:lumOff val="25000"/>
                  </a:schemeClr>
                </a:solidFill>
              </a:defRPr>
            </a:lvl1pPr>
          </a:lstStyle>
          <a:p>
            <a:pPr defTabSz="342900"/>
            <a:fld id="{B61BEF0D-F0BB-DE4B-95CE-6DB70DBA9567}" type="datetimeFigureOut">
              <a:rPr lang="en-US" smtClean="0">
                <a:solidFill>
                  <a:srgbClr val="366658">
                    <a:lumMod val="75000"/>
                    <a:lumOff val="25000"/>
                  </a:srgbClr>
                </a:solidFill>
              </a:rPr>
              <a:pPr defTabSz="342900"/>
              <a:t>10/17/2021</a:t>
            </a:fld>
            <a:endParaRPr lang="en-US">
              <a:solidFill>
                <a:srgbClr val="366658">
                  <a:lumMod val="75000"/>
                  <a:lumOff val="25000"/>
                </a:srgbClr>
              </a:solidFill>
            </a:endParaRPr>
          </a:p>
        </p:txBody>
      </p:sp>
      <p:sp>
        <p:nvSpPr>
          <p:cNvPr id="5" name="Footer Placeholder 4"/>
          <p:cNvSpPr>
            <a:spLocks noGrp="1"/>
          </p:cNvSpPr>
          <p:nvPr>
            <p:ph type="ftr" sz="quarter" idx="11"/>
          </p:nvPr>
        </p:nvSpPr>
        <p:spPr>
          <a:xfrm>
            <a:off x="581194" y="4463860"/>
            <a:ext cx="5922209" cy="273844"/>
          </a:xfrm>
        </p:spPr>
        <p:txBody>
          <a:bodyPr/>
          <a:lstStyle/>
          <a:p>
            <a:pPr defTabSz="342900"/>
            <a:endParaRPr lang="en-US">
              <a:solidFill>
                <a:srgbClr val="8CB64A"/>
              </a:solidFill>
            </a:endParaRPr>
          </a:p>
        </p:txBody>
      </p:sp>
      <p:sp>
        <p:nvSpPr>
          <p:cNvPr id="6" name="Slide Number Placeholder 5"/>
          <p:cNvSpPr>
            <a:spLocks noGrp="1"/>
          </p:cNvSpPr>
          <p:nvPr>
            <p:ph type="sldNum" sz="quarter" idx="12"/>
          </p:nvPr>
        </p:nvSpPr>
        <p:spPr>
          <a:xfrm>
            <a:off x="7834963" y="4467105"/>
            <a:ext cx="873146" cy="273844"/>
          </a:xfrm>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a:t>
            </a:fld>
            <a:endParaRPr lang="en-US">
              <a:solidFill>
                <a:srgbClr val="366658">
                  <a:lumMod val="75000"/>
                  <a:lumOff val="25000"/>
                </a:srgbClr>
              </a:solidFill>
            </a:endParaRPr>
          </a:p>
        </p:txBody>
      </p:sp>
    </p:spTree>
    <p:extLst>
      <p:ext uri="{BB962C8B-B14F-4D97-AF65-F5344CB8AC3E}">
        <p14:creationId xmlns:p14="http://schemas.microsoft.com/office/powerpoint/2010/main" val="289293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3" y="2314324"/>
            <a:ext cx="8240108"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4" y="742950"/>
            <a:ext cx="7989752" cy="1128633"/>
          </a:xfrm>
          <a:effectLst/>
        </p:spPr>
        <p:txBody>
          <a:bodyPr anchor="b">
            <a:normAutofit/>
          </a:bodyPr>
          <a:lstStyle>
            <a:lvl1pPr>
              <a:defRPr sz="2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1871586"/>
            <a:ext cx="7989752" cy="442741"/>
          </a:xfr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defTabSz="342900"/>
            <a:fld id="{B61BEF0D-F0BB-DE4B-95CE-6DB70DBA9567}" type="datetimeFigureOut">
              <a:rPr lang="en-US" smtClean="0">
                <a:solidFill>
                  <a:srgbClr val="366658">
                    <a:lumMod val="75000"/>
                    <a:lumOff val="25000"/>
                  </a:srgbClr>
                </a:solidFill>
              </a:rPr>
              <a:pPr defTabSz="342900"/>
              <a:t>10/17/2021</a:t>
            </a:fld>
            <a:endParaRPr lang="en-US">
              <a:solidFill>
                <a:srgbClr val="366658">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defTabSz="342900"/>
            <a:endParaRPr lang="en-US">
              <a:solidFill>
                <a:srgbClr val="366658">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a:t>
            </a:fld>
            <a:endParaRPr lang="en-US">
              <a:solidFill>
                <a:srgbClr val="366658">
                  <a:lumMod val="75000"/>
                  <a:lumOff val="25000"/>
                </a:srgbClr>
              </a:solidFill>
            </a:endParaRPr>
          </a:p>
        </p:txBody>
      </p:sp>
    </p:spTree>
    <p:extLst>
      <p:ext uri="{BB962C8B-B14F-4D97-AF65-F5344CB8AC3E}">
        <p14:creationId xmlns:p14="http://schemas.microsoft.com/office/powerpoint/2010/main" val="40452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4" y="449796"/>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194" y="1671005"/>
            <a:ext cx="7989752" cy="2723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5" name="Footer Placeholder 4"/>
          <p:cNvSpPr>
            <a:spLocks noGrp="1"/>
          </p:cNvSpPr>
          <p:nvPr>
            <p:ph type="ftr" sz="quarter" idx="11"/>
          </p:nvPr>
        </p:nvSpPr>
        <p:spPr/>
        <p:txBody>
          <a:bodyPr/>
          <a:lstStyle/>
          <a:p>
            <a:pPr defTabSz="342900"/>
            <a:endParaRPr lang="en-US">
              <a:solidFill>
                <a:srgbClr val="8CB64A"/>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1561317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8" y="3856483"/>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2277430"/>
            <a:ext cx="7989751" cy="1128633"/>
          </a:xfrm>
        </p:spPr>
        <p:txBody>
          <a:bodyPr anchor="b">
            <a:normAutofit/>
          </a:bodyPr>
          <a:lstStyle>
            <a:lvl1pPr algn="l">
              <a:defRPr sz="27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5" y="3406063"/>
            <a:ext cx="7989751" cy="450417"/>
          </a:xfrm>
        </p:spPr>
        <p:txBody>
          <a:bodyPr anchor="t">
            <a:normAutofit/>
          </a:bodyPr>
          <a:lstStyle>
            <a:lvl1pPr marL="0" indent="0" algn="l">
              <a:buNone/>
              <a:defRPr sz="1350" cap="all">
                <a:solidFill>
                  <a:schemeClr val="accent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defTabSz="342900"/>
            <a:fld id="{B61BEF0D-F0BB-DE4B-95CE-6DB70DBA9567}" type="datetimeFigureOut">
              <a:rPr lang="en-US" smtClean="0">
                <a:solidFill>
                  <a:srgbClr val="366658">
                    <a:lumMod val="75000"/>
                    <a:lumOff val="25000"/>
                  </a:srgbClr>
                </a:solidFill>
              </a:rPr>
              <a:pPr defTabSz="342900"/>
              <a:t>10/17/2021</a:t>
            </a:fld>
            <a:endParaRPr lang="en-US">
              <a:solidFill>
                <a:srgbClr val="366658">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defTabSz="342900"/>
            <a:endParaRPr lang="en-US">
              <a:solidFill>
                <a:srgbClr val="366658">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a:t>
            </a:fld>
            <a:endParaRPr lang="en-US">
              <a:solidFill>
                <a:srgbClr val="366658">
                  <a:lumMod val="75000"/>
                  <a:lumOff val="25000"/>
                </a:srgbClr>
              </a:solidFill>
            </a:endParaRPr>
          </a:p>
        </p:txBody>
      </p:sp>
    </p:spTree>
    <p:extLst>
      <p:ext uri="{BB962C8B-B14F-4D97-AF65-F5344CB8AC3E}">
        <p14:creationId xmlns:p14="http://schemas.microsoft.com/office/powerpoint/2010/main" val="1520561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4" y="449796"/>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194" y="1671004"/>
            <a:ext cx="3899527"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2" y="1671004"/>
            <a:ext cx="3907662"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6" name="Footer Placeholder 5"/>
          <p:cNvSpPr>
            <a:spLocks noGrp="1"/>
          </p:cNvSpPr>
          <p:nvPr>
            <p:ph type="ftr" sz="quarter" idx="11"/>
          </p:nvPr>
        </p:nvSpPr>
        <p:spPr/>
        <p:txBody>
          <a:bodyPr/>
          <a:lstStyle/>
          <a:p>
            <a:pPr defTabSz="342900"/>
            <a:endParaRPr lang="en-US">
              <a:solidFill>
                <a:srgbClr val="8CB64A"/>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2379392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4" y="449796"/>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7220" y="1671002"/>
            <a:ext cx="3593500" cy="432197"/>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581194" y="2194541"/>
            <a:ext cx="3899527"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9309" y="1671002"/>
            <a:ext cx="3601635" cy="432197"/>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194541"/>
            <a:ext cx="3907662"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8" name="Footer Placeholder 7"/>
          <p:cNvSpPr>
            <a:spLocks noGrp="1"/>
          </p:cNvSpPr>
          <p:nvPr>
            <p:ph type="ftr" sz="quarter" idx="11"/>
          </p:nvPr>
        </p:nvSpPr>
        <p:spPr/>
        <p:txBody>
          <a:bodyPr/>
          <a:lstStyle/>
          <a:p>
            <a:pPr defTabSz="342900"/>
            <a:endParaRPr lang="en-US">
              <a:solidFill>
                <a:srgbClr val="8CB64A"/>
              </a:solidFill>
            </a:endParaRPr>
          </a:p>
        </p:txBody>
      </p:sp>
      <p:sp>
        <p:nvSpPr>
          <p:cNvPr id="9" name="Slide Number Placeholder 8"/>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232796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4" y="449796"/>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4" name="Footer Placeholder 3"/>
          <p:cNvSpPr>
            <a:spLocks noGrp="1"/>
          </p:cNvSpPr>
          <p:nvPr>
            <p:ph type="ftr" sz="quarter" idx="11"/>
          </p:nvPr>
        </p:nvSpPr>
        <p:spPr/>
        <p:txBody>
          <a:bodyPr/>
          <a:lstStyle/>
          <a:p>
            <a:pPr defTabSz="342900"/>
            <a:endParaRPr lang="en-US">
              <a:solidFill>
                <a:srgbClr val="8CB64A"/>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181014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3" name="Footer Placeholder 2"/>
          <p:cNvSpPr>
            <a:spLocks noGrp="1"/>
          </p:cNvSpPr>
          <p:nvPr>
            <p:ph type="ftr" sz="quarter" idx="11"/>
          </p:nvPr>
        </p:nvSpPr>
        <p:spPr/>
        <p:txBody>
          <a:bodyPr/>
          <a:lstStyle/>
          <a:p>
            <a:pPr defTabSz="342900"/>
            <a:endParaRPr lang="en-US">
              <a:solidFill>
                <a:srgbClr val="8CB64A"/>
              </a:solidFill>
            </a:endParaRPr>
          </a:p>
        </p:txBody>
      </p:sp>
      <p:sp>
        <p:nvSpPr>
          <p:cNvPr id="4" name="Slide Number Placeholder 3"/>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345448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8" y="3856480"/>
            <a:ext cx="8238707" cy="9560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4" y="3946722"/>
            <a:ext cx="3536625" cy="517136"/>
          </a:xfrm>
        </p:spPr>
        <p:txBody>
          <a:bodyPr anchor="ctr"/>
          <a:lstStyle>
            <a:lvl1pPr algn="l">
              <a:defRPr sz="15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6399" y="450900"/>
            <a:ext cx="8240400" cy="31536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619" y="3946724"/>
            <a:ext cx="4265327" cy="517136"/>
          </a:xfrm>
        </p:spPr>
        <p:txBody>
          <a:bodyPr anchor="ctr">
            <a:normAutofit/>
          </a:bodyPr>
          <a:lstStyle>
            <a:lvl1pPr marL="0" indent="0" algn="r">
              <a:buNone/>
              <a:defRPr sz="825">
                <a:solidFill>
                  <a:schemeClr val="bg1"/>
                </a:solidFill>
              </a:defRPr>
            </a:lvl1pPr>
            <a:lvl2pPr marL="342892" indent="0">
              <a:buNone/>
              <a:defRPr sz="825"/>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defTabSz="342900"/>
            <a:fld id="{B61BEF0D-F0BB-DE4B-95CE-6DB70DBA9567}" type="datetimeFigureOut">
              <a:rPr lang="en-US" smtClean="0">
                <a:solidFill>
                  <a:srgbClr val="366658">
                    <a:lumMod val="75000"/>
                    <a:lumOff val="25000"/>
                  </a:srgbClr>
                </a:solidFill>
              </a:rPr>
              <a:pPr defTabSz="342900"/>
              <a:t>10/17/2021</a:t>
            </a:fld>
            <a:endParaRPr lang="en-US">
              <a:solidFill>
                <a:srgbClr val="366658">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defTabSz="342900"/>
            <a:endParaRPr lang="en-US">
              <a:solidFill>
                <a:srgbClr val="366658">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a:t>
            </a:fld>
            <a:endParaRPr lang="en-US">
              <a:solidFill>
                <a:srgbClr val="366658">
                  <a:lumMod val="75000"/>
                  <a:lumOff val="25000"/>
                </a:srgbClr>
              </a:solidFill>
            </a:endParaRPr>
          </a:p>
        </p:txBody>
      </p:sp>
    </p:spTree>
    <p:extLst>
      <p:ext uri="{BB962C8B-B14F-4D97-AF65-F5344CB8AC3E}">
        <p14:creationId xmlns:p14="http://schemas.microsoft.com/office/powerpoint/2010/main" val="204415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normAutofit/>
          </a:bodyPr>
          <a:lstStyle>
            <a:lvl1pPr>
              <a:defRPr sz="3300"/>
            </a:lvl1pPr>
          </a:lstStyle>
          <a:p>
            <a:r>
              <a:rPr lang="en-US"/>
              <a:t>Click to edit Master title style</a:t>
            </a:r>
          </a:p>
        </p:txBody>
      </p:sp>
      <p:sp>
        <p:nvSpPr>
          <p:cNvPr id="3" name="Content Placeholder 2"/>
          <p:cNvSpPr>
            <a:spLocks noGrp="1"/>
          </p:cNvSpPr>
          <p:nvPr>
            <p:ph idx="1"/>
          </p:nvPr>
        </p:nvSpPr>
        <p:spPr>
          <a:xfrm>
            <a:off x="435896" y="1418590"/>
            <a:ext cx="8272211" cy="33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5" name="Footer Placeholder 4"/>
          <p:cNvSpPr>
            <a:spLocks noGrp="1"/>
          </p:cNvSpPr>
          <p:nvPr>
            <p:ph type="ftr" sz="quarter" idx="11"/>
          </p:nvPr>
        </p:nvSpPr>
        <p:spPr/>
        <p:txBody>
          <a:bodyPr/>
          <a:lstStyle/>
          <a:p>
            <a:pPr defTabSz="342900"/>
            <a:endParaRPr lang="en-US">
              <a:solidFill>
                <a:srgbClr val="8CB64A"/>
              </a:solidFill>
            </a:endParaRPr>
          </a:p>
        </p:txBody>
      </p:sp>
      <p:sp>
        <p:nvSpPr>
          <p:cNvPr id="6" name="Slide Number Placeholder 5"/>
          <p:cNvSpPr>
            <a:spLocks noGrp="1"/>
          </p:cNvSpPr>
          <p:nvPr>
            <p:ph type="sldNum" sz="quarter" idx="12"/>
          </p:nvPr>
        </p:nvSpPr>
        <p:spPr>
          <a:xfrm>
            <a:off x="7918726" y="4467105"/>
            <a:ext cx="789381" cy="273844"/>
          </a:xfrm>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1880431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4" y="3520042"/>
            <a:ext cx="7989752" cy="425054"/>
          </a:xfrm>
        </p:spPr>
        <p:txBody>
          <a:bodyPr anchor="b">
            <a:normAutofit/>
          </a:bodyPr>
          <a:lstStyle>
            <a:lvl1pPr algn="l">
              <a:defRPr sz="18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8095" y="449794"/>
            <a:ext cx="8238706" cy="2667939"/>
          </a:xfrm>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endParaRPr lang="en-US"/>
          </a:p>
        </p:txBody>
      </p:sp>
      <p:sp>
        <p:nvSpPr>
          <p:cNvPr id="4" name="Text Placeholder 3"/>
          <p:cNvSpPr>
            <a:spLocks noGrp="1"/>
          </p:cNvSpPr>
          <p:nvPr>
            <p:ph type="body" sz="half" idx="2"/>
          </p:nvPr>
        </p:nvSpPr>
        <p:spPr>
          <a:xfrm>
            <a:off x="581194" y="3945097"/>
            <a:ext cx="7989752" cy="449003"/>
          </a:xfrm>
        </p:spPr>
        <p:txBody>
          <a:bodyPr>
            <a:normAutofit/>
          </a:bodyPr>
          <a:lstStyle>
            <a:lvl1pPr marL="0" indent="0">
              <a:buNone/>
              <a:defRPr sz="9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6" name="Footer Placeholder 5"/>
          <p:cNvSpPr>
            <a:spLocks noGrp="1"/>
          </p:cNvSpPr>
          <p:nvPr>
            <p:ph type="ftr" sz="quarter" idx="11"/>
          </p:nvPr>
        </p:nvSpPr>
        <p:spPr/>
        <p:txBody>
          <a:bodyPr/>
          <a:lstStyle/>
          <a:p>
            <a:pPr defTabSz="342900"/>
            <a:endParaRPr lang="en-US">
              <a:solidFill>
                <a:srgbClr val="8CB64A"/>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1268785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4" y="449796"/>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5" name="Footer Placeholder 4"/>
          <p:cNvSpPr>
            <a:spLocks noGrp="1"/>
          </p:cNvSpPr>
          <p:nvPr>
            <p:ph type="ftr" sz="quarter" idx="11"/>
          </p:nvPr>
        </p:nvSpPr>
        <p:spPr/>
        <p:txBody>
          <a:bodyPr/>
          <a:lstStyle/>
          <a:p>
            <a:pPr defTabSz="342900"/>
            <a:endParaRPr lang="en-US">
              <a:solidFill>
                <a:srgbClr val="8CB64A"/>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1332380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2" y="449794"/>
            <a:ext cx="2057399" cy="4362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2" y="506796"/>
            <a:ext cx="1503123" cy="38873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1194" y="506796"/>
            <a:ext cx="5922209" cy="388730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45255" y="4467105"/>
            <a:ext cx="947672" cy="273844"/>
          </a:xfrm>
        </p:spPr>
        <p:txBody>
          <a:bodyPr/>
          <a:lstStyle>
            <a:lvl1pPr>
              <a:defRPr>
                <a:solidFill>
                  <a:schemeClr val="accent1">
                    <a:lumMod val="75000"/>
                    <a:lumOff val="25000"/>
                  </a:schemeClr>
                </a:solidFill>
              </a:defRPr>
            </a:lvl1pPr>
          </a:lstStyle>
          <a:p>
            <a:pPr defTabSz="342900"/>
            <a:fld id="{B61BEF0D-F0BB-DE4B-95CE-6DB70DBA9567}" type="datetimeFigureOut">
              <a:rPr lang="en-US" smtClean="0">
                <a:solidFill>
                  <a:srgbClr val="366658">
                    <a:lumMod val="75000"/>
                    <a:lumOff val="25000"/>
                  </a:srgbClr>
                </a:solidFill>
              </a:rPr>
              <a:pPr defTabSz="342900"/>
              <a:t>10/17/2021</a:t>
            </a:fld>
            <a:endParaRPr lang="en-US">
              <a:solidFill>
                <a:srgbClr val="366658">
                  <a:lumMod val="75000"/>
                  <a:lumOff val="25000"/>
                </a:srgbClr>
              </a:solidFill>
            </a:endParaRPr>
          </a:p>
        </p:txBody>
      </p:sp>
      <p:sp>
        <p:nvSpPr>
          <p:cNvPr id="5" name="Footer Placeholder 4"/>
          <p:cNvSpPr>
            <a:spLocks noGrp="1"/>
          </p:cNvSpPr>
          <p:nvPr>
            <p:ph type="ftr" sz="quarter" idx="11"/>
          </p:nvPr>
        </p:nvSpPr>
        <p:spPr>
          <a:xfrm>
            <a:off x="581194" y="4463860"/>
            <a:ext cx="5922209" cy="273844"/>
          </a:xfrm>
        </p:spPr>
        <p:txBody>
          <a:bodyPr/>
          <a:lstStyle/>
          <a:p>
            <a:pPr defTabSz="342900"/>
            <a:endParaRPr lang="en-US">
              <a:solidFill>
                <a:srgbClr val="8CB64A"/>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a:t>
            </a:fld>
            <a:endParaRPr lang="en-US">
              <a:solidFill>
                <a:srgbClr val="366658">
                  <a:lumMod val="75000"/>
                  <a:lumOff val="25000"/>
                </a:srgbClr>
              </a:solidFill>
            </a:endParaRPr>
          </a:p>
        </p:txBody>
      </p:sp>
    </p:spTree>
    <p:extLst>
      <p:ext uri="{BB962C8B-B14F-4D97-AF65-F5344CB8AC3E}">
        <p14:creationId xmlns:p14="http://schemas.microsoft.com/office/powerpoint/2010/main" val="6489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4" y="3856483"/>
            <a:ext cx="8468145"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6" y="2282935"/>
            <a:ext cx="8272211" cy="1123130"/>
          </a:xfrm>
        </p:spPr>
        <p:txBody>
          <a:bodyPr anchor="b">
            <a:normAutofit/>
          </a:bodyPr>
          <a:lstStyle>
            <a:lvl1pPr algn="l">
              <a:defRPr sz="27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435896" y="3406063"/>
            <a:ext cx="8272211" cy="450417"/>
          </a:xfrm>
        </p:spPr>
        <p:txBody>
          <a:bodyPr anchor="t">
            <a:normAutofit/>
          </a:bodyPr>
          <a:lstStyle>
            <a:lvl1pPr marL="0" indent="0" algn="l">
              <a:buNone/>
              <a:defRPr sz="1350" cap="all">
                <a:solidFill>
                  <a:schemeClr val="accent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defTabSz="342900"/>
            <a:fld id="{B61BEF0D-F0BB-DE4B-95CE-6DB70DBA9567}" type="datetimeFigureOut">
              <a:rPr lang="en-US" smtClean="0">
                <a:solidFill>
                  <a:srgbClr val="366658">
                    <a:lumMod val="75000"/>
                    <a:lumOff val="25000"/>
                  </a:srgbClr>
                </a:solidFill>
              </a:rPr>
              <a:pPr defTabSz="342900"/>
              <a:t>10/17/2021</a:t>
            </a:fld>
            <a:endParaRPr lang="en-US">
              <a:solidFill>
                <a:srgbClr val="366658">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defTabSz="342900"/>
            <a:endParaRPr lang="en-US">
              <a:solidFill>
                <a:srgbClr val="366658">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a:t>
            </a:fld>
            <a:endParaRPr lang="en-US">
              <a:solidFill>
                <a:srgbClr val="366658">
                  <a:lumMod val="75000"/>
                  <a:lumOff val="25000"/>
                </a:srgbClr>
              </a:solidFill>
            </a:endParaRPr>
          </a:p>
        </p:txBody>
      </p:sp>
    </p:spTree>
    <p:extLst>
      <p:ext uri="{BB962C8B-B14F-4D97-AF65-F5344CB8AC3E}">
        <p14:creationId xmlns:p14="http://schemas.microsoft.com/office/powerpoint/2010/main" val="297113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454918"/>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547244"/>
            <a:ext cx="8272212" cy="741249"/>
          </a:xfrm>
        </p:spPr>
        <p:txBody>
          <a:bodyPr/>
          <a:lstStyle/>
          <a:p>
            <a:r>
              <a:rPr lang="en-US"/>
              <a:t>Click to edit Master title style</a:t>
            </a:r>
          </a:p>
        </p:txBody>
      </p:sp>
      <p:sp>
        <p:nvSpPr>
          <p:cNvPr id="3" name="Content Placeholder 2"/>
          <p:cNvSpPr>
            <a:spLocks noGrp="1"/>
          </p:cNvSpPr>
          <p:nvPr>
            <p:ph sz="half" idx="1"/>
          </p:nvPr>
        </p:nvSpPr>
        <p:spPr>
          <a:xfrm>
            <a:off x="435896" y="1671004"/>
            <a:ext cx="4066793"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313" y="1671004"/>
            <a:ext cx="4066794"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6" name="Footer Placeholder 5"/>
          <p:cNvSpPr>
            <a:spLocks noGrp="1"/>
          </p:cNvSpPr>
          <p:nvPr>
            <p:ph type="ftr" sz="quarter" idx="11"/>
          </p:nvPr>
        </p:nvSpPr>
        <p:spPr/>
        <p:txBody>
          <a:bodyPr/>
          <a:lstStyle/>
          <a:p>
            <a:pPr defTabSz="342900"/>
            <a:endParaRPr lang="en-US">
              <a:solidFill>
                <a:srgbClr val="8CB64A"/>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166433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454918"/>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547244"/>
            <a:ext cx="8272212" cy="741249"/>
          </a:xfrm>
        </p:spPr>
        <p:txBody>
          <a:bodyPr/>
          <a:lstStyle/>
          <a:p>
            <a:r>
              <a:rPr lang="en-US"/>
              <a:t>Click to edit Master title style</a:t>
            </a:r>
          </a:p>
        </p:txBody>
      </p:sp>
      <p:sp>
        <p:nvSpPr>
          <p:cNvPr id="3" name="Text Placeholder 2"/>
          <p:cNvSpPr>
            <a:spLocks noGrp="1"/>
          </p:cNvSpPr>
          <p:nvPr>
            <p:ph type="body" idx="1"/>
          </p:nvPr>
        </p:nvSpPr>
        <p:spPr>
          <a:xfrm>
            <a:off x="665416" y="1688171"/>
            <a:ext cx="3815306" cy="402004"/>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194541"/>
            <a:ext cx="4044825"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2803" y="1688171"/>
            <a:ext cx="3815305" cy="415030"/>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3" y="2194541"/>
            <a:ext cx="4044825"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8" name="Footer Placeholder 7"/>
          <p:cNvSpPr>
            <a:spLocks noGrp="1"/>
          </p:cNvSpPr>
          <p:nvPr>
            <p:ph type="ftr" sz="quarter" idx="11"/>
          </p:nvPr>
        </p:nvSpPr>
        <p:spPr/>
        <p:txBody>
          <a:bodyPr/>
          <a:lstStyle/>
          <a:p>
            <a:pPr defTabSz="342900"/>
            <a:endParaRPr lang="en-US">
              <a:solidFill>
                <a:srgbClr val="8CB64A"/>
              </a:solidFill>
            </a:endParaRPr>
          </a:p>
        </p:txBody>
      </p:sp>
      <p:sp>
        <p:nvSpPr>
          <p:cNvPr id="9" name="Slide Number Placeholder 8"/>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415789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454918"/>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547244"/>
            <a:ext cx="8272212" cy="741249"/>
          </a:xfrm>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4" name="Footer Placeholder 3"/>
          <p:cNvSpPr>
            <a:spLocks noGrp="1"/>
          </p:cNvSpPr>
          <p:nvPr>
            <p:ph type="ftr" sz="quarter" idx="11"/>
          </p:nvPr>
        </p:nvSpPr>
        <p:spPr/>
        <p:txBody>
          <a:bodyPr/>
          <a:lstStyle/>
          <a:p>
            <a:pPr defTabSz="342900"/>
            <a:endParaRPr lang="en-US">
              <a:solidFill>
                <a:srgbClr val="8CB64A"/>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332802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3" name="Footer Placeholder 2"/>
          <p:cNvSpPr>
            <a:spLocks noGrp="1"/>
          </p:cNvSpPr>
          <p:nvPr>
            <p:ph type="ftr" sz="quarter" idx="11"/>
          </p:nvPr>
        </p:nvSpPr>
        <p:spPr/>
        <p:txBody>
          <a:bodyPr/>
          <a:lstStyle/>
          <a:p>
            <a:pPr defTabSz="342900"/>
            <a:endParaRPr lang="en-US">
              <a:solidFill>
                <a:srgbClr val="8CB64A"/>
              </a:solidFill>
            </a:endParaRPr>
          </a:p>
        </p:txBody>
      </p:sp>
      <p:sp>
        <p:nvSpPr>
          <p:cNvPr id="4" name="Slide Number Placeholder 3"/>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119621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3856480"/>
            <a:ext cx="8473650" cy="9560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3946722"/>
            <a:ext cx="3682084" cy="517136"/>
          </a:xfrm>
        </p:spPr>
        <p:txBody>
          <a:bodyPr anchor="ctr"/>
          <a:lstStyle>
            <a:lvl1pPr algn="l">
              <a:defRPr sz="15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335862" y="450900"/>
            <a:ext cx="8469630" cy="31536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619" y="3946724"/>
            <a:ext cx="4402490" cy="517136"/>
          </a:xfrm>
        </p:spPr>
        <p:txBody>
          <a:bodyPr anchor="ctr">
            <a:normAutofit/>
          </a:bodyPr>
          <a:lstStyle>
            <a:lvl1pPr marL="0" indent="0" algn="r">
              <a:buNone/>
              <a:defRPr sz="825">
                <a:solidFill>
                  <a:schemeClr val="bg1"/>
                </a:solidFill>
              </a:defRPr>
            </a:lvl1pPr>
            <a:lvl2pPr marL="342892" indent="0">
              <a:buNone/>
              <a:defRPr sz="825"/>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defTabSz="342900"/>
            <a:fld id="{B61BEF0D-F0BB-DE4B-95CE-6DB70DBA9567}" type="datetimeFigureOut">
              <a:rPr lang="en-US" smtClean="0">
                <a:solidFill>
                  <a:srgbClr val="366658">
                    <a:lumMod val="75000"/>
                    <a:lumOff val="25000"/>
                  </a:srgbClr>
                </a:solidFill>
              </a:rPr>
              <a:pPr defTabSz="342900"/>
              <a:t>10/17/2021</a:t>
            </a:fld>
            <a:endParaRPr lang="en-US">
              <a:solidFill>
                <a:srgbClr val="366658">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defTabSz="342900"/>
            <a:endParaRPr lang="en-US">
              <a:solidFill>
                <a:srgbClr val="366658">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defTabSz="342900"/>
            <a:fld id="{D57F1E4F-1CFF-5643-939E-217C01CDF565}" type="slidenum">
              <a:rPr lang="en-US" smtClean="0">
                <a:solidFill>
                  <a:srgbClr val="366658">
                    <a:lumMod val="75000"/>
                    <a:lumOff val="25000"/>
                  </a:srgbClr>
                </a:solidFill>
              </a:rPr>
              <a:pPr defTabSz="342900"/>
              <a:t>‹#›</a:t>
            </a:fld>
            <a:endParaRPr lang="en-US">
              <a:solidFill>
                <a:srgbClr val="366658">
                  <a:lumMod val="75000"/>
                  <a:lumOff val="25000"/>
                </a:srgbClr>
              </a:solidFill>
            </a:endParaRPr>
          </a:p>
        </p:txBody>
      </p:sp>
    </p:spTree>
    <p:extLst>
      <p:ext uri="{BB962C8B-B14F-4D97-AF65-F5344CB8AC3E}">
        <p14:creationId xmlns:p14="http://schemas.microsoft.com/office/powerpoint/2010/main" val="280469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3520042"/>
            <a:ext cx="8272212" cy="425054"/>
          </a:xfrm>
        </p:spPr>
        <p:txBody>
          <a:bodyPr anchor="b">
            <a:normAutofit/>
          </a:bodyPr>
          <a:lstStyle>
            <a:lvl1pPr algn="l">
              <a:defRPr sz="18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335863" y="449794"/>
            <a:ext cx="8468144" cy="2667939"/>
          </a:xfrm>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p>
        </p:txBody>
      </p:sp>
      <p:sp>
        <p:nvSpPr>
          <p:cNvPr id="4" name="Text Placeholder 3"/>
          <p:cNvSpPr>
            <a:spLocks noGrp="1"/>
          </p:cNvSpPr>
          <p:nvPr>
            <p:ph type="body" sz="half" idx="2"/>
          </p:nvPr>
        </p:nvSpPr>
        <p:spPr>
          <a:xfrm>
            <a:off x="435895" y="3945097"/>
            <a:ext cx="8272213" cy="449003"/>
          </a:xfrm>
        </p:spPr>
        <p:txBody>
          <a:bodyPr>
            <a:normAutofit/>
          </a:bodyPr>
          <a:lstStyle>
            <a:lvl1pPr marL="0" indent="0">
              <a:buNone/>
              <a:defRPr sz="9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6" name="Footer Placeholder 5"/>
          <p:cNvSpPr>
            <a:spLocks noGrp="1"/>
          </p:cNvSpPr>
          <p:nvPr>
            <p:ph type="ftr" sz="quarter" idx="11"/>
          </p:nvPr>
        </p:nvSpPr>
        <p:spPr/>
        <p:txBody>
          <a:bodyPr/>
          <a:lstStyle/>
          <a:p>
            <a:pPr defTabSz="342900"/>
            <a:endParaRPr lang="en-US">
              <a:solidFill>
                <a:srgbClr val="8CB64A"/>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Tree>
    <p:extLst>
      <p:ext uri="{BB962C8B-B14F-4D97-AF65-F5344CB8AC3E}">
        <p14:creationId xmlns:p14="http://schemas.microsoft.com/office/powerpoint/2010/main" val="299418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528843"/>
            <a:ext cx="8272212" cy="89216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35894" y="1752002"/>
            <a:ext cx="8272212" cy="2642096"/>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04465" y="4467105"/>
            <a:ext cx="2133599" cy="273844"/>
          </a:xfrm>
          <a:prstGeom prst="rect">
            <a:avLst/>
          </a:prstGeom>
        </p:spPr>
        <p:txBody>
          <a:bodyPr vert="horz" lIns="91440" tIns="45720" rIns="91440" bIns="45720" rtlCol="0" anchor="ctr"/>
          <a:lstStyle>
            <a:lvl1pPr algn="r">
              <a:defRPr sz="675">
                <a:solidFill>
                  <a:schemeClr val="accent2"/>
                </a:solidFill>
              </a:defRPr>
            </a:lvl1p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5" name="Footer Placeholder 4"/>
          <p:cNvSpPr>
            <a:spLocks noGrp="1"/>
          </p:cNvSpPr>
          <p:nvPr>
            <p:ph type="ftr" sz="quarter" idx="3"/>
          </p:nvPr>
        </p:nvSpPr>
        <p:spPr>
          <a:xfrm>
            <a:off x="435895" y="4463860"/>
            <a:ext cx="5187908" cy="273844"/>
          </a:xfrm>
          <a:prstGeom prst="rect">
            <a:avLst/>
          </a:prstGeom>
        </p:spPr>
        <p:txBody>
          <a:bodyPr vert="horz" lIns="91440" tIns="45720" rIns="91440" bIns="45720" rtlCol="0" anchor="ctr"/>
          <a:lstStyle>
            <a:lvl1pPr algn="l">
              <a:defRPr sz="675" cap="all">
                <a:solidFill>
                  <a:schemeClr val="accent2"/>
                </a:solidFill>
              </a:defRPr>
            </a:lvl1pPr>
          </a:lstStyle>
          <a:p>
            <a:pPr defTabSz="342900"/>
            <a:endParaRPr lang="en-US">
              <a:solidFill>
                <a:srgbClr val="8CB64A"/>
              </a:solidFill>
            </a:endParaRPr>
          </a:p>
        </p:txBody>
      </p:sp>
      <p:sp>
        <p:nvSpPr>
          <p:cNvPr id="6" name="Slide Number Placeholder 5"/>
          <p:cNvSpPr>
            <a:spLocks noGrp="1"/>
          </p:cNvSpPr>
          <p:nvPr>
            <p:ph type="sldNum" sz="quarter" idx="4"/>
          </p:nvPr>
        </p:nvSpPr>
        <p:spPr>
          <a:xfrm>
            <a:off x="7918726" y="4467105"/>
            <a:ext cx="789383" cy="273844"/>
          </a:xfrm>
          <a:prstGeom prst="rect">
            <a:avLst/>
          </a:prstGeom>
        </p:spPr>
        <p:txBody>
          <a:bodyPr vert="horz" lIns="91440" tIns="45720" rIns="91440" bIns="45720" rtlCol="0" anchor="ctr"/>
          <a:lstStyle>
            <a:lvl1pPr algn="r">
              <a:defRPr sz="675">
                <a:solidFill>
                  <a:schemeClr val="accent2"/>
                </a:solidFill>
              </a:defRPr>
            </a:lvl1p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
        <p:nvSpPr>
          <p:cNvPr id="9" name="Rectangle 8"/>
          <p:cNvSpPr/>
          <p:nvPr/>
        </p:nvSpPr>
        <p:spPr>
          <a:xfrm>
            <a:off x="334901" y="342900"/>
            <a:ext cx="2777490" cy="712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340232"/>
            <a:ext cx="2777490" cy="739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44836131"/>
      </p:ext>
    </p:extLst>
  </p:cSld>
  <p:clrMap bg1="lt1" tx1="dk1" bg2="lt2" tx2="dk2" accent1="accent1" accent2="accent2" accent3="accent3" accent4="accent4" accent5="accent5" accent6="accent6" hlink="hlink" folHlink="folHlink"/>
  <p:sldLayoutIdLst>
    <p:sldLayoutId id="2147484879"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Lst>
  <p:txStyles>
    <p:title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4" y="515608"/>
            <a:ext cx="7989752" cy="81249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4" y="1671002"/>
            <a:ext cx="7989752" cy="272309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5559327" y="4467105"/>
            <a:ext cx="2133600" cy="273844"/>
          </a:xfrm>
          <a:prstGeom prst="rect">
            <a:avLst/>
          </a:prstGeom>
        </p:spPr>
        <p:txBody>
          <a:bodyPr vert="horz" lIns="91440" tIns="45720" rIns="91440" bIns="45720" rtlCol="0" anchor="ctr"/>
          <a:lstStyle>
            <a:lvl1pPr algn="r">
              <a:defRPr sz="675">
                <a:solidFill>
                  <a:schemeClr val="accent2"/>
                </a:solidFill>
              </a:defRPr>
            </a:lvl1pPr>
          </a:lstStyle>
          <a:p>
            <a:pPr defTabSz="342900"/>
            <a:fld id="{B61BEF0D-F0BB-DE4B-95CE-6DB70DBA9567}" type="datetimeFigureOut">
              <a:rPr lang="en-US" smtClean="0">
                <a:solidFill>
                  <a:srgbClr val="8CB64A"/>
                </a:solidFill>
              </a:rPr>
              <a:pPr defTabSz="342900"/>
              <a:t>10/17/2021</a:t>
            </a:fld>
            <a:endParaRPr lang="en-US">
              <a:solidFill>
                <a:srgbClr val="8CB64A"/>
              </a:solidFill>
            </a:endParaRPr>
          </a:p>
        </p:txBody>
      </p:sp>
      <p:sp>
        <p:nvSpPr>
          <p:cNvPr id="5" name="Footer Placeholder 4"/>
          <p:cNvSpPr>
            <a:spLocks noGrp="1"/>
          </p:cNvSpPr>
          <p:nvPr>
            <p:ph type="ftr" sz="quarter" idx="3"/>
          </p:nvPr>
        </p:nvSpPr>
        <p:spPr>
          <a:xfrm>
            <a:off x="581194" y="4463860"/>
            <a:ext cx="4870585" cy="273844"/>
          </a:xfrm>
          <a:prstGeom prst="rect">
            <a:avLst/>
          </a:prstGeom>
        </p:spPr>
        <p:txBody>
          <a:bodyPr vert="horz" lIns="91440" tIns="45720" rIns="91440" bIns="45720" rtlCol="0" anchor="ctr"/>
          <a:lstStyle>
            <a:lvl1pPr algn="l">
              <a:defRPr sz="675" cap="all">
                <a:solidFill>
                  <a:schemeClr val="accent2"/>
                </a:solidFill>
              </a:defRPr>
            </a:lvl1pPr>
          </a:lstStyle>
          <a:p>
            <a:pPr defTabSz="342900"/>
            <a:endParaRPr lang="en-US">
              <a:solidFill>
                <a:srgbClr val="8CB64A"/>
              </a:solidFill>
            </a:endParaRPr>
          </a:p>
        </p:txBody>
      </p:sp>
      <p:sp>
        <p:nvSpPr>
          <p:cNvPr id="6" name="Slide Number Placeholder 5"/>
          <p:cNvSpPr>
            <a:spLocks noGrp="1"/>
          </p:cNvSpPr>
          <p:nvPr>
            <p:ph type="sldNum" sz="quarter" idx="4"/>
          </p:nvPr>
        </p:nvSpPr>
        <p:spPr>
          <a:xfrm>
            <a:off x="7800478" y="4467105"/>
            <a:ext cx="770468" cy="273844"/>
          </a:xfrm>
          <a:prstGeom prst="rect">
            <a:avLst/>
          </a:prstGeom>
        </p:spPr>
        <p:txBody>
          <a:bodyPr vert="horz" lIns="91440" tIns="45720" rIns="91440" bIns="45720" rtlCol="0" anchor="ctr"/>
          <a:lstStyle>
            <a:lvl1pPr algn="r">
              <a:defRPr sz="675">
                <a:solidFill>
                  <a:schemeClr val="accent2"/>
                </a:solidFill>
              </a:defRPr>
            </a:lvl1pPr>
          </a:lstStyle>
          <a:p>
            <a:pPr defTabSz="342900"/>
            <a:fld id="{D57F1E4F-1CFF-5643-939E-217C01CDF565}" type="slidenum">
              <a:rPr lang="en-US" smtClean="0">
                <a:solidFill>
                  <a:srgbClr val="8CB64A"/>
                </a:solidFill>
              </a:rPr>
              <a:pPr defTabSz="342900"/>
              <a:t>‹#›</a:t>
            </a:fld>
            <a:endParaRPr lang="en-US">
              <a:solidFill>
                <a:srgbClr val="8CB64A"/>
              </a:solidFill>
            </a:endParaRPr>
          </a:p>
        </p:txBody>
      </p:sp>
      <p:sp>
        <p:nvSpPr>
          <p:cNvPr id="9" name="Rectangle 8"/>
          <p:cNvSpPr/>
          <p:nvPr/>
        </p:nvSpPr>
        <p:spPr>
          <a:xfrm>
            <a:off x="448093" y="330994"/>
            <a:ext cx="2719909" cy="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330994"/>
            <a:ext cx="2710800" cy="81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330994"/>
            <a:ext cx="2710800" cy="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54696458"/>
      </p:ext>
    </p:extLst>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Lst>
  <p:txStyles>
    <p:title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494" indent="-229494" algn="l" defTabSz="342892" rtl="0" eaLnBrk="1" latinLnBrk="0" hangingPunct="1">
        <a:spcBef>
          <a:spcPct val="20000"/>
        </a:spcBef>
        <a:spcAft>
          <a:spcPts val="450"/>
        </a:spcAft>
        <a:buClr>
          <a:schemeClr val="accent2"/>
        </a:buClr>
        <a:buSzPct val="92000"/>
        <a:buFont typeface="Wingdings 2" charset="2"/>
        <a:buChar char=""/>
        <a:defRPr sz="135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charset="2"/>
        <a:buChar char=""/>
        <a:defRPr sz="12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charset="2"/>
        <a:buChar char=""/>
        <a:defRPr sz="105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0hc6zhcQy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47.sv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5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55.svg"/><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18" Type="http://schemas.openxmlformats.org/officeDocument/2006/relationships/image" Target="../media/image71.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5.png"/><Relationship Id="rId17" Type="http://schemas.openxmlformats.org/officeDocument/2006/relationships/image" Target="../media/image70.svg"/><Relationship Id="rId2" Type="http://schemas.openxmlformats.org/officeDocument/2006/relationships/notesSlide" Target="../notesSlides/notesSlide43.xml"/><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64.svg"/><Relationship Id="rId5" Type="http://schemas.openxmlformats.org/officeDocument/2006/relationships/diagramQuickStyle" Target="../diagrams/quickStyle3.xml"/><Relationship Id="rId15" Type="http://schemas.openxmlformats.org/officeDocument/2006/relationships/image" Target="../media/image68.svg"/><Relationship Id="rId10" Type="http://schemas.openxmlformats.org/officeDocument/2006/relationships/image" Target="../media/image63.png"/><Relationship Id="rId19" Type="http://schemas.openxmlformats.org/officeDocument/2006/relationships/image" Target="../media/image72.svg"/><Relationship Id="rId4" Type="http://schemas.openxmlformats.org/officeDocument/2006/relationships/diagramLayout" Target="../diagrams/layout3.xml"/><Relationship Id="rId9" Type="http://schemas.openxmlformats.org/officeDocument/2006/relationships/image" Target="../media/image62.svg"/><Relationship Id="rId1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diabetes.ca/"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hyperlink" Target="http://www.wrha.mb.ca/groups" TargetMode="External"/><Relationship Id="rId4" Type="http://schemas.openxmlformats.org/officeDocument/2006/relationships/hyperlink" Target="http://www.heartandstroke.ca/"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mb.lung.ca/"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hyperlink" Target="http://www.wrha.mb.ca/groups" TargetMode="External"/><Relationship Id="rId4" Type="http://schemas.openxmlformats.org/officeDocument/2006/relationships/hyperlink" Target="http://www.facebook.com/groups/ManitobaQuits"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BD53C-6356-4350-B87D-1E4A2F206CF6}"/>
              </a:ext>
            </a:extLst>
          </p:cNvPr>
          <p:cNvSpPr>
            <a:spLocks noGrp="1"/>
          </p:cNvSpPr>
          <p:nvPr>
            <p:ph type="ctrTitle"/>
          </p:nvPr>
        </p:nvSpPr>
        <p:spPr>
          <a:xfrm>
            <a:off x="130458" y="1152493"/>
            <a:ext cx="2861992" cy="2777490"/>
          </a:xfrm>
        </p:spPr>
        <p:txBody>
          <a:bodyPr anchor="ctr">
            <a:normAutofit/>
          </a:bodyPr>
          <a:lstStyle/>
          <a:p>
            <a:r>
              <a:rPr lang="en-US" sz="3200" b="1" dirty="0"/>
              <a:t>Diabetes</a:t>
            </a:r>
            <a:br>
              <a:rPr lang="en-US" sz="3200" b="1" dirty="0"/>
            </a:br>
            <a:r>
              <a:rPr lang="en-US" sz="3200" b="1" dirty="0"/>
              <a:t>essentials</a:t>
            </a:r>
          </a:p>
        </p:txBody>
      </p:sp>
      <p:sp>
        <p:nvSpPr>
          <p:cNvPr id="7" name="Rectangle 10">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0231"/>
            <a:ext cx="8474200" cy="3845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656798" y="2497283"/>
            <a:ext cx="277749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408514"/>
            <a:ext cx="8474200" cy="3845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Diabetes Awareness Month 2021 | Everyday Health">
            <a:extLst>
              <a:ext uri="{FF2B5EF4-FFF2-40B4-BE49-F238E27FC236}">
                <a16:creationId xmlns:a16="http://schemas.microsoft.com/office/drawing/2014/main" id="{73FCDEA7-D3C3-416F-B401-A1EB7FFE5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979" y="1262785"/>
            <a:ext cx="4545608" cy="2556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5" name="Rectangle 71">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726" name="Rectangle 73">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727" name="Rectangle 75">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728" name="Rectangle 77">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CEB0021-1047-436D-9786-42A6B02D36D2}"/>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fontAlgn="auto">
              <a:spcAft>
                <a:spcPts val="0"/>
              </a:spcAft>
              <a:defRPr/>
            </a:pPr>
            <a:r>
              <a:rPr lang="en-US" sz="3600" cap="none" dirty="0">
                <a:solidFill>
                  <a:schemeClr val="bg1"/>
                </a:solidFill>
              </a:rPr>
              <a:t>INSULIN</a:t>
            </a:r>
          </a:p>
        </p:txBody>
      </p:sp>
      <p:sp>
        <p:nvSpPr>
          <p:cNvPr id="30729" name="Rectangle 79">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1635372"/>
            <a:ext cx="4053480" cy="30342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4">
            <a:extLst>
              <a:ext uri="{FF2B5EF4-FFF2-40B4-BE49-F238E27FC236}">
                <a16:creationId xmlns:a16="http://schemas.microsoft.com/office/drawing/2014/main" id="{8633D08E-8F01-4466-BB73-D210EA1A7AB9}"/>
              </a:ext>
            </a:extLst>
          </p:cNvPr>
          <p:cNvPicPr>
            <a:picLocks noGrp="1" noChangeAspect="1"/>
          </p:cNvPicPr>
          <p:nvPr>
            <p:ph type="pic" idx="1"/>
          </p:nvPr>
        </p:nvPicPr>
        <p:blipFill rotWithShape="1">
          <a:blip r:embed="rId2"/>
          <a:srcRect l="2062" r="-4" b="-4"/>
          <a:stretch/>
        </p:blipFill>
        <p:spPr>
          <a:xfrm>
            <a:off x="492918" y="1770792"/>
            <a:ext cx="3721894" cy="2736914"/>
          </a:xfrm>
          <a:prstGeom prst="rect">
            <a:avLst/>
          </a:prstGeom>
        </p:spPr>
      </p:pic>
      <p:sp>
        <p:nvSpPr>
          <p:cNvPr id="30723" name="Text Placeholder 2">
            <a:extLst>
              <a:ext uri="{FF2B5EF4-FFF2-40B4-BE49-F238E27FC236}">
                <a16:creationId xmlns:a16="http://schemas.microsoft.com/office/drawing/2014/main" id="{5010FB3A-8FB5-4766-80C1-469B38F5FFB3}"/>
              </a:ext>
            </a:extLst>
          </p:cNvPr>
          <p:cNvSpPr>
            <a:spLocks noGrp="1"/>
          </p:cNvSpPr>
          <p:nvPr>
            <p:ph type="body" sz="half" idx="2"/>
          </p:nvPr>
        </p:nvSpPr>
        <p:spPr>
          <a:xfrm>
            <a:off x="4602015" y="1770792"/>
            <a:ext cx="4392147" cy="2783684"/>
          </a:xfrm>
        </p:spPr>
        <p:txBody>
          <a:bodyPr vert="horz" lIns="91440" tIns="45720" rIns="91440" bIns="45720" rtlCol="0" anchor="t">
            <a:noAutofit/>
          </a:bodyPr>
          <a:lstStyle/>
          <a:p>
            <a:pPr marL="342900" indent="-342900" defTabSz="457200">
              <a:spcAft>
                <a:spcPts val="600"/>
              </a:spcAft>
              <a:buFont typeface="Wingdings" panose="05000000000000000000" pitchFamily="2" charset="2"/>
              <a:buChar char="§"/>
              <a:defRPr/>
            </a:pPr>
            <a:r>
              <a:rPr lang="en-US" altLang="en-US" sz="3200" dirty="0">
                <a:solidFill>
                  <a:schemeClr val="tx1"/>
                </a:solidFill>
              </a:rPr>
              <a:t>Insulin </a:t>
            </a:r>
            <a:r>
              <a:rPr lang="en-US" altLang="en-US" sz="3200">
                <a:solidFill>
                  <a:schemeClr val="tx1"/>
                </a:solidFill>
              </a:rPr>
              <a:t>is like </a:t>
            </a:r>
            <a:r>
              <a:rPr lang="en-US" altLang="en-US" sz="3200" dirty="0">
                <a:solidFill>
                  <a:schemeClr val="tx1"/>
                </a:solidFill>
              </a:rPr>
              <a:t>a key</a:t>
            </a:r>
            <a:endParaRPr lang="en-US" altLang="en-US" sz="1200" dirty="0">
              <a:solidFill>
                <a:schemeClr val="tx1"/>
              </a:solidFill>
            </a:endParaRPr>
          </a:p>
          <a:p>
            <a:pPr marL="342900" indent="-342900" defTabSz="457200">
              <a:spcAft>
                <a:spcPts val="600"/>
              </a:spcAft>
              <a:buFont typeface="Wingdings" panose="05000000000000000000" pitchFamily="2" charset="2"/>
              <a:buChar char="§"/>
              <a:defRPr/>
            </a:pPr>
            <a:endParaRPr lang="en-US" altLang="en-US" sz="1200" dirty="0">
              <a:solidFill>
                <a:schemeClr val="tx1"/>
              </a:solidFill>
            </a:endParaRPr>
          </a:p>
          <a:p>
            <a:pPr marL="342900" indent="-342900" defTabSz="457200">
              <a:spcAft>
                <a:spcPts val="600"/>
              </a:spcAft>
              <a:buFont typeface="Wingdings" panose="05000000000000000000" pitchFamily="2" charset="2"/>
              <a:buChar char="§"/>
              <a:defRPr/>
            </a:pPr>
            <a:r>
              <a:rPr lang="en-US" altLang="en-US" sz="3200" dirty="0">
                <a:solidFill>
                  <a:schemeClr val="tx1"/>
                </a:solidFill>
              </a:rPr>
              <a:t>It unlocks the door to a cell to let glucose 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148A8D6-0EBB-4347-AF02-DA2A09072951}"/>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fontAlgn="auto">
              <a:spcAft>
                <a:spcPts val="0"/>
              </a:spcAft>
              <a:defRPr/>
            </a:pPr>
            <a:r>
              <a:rPr lang="en-US" sz="3600" cap="none" dirty="0">
                <a:solidFill>
                  <a:schemeClr val="bg1"/>
                </a:solidFill>
              </a:rPr>
              <a:t>UNDERSTANDING BLOOD GLUCOSE</a:t>
            </a:r>
          </a:p>
        </p:txBody>
      </p:sp>
      <p:sp>
        <p:nvSpPr>
          <p:cNvPr id="19" name="Rectangle 18">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1635372"/>
            <a:ext cx="4053480" cy="30342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4">
            <a:extLst>
              <a:ext uri="{FF2B5EF4-FFF2-40B4-BE49-F238E27FC236}">
                <a16:creationId xmlns:a16="http://schemas.microsoft.com/office/drawing/2014/main" id="{7483F03D-A508-4E8F-BC6F-6428C64C451E}"/>
              </a:ext>
            </a:extLst>
          </p:cNvPr>
          <p:cNvPicPr>
            <a:picLocks noGrp="1" noChangeAspect="1"/>
          </p:cNvPicPr>
          <p:nvPr>
            <p:ph type="pic" idx="1"/>
          </p:nvPr>
        </p:nvPicPr>
        <p:blipFill rotWithShape="1">
          <a:blip r:embed="rId2"/>
          <a:srcRect t="15898" r="-1" b="15897"/>
          <a:stretch/>
        </p:blipFill>
        <p:spPr>
          <a:xfrm>
            <a:off x="492918" y="1770792"/>
            <a:ext cx="3721894" cy="2736914"/>
          </a:xfrm>
          <a:prstGeom prst="rect">
            <a:avLst/>
          </a:prstGeom>
        </p:spPr>
      </p:pic>
      <p:sp>
        <p:nvSpPr>
          <p:cNvPr id="3" name="Text Placeholder 2">
            <a:extLst>
              <a:ext uri="{FF2B5EF4-FFF2-40B4-BE49-F238E27FC236}">
                <a16:creationId xmlns:a16="http://schemas.microsoft.com/office/drawing/2014/main" id="{4EE40524-2AEB-4A3F-B866-D090EA7D621B}"/>
              </a:ext>
            </a:extLst>
          </p:cNvPr>
          <p:cNvSpPr>
            <a:spLocks noGrp="1"/>
          </p:cNvSpPr>
          <p:nvPr>
            <p:ph type="body" sz="half" idx="2"/>
          </p:nvPr>
        </p:nvSpPr>
        <p:spPr>
          <a:xfrm>
            <a:off x="4751853" y="1635372"/>
            <a:ext cx="3956251" cy="3034262"/>
          </a:xfrm>
        </p:spPr>
        <p:txBody>
          <a:bodyPr vert="horz" lIns="91440" tIns="45720" rIns="91440" bIns="45720" rtlCol="0" anchor="t">
            <a:noAutofit/>
          </a:bodyPr>
          <a:lstStyle/>
          <a:p>
            <a:pPr marL="342900" indent="-342900" defTabSz="457200" fontAlgn="auto">
              <a:spcBef>
                <a:spcPts val="0"/>
              </a:spcBef>
              <a:spcAft>
                <a:spcPts val="0"/>
              </a:spcAft>
              <a:buFont typeface="Wingdings" panose="05000000000000000000" pitchFamily="2" charset="2"/>
              <a:buChar char="§"/>
              <a:defRPr/>
            </a:pPr>
            <a:r>
              <a:rPr lang="en-US" sz="2400" dirty="0">
                <a:solidFill>
                  <a:schemeClr val="tx1"/>
                </a:solidFill>
              </a:rPr>
              <a:t>Food moves through:</a:t>
            </a:r>
          </a:p>
          <a:p>
            <a:pPr marL="863600" lvl="1" indent="-342900" defTabSz="457200" fontAlgn="auto">
              <a:spcBef>
                <a:spcPts val="0"/>
              </a:spcBef>
              <a:spcAft>
                <a:spcPts val="0"/>
              </a:spcAft>
              <a:buFont typeface="Wingdings" panose="05000000000000000000" pitchFamily="2" charset="2"/>
              <a:buChar char="§"/>
              <a:defRPr/>
            </a:pPr>
            <a:r>
              <a:rPr lang="en-US" sz="2400" dirty="0">
                <a:solidFill>
                  <a:schemeClr val="tx1"/>
                </a:solidFill>
              </a:rPr>
              <a:t>Mouth</a:t>
            </a:r>
          </a:p>
          <a:p>
            <a:pPr marL="863600" lvl="1" indent="-342900" defTabSz="457200" fontAlgn="auto">
              <a:spcBef>
                <a:spcPts val="0"/>
              </a:spcBef>
              <a:spcAft>
                <a:spcPts val="0"/>
              </a:spcAft>
              <a:buFont typeface="Wingdings" panose="05000000000000000000" pitchFamily="2" charset="2"/>
              <a:buChar char="§"/>
              <a:defRPr/>
            </a:pPr>
            <a:r>
              <a:rPr lang="en-US" sz="2400" dirty="0">
                <a:solidFill>
                  <a:schemeClr val="tx1"/>
                </a:solidFill>
              </a:rPr>
              <a:t>Stomach</a:t>
            </a:r>
          </a:p>
          <a:p>
            <a:pPr marL="863600" lvl="1" indent="-342900" defTabSz="457200" fontAlgn="auto">
              <a:spcBef>
                <a:spcPts val="0"/>
              </a:spcBef>
              <a:spcAft>
                <a:spcPts val="0"/>
              </a:spcAft>
              <a:buFont typeface="Wingdings" panose="05000000000000000000" pitchFamily="2" charset="2"/>
              <a:buChar char="§"/>
              <a:defRPr/>
            </a:pPr>
            <a:r>
              <a:rPr lang="en-US" sz="2400" dirty="0">
                <a:solidFill>
                  <a:schemeClr val="tx1"/>
                </a:solidFill>
              </a:rPr>
              <a:t>Intestines</a:t>
            </a:r>
          </a:p>
          <a:p>
            <a:pPr marL="342900" indent="-342900" defTabSz="457200" fontAlgn="auto">
              <a:spcBef>
                <a:spcPts val="1800"/>
              </a:spcBef>
              <a:spcAft>
                <a:spcPts val="600"/>
              </a:spcAft>
              <a:buFont typeface="Wingdings" panose="05000000000000000000" pitchFamily="2" charset="2"/>
              <a:buChar char="§"/>
              <a:defRPr/>
            </a:pPr>
            <a:r>
              <a:rPr lang="en-US" sz="2400" dirty="0">
                <a:solidFill>
                  <a:schemeClr val="tx1"/>
                </a:solidFill>
              </a:rPr>
              <a:t>Intestines absorb nutrients like glucose by moving them into the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itle 1">
            <a:extLst>
              <a:ext uri="{FF2B5EF4-FFF2-40B4-BE49-F238E27FC236}">
                <a16:creationId xmlns:a16="http://schemas.microsoft.com/office/drawing/2014/main" id="{54E825F8-D6D7-449C-A670-799FBA642817}"/>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fontAlgn="auto">
              <a:spcAft>
                <a:spcPts val="0"/>
              </a:spcAft>
              <a:defRPr/>
            </a:pPr>
            <a:r>
              <a:rPr lang="en-US" sz="3600" cap="none" dirty="0">
                <a:solidFill>
                  <a:schemeClr val="bg1"/>
                </a:solidFill>
              </a:rPr>
              <a:t>UNDERSTANDING BLOOD GLUCOSE</a:t>
            </a:r>
          </a:p>
        </p:txBody>
      </p:sp>
      <p:sp>
        <p:nvSpPr>
          <p:cNvPr id="79" name="Rectangle 78">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1635372"/>
            <a:ext cx="4053480" cy="30342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40CB46E0-EAF1-4CF3-B837-9CB873CF3F8A}"/>
              </a:ext>
            </a:extLst>
          </p:cNvPr>
          <p:cNvPicPr>
            <a:picLocks noGrp="1" noChangeAspect="1"/>
          </p:cNvPicPr>
          <p:nvPr>
            <p:ph type="pic" idx="1"/>
          </p:nvPr>
        </p:nvPicPr>
        <p:blipFill rotWithShape="1">
          <a:blip r:embed="rId3"/>
          <a:srcRect l="856" r="6670" b="-2"/>
          <a:stretch/>
        </p:blipFill>
        <p:spPr>
          <a:xfrm>
            <a:off x="492918" y="1770792"/>
            <a:ext cx="3721894" cy="2736914"/>
          </a:xfrm>
          <a:prstGeom prst="rect">
            <a:avLst/>
          </a:prstGeom>
        </p:spPr>
      </p:pic>
      <p:sp>
        <p:nvSpPr>
          <p:cNvPr id="18434" name="Text Placeholder 2">
            <a:extLst>
              <a:ext uri="{FF2B5EF4-FFF2-40B4-BE49-F238E27FC236}">
                <a16:creationId xmlns:a16="http://schemas.microsoft.com/office/drawing/2014/main" id="{E476AEC5-17B9-4870-A0E6-B10940449C9A}"/>
              </a:ext>
            </a:extLst>
          </p:cNvPr>
          <p:cNvSpPr>
            <a:spLocks noGrp="1"/>
          </p:cNvSpPr>
          <p:nvPr>
            <p:ph type="body" sz="half" idx="2"/>
          </p:nvPr>
        </p:nvSpPr>
        <p:spPr>
          <a:xfrm>
            <a:off x="4751853" y="1635372"/>
            <a:ext cx="3956251" cy="3034262"/>
          </a:xfrm>
        </p:spPr>
        <p:txBody>
          <a:bodyPr vert="horz" lIns="91440" tIns="45720" rIns="91440" bIns="45720" rtlCol="0" anchor="t">
            <a:normAutofit/>
          </a:bodyPr>
          <a:lstStyle/>
          <a:p>
            <a:pPr defTabSz="457200">
              <a:spcAft>
                <a:spcPts val="600"/>
              </a:spcAft>
              <a:buSzPct val="100000"/>
            </a:pPr>
            <a:r>
              <a:rPr lang="en-US" altLang="en-US" sz="2400" b="1" dirty="0">
                <a:solidFill>
                  <a:schemeClr val="accent2"/>
                </a:solidFill>
              </a:rPr>
              <a:t>1.</a:t>
            </a:r>
            <a:r>
              <a:rPr lang="en-US" altLang="en-US" sz="2400" dirty="0">
                <a:solidFill>
                  <a:schemeClr val="tx1"/>
                </a:solidFill>
              </a:rPr>
              <a:t> </a:t>
            </a:r>
            <a:r>
              <a:rPr lang="en-US" altLang="en-US" sz="2400" b="1" i="1" dirty="0">
                <a:solidFill>
                  <a:schemeClr val="tx1"/>
                </a:solidFill>
              </a:rPr>
              <a:t>Glucose</a:t>
            </a:r>
            <a:r>
              <a:rPr lang="en-US" altLang="en-US" sz="2400" dirty="0">
                <a:solidFill>
                  <a:schemeClr val="tx1"/>
                </a:solidFill>
              </a:rPr>
              <a:t> enters the</a:t>
            </a:r>
            <a:br>
              <a:rPr lang="en-US" altLang="en-US" sz="2400" dirty="0">
                <a:solidFill>
                  <a:schemeClr val="tx1"/>
                </a:solidFill>
              </a:rPr>
            </a:br>
            <a:r>
              <a:rPr lang="en-US" altLang="en-US" sz="2400" dirty="0">
                <a:solidFill>
                  <a:schemeClr val="tx1"/>
                </a:solidFill>
              </a:rPr>
              <a:t>    bloodstream </a:t>
            </a:r>
          </a:p>
          <a:p>
            <a:pPr defTabSz="457200">
              <a:spcBef>
                <a:spcPts val="1200"/>
              </a:spcBef>
              <a:spcAft>
                <a:spcPts val="600"/>
              </a:spcAft>
              <a:buSzPct val="100000"/>
            </a:pPr>
            <a:r>
              <a:rPr lang="en-US" altLang="en-US" sz="2400" b="1" dirty="0">
                <a:solidFill>
                  <a:schemeClr val="accent2"/>
                </a:solidFill>
              </a:rPr>
              <a:t>2.  </a:t>
            </a:r>
            <a:r>
              <a:rPr lang="en-US" altLang="en-US" sz="2400" dirty="0">
                <a:solidFill>
                  <a:schemeClr val="tx1"/>
                </a:solidFill>
              </a:rPr>
              <a:t>Pancreas releases </a:t>
            </a:r>
            <a:r>
              <a:rPr lang="en-US" altLang="en-US" sz="2400" b="1" i="1" dirty="0">
                <a:solidFill>
                  <a:schemeClr val="tx1"/>
                </a:solidFill>
              </a:rPr>
              <a:t>insulin</a:t>
            </a:r>
            <a:r>
              <a:rPr lang="en-US" altLang="en-US" sz="2400" dirty="0">
                <a:solidFill>
                  <a:schemeClr val="tx1"/>
                </a:solidFill>
              </a:rPr>
              <a:t> </a:t>
            </a:r>
          </a:p>
          <a:p>
            <a:pPr defTabSz="457200">
              <a:spcBef>
                <a:spcPts val="1200"/>
              </a:spcBef>
              <a:spcAft>
                <a:spcPts val="600"/>
              </a:spcAft>
              <a:buSzPct val="100000"/>
            </a:pPr>
            <a:r>
              <a:rPr lang="en-US" altLang="en-US" sz="2400" b="1" dirty="0">
                <a:solidFill>
                  <a:schemeClr val="accent2"/>
                </a:solidFill>
              </a:rPr>
              <a:t>3.  </a:t>
            </a:r>
            <a:r>
              <a:rPr lang="en-US" altLang="en-US" sz="2400" dirty="0">
                <a:solidFill>
                  <a:schemeClr val="tx1"/>
                </a:solidFill>
              </a:rPr>
              <a:t>Insulin moves glucose from</a:t>
            </a:r>
            <a:br>
              <a:rPr lang="en-US" altLang="en-US" sz="2400" dirty="0">
                <a:solidFill>
                  <a:schemeClr val="tx1"/>
                </a:solidFill>
              </a:rPr>
            </a:br>
            <a:r>
              <a:rPr lang="en-US" altLang="en-US" sz="2400" dirty="0">
                <a:solidFill>
                  <a:schemeClr val="tx1"/>
                </a:solidFill>
              </a:rPr>
              <a:t>     the </a:t>
            </a:r>
            <a:r>
              <a:rPr lang="en-US" altLang="en-US" sz="2400" b="1" i="1" dirty="0">
                <a:solidFill>
                  <a:schemeClr val="tx1"/>
                </a:solidFill>
              </a:rPr>
              <a:t>blood</a:t>
            </a:r>
            <a:r>
              <a:rPr lang="en-US" altLang="en-US" sz="2400" dirty="0">
                <a:solidFill>
                  <a:schemeClr val="tx1"/>
                </a:solidFill>
              </a:rPr>
              <a:t> into </a:t>
            </a:r>
            <a:r>
              <a:rPr lang="en-US" altLang="en-US" sz="2400" b="1" i="1" dirty="0">
                <a:solidFill>
                  <a:schemeClr val="tx1"/>
                </a:solidFill>
              </a:rPr>
              <a:t>cells</a:t>
            </a:r>
          </a:p>
        </p:txBody>
      </p:sp>
      <p:sp>
        <p:nvSpPr>
          <p:cNvPr id="2" name="Rectangle: Rounded Corners 1">
            <a:extLst>
              <a:ext uri="{FF2B5EF4-FFF2-40B4-BE49-F238E27FC236}">
                <a16:creationId xmlns:a16="http://schemas.microsoft.com/office/drawing/2014/main" id="{A1615000-B698-4EFF-A715-1EFFE3B13BC5}"/>
              </a:ext>
            </a:extLst>
          </p:cNvPr>
          <p:cNvSpPr/>
          <p:nvPr/>
        </p:nvSpPr>
        <p:spPr>
          <a:xfrm>
            <a:off x="1426674" y="1767248"/>
            <a:ext cx="2282553" cy="114252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E77BA01E-919F-49CB-8B4F-335615FD31F2}"/>
              </a:ext>
            </a:extLst>
          </p:cNvPr>
          <p:cNvSpPr/>
          <p:nvPr/>
        </p:nvSpPr>
        <p:spPr>
          <a:xfrm>
            <a:off x="492919" y="3368721"/>
            <a:ext cx="1867510" cy="114252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BB47AD6A-6248-4E0A-B3A3-E94415D85107}"/>
              </a:ext>
            </a:extLst>
          </p:cNvPr>
          <p:cNvSpPr/>
          <p:nvPr/>
        </p:nvSpPr>
        <p:spPr>
          <a:xfrm>
            <a:off x="2977116" y="3195915"/>
            <a:ext cx="1237696" cy="131179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434">
                                            <p:txEl>
                                              <p:pRg st="1" end="1"/>
                                            </p:txEl>
                                          </p:spTgt>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2" end="2"/>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itle 1">
            <a:extLst>
              <a:ext uri="{FF2B5EF4-FFF2-40B4-BE49-F238E27FC236}">
                <a16:creationId xmlns:a16="http://schemas.microsoft.com/office/drawing/2014/main" id="{AA9C1847-FC53-4880-BAE5-CD5CE5F8EE57}"/>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fontAlgn="auto">
              <a:spcAft>
                <a:spcPts val="0"/>
              </a:spcAft>
              <a:defRPr/>
            </a:pPr>
            <a:r>
              <a:rPr lang="en-US" sz="3600" cap="none" dirty="0">
                <a:solidFill>
                  <a:schemeClr val="bg1"/>
                </a:solidFill>
              </a:rPr>
              <a:t>UNDERSTANDING BLOOD GLUCOSE</a:t>
            </a:r>
          </a:p>
        </p:txBody>
      </p:sp>
      <p:sp>
        <p:nvSpPr>
          <p:cNvPr id="79" name="Rectangle 78">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1635372"/>
            <a:ext cx="4053480" cy="30342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5">
            <a:extLst>
              <a:ext uri="{FF2B5EF4-FFF2-40B4-BE49-F238E27FC236}">
                <a16:creationId xmlns:a16="http://schemas.microsoft.com/office/drawing/2014/main" id="{644164B3-1D97-4432-B542-4A837FE1C06E}"/>
              </a:ext>
            </a:extLst>
          </p:cNvPr>
          <p:cNvPicPr>
            <a:picLocks noGrp="1" noChangeAspect="1"/>
          </p:cNvPicPr>
          <p:nvPr>
            <p:ph type="pic" idx="1"/>
          </p:nvPr>
        </p:nvPicPr>
        <p:blipFill rotWithShape="1">
          <a:blip r:embed="rId3" cstate="print"/>
          <a:srcRect t="145" r="3" b="148"/>
          <a:stretch/>
        </p:blipFill>
        <p:spPr>
          <a:xfrm>
            <a:off x="492918" y="1770792"/>
            <a:ext cx="3721894" cy="2736914"/>
          </a:xfrm>
          <a:prstGeom prst="rect">
            <a:avLst/>
          </a:prstGeom>
        </p:spPr>
      </p:pic>
      <p:sp>
        <p:nvSpPr>
          <p:cNvPr id="16386" name="Text Placeholder 2">
            <a:extLst>
              <a:ext uri="{FF2B5EF4-FFF2-40B4-BE49-F238E27FC236}">
                <a16:creationId xmlns:a16="http://schemas.microsoft.com/office/drawing/2014/main" id="{23C51E4F-5940-461D-85BC-F59467666159}"/>
              </a:ext>
            </a:extLst>
          </p:cNvPr>
          <p:cNvSpPr>
            <a:spLocks noGrp="1"/>
          </p:cNvSpPr>
          <p:nvPr>
            <p:ph type="body" sz="half" idx="2"/>
          </p:nvPr>
        </p:nvSpPr>
        <p:spPr>
          <a:xfrm>
            <a:off x="4646429" y="1635372"/>
            <a:ext cx="4423144" cy="3603378"/>
          </a:xfrm>
        </p:spPr>
        <p:txBody>
          <a:bodyPr vert="horz" lIns="91440" tIns="45720" rIns="91440" bIns="45720" rtlCol="0" anchor="t">
            <a:normAutofit/>
          </a:bodyPr>
          <a:lstStyle/>
          <a:p>
            <a:pPr marL="342900" indent="-342900" defTabSz="457200">
              <a:spcAft>
                <a:spcPts val="600"/>
              </a:spcAft>
              <a:buFont typeface="Wingdings" panose="05000000000000000000" pitchFamily="2" charset="2"/>
              <a:buChar char="§"/>
              <a:defRPr/>
            </a:pPr>
            <a:r>
              <a:rPr lang="en-US" altLang="en-US" sz="2800" dirty="0">
                <a:solidFill>
                  <a:schemeClr val="tx1"/>
                </a:solidFill>
              </a:rPr>
              <a:t>The body balances the</a:t>
            </a:r>
            <a:br>
              <a:rPr lang="en-US" altLang="en-US" sz="2800" dirty="0">
                <a:solidFill>
                  <a:schemeClr val="tx1"/>
                </a:solidFill>
              </a:rPr>
            </a:br>
            <a:r>
              <a:rPr lang="en-US" altLang="en-US" sz="2800" dirty="0">
                <a:solidFill>
                  <a:schemeClr val="tx1"/>
                </a:solidFill>
              </a:rPr>
              <a:t>right amount of insulin</a:t>
            </a:r>
            <a:br>
              <a:rPr lang="en-US" altLang="en-US" sz="2800" dirty="0">
                <a:solidFill>
                  <a:schemeClr val="tx1"/>
                </a:solidFill>
              </a:rPr>
            </a:br>
            <a:r>
              <a:rPr lang="en-US" altLang="en-US" sz="2800" dirty="0">
                <a:solidFill>
                  <a:schemeClr val="tx1"/>
                </a:solidFill>
              </a:rPr>
              <a:t>for the amount of sugar</a:t>
            </a:r>
            <a:br>
              <a:rPr lang="en-US" altLang="en-US" sz="2800" dirty="0">
                <a:solidFill>
                  <a:schemeClr val="tx1"/>
                </a:solidFill>
              </a:rPr>
            </a:br>
            <a:r>
              <a:rPr lang="en-US" altLang="en-US" sz="2800" dirty="0">
                <a:solidFill>
                  <a:schemeClr val="tx1"/>
                </a:solidFill>
              </a:rPr>
              <a:t>in the blood</a:t>
            </a:r>
            <a:endParaRPr lang="en-US" altLang="en-US" sz="1000" dirty="0">
              <a:solidFill>
                <a:schemeClr val="tx1"/>
              </a:solidFill>
            </a:endParaRPr>
          </a:p>
          <a:p>
            <a:pPr marL="342900" indent="-342900" defTabSz="457200">
              <a:spcBef>
                <a:spcPts val="2400"/>
              </a:spcBef>
              <a:spcAft>
                <a:spcPts val="600"/>
              </a:spcAft>
              <a:buFont typeface="Wingdings" panose="05000000000000000000" pitchFamily="2" charset="2"/>
              <a:buChar char="§"/>
              <a:defRPr/>
            </a:pPr>
            <a:r>
              <a:rPr lang="en-US" altLang="en-US" sz="2800" dirty="0">
                <a:solidFill>
                  <a:schemeClr val="tx1"/>
                </a:solidFill>
              </a:rPr>
              <a:t>Diabetes = something</a:t>
            </a:r>
            <a:br>
              <a:rPr lang="en-US" altLang="en-US" sz="2800" dirty="0">
                <a:solidFill>
                  <a:schemeClr val="tx1"/>
                </a:solidFill>
              </a:rPr>
            </a:br>
            <a:r>
              <a:rPr lang="en-US" altLang="en-US" sz="2800" dirty="0">
                <a:solidFill>
                  <a:schemeClr val="tx1"/>
                </a:solidFill>
              </a:rPr>
              <a:t>goes wrong in this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BA3B0A63-6318-47EC-A6BC-687AF79EBF0E}"/>
              </a:ext>
            </a:extLst>
          </p:cNvPr>
          <p:cNvSpPr txBox="1">
            <a:spLocks/>
          </p:cNvSpPr>
          <p:nvPr/>
        </p:nvSpPr>
        <p:spPr>
          <a:xfrm>
            <a:off x="3294307" y="1826660"/>
            <a:ext cx="5329109" cy="694860"/>
          </a:xfrm>
          <a:prstGeom prst="rect">
            <a:avLst/>
          </a:prstGeom>
        </p:spPr>
        <p:txBody>
          <a:bodyPr vert="horz" lIns="91440" tIns="45720" rIns="91440" bIns="45720" rtlCol="0" anchor="t" anchorCtr="0">
            <a:noAutofit/>
          </a:bodyPr>
          <a:lstStyle>
            <a:lvl1pPr marL="0"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2"/>
                </a:solidFill>
                <a:latin typeface="+mn-lt"/>
                <a:ea typeface="+mn-ea"/>
                <a:cs typeface="+mn-cs"/>
              </a:defRPr>
            </a:lvl1pPr>
            <a:lvl2pPr marL="342892"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2"/>
                </a:solidFill>
                <a:latin typeface="+mn-lt"/>
                <a:ea typeface="+mn-ea"/>
                <a:cs typeface="+mn-cs"/>
              </a:defRPr>
            </a:lvl2pPr>
            <a:lvl3pPr marL="685783"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750" kern="1200">
                <a:solidFill>
                  <a:schemeClr val="tx2"/>
                </a:solidFill>
                <a:latin typeface="+mn-lt"/>
                <a:ea typeface="+mn-ea"/>
                <a:cs typeface="+mn-cs"/>
              </a:defRPr>
            </a:lvl3pPr>
            <a:lvl4pPr marL="1028675"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4pPr>
            <a:lvl5pPr marL="1371566"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5pPr>
            <a:lvl6pPr marL="1714457"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6pPr>
            <a:lvl7pPr marL="2057348"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7pPr>
            <a:lvl8pPr marL="2400240"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8pPr>
            <a:lvl9pPr marL="2743132"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9pPr>
          </a:lstStyle>
          <a:p>
            <a:pPr algn="ctr" defTabSz="457200">
              <a:spcBef>
                <a:spcPts val="0"/>
              </a:spcBef>
              <a:spcAft>
                <a:spcPts val="0"/>
              </a:spcAft>
              <a:defRPr/>
            </a:pPr>
            <a:r>
              <a:rPr lang="en-US" sz="2400" dirty="0">
                <a:solidFill>
                  <a:schemeClr val="tx1"/>
                </a:solidFill>
              </a:rPr>
              <a:t>1.  Pancreas cannot make enough insulin</a:t>
            </a:r>
            <a:r>
              <a:rPr lang="en-US" sz="1000" dirty="0">
                <a:solidFill>
                  <a:schemeClr val="tx1"/>
                </a:solidFill>
              </a:rPr>
              <a:t>			</a:t>
            </a:r>
            <a:endParaRPr lang="en-US" sz="2400" dirty="0">
              <a:solidFill>
                <a:schemeClr val="tx1"/>
              </a:solidFill>
            </a:endParaRPr>
          </a:p>
        </p:txBody>
      </p:sp>
      <p:sp>
        <p:nvSpPr>
          <p:cNvPr id="6" name="Text Placeholder 5">
            <a:extLst>
              <a:ext uri="{FF2B5EF4-FFF2-40B4-BE49-F238E27FC236}">
                <a16:creationId xmlns:a16="http://schemas.microsoft.com/office/drawing/2014/main" id="{1171C29F-A296-4258-AAA1-7FFADC5B3333}"/>
              </a:ext>
            </a:extLst>
          </p:cNvPr>
          <p:cNvSpPr>
            <a:spLocks noGrp="1"/>
          </p:cNvSpPr>
          <p:nvPr>
            <p:ph type="body" sz="half" idx="2"/>
          </p:nvPr>
        </p:nvSpPr>
        <p:spPr>
          <a:xfrm>
            <a:off x="3378994" y="2425180"/>
            <a:ext cx="5329111" cy="978468"/>
          </a:xfrm>
        </p:spPr>
        <p:txBody>
          <a:bodyPr vert="horz" lIns="91440" tIns="45720" rIns="91440" bIns="45720" rtlCol="0" anchor="t">
            <a:noAutofit/>
          </a:bodyPr>
          <a:lstStyle/>
          <a:p>
            <a:pPr defTabSz="457200" fontAlgn="auto">
              <a:spcBef>
                <a:spcPts val="0"/>
              </a:spcBef>
              <a:spcAft>
                <a:spcPts val="0"/>
              </a:spcAft>
              <a:defRPr/>
            </a:pPr>
            <a:r>
              <a:rPr lang="en-US" sz="1000" dirty="0">
                <a:solidFill>
                  <a:schemeClr val="tx1"/>
                </a:solidFill>
              </a:rPr>
              <a:t>					</a:t>
            </a:r>
            <a:r>
              <a:rPr lang="en-US" sz="2400" dirty="0">
                <a:solidFill>
                  <a:schemeClr val="tx1"/>
                </a:solidFill>
              </a:rPr>
              <a:t>AND</a:t>
            </a:r>
            <a:br>
              <a:rPr lang="en-US" sz="1000" dirty="0">
                <a:solidFill>
                  <a:schemeClr val="tx1"/>
                </a:solidFill>
              </a:rPr>
            </a:br>
            <a:br>
              <a:rPr lang="en-US" sz="1000" dirty="0">
                <a:solidFill>
                  <a:schemeClr val="tx1"/>
                </a:solidFill>
              </a:rPr>
            </a:br>
            <a:r>
              <a:rPr lang="en-US" sz="2400" dirty="0">
                <a:solidFill>
                  <a:schemeClr val="tx1"/>
                </a:solidFill>
              </a:rPr>
              <a:t>2.  Your body cannot properly use insulin</a:t>
            </a:r>
            <a:endParaRPr lang="en-US" sz="1200" dirty="0">
              <a:solidFill>
                <a:schemeClr val="tx1"/>
              </a:solidFill>
            </a:endParaRPr>
          </a:p>
        </p:txBody>
      </p:sp>
      <p:sp>
        <p:nvSpPr>
          <p:cNvPr id="13" name="Rectangle 12">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FD06B59-884E-4423-A759-A99E38A66592}"/>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fontAlgn="auto">
              <a:spcAft>
                <a:spcPts val="0"/>
              </a:spcAft>
              <a:defRPr/>
            </a:pPr>
            <a:r>
              <a:rPr lang="en-US" sz="3600" cap="none" dirty="0">
                <a:solidFill>
                  <a:schemeClr val="bg1"/>
                </a:solidFill>
              </a:rPr>
              <a:t>DEFINITION OF DIABETES</a:t>
            </a:r>
          </a:p>
        </p:txBody>
      </p:sp>
      <p:sp>
        <p:nvSpPr>
          <p:cNvPr id="21" name="Rectangle 20">
            <a:extLst>
              <a:ext uri="{FF2B5EF4-FFF2-40B4-BE49-F238E27FC236}">
                <a16:creationId xmlns:a16="http://schemas.microsoft.com/office/drawing/2014/main" id="{ECE8BD3D-B26C-484F-8B54-B2CFC6349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1635372"/>
            <a:ext cx="2777490" cy="30342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6">
            <a:extLst>
              <a:ext uri="{FF2B5EF4-FFF2-40B4-BE49-F238E27FC236}">
                <a16:creationId xmlns:a16="http://schemas.microsoft.com/office/drawing/2014/main" id="{6F1386A3-27F8-44D4-A3F9-FC0089E319C7}"/>
              </a:ext>
            </a:extLst>
          </p:cNvPr>
          <p:cNvPicPr>
            <a:picLocks noGrp="1" noChangeAspect="1"/>
          </p:cNvPicPr>
          <p:nvPr>
            <p:ph type="pic" idx="1"/>
          </p:nvPr>
        </p:nvPicPr>
        <p:blipFill rotWithShape="1">
          <a:blip r:embed="rId3"/>
          <a:srcRect l="7092" r="2339" b="3"/>
          <a:stretch/>
        </p:blipFill>
        <p:spPr>
          <a:xfrm>
            <a:off x="492918" y="1770792"/>
            <a:ext cx="2478882" cy="2736914"/>
          </a:xfrm>
          <a:prstGeom prst="rect">
            <a:avLst/>
          </a:prstGeom>
        </p:spPr>
      </p:pic>
      <p:sp>
        <p:nvSpPr>
          <p:cNvPr id="11" name="Text Placeholder 5">
            <a:extLst>
              <a:ext uri="{FF2B5EF4-FFF2-40B4-BE49-F238E27FC236}">
                <a16:creationId xmlns:a16="http://schemas.microsoft.com/office/drawing/2014/main" id="{0A4FBF8B-9AEC-44A4-B616-4E5B78781AF8}"/>
              </a:ext>
            </a:extLst>
          </p:cNvPr>
          <p:cNvSpPr txBox="1">
            <a:spLocks/>
          </p:cNvSpPr>
          <p:nvPr/>
        </p:nvSpPr>
        <p:spPr>
          <a:xfrm>
            <a:off x="3378993" y="3403648"/>
            <a:ext cx="5329111" cy="1500866"/>
          </a:xfrm>
          <a:prstGeom prst="rect">
            <a:avLst/>
          </a:prstGeom>
        </p:spPr>
        <p:txBody>
          <a:bodyPr vert="horz" lIns="91440" tIns="45720" rIns="91440" bIns="45720" rtlCol="0" anchor="t" anchorCtr="0">
            <a:noAutofit/>
          </a:bodyPr>
          <a:lstStyle>
            <a:lvl1pPr marL="0"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2"/>
                </a:solidFill>
                <a:latin typeface="+mn-lt"/>
                <a:ea typeface="+mn-ea"/>
                <a:cs typeface="+mn-cs"/>
              </a:defRPr>
            </a:lvl1pPr>
            <a:lvl2pPr marL="342892"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2"/>
                </a:solidFill>
                <a:latin typeface="+mn-lt"/>
                <a:ea typeface="+mn-ea"/>
                <a:cs typeface="+mn-cs"/>
              </a:defRPr>
            </a:lvl2pPr>
            <a:lvl3pPr marL="685783"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750" kern="1200">
                <a:solidFill>
                  <a:schemeClr val="tx2"/>
                </a:solidFill>
                <a:latin typeface="+mn-lt"/>
                <a:ea typeface="+mn-ea"/>
                <a:cs typeface="+mn-cs"/>
              </a:defRPr>
            </a:lvl3pPr>
            <a:lvl4pPr marL="1028675"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4pPr>
            <a:lvl5pPr marL="1371566"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5pPr>
            <a:lvl6pPr marL="1714457"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6pPr>
            <a:lvl7pPr marL="2057348"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7pPr>
            <a:lvl8pPr marL="2400240"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8pPr>
            <a:lvl9pPr marL="2743132" indent="0" algn="l" defTabSz="342892" rtl="0" eaLnBrk="1" latinLnBrk="0" hangingPunct="1">
              <a:spcBef>
                <a:spcPct val="20000"/>
              </a:spcBef>
              <a:spcAft>
                <a:spcPts val="450"/>
              </a:spcAft>
              <a:buClr>
                <a:schemeClr val="accent2"/>
              </a:buClr>
              <a:buSzPct val="92000"/>
              <a:buFont typeface="Wingdings 2" panose="05020102010507070707" pitchFamily="18" charset="2"/>
              <a:buNone/>
              <a:defRPr sz="675" kern="1200">
                <a:solidFill>
                  <a:schemeClr val="tx2"/>
                </a:solidFill>
                <a:latin typeface="+mn-lt"/>
                <a:ea typeface="+mn-ea"/>
                <a:cs typeface="+mn-cs"/>
              </a:defRPr>
            </a:lvl9pPr>
          </a:lstStyle>
          <a:p>
            <a:pPr algn="ctr" defTabSz="457200">
              <a:spcBef>
                <a:spcPts val="0"/>
              </a:spcBef>
              <a:spcAft>
                <a:spcPts val="0"/>
              </a:spcAft>
              <a:defRPr/>
            </a:pPr>
            <a:r>
              <a:rPr lang="en-US" sz="2400" dirty="0">
                <a:solidFill>
                  <a:schemeClr val="tx1"/>
                </a:solidFill>
              </a:rPr>
              <a:t>↓</a:t>
            </a:r>
            <a:br>
              <a:rPr lang="en-US" sz="1200" dirty="0">
                <a:solidFill>
                  <a:schemeClr val="tx1"/>
                </a:solidFill>
              </a:rPr>
            </a:br>
            <a:endParaRPr lang="en-US" sz="1200" dirty="0">
              <a:solidFill>
                <a:schemeClr val="tx1"/>
              </a:solidFill>
            </a:endParaRPr>
          </a:p>
          <a:p>
            <a:pPr algn="ctr" defTabSz="457200">
              <a:spcBef>
                <a:spcPts val="0"/>
              </a:spcBef>
              <a:spcAft>
                <a:spcPts val="0"/>
              </a:spcAft>
              <a:defRPr/>
            </a:pPr>
            <a:r>
              <a:rPr lang="en-US" sz="2400" dirty="0">
                <a:solidFill>
                  <a:schemeClr val="tx1"/>
                </a:solidFill>
              </a:rPr>
              <a:t>Glucose (sugar) builds up in the blood</a:t>
            </a:r>
          </a:p>
          <a:p>
            <a:pPr algn="ctr" defTabSz="457200">
              <a:spcBef>
                <a:spcPts val="0"/>
              </a:spcBef>
              <a:spcAft>
                <a:spcPts val="0"/>
              </a:spcAft>
              <a:defRPr/>
            </a:pPr>
            <a:r>
              <a:rPr lang="en-US" sz="2400" dirty="0">
                <a:solidFill>
                  <a:schemeClr val="tx1"/>
                </a:solidFill>
              </a:rPr>
              <a:t>(instead of being used as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itle 1">
            <a:extLst>
              <a:ext uri="{FF2B5EF4-FFF2-40B4-BE49-F238E27FC236}">
                <a16:creationId xmlns:a16="http://schemas.microsoft.com/office/drawing/2014/main" id="{859160D2-1A3F-4D3D-8801-8F8A66B355D9}"/>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fontAlgn="auto">
              <a:spcAft>
                <a:spcPts val="0"/>
              </a:spcAft>
              <a:defRPr/>
            </a:pPr>
            <a:r>
              <a:rPr lang="en-US" sz="3600" cap="none" dirty="0">
                <a:solidFill>
                  <a:schemeClr val="bg1"/>
                </a:solidFill>
              </a:rPr>
              <a:t>UNDERSTANDING BLOOD GLUCOSE</a:t>
            </a:r>
          </a:p>
        </p:txBody>
      </p:sp>
      <p:sp>
        <p:nvSpPr>
          <p:cNvPr id="87" name="Rectangle 86">
            <a:extLst>
              <a:ext uri="{FF2B5EF4-FFF2-40B4-BE49-F238E27FC236}">
                <a16:creationId xmlns:a16="http://schemas.microsoft.com/office/drawing/2014/main" id="{ECE8BD3D-B26C-484F-8B54-B2CFC6349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1635372"/>
            <a:ext cx="2777490" cy="30342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363AE18-9A75-400D-95FE-13E567A0C206}"/>
              </a:ext>
            </a:extLst>
          </p:cNvPr>
          <p:cNvSpPr>
            <a:spLocks noGrp="1"/>
          </p:cNvSpPr>
          <p:nvPr>
            <p:ph type="body" sz="half" idx="2"/>
          </p:nvPr>
        </p:nvSpPr>
        <p:spPr>
          <a:xfrm>
            <a:off x="3276600" y="1504950"/>
            <a:ext cx="5765007" cy="3374778"/>
          </a:xfrm>
        </p:spPr>
        <p:txBody>
          <a:bodyPr vert="horz" lIns="91440" tIns="45720" rIns="91440" bIns="45720" rtlCol="0" anchor="ctr">
            <a:noAutofit/>
          </a:bodyPr>
          <a:lstStyle/>
          <a:p>
            <a:pPr defTabSz="457200">
              <a:spcBef>
                <a:spcPts val="0"/>
              </a:spcBef>
              <a:spcAft>
                <a:spcPts val="600"/>
              </a:spcAft>
              <a:defRPr/>
            </a:pPr>
            <a:r>
              <a:rPr lang="en-US" sz="2400" b="1" dirty="0">
                <a:solidFill>
                  <a:schemeClr val="tx1"/>
                </a:solidFill>
              </a:rPr>
              <a:t>Type 1 Diabetes:</a:t>
            </a:r>
          </a:p>
          <a:p>
            <a:pPr marL="343408" indent="-342900" defTabSz="457200">
              <a:spcBef>
                <a:spcPts val="0"/>
              </a:spcBef>
              <a:spcAft>
                <a:spcPts val="0"/>
              </a:spcAft>
              <a:buFont typeface="Wingdings" panose="05000000000000000000" pitchFamily="2" charset="2"/>
              <a:buChar char="§"/>
              <a:defRPr/>
            </a:pPr>
            <a:r>
              <a:rPr lang="en-US" sz="2000" dirty="0">
                <a:solidFill>
                  <a:schemeClr val="tx1"/>
                </a:solidFill>
              </a:rPr>
              <a:t>The pancreas stops making insulin</a:t>
            </a:r>
          </a:p>
          <a:p>
            <a:pPr marL="343408" indent="-342900" defTabSz="457200">
              <a:spcBef>
                <a:spcPts val="0"/>
              </a:spcBef>
              <a:spcAft>
                <a:spcPts val="0"/>
              </a:spcAft>
              <a:buFont typeface="Wingdings" panose="05000000000000000000" pitchFamily="2" charset="2"/>
              <a:buChar char="§"/>
              <a:defRPr/>
            </a:pPr>
            <a:r>
              <a:rPr lang="en-US" sz="2000" dirty="0">
                <a:solidFill>
                  <a:schemeClr val="tx1"/>
                </a:solidFill>
              </a:rPr>
              <a:t>The person must take insulin injections to survive</a:t>
            </a:r>
            <a:endParaRPr lang="en-US" sz="2000" b="1" dirty="0">
              <a:solidFill>
                <a:schemeClr val="tx1"/>
              </a:solidFill>
            </a:endParaRPr>
          </a:p>
          <a:p>
            <a:pPr defTabSz="457200" fontAlgn="auto">
              <a:spcBef>
                <a:spcPts val="3000"/>
              </a:spcBef>
              <a:spcAft>
                <a:spcPts val="600"/>
              </a:spcAft>
              <a:defRPr/>
            </a:pPr>
            <a:r>
              <a:rPr lang="en-US" sz="2400" b="1" dirty="0">
                <a:solidFill>
                  <a:schemeClr val="tx1"/>
                </a:solidFill>
              </a:rPr>
              <a:t>Type 2 Diabetes:</a:t>
            </a:r>
          </a:p>
          <a:p>
            <a:pPr marL="343408" indent="-342900" defTabSz="457200" fontAlgn="auto">
              <a:spcBef>
                <a:spcPts val="0"/>
              </a:spcBef>
              <a:spcAft>
                <a:spcPts val="0"/>
              </a:spcAft>
              <a:buFont typeface="Wingdings" panose="05000000000000000000" pitchFamily="2" charset="2"/>
              <a:buChar char="§"/>
              <a:defRPr/>
            </a:pPr>
            <a:r>
              <a:rPr lang="en-US" sz="2000" dirty="0">
                <a:solidFill>
                  <a:schemeClr val="tx1"/>
                </a:solidFill>
              </a:rPr>
              <a:t>The pancreas may not make insulin properly</a:t>
            </a:r>
          </a:p>
          <a:p>
            <a:pPr marL="508" algn="ctr" defTabSz="457200" fontAlgn="auto">
              <a:spcBef>
                <a:spcPts val="900"/>
              </a:spcBef>
              <a:spcAft>
                <a:spcPts val="900"/>
              </a:spcAft>
              <a:defRPr/>
            </a:pPr>
            <a:r>
              <a:rPr lang="en-US" sz="2000" b="1" dirty="0">
                <a:solidFill>
                  <a:schemeClr val="tx1"/>
                </a:solidFill>
              </a:rPr>
              <a:t>AND</a:t>
            </a:r>
            <a:endParaRPr lang="en-US" sz="2000" dirty="0">
              <a:solidFill>
                <a:schemeClr val="tx1"/>
              </a:solidFill>
            </a:endParaRPr>
          </a:p>
          <a:p>
            <a:pPr marL="343408" indent="-342900" defTabSz="457200" fontAlgn="auto">
              <a:spcBef>
                <a:spcPts val="0"/>
              </a:spcBef>
              <a:spcAft>
                <a:spcPts val="0"/>
              </a:spcAft>
              <a:buFont typeface="Wingdings" panose="05000000000000000000" pitchFamily="2" charset="2"/>
              <a:buChar char="§"/>
              <a:defRPr/>
            </a:pPr>
            <a:r>
              <a:rPr lang="en-US" sz="2000" dirty="0">
                <a:solidFill>
                  <a:schemeClr val="tx1"/>
                </a:solidFill>
              </a:rPr>
              <a:t>The cells don’t use insulin properly</a:t>
            </a:r>
            <a:endParaRPr lang="en-US" sz="2000" b="1" dirty="0">
              <a:solidFill>
                <a:schemeClr val="tx1"/>
              </a:solidFill>
            </a:endParaRPr>
          </a:p>
        </p:txBody>
      </p:sp>
      <p:sp>
        <p:nvSpPr>
          <p:cNvPr id="5" name="TextBox 4">
            <a:extLst>
              <a:ext uri="{FF2B5EF4-FFF2-40B4-BE49-F238E27FC236}">
                <a16:creationId xmlns:a16="http://schemas.microsoft.com/office/drawing/2014/main" id="{078AFC9D-65BD-40DC-ACE2-85681F8F2CA3}"/>
              </a:ext>
            </a:extLst>
          </p:cNvPr>
          <p:cNvSpPr txBox="1"/>
          <p:nvPr/>
        </p:nvSpPr>
        <p:spPr>
          <a:xfrm>
            <a:off x="-815554" y="3274189"/>
            <a:ext cx="5105400" cy="1477328"/>
          </a:xfrm>
          <a:prstGeom prst="rect">
            <a:avLst/>
          </a:prstGeom>
          <a:noFill/>
        </p:spPr>
        <p:txBody>
          <a:bodyPr wrap="square">
            <a:spAutoFit/>
          </a:bodyPr>
          <a:lstStyle/>
          <a:p>
            <a:pPr marL="508" algn="ctr" eaLnBrk="1" fontAlgn="auto" hangingPunct="1">
              <a:buClr>
                <a:schemeClr val="accent4"/>
              </a:buClr>
              <a:buSzPct val="100000"/>
              <a:defRPr/>
            </a:pPr>
            <a:r>
              <a:rPr lang="en-US" sz="2000" b="1">
                <a:solidFill>
                  <a:schemeClr val="accent1">
                    <a:lumMod val="50000"/>
                  </a:schemeClr>
                </a:solidFill>
                <a:latin typeface="+mn-lt"/>
                <a:cs typeface="Arial" charset="0"/>
              </a:rPr>
              <a:t>Too much glucose </a:t>
            </a:r>
          </a:p>
          <a:p>
            <a:pPr marL="508" algn="ctr" eaLnBrk="1" fontAlgn="auto" hangingPunct="1">
              <a:buClr>
                <a:schemeClr val="accent4"/>
              </a:buClr>
              <a:buSzPct val="100000"/>
              <a:defRPr/>
            </a:pPr>
            <a:r>
              <a:rPr lang="en-US" sz="2000" b="1">
                <a:solidFill>
                  <a:schemeClr val="accent1">
                    <a:lumMod val="50000"/>
                  </a:schemeClr>
                </a:solidFill>
                <a:latin typeface="+mn-lt"/>
                <a:cs typeface="Arial" charset="0"/>
              </a:rPr>
              <a:t>ends up in the blood!</a:t>
            </a:r>
          </a:p>
          <a:p>
            <a:pPr marL="508" algn="ctr" eaLnBrk="1" fontAlgn="auto" hangingPunct="1">
              <a:spcBef>
                <a:spcPts val="900"/>
              </a:spcBef>
              <a:buClr>
                <a:schemeClr val="accent4"/>
              </a:buClr>
              <a:buSzPct val="100000"/>
              <a:defRPr/>
            </a:pPr>
            <a:r>
              <a:rPr lang="en-US" sz="2000" b="1">
                <a:solidFill>
                  <a:schemeClr val="accent1">
                    <a:lumMod val="50000"/>
                  </a:schemeClr>
                </a:solidFill>
                <a:latin typeface="+mn-lt"/>
                <a:cs typeface="Arial" charset="0"/>
              </a:rPr>
              <a:t>Cells don’t get </a:t>
            </a:r>
          </a:p>
          <a:p>
            <a:pPr marL="508" algn="ctr" eaLnBrk="1" fontAlgn="auto" hangingPunct="1">
              <a:buClr>
                <a:schemeClr val="accent4"/>
              </a:buClr>
              <a:buSzPct val="100000"/>
              <a:defRPr/>
            </a:pPr>
            <a:r>
              <a:rPr lang="en-US" sz="2000" b="1">
                <a:solidFill>
                  <a:schemeClr val="accent1">
                    <a:lumMod val="50000"/>
                  </a:schemeClr>
                </a:solidFill>
                <a:latin typeface="+mn-lt"/>
                <a:cs typeface="Arial" charset="0"/>
              </a:rPr>
              <a:t>enough energy!</a:t>
            </a:r>
          </a:p>
        </p:txBody>
      </p:sp>
      <p:pic>
        <p:nvPicPr>
          <p:cNvPr id="16" name="Picture 4" descr="Image result for blood glucose in blood vessel">
            <a:extLst>
              <a:ext uri="{FF2B5EF4-FFF2-40B4-BE49-F238E27FC236}">
                <a16:creationId xmlns:a16="http://schemas.microsoft.com/office/drawing/2014/main" id="{EBB41CAD-F438-42FD-A32A-653B7FB231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946" r="13094"/>
          <a:stretch>
            <a:fillRect/>
          </a:stretch>
        </p:blipFill>
        <p:spPr bwMode="auto">
          <a:xfrm>
            <a:off x="381000" y="1657350"/>
            <a:ext cx="2657398" cy="16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EF478-70F4-4CEB-9519-7D3DFD71ACA0}"/>
              </a:ext>
            </a:extLst>
          </p:cNvPr>
          <p:cNvSpPr>
            <a:spLocks noGrp="1"/>
          </p:cNvSpPr>
          <p:nvPr>
            <p:ph type="title"/>
          </p:nvPr>
        </p:nvSpPr>
        <p:spPr/>
        <p:txBody>
          <a:bodyPr>
            <a:normAutofit/>
          </a:bodyPr>
          <a:lstStyle/>
          <a:p>
            <a:r>
              <a:rPr lang="en-US" sz="3600" cap="none" dirty="0"/>
              <a:t>WHAT ELSE RAISES BLOOD GLUCOSE?</a:t>
            </a:r>
          </a:p>
        </p:txBody>
      </p:sp>
      <p:sp>
        <p:nvSpPr>
          <p:cNvPr id="19459" name="Content Placeholder 5">
            <a:extLst>
              <a:ext uri="{FF2B5EF4-FFF2-40B4-BE49-F238E27FC236}">
                <a16:creationId xmlns:a16="http://schemas.microsoft.com/office/drawing/2014/main" id="{8165E434-B12D-49F2-A5AF-2BD409F72613}"/>
              </a:ext>
            </a:extLst>
          </p:cNvPr>
          <p:cNvSpPr>
            <a:spLocks noGrp="1"/>
          </p:cNvSpPr>
          <p:nvPr>
            <p:ph idx="1"/>
          </p:nvPr>
        </p:nvSpPr>
        <p:spPr>
          <a:xfrm>
            <a:off x="114299" y="1710514"/>
            <a:ext cx="8915401" cy="3080352"/>
          </a:xfrm>
        </p:spPr>
        <p:txBody>
          <a:bodyPr>
            <a:noAutofit/>
          </a:bodyPr>
          <a:lstStyle/>
          <a:p>
            <a:r>
              <a:rPr lang="en-US" altLang="en-US" sz="3200" dirty="0">
                <a:solidFill>
                  <a:schemeClr val="tx1"/>
                </a:solidFill>
              </a:rPr>
              <a:t>The </a:t>
            </a:r>
            <a:r>
              <a:rPr lang="en-US" altLang="en-US" sz="3200" b="1" dirty="0">
                <a:solidFill>
                  <a:schemeClr val="accent2"/>
                </a:solidFill>
              </a:rPr>
              <a:t>LIVER </a:t>
            </a:r>
          </a:p>
          <a:p>
            <a:pPr lvl="1"/>
            <a:r>
              <a:rPr lang="en-US" altLang="en-US" sz="3000" dirty="0">
                <a:solidFill>
                  <a:schemeClr val="tx1"/>
                </a:solidFill>
              </a:rPr>
              <a:t>The liver stores glucose and releases it when needed</a:t>
            </a:r>
          </a:p>
          <a:p>
            <a:pPr lvl="1"/>
            <a:endParaRPr lang="en-US" altLang="en-US" sz="1800" dirty="0">
              <a:solidFill>
                <a:schemeClr val="tx1"/>
              </a:solidFill>
            </a:endParaRPr>
          </a:p>
          <a:p>
            <a:r>
              <a:rPr lang="en-US" altLang="en-US" sz="3200" dirty="0">
                <a:solidFill>
                  <a:schemeClr val="tx1"/>
                </a:solidFill>
              </a:rPr>
              <a:t>In type 2 diabetes, the liver can </a:t>
            </a:r>
            <a:r>
              <a:rPr lang="en-US" altLang="en-US" sz="3200" b="1" i="1" dirty="0">
                <a:solidFill>
                  <a:schemeClr val="tx1"/>
                </a:solidFill>
              </a:rPr>
              <a:t>leak glucose</a:t>
            </a:r>
            <a:br>
              <a:rPr lang="en-US" altLang="en-US" sz="3200" b="1" i="1" dirty="0">
                <a:solidFill>
                  <a:schemeClr val="tx1"/>
                </a:solidFill>
              </a:rPr>
            </a:br>
            <a:r>
              <a:rPr lang="en-US" altLang="en-US" sz="3200" dirty="0">
                <a:solidFill>
                  <a:schemeClr val="tx1"/>
                </a:solidFill>
              </a:rPr>
              <a:t>into the blood at any time (even when not needed)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A652AA-CE86-4716-BC34-D26E48B5E5B9}"/>
              </a:ext>
            </a:extLst>
          </p:cNvPr>
          <p:cNvSpPr>
            <a:spLocks noGrp="1"/>
          </p:cNvSpPr>
          <p:nvPr>
            <p:ph type="title"/>
          </p:nvPr>
        </p:nvSpPr>
        <p:spPr/>
        <p:txBody>
          <a:bodyPr>
            <a:normAutofit/>
          </a:bodyPr>
          <a:lstStyle/>
          <a:p>
            <a:r>
              <a:rPr lang="en-US" sz="3400" cap="none" dirty="0"/>
              <a:t>WHAT ELSE AFFECTS BLOOD GLUCOSE?</a:t>
            </a:r>
          </a:p>
        </p:txBody>
      </p:sp>
      <p:sp>
        <p:nvSpPr>
          <p:cNvPr id="3" name="Content Placeholder 2">
            <a:extLst>
              <a:ext uri="{FF2B5EF4-FFF2-40B4-BE49-F238E27FC236}">
                <a16:creationId xmlns:a16="http://schemas.microsoft.com/office/drawing/2014/main" id="{E3E700C9-B8C9-4204-878C-488E064D55A5}"/>
              </a:ext>
            </a:extLst>
          </p:cNvPr>
          <p:cNvSpPr>
            <a:spLocks noGrp="1"/>
          </p:cNvSpPr>
          <p:nvPr>
            <p:ph idx="1"/>
          </p:nvPr>
        </p:nvSpPr>
        <p:spPr>
          <a:xfrm>
            <a:off x="435896" y="1667142"/>
            <a:ext cx="8272211" cy="3189174"/>
          </a:xfrm>
        </p:spPr>
        <p:txBody>
          <a:bodyPr>
            <a:noAutofit/>
          </a:bodyPr>
          <a:lstStyle/>
          <a:p>
            <a:pPr marL="229235" indent="-229235">
              <a:spcBef>
                <a:spcPts val="0"/>
              </a:spcBef>
              <a:spcAft>
                <a:spcPts val="0"/>
              </a:spcAft>
            </a:pPr>
            <a:r>
              <a:rPr lang="en-US" altLang="en-US" sz="2800" b="1" dirty="0">
                <a:solidFill>
                  <a:schemeClr val="accent2"/>
                </a:solidFill>
              </a:rPr>
              <a:t>ILLNESS</a:t>
            </a:r>
            <a:endParaRPr lang="en-US" sz="2800" dirty="0"/>
          </a:p>
          <a:p>
            <a:pPr marL="472440" lvl="1" indent="-229235">
              <a:spcBef>
                <a:spcPts val="0"/>
              </a:spcBef>
              <a:spcAft>
                <a:spcPts val="0"/>
              </a:spcAft>
            </a:pPr>
            <a:r>
              <a:rPr lang="en-US" altLang="en-US" sz="2800" dirty="0">
                <a:solidFill>
                  <a:schemeClr val="tx1"/>
                </a:solidFill>
              </a:rPr>
              <a:t>Infection or fever,  Physical trauma,  Some cancers</a:t>
            </a:r>
          </a:p>
          <a:p>
            <a:pPr marL="229235" indent="-229235">
              <a:spcBef>
                <a:spcPts val="1800"/>
              </a:spcBef>
            </a:pPr>
            <a:r>
              <a:rPr lang="en-US" altLang="en-US" sz="2800" dirty="0">
                <a:solidFill>
                  <a:schemeClr val="tx1"/>
                </a:solidFill>
              </a:rPr>
              <a:t>Emotional and physical </a:t>
            </a:r>
            <a:r>
              <a:rPr lang="en-US" altLang="en-US" sz="2800" b="1" dirty="0">
                <a:solidFill>
                  <a:schemeClr val="accent2"/>
                </a:solidFill>
              </a:rPr>
              <a:t>STRESS</a:t>
            </a:r>
          </a:p>
          <a:p>
            <a:pPr marL="229235" indent="-229235"/>
            <a:r>
              <a:rPr lang="en-US" altLang="en-US" sz="2800" dirty="0">
                <a:solidFill>
                  <a:schemeClr val="tx1"/>
                </a:solidFill>
              </a:rPr>
              <a:t>Some medications for other conditions</a:t>
            </a:r>
          </a:p>
          <a:p>
            <a:pPr marL="229235" indent="-229235"/>
            <a:r>
              <a:rPr lang="en-US" altLang="en-US" sz="2800" dirty="0">
                <a:solidFill>
                  <a:schemeClr val="tx1"/>
                </a:solidFill>
              </a:rPr>
              <a:t>Pregnancy-related (Gestational Diabetes)</a:t>
            </a:r>
          </a:p>
        </p:txBody>
      </p:sp>
      <p:sp>
        <p:nvSpPr>
          <p:cNvPr id="5" name="Title 3">
            <a:extLst>
              <a:ext uri="{FF2B5EF4-FFF2-40B4-BE49-F238E27FC236}">
                <a16:creationId xmlns:a16="http://schemas.microsoft.com/office/drawing/2014/main" id="{7447297B-C866-4A5E-B8C1-CF91458335E1}"/>
              </a:ext>
            </a:extLst>
          </p:cNvPr>
          <p:cNvSpPr txBox="1">
            <a:spLocks/>
          </p:cNvSpPr>
          <p:nvPr/>
        </p:nvSpPr>
        <p:spPr>
          <a:xfrm>
            <a:off x="2057400" y="906792"/>
            <a:ext cx="7239000" cy="1200150"/>
          </a:xfrm>
          <a:prstGeom prst="rect">
            <a:avLst/>
          </a:prstGeom>
        </p:spPr>
        <p:txBody>
          <a:bodyPr lIns="45720" tIns="0" rIns="45720" bIns="0" anchor="b"/>
          <a:lst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a:lstStyle>
          <a:p>
            <a:pPr eaLnBrk="1" fontAlgn="auto" hangingPunct="1">
              <a:lnSpc>
                <a:spcPct val="80000"/>
              </a:lnSpc>
              <a:spcAft>
                <a:spcPts val="0"/>
              </a:spcAft>
              <a:defRPr/>
            </a:pPr>
            <a:endParaRPr lang="en-US"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DD1ED9-7847-4E1F-8455-6A5ECF646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1A3DFEF-67D3-4CCE-BFE8-397D542A4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4E4445D-D137-4867-B463-009D641E9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C80D46F-EE5E-4AF1-A8B9-B9948FF66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314323"/>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342900"/>
            <a:ext cx="829623" cy="4394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4" y="342900"/>
            <a:ext cx="7470785" cy="275855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264" y="3183340"/>
            <a:ext cx="7470836" cy="15543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ext Placeholder 1">
            <a:extLst>
              <a:ext uri="{FF2B5EF4-FFF2-40B4-BE49-F238E27FC236}">
                <a16:creationId xmlns:a16="http://schemas.microsoft.com/office/drawing/2014/main" id="{B0469E67-3181-411C-AA5C-42E452014E1A}"/>
              </a:ext>
            </a:extLst>
          </p:cNvPr>
          <p:cNvSpPr>
            <a:spLocks noGrp="1"/>
          </p:cNvSpPr>
          <p:nvPr>
            <p:ph type="body" idx="1"/>
          </p:nvPr>
        </p:nvSpPr>
        <p:spPr>
          <a:xfrm>
            <a:off x="1473957" y="3347113"/>
            <a:ext cx="7234149" cy="1230737"/>
          </a:xfrm>
        </p:spPr>
        <p:txBody>
          <a:bodyPr vert="horz" lIns="91440" tIns="45720" rIns="91440" bIns="45720" rtlCol="0" anchor="t">
            <a:noAutofit/>
          </a:bodyPr>
          <a:lstStyle/>
          <a:p>
            <a:pPr defTabSz="457200">
              <a:spcAft>
                <a:spcPts val="600"/>
              </a:spcAft>
            </a:pPr>
            <a:r>
              <a:rPr lang="en-US" sz="3200" b="1" dirty="0">
                <a:solidFill>
                  <a:schemeClr val="bg1"/>
                </a:solidFill>
              </a:rPr>
              <a:t>Video</a:t>
            </a:r>
          </a:p>
          <a:p>
            <a:pPr defTabSz="457200">
              <a:spcAft>
                <a:spcPts val="600"/>
              </a:spcAft>
            </a:pPr>
            <a:r>
              <a:rPr lang="en-US" altLang="en-US" sz="2600" cap="none" dirty="0">
                <a:solidFill>
                  <a:schemeClr val="bg1"/>
                </a:solidFill>
                <a:hlinkClick r:id="rId3">
                  <a:extLst>
                    <a:ext uri="{A12FA001-AC4F-418D-AE19-62706E023703}">
                      <ahyp:hlinkClr xmlns:ahyp="http://schemas.microsoft.com/office/drawing/2018/hyperlinkcolor" val="tx"/>
                    </a:ext>
                  </a:extLst>
                </a:hlinkClick>
              </a:rPr>
              <a:t>https://www.youtube.com/watch?v=t0hc6zhcQy0</a:t>
            </a:r>
            <a:endParaRPr lang="en-US" sz="2600" dirty="0">
              <a:solidFill>
                <a:schemeClr val="bg1"/>
              </a:solidFill>
            </a:endParaRPr>
          </a:p>
        </p:txBody>
      </p:sp>
      <p:pic>
        <p:nvPicPr>
          <p:cNvPr id="2050" name="Picture 2" descr="Diabetes made simple - YouTube">
            <a:extLst>
              <a:ext uri="{FF2B5EF4-FFF2-40B4-BE49-F238E27FC236}">
                <a16:creationId xmlns:a16="http://schemas.microsoft.com/office/drawing/2014/main" id="{70F75F4E-85D6-4D33-8CCB-EB18199A1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750" y="460732"/>
            <a:ext cx="5671864" cy="2535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342900"/>
            <a:ext cx="829623" cy="4394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4" y="342900"/>
            <a:ext cx="7470785" cy="275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D3ECC5E3-5513-4204-BC51-3B4DF32A4B54}"/>
              </a:ext>
            </a:extLst>
          </p:cNvPr>
          <p:cNvSpPr>
            <a:spLocks noGrp="1"/>
          </p:cNvSpPr>
          <p:nvPr>
            <p:ph type="ctrTitle"/>
          </p:nvPr>
        </p:nvSpPr>
        <p:spPr>
          <a:xfrm>
            <a:off x="1473958" y="501555"/>
            <a:ext cx="7060442" cy="2497541"/>
          </a:xfrm>
        </p:spPr>
        <p:txBody>
          <a:bodyPr anchor="t">
            <a:noAutofit/>
          </a:bodyPr>
          <a:lstStyle/>
          <a:p>
            <a:pPr>
              <a:spcAft>
                <a:spcPts val="800"/>
              </a:spcAft>
              <a:defRPr/>
            </a:pPr>
            <a:r>
              <a:rPr lang="en-US" sz="4000" cap="none" dirty="0">
                <a:solidFill>
                  <a:srgbClr val="FFFFFF"/>
                </a:solidFill>
              </a:rPr>
              <a:t>TRUE OR FALSE?</a:t>
            </a:r>
            <a:br>
              <a:rPr lang="en-US" sz="2000" cap="none" dirty="0">
                <a:solidFill>
                  <a:srgbClr val="FFFFFF"/>
                </a:solidFill>
              </a:rPr>
            </a:br>
            <a:br>
              <a:rPr lang="en-US" sz="2000" cap="none" dirty="0">
                <a:solidFill>
                  <a:srgbClr val="FFFFFF"/>
                </a:solidFill>
              </a:rPr>
            </a:br>
            <a:r>
              <a:rPr lang="en-US" sz="4000" cap="none" dirty="0">
                <a:solidFill>
                  <a:srgbClr val="FFFFFF"/>
                </a:solidFill>
              </a:rPr>
              <a:t>Diabetes is caused by eating</a:t>
            </a:r>
            <a:br>
              <a:rPr lang="en-US" sz="4000" cap="none" dirty="0">
                <a:solidFill>
                  <a:srgbClr val="FFFFFF"/>
                </a:solidFill>
              </a:rPr>
            </a:br>
            <a:r>
              <a:rPr lang="en-US" sz="4000" cap="none" dirty="0">
                <a:solidFill>
                  <a:srgbClr val="FFFFFF"/>
                </a:solidFill>
              </a:rPr>
              <a:t>too much sugar</a:t>
            </a:r>
          </a:p>
        </p:txBody>
      </p:sp>
      <p:sp>
        <p:nvSpPr>
          <p:cNvPr id="15" name="Rectangle 14">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264" y="3183340"/>
            <a:ext cx="7470836" cy="15543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itle 3">
            <a:extLst>
              <a:ext uri="{FF2B5EF4-FFF2-40B4-BE49-F238E27FC236}">
                <a16:creationId xmlns:a16="http://schemas.microsoft.com/office/drawing/2014/main" id="{D3ECC5E3-5513-4204-BC51-3B4DF32A4B54}"/>
              </a:ext>
            </a:extLst>
          </p:cNvPr>
          <p:cNvSpPr txBox="1">
            <a:spLocks/>
          </p:cNvSpPr>
          <p:nvPr/>
        </p:nvSpPr>
        <p:spPr>
          <a:xfrm>
            <a:off x="1543461" y="3409950"/>
            <a:ext cx="7060442" cy="1278341"/>
          </a:xfrm>
          <a:prstGeom prst="rect">
            <a:avLst/>
          </a:prstGeom>
          <a:effectLst/>
        </p:spPr>
        <p:txBody>
          <a:bodyPr vert="horz" lIns="91440" tIns="45720" rIns="91440" bIns="45720" rtlCol="0" anchor="t">
            <a:normAutofit/>
          </a:bodyPr>
          <a:lstStyle>
            <a:lvl1pPr algn="l" defTabSz="342892" rtl="0" eaLnBrk="1" latinLnBrk="0" hangingPunct="1">
              <a:spcBef>
                <a:spcPct val="0"/>
              </a:spcBef>
              <a:buNone/>
              <a:defRPr sz="27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800"/>
              </a:spcAft>
              <a:defRPr/>
            </a:pPr>
            <a:r>
              <a:rPr lang="en-US" sz="4800" b="1" cap="none" dirty="0">
                <a:solidFill>
                  <a:srgbClr val="FFFFFF"/>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B614-0BDC-4BF0-8FC0-C709C701EF61}"/>
              </a:ext>
            </a:extLst>
          </p:cNvPr>
          <p:cNvSpPr>
            <a:spLocks noGrp="1"/>
          </p:cNvSpPr>
          <p:nvPr>
            <p:ph type="title"/>
          </p:nvPr>
        </p:nvSpPr>
        <p:spPr/>
        <p:txBody>
          <a:bodyPr>
            <a:normAutofit/>
          </a:bodyPr>
          <a:lstStyle/>
          <a:p>
            <a:r>
              <a:rPr lang="en-US" sz="3600" cap="none" dirty="0"/>
              <a:t>ONLINE CLASS ETIQUETTE</a:t>
            </a:r>
          </a:p>
        </p:txBody>
      </p:sp>
      <p:sp>
        <p:nvSpPr>
          <p:cNvPr id="16" name="Content Placeholder 15">
            <a:extLst>
              <a:ext uri="{FF2B5EF4-FFF2-40B4-BE49-F238E27FC236}">
                <a16:creationId xmlns:a16="http://schemas.microsoft.com/office/drawing/2014/main" id="{E3A06053-6404-4BB9-8C06-F0E5F668491E}"/>
              </a:ext>
            </a:extLst>
          </p:cNvPr>
          <p:cNvSpPr>
            <a:spLocks noGrp="1"/>
          </p:cNvSpPr>
          <p:nvPr>
            <p:ph idx="1"/>
          </p:nvPr>
        </p:nvSpPr>
        <p:spPr>
          <a:xfrm>
            <a:off x="435896" y="1581150"/>
            <a:ext cx="8272211" cy="3156552"/>
          </a:xfrm>
        </p:spPr>
        <p:txBody>
          <a:bodyPr>
            <a:noAutofit/>
          </a:bodyPr>
          <a:lstStyle/>
          <a:p>
            <a:pPr>
              <a:spcAft>
                <a:spcPts val="0"/>
              </a:spcAft>
            </a:pPr>
            <a:r>
              <a:rPr lang="en-US" sz="2800" dirty="0">
                <a:solidFill>
                  <a:schemeClr val="tx1"/>
                </a:solidFill>
              </a:rPr>
              <a:t>Minimize distractions</a:t>
            </a:r>
          </a:p>
          <a:p>
            <a:pPr lvl="1">
              <a:spcBef>
                <a:spcPts val="300"/>
              </a:spcBef>
            </a:pPr>
            <a:r>
              <a:rPr lang="en-US" sz="2400" dirty="0">
                <a:solidFill>
                  <a:schemeClr val="tx1"/>
                </a:solidFill>
              </a:rPr>
              <a:t>Turn off the TV, radio, cell phone ringer </a:t>
            </a:r>
          </a:p>
          <a:p>
            <a:r>
              <a:rPr lang="en-US" sz="2800" dirty="0">
                <a:solidFill>
                  <a:schemeClr val="tx1"/>
                </a:solidFill>
              </a:rPr>
              <a:t>Privacy &amp; security</a:t>
            </a:r>
          </a:p>
          <a:p>
            <a:pPr>
              <a:spcAft>
                <a:spcPts val="0"/>
              </a:spcAft>
            </a:pPr>
            <a:r>
              <a:rPr lang="en-US" sz="2800" dirty="0">
                <a:solidFill>
                  <a:schemeClr val="tx1"/>
                </a:solidFill>
              </a:rPr>
              <a:t>Asking questions</a:t>
            </a:r>
          </a:p>
          <a:p>
            <a:pPr lvl="1">
              <a:spcBef>
                <a:spcPts val="300"/>
              </a:spcBef>
            </a:pPr>
            <a:r>
              <a:rPr lang="en-US" sz="2400" dirty="0">
                <a:solidFill>
                  <a:schemeClr val="tx1"/>
                </a:solidFill>
              </a:rPr>
              <a:t>Chat box</a:t>
            </a:r>
          </a:p>
          <a:p>
            <a:r>
              <a:rPr lang="en-US" sz="2800" dirty="0">
                <a:solidFill>
                  <a:schemeClr val="tx1"/>
                </a:solidFill>
              </a:rPr>
              <a:t>Zoom tips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ECCB-FF78-4CA1-A8D1-856057605A6A}"/>
              </a:ext>
            </a:extLst>
          </p:cNvPr>
          <p:cNvSpPr>
            <a:spLocks noGrp="1"/>
          </p:cNvSpPr>
          <p:nvPr>
            <p:ph type="title"/>
          </p:nvPr>
        </p:nvSpPr>
        <p:spPr/>
        <p:txBody>
          <a:bodyPr>
            <a:normAutofit/>
          </a:bodyPr>
          <a:lstStyle/>
          <a:p>
            <a:r>
              <a:rPr lang="en-US" sz="3600" cap="none" dirty="0"/>
              <a:t>THE FACTS</a:t>
            </a:r>
          </a:p>
        </p:txBody>
      </p:sp>
      <p:sp>
        <p:nvSpPr>
          <p:cNvPr id="3" name="Content Placeholder 2">
            <a:extLst>
              <a:ext uri="{FF2B5EF4-FFF2-40B4-BE49-F238E27FC236}">
                <a16:creationId xmlns:a16="http://schemas.microsoft.com/office/drawing/2014/main" id="{6721C1F4-6137-406C-AB29-13E3947FA445}"/>
              </a:ext>
            </a:extLst>
          </p:cNvPr>
          <p:cNvSpPr>
            <a:spLocks noGrp="1"/>
          </p:cNvSpPr>
          <p:nvPr>
            <p:ph idx="1"/>
          </p:nvPr>
        </p:nvSpPr>
        <p:spPr>
          <a:xfrm>
            <a:off x="435896" y="1657350"/>
            <a:ext cx="8272211" cy="3080352"/>
          </a:xfrm>
        </p:spPr>
        <p:txBody>
          <a:bodyPr>
            <a:normAutofit/>
          </a:bodyPr>
          <a:lstStyle/>
          <a:p>
            <a:pPr>
              <a:spcBef>
                <a:spcPts val="600"/>
              </a:spcBef>
              <a:spcAft>
                <a:spcPts val="600"/>
              </a:spcAft>
            </a:pPr>
            <a:r>
              <a:rPr lang="en-US" altLang="en-US" dirty="0">
                <a:solidFill>
                  <a:schemeClr val="tx1"/>
                </a:solidFill>
              </a:rPr>
              <a:t>NO LINK between sugar </a:t>
            </a:r>
            <a:r>
              <a:rPr lang="en-US" altLang="en-US" u="sng" dirty="0">
                <a:solidFill>
                  <a:schemeClr val="tx1"/>
                </a:solidFill>
              </a:rPr>
              <a:t>consumption</a:t>
            </a:r>
            <a:r>
              <a:rPr lang="en-US" altLang="en-US" dirty="0">
                <a:solidFill>
                  <a:schemeClr val="tx1"/>
                </a:solidFill>
              </a:rPr>
              <a:t> and diabetes onset</a:t>
            </a:r>
          </a:p>
          <a:p>
            <a:pPr>
              <a:spcBef>
                <a:spcPts val="2400"/>
              </a:spcBef>
              <a:spcAft>
                <a:spcPts val="600"/>
              </a:spcAft>
            </a:pPr>
            <a:r>
              <a:rPr lang="en-US" altLang="en-US" dirty="0">
                <a:solidFill>
                  <a:schemeClr val="tx1"/>
                </a:solidFill>
              </a:rPr>
              <a:t>Diabetes = insulin and sugar are out of balance</a:t>
            </a:r>
          </a:p>
          <a:p>
            <a:pPr>
              <a:spcBef>
                <a:spcPts val="600"/>
              </a:spcBef>
              <a:spcAft>
                <a:spcPts val="600"/>
              </a:spcAft>
            </a:pPr>
            <a:r>
              <a:rPr lang="en-US" altLang="en-US" dirty="0">
                <a:solidFill>
                  <a:schemeClr val="tx1"/>
                </a:solidFill>
              </a:rPr>
              <a:t>Eating sugar or “white” carbs can UPSET the balance,</a:t>
            </a:r>
            <a:br>
              <a:rPr lang="en-US" altLang="en-US" dirty="0">
                <a:solidFill>
                  <a:schemeClr val="tx1"/>
                </a:solidFill>
              </a:rPr>
            </a:br>
            <a:r>
              <a:rPr lang="en-US" altLang="en-US" dirty="0">
                <a:solidFill>
                  <a:schemeClr val="tx1"/>
                </a:solidFill>
              </a:rPr>
              <a:t>but </a:t>
            </a:r>
            <a:r>
              <a:rPr lang="en-US" altLang="en-US" u="sng" dirty="0">
                <a:solidFill>
                  <a:schemeClr val="tx1"/>
                </a:solidFill>
              </a:rPr>
              <a:t>does not cause it</a:t>
            </a:r>
          </a:p>
          <a:p>
            <a:pPr>
              <a:spcBef>
                <a:spcPts val="2400"/>
              </a:spcBef>
              <a:spcAft>
                <a:spcPts val="600"/>
              </a:spcAft>
            </a:pPr>
            <a:r>
              <a:rPr lang="en-US" altLang="en-US" dirty="0">
                <a:solidFill>
                  <a:schemeClr val="tx1"/>
                </a:solidFill>
              </a:rPr>
              <a:t>There are many factors that might cause or trigger diabetes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C41F9-71F4-428E-99FC-D1CE7C3F331A}"/>
              </a:ext>
            </a:extLst>
          </p:cNvPr>
          <p:cNvSpPr>
            <a:spLocks noGrp="1"/>
          </p:cNvSpPr>
          <p:nvPr>
            <p:ph type="title"/>
          </p:nvPr>
        </p:nvSpPr>
        <p:spPr/>
        <p:txBody>
          <a:bodyPr>
            <a:normAutofit/>
          </a:bodyPr>
          <a:lstStyle/>
          <a:p>
            <a:pPr eaLnBrk="1" fontAlgn="auto" hangingPunct="1">
              <a:spcAft>
                <a:spcPts val="0"/>
              </a:spcAft>
              <a:defRPr/>
            </a:pPr>
            <a:r>
              <a:rPr lang="en-US" sz="3600" cap="none" dirty="0"/>
              <a:t>RISK FACTORS </a:t>
            </a:r>
          </a:p>
        </p:txBody>
      </p:sp>
      <p:sp>
        <p:nvSpPr>
          <p:cNvPr id="30723" name="Content Placeholder 5">
            <a:extLst>
              <a:ext uri="{FF2B5EF4-FFF2-40B4-BE49-F238E27FC236}">
                <a16:creationId xmlns:a16="http://schemas.microsoft.com/office/drawing/2014/main" id="{6381EF22-D283-4199-A4D8-1B724A034CA3}"/>
              </a:ext>
            </a:extLst>
          </p:cNvPr>
          <p:cNvSpPr>
            <a:spLocks noGrp="1"/>
          </p:cNvSpPr>
          <p:nvPr>
            <p:ph idx="1"/>
          </p:nvPr>
        </p:nvSpPr>
        <p:spPr>
          <a:xfrm>
            <a:off x="435896" y="1581150"/>
            <a:ext cx="8272211" cy="3319112"/>
          </a:xfrm>
        </p:spPr>
        <p:txBody>
          <a:bodyPr>
            <a:normAutofit fontScale="92500" lnSpcReduction="10000"/>
          </a:bodyPr>
          <a:lstStyle/>
          <a:p>
            <a:pPr eaLnBrk="1" hangingPunct="1">
              <a:spcBef>
                <a:spcPct val="0"/>
              </a:spcBef>
            </a:pPr>
            <a:r>
              <a:rPr lang="en-US" altLang="en-US" dirty="0">
                <a:solidFill>
                  <a:schemeClr val="tx1"/>
                </a:solidFill>
              </a:rPr>
              <a:t>Age 40+</a:t>
            </a:r>
          </a:p>
          <a:p>
            <a:pPr eaLnBrk="1" hangingPunct="1">
              <a:spcBef>
                <a:spcPct val="0"/>
              </a:spcBef>
            </a:pPr>
            <a:r>
              <a:rPr lang="en-US" altLang="en-US" dirty="0">
                <a:solidFill>
                  <a:schemeClr val="tx1"/>
                </a:solidFill>
              </a:rPr>
              <a:t>Family history </a:t>
            </a:r>
          </a:p>
          <a:p>
            <a:pPr eaLnBrk="1" hangingPunct="1">
              <a:spcBef>
                <a:spcPct val="0"/>
              </a:spcBef>
            </a:pPr>
            <a:r>
              <a:rPr lang="en-US" altLang="en-US" dirty="0">
                <a:solidFill>
                  <a:schemeClr val="tx1"/>
                </a:solidFill>
              </a:rPr>
              <a:t>Ethnicity</a:t>
            </a:r>
          </a:p>
          <a:p>
            <a:pPr eaLnBrk="1" hangingPunct="1">
              <a:spcBef>
                <a:spcPct val="0"/>
              </a:spcBef>
            </a:pPr>
            <a:r>
              <a:rPr lang="en-US" altLang="en-US" dirty="0">
                <a:solidFill>
                  <a:schemeClr val="tx1"/>
                </a:solidFill>
              </a:rPr>
              <a:t>Diabetes during pregnancy</a:t>
            </a:r>
          </a:p>
          <a:p>
            <a:pPr eaLnBrk="1" hangingPunct="1">
              <a:spcBef>
                <a:spcPct val="0"/>
              </a:spcBef>
            </a:pPr>
            <a:r>
              <a:rPr lang="en-US" altLang="en-US" dirty="0">
                <a:solidFill>
                  <a:schemeClr val="tx1"/>
                </a:solidFill>
              </a:rPr>
              <a:t>High cholesterol </a:t>
            </a:r>
          </a:p>
          <a:p>
            <a:pPr eaLnBrk="1" hangingPunct="1">
              <a:spcBef>
                <a:spcPct val="0"/>
              </a:spcBef>
            </a:pPr>
            <a:r>
              <a:rPr lang="en-US" altLang="en-US" dirty="0">
                <a:solidFill>
                  <a:schemeClr val="tx1"/>
                </a:solidFill>
              </a:rPr>
              <a:t>High blood pressure</a:t>
            </a:r>
          </a:p>
          <a:p>
            <a:pPr eaLnBrk="1" hangingPunct="1">
              <a:spcBef>
                <a:spcPct val="0"/>
              </a:spcBef>
            </a:pPr>
            <a:r>
              <a:rPr lang="en-US" altLang="en-US" dirty="0">
                <a:solidFill>
                  <a:schemeClr val="tx1"/>
                </a:solidFill>
              </a:rPr>
              <a:t>Sleep apnea</a:t>
            </a:r>
          </a:p>
          <a:p>
            <a:pPr eaLnBrk="1" hangingPunct="1">
              <a:spcBef>
                <a:spcPct val="0"/>
              </a:spcBef>
            </a:pPr>
            <a:r>
              <a:rPr lang="en-US" altLang="en-US" dirty="0">
                <a:solidFill>
                  <a:schemeClr val="tx1"/>
                </a:solidFill>
              </a:rPr>
              <a:t>Being physically inactive</a:t>
            </a:r>
          </a:p>
          <a:p>
            <a:pPr eaLnBrk="1" hangingPunct="1">
              <a:spcBef>
                <a:spcPct val="0"/>
              </a:spcBef>
            </a:pPr>
            <a:r>
              <a:rPr lang="en-US" altLang="en-US" dirty="0">
                <a:solidFill>
                  <a:schemeClr val="tx1"/>
                </a:solidFill>
              </a:rPr>
              <a:t>Excess weight (abdominal area)</a:t>
            </a:r>
          </a:p>
        </p:txBody>
      </p:sp>
      <p:sp>
        <p:nvSpPr>
          <p:cNvPr id="2" name="Rectangle 1">
            <a:extLst>
              <a:ext uri="{FF2B5EF4-FFF2-40B4-BE49-F238E27FC236}">
                <a16:creationId xmlns:a16="http://schemas.microsoft.com/office/drawing/2014/main" id="{02E8F06A-AD19-4B72-9B5B-29D5E096B763}"/>
              </a:ext>
            </a:extLst>
          </p:cNvPr>
          <p:cNvSpPr/>
          <p:nvPr/>
        </p:nvSpPr>
        <p:spPr>
          <a:xfrm>
            <a:off x="5410200" y="2076450"/>
            <a:ext cx="274320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Remember: </a:t>
            </a:r>
          </a:p>
          <a:p>
            <a:pPr algn="ctr" eaLnBrk="1" hangingPunct="1">
              <a:defRPr/>
            </a:pPr>
            <a:r>
              <a:rPr lang="en-US" sz="2400" dirty="0"/>
              <a:t>These are not the </a:t>
            </a:r>
            <a:r>
              <a:rPr lang="en-US" sz="2400" i="1" u="sng" dirty="0"/>
              <a:t>causes</a:t>
            </a:r>
            <a:r>
              <a:rPr lang="en-US" sz="2400" dirty="0"/>
              <a:t> of diabetes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BC52-9592-446B-BF04-DBE2E0266A51}"/>
              </a:ext>
            </a:extLst>
          </p:cNvPr>
          <p:cNvSpPr>
            <a:spLocks noGrp="1"/>
          </p:cNvSpPr>
          <p:nvPr>
            <p:ph type="title"/>
          </p:nvPr>
        </p:nvSpPr>
        <p:spPr/>
        <p:txBody>
          <a:bodyPr>
            <a:normAutofit/>
          </a:bodyPr>
          <a:lstStyle/>
          <a:p>
            <a:r>
              <a:rPr lang="en-US" sz="3600" cap="none" dirty="0"/>
              <a:t>SYMPTOMS</a:t>
            </a:r>
          </a:p>
        </p:txBody>
      </p:sp>
      <p:sp>
        <p:nvSpPr>
          <p:cNvPr id="29699" name="Content Placeholder 5">
            <a:extLst>
              <a:ext uri="{FF2B5EF4-FFF2-40B4-BE49-F238E27FC236}">
                <a16:creationId xmlns:a16="http://schemas.microsoft.com/office/drawing/2014/main" id="{81DB94F3-911A-40DB-B358-2690177E39FA}"/>
              </a:ext>
            </a:extLst>
          </p:cNvPr>
          <p:cNvSpPr>
            <a:spLocks noGrp="1"/>
          </p:cNvSpPr>
          <p:nvPr>
            <p:ph sz="half" idx="1"/>
          </p:nvPr>
        </p:nvSpPr>
        <p:spPr>
          <a:xfrm>
            <a:off x="212651" y="1671004"/>
            <a:ext cx="8718698" cy="3262946"/>
          </a:xfrm>
        </p:spPr>
        <p:txBody>
          <a:bodyPr>
            <a:noAutofit/>
          </a:bodyPr>
          <a:lstStyle/>
          <a:p>
            <a:r>
              <a:rPr lang="en-US" altLang="en-US" sz="2800" dirty="0">
                <a:solidFill>
                  <a:schemeClr val="tx1"/>
                </a:solidFill>
              </a:rPr>
              <a:t> ↓ energy</a:t>
            </a:r>
          </a:p>
          <a:p>
            <a:r>
              <a:rPr lang="en-US" altLang="en-US" sz="2800" dirty="0">
                <a:solidFill>
                  <a:schemeClr val="tx1"/>
                </a:solidFill>
              </a:rPr>
              <a:t> ↑ thirst</a:t>
            </a:r>
          </a:p>
          <a:p>
            <a:r>
              <a:rPr lang="en-US" altLang="en-US" sz="2800" dirty="0">
                <a:solidFill>
                  <a:schemeClr val="tx1"/>
                </a:solidFill>
              </a:rPr>
              <a:t> ↑ urination</a:t>
            </a:r>
          </a:p>
          <a:p>
            <a:r>
              <a:rPr lang="en-US" altLang="en-US" sz="2800" dirty="0">
                <a:solidFill>
                  <a:schemeClr val="tx1"/>
                </a:solidFill>
              </a:rPr>
              <a:t> Blurry vision</a:t>
            </a:r>
            <a:endParaRPr lang="en-US" altLang="en-US" sz="1800" dirty="0">
              <a:solidFill>
                <a:schemeClr val="tx1"/>
              </a:solidFill>
            </a:endParaRPr>
          </a:p>
          <a:p>
            <a:endParaRPr lang="en-US" altLang="en-US" sz="1800" dirty="0">
              <a:solidFill>
                <a:schemeClr val="tx1"/>
              </a:solidFill>
            </a:endParaRPr>
          </a:p>
          <a:p>
            <a:pPr marL="0" indent="0" algn="ctr">
              <a:spcBef>
                <a:spcPts val="0"/>
              </a:spcBef>
              <a:spcAft>
                <a:spcPts val="0"/>
              </a:spcAft>
              <a:buNone/>
            </a:pPr>
            <a:r>
              <a:rPr lang="en-US" altLang="en-US" sz="3200" b="1" i="1" dirty="0">
                <a:solidFill>
                  <a:schemeClr val="accent2"/>
                </a:solidFill>
              </a:rPr>
              <a:t>Have you felt any of these symptoms?</a:t>
            </a:r>
          </a:p>
        </p:txBody>
      </p:sp>
      <p:sp>
        <p:nvSpPr>
          <p:cNvPr id="5" name="Content Placeholder 4">
            <a:extLst>
              <a:ext uri="{FF2B5EF4-FFF2-40B4-BE49-F238E27FC236}">
                <a16:creationId xmlns:a16="http://schemas.microsoft.com/office/drawing/2014/main" id="{B1B63118-DAC4-40F4-A962-000491E3E148}"/>
              </a:ext>
            </a:extLst>
          </p:cNvPr>
          <p:cNvSpPr>
            <a:spLocks noGrp="1"/>
          </p:cNvSpPr>
          <p:nvPr>
            <p:ph sz="half" idx="2"/>
          </p:nvPr>
        </p:nvSpPr>
        <p:spPr/>
        <p:txBody>
          <a:bodyPr>
            <a:normAutofit/>
          </a:bodyPr>
          <a:lstStyle/>
          <a:p>
            <a:r>
              <a:rPr lang="en-US" altLang="en-US" sz="2800" dirty="0">
                <a:solidFill>
                  <a:schemeClr val="tx1"/>
                </a:solidFill>
              </a:rPr>
              <a:t> Infections</a:t>
            </a:r>
          </a:p>
          <a:p>
            <a:r>
              <a:rPr lang="en-US" altLang="en-US" sz="2800" dirty="0">
                <a:solidFill>
                  <a:schemeClr val="tx1"/>
                </a:solidFill>
              </a:rPr>
              <a:t> Tingling / numbness</a:t>
            </a:r>
          </a:p>
          <a:p>
            <a:r>
              <a:rPr lang="en-US" altLang="en-US" sz="2800" dirty="0">
                <a:solidFill>
                  <a:schemeClr val="tx1"/>
                </a:solidFill>
              </a:rPr>
              <a:t> Difficulties with sexual </a:t>
            </a:r>
            <a:br>
              <a:rPr lang="en-US" altLang="en-US" sz="2800" dirty="0">
                <a:solidFill>
                  <a:schemeClr val="tx1"/>
                </a:solidFill>
              </a:rPr>
            </a:br>
            <a:r>
              <a:rPr lang="en-US" altLang="en-US" sz="2800" dirty="0">
                <a:solidFill>
                  <a:schemeClr val="tx1"/>
                </a:solidFill>
              </a:rPr>
              <a:t>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342900"/>
            <a:ext cx="829623" cy="4394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4" y="342900"/>
            <a:ext cx="7470785" cy="275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C506242-6BBC-43D6-ADF6-DE69F97CCBD2}"/>
              </a:ext>
            </a:extLst>
          </p:cNvPr>
          <p:cNvSpPr>
            <a:spLocks noGrp="1"/>
          </p:cNvSpPr>
          <p:nvPr>
            <p:ph type="ctrTitle"/>
          </p:nvPr>
        </p:nvSpPr>
        <p:spPr>
          <a:xfrm>
            <a:off x="1473957" y="501555"/>
            <a:ext cx="7335142" cy="2497541"/>
          </a:xfrm>
        </p:spPr>
        <p:txBody>
          <a:bodyPr anchor="t">
            <a:noAutofit/>
          </a:bodyPr>
          <a:lstStyle/>
          <a:p>
            <a:pPr>
              <a:defRPr/>
            </a:pPr>
            <a:r>
              <a:rPr lang="en-US" sz="4000" cap="none" dirty="0">
                <a:solidFill>
                  <a:srgbClr val="FFFFFF"/>
                </a:solidFill>
              </a:rPr>
              <a:t>TRUE OR FALSE?</a:t>
            </a:r>
            <a:br>
              <a:rPr lang="en-US" sz="2000" cap="none" dirty="0">
                <a:solidFill>
                  <a:srgbClr val="FFFFFF"/>
                </a:solidFill>
              </a:rPr>
            </a:br>
            <a:br>
              <a:rPr lang="en-US" sz="2000" cap="none" dirty="0">
                <a:solidFill>
                  <a:srgbClr val="FFFFFF"/>
                </a:solidFill>
              </a:rPr>
            </a:br>
            <a:r>
              <a:rPr lang="en-US" sz="4000" cap="none" dirty="0">
                <a:solidFill>
                  <a:srgbClr val="FFFFFF"/>
                </a:solidFill>
              </a:rPr>
              <a:t>I would know if I had diabetes because I would feel it</a:t>
            </a:r>
          </a:p>
        </p:txBody>
      </p:sp>
      <p:sp>
        <p:nvSpPr>
          <p:cNvPr id="15" name="Rectangle 14">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264" y="3183340"/>
            <a:ext cx="7470836" cy="15543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itle 3">
            <a:extLst>
              <a:ext uri="{FF2B5EF4-FFF2-40B4-BE49-F238E27FC236}">
                <a16:creationId xmlns:a16="http://schemas.microsoft.com/office/drawing/2014/main" id="{D3ECC5E3-5513-4204-BC51-3B4DF32A4B54}"/>
              </a:ext>
            </a:extLst>
          </p:cNvPr>
          <p:cNvSpPr txBox="1">
            <a:spLocks/>
          </p:cNvSpPr>
          <p:nvPr/>
        </p:nvSpPr>
        <p:spPr>
          <a:xfrm>
            <a:off x="1543461" y="3486150"/>
            <a:ext cx="7060442" cy="1278341"/>
          </a:xfrm>
          <a:prstGeom prst="rect">
            <a:avLst/>
          </a:prstGeom>
          <a:effectLst/>
        </p:spPr>
        <p:txBody>
          <a:bodyPr vert="horz" lIns="91440" tIns="45720" rIns="91440" bIns="45720" rtlCol="0" anchor="t">
            <a:normAutofit/>
          </a:bodyPr>
          <a:lstStyle>
            <a:lvl1pPr algn="l" defTabSz="342892" rtl="0" eaLnBrk="1" latinLnBrk="0" hangingPunct="1">
              <a:spcBef>
                <a:spcPct val="0"/>
              </a:spcBef>
              <a:buNone/>
              <a:defRPr sz="27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800"/>
              </a:spcAft>
              <a:defRPr/>
            </a:pPr>
            <a:r>
              <a:rPr lang="en-US" sz="4800" b="1" cap="none" dirty="0">
                <a:solidFill>
                  <a:srgbClr val="FFFFFF"/>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BFA1-5917-485F-BBFA-7501219127CC}"/>
              </a:ext>
            </a:extLst>
          </p:cNvPr>
          <p:cNvSpPr>
            <a:spLocks noGrp="1"/>
          </p:cNvSpPr>
          <p:nvPr>
            <p:ph type="title"/>
          </p:nvPr>
        </p:nvSpPr>
        <p:spPr/>
        <p:txBody>
          <a:bodyPr>
            <a:noAutofit/>
          </a:bodyPr>
          <a:lstStyle/>
          <a:p>
            <a:r>
              <a:rPr lang="en-US" sz="3600" cap="none" dirty="0"/>
              <a:t>THE FACTS</a:t>
            </a:r>
          </a:p>
        </p:txBody>
      </p:sp>
      <p:sp>
        <p:nvSpPr>
          <p:cNvPr id="31747" name="Content Placeholder 2">
            <a:extLst>
              <a:ext uri="{FF2B5EF4-FFF2-40B4-BE49-F238E27FC236}">
                <a16:creationId xmlns:a16="http://schemas.microsoft.com/office/drawing/2014/main" id="{47963B93-3AE0-4A54-AAA2-5446CC263442}"/>
              </a:ext>
            </a:extLst>
          </p:cNvPr>
          <p:cNvSpPr>
            <a:spLocks noGrp="1"/>
          </p:cNvSpPr>
          <p:nvPr>
            <p:ph idx="1"/>
          </p:nvPr>
        </p:nvSpPr>
        <p:spPr>
          <a:xfrm>
            <a:off x="435896" y="1733550"/>
            <a:ext cx="8272211" cy="3004152"/>
          </a:xfrm>
        </p:spPr>
        <p:txBody>
          <a:bodyPr>
            <a:normAutofit/>
          </a:bodyPr>
          <a:lstStyle/>
          <a:p>
            <a:r>
              <a:rPr lang="en-US" altLang="en-US" sz="3200" dirty="0">
                <a:solidFill>
                  <a:schemeClr val="tx1"/>
                </a:solidFill>
              </a:rPr>
              <a:t>Many people don’t have any symptoms! </a:t>
            </a:r>
          </a:p>
          <a:p>
            <a:r>
              <a:rPr lang="en-US" altLang="en-US" sz="3200" dirty="0">
                <a:solidFill>
                  <a:schemeClr val="tx1"/>
                </a:solidFill>
              </a:rPr>
              <a:t>Sometimes symptoms are vague and</a:t>
            </a:r>
            <a:br>
              <a:rPr lang="en-US" altLang="en-US" sz="3200" dirty="0">
                <a:solidFill>
                  <a:schemeClr val="tx1"/>
                </a:solidFill>
              </a:rPr>
            </a:br>
            <a:r>
              <a:rPr lang="en-US" altLang="en-US" sz="3200" dirty="0">
                <a:solidFill>
                  <a:schemeClr val="tx1"/>
                </a:solidFill>
              </a:rPr>
              <a:t>we don’t realize they are from diabetes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342900"/>
            <a:ext cx="829623" cy="4394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4" y="342900"/>
            <a:ext cx="7470785" cy="275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F7FDFD4F-4ED9-4950-B41A-F40A40FEFE9D}"/>
              </a:ext>
            </a:extLst>
          </p:cNvPr>
          <p:cNvSpPr>
            <a:spLocks noGrp="1"/>
          </p:cNvSpPr>
          <p:nvPr>
            <p:ph type="ctrTitle"/>
          </p:nvPr>
        </p:nvSpPr>
        <p:spPr>
          <a:xfrm>
            <a:off x="1473957" y="666750"/>
            <a:ext cx="7234149" cy="2332346"/>
          </a:xfrm>
        </p:spPr>
        <p:txBody>
          <a:bodyPr anchor="t">
            <a:noAutofit/>
          </a:bodyPr>
          <a:lstStyle/>
          <a:p>
            <a:pPr>
              <a:defRPr/>
            </a:pPr>
            <a:r>
              <a:rPr lang="en-US" sz="4000" dirty="0">
                <a:solidFill>
                  <a:srgbClr val="FFFFFF"/>
                </a:solidFill>
              </a:rPr>
              <a:t>TRUE OR FALSE?</a:t>
            </a:r>
            <a:br>
              <a:rPr lang="en-US" sz="4000" dirty="0">
                <a:solidFill>
                  <a:srgbClr val="FFFFFF"/>
                </a:solidFill>
              </a:rPr>
            </a:br>
            <a:br>
              <a:rPr lang="en-US" sz="4000" cap="none" dirty="0">
                <a:solidFill>
                  <a:srgbClr val="FFFFFF"/>
                </a:solidFill>
              </a:rPr>
            </a:br>
            <a:r>
              <a:rPr lang="en-US" sz="4000" cap="none" dirty="0">
                <a:solidFill>
                  <a:srgbClr val="FFFFFF"/>
                </a:solidFill>
              </a:rPr>
              <a:t>I’m only </a:t>
            </a:r>
            <a:r>
              <a:rPr lang="en-US" sz="4000" i="1" cap="none" dirty="0">
                <a:solidFill>
                  <a:srgbClr val="FFFFFF"/>
                </a:solidFill>
              </a:rPr>
              <a:t>slightly</a:t>
            </a:r>
            <a:r>
              <a:rPr lang="en-US" sz="4000" cap="none" dirty="0">
                <a:solidFill>
                  <a:srgbClr val="FFFFFF"/>
                </a:solidFill>
              </a:rPr>
              <a:t> diabetic</a:t>
            </a:r>
          </a:p>
        </p:txBody>
      </p:sp>
      <p:sp>
        <p:nvSpPr>
          <p:cNvPr id="15" name="Rectangle 14">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264" y="3183340"/>
            <a:ext cx="7470836" cy="15543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itle 3">
            <a:extLst>
              <a:ext uri="{FF2B5EF4-FFF2-40B4-BE49-F238E27FC236}">
                <a16:creationId xmlns:a16="http://schemas.microsoft.com/office/drawing/2014/main" id="{D3ECC5E3-5513-4204-BC51-3B4DF32A4B54}"/>
              </a:ext>
            </a:extLst>
          </p:cNvPr>
          <p:cNvSpPr txBox="1">
            <a:spLocks/>
          </p:cNvSpPr>
          <p:nvPr/>
        </p:nvSpPr>
        <p:spPr>
          <a:xfrm>
            <a:off x="1543461" y="3486150"/>
            <a:ext cx="7060442" cy="1278341"/>
          </a:xfrm>
          <a:prstGeom prst="rect">
            <a:avLst/>
          </a:prstGeom>
          <a:effectLst/>
        </p:spPr>
        <p:txBody>
          <a:bodyPr vert="horz" lIns="91440" tIns="45720" rIns="91440" bIns="45720" rtlCol="0" anchor="t">
            <a:normAutofit/>
          </a:bodyPr>
          <a:lstStyle>
            <a:lvl1pPr algn="l" defTabSz="342892" rtl="0" eaLnBrk="1" latinLnBrk="0" hangingPunct="1">
              <a:spcBef>
                <a:spcPct val="0"/>
              </a:spcBef>
              <a:buNone/>
              <a:defRPr sz="27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800"/>
              </a:spcAft>
              <a:defRPr/>
            </a:pPr>
            <a:r>
              <a:rPr lang="en-US" sz="4800" b="1" cap="none" dirty="0">
                <a:solidFill>
                  <a:srgbClr val="FFFFFF"/>
                </a:solidFill>
              </a:rPr>
              <a:t>FALSE</a:t>
            </a:r>
          </a:p>
        </p:txBody>
      </p:sp>
    </p:spTree>
    <p:extLst>
      <p:ext uri="{BB962C8B-B14F-4D97-AF65-F5344CB8AC3E}">
        <p14:creationId xmlns:p14="http://schemas.microsoft.com/office/powerpoint/2010/main" val="6666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3996-51FC-48AD-B4CD-FD323CC6F7A8}"/>
              </a:ext>
            </a:extLst>
          </p:cNvPr>
          <p:cNvSpPr>
            <a:spLocks noGrp="1"/>
          </p:cNvSpPr>
          <p:nvPr>
            <p:ph type="title"/>
          </p:nvPr>
        </p:nvSpPr>
        <p:spPr>
          <a:xfrm>
            <a:off x="435894" y="526617"/>
            <a:ext cx="8272212" cy="760350"/>
          </a:xfrm>
        </p:spPr>
        <p:txBody>
          <a:bodyPr>
            <a:normAutofit/>
          </a:bodyPr>
          <a:lstStyle/>
          <a:p>
            <a:pPr>
              <a:defRPr/>
            </a:pPr>
            <a:r>
              <a:rPr lang="en-US" sz="3600" cap="none" dirty="0"/>
              <a:t>THE FACTS</a:t>
            </a:r>
          </a:p>
        </p:txBody>
      </p:sp>
      <p:sp>
        <p:nvSpPr>
          <p:cNvPr id="73" name="Rectangle 72">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1635372"/>
            <a:ext cx="4053480" cy="30342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2" name="Picture 15" descr="http://www.heart.org/idc/groups/heart-public/@wcm/@hcm/documents/image/ucm_461495.png">
            <a:extLst>
              <a:ext uri="{FF2B5EF4-FFF2-40B4-BE49-F238E27FC236}">
                <a16:creationId xmlns:a16="http://schemas.microsoft.com/office/drawing/2014/main" id="{4B0E0E82-1D00-4DA2-8169-1DD85A3F31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918" y="2390218"/>
            <a:ext cx="3721894" cy="149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ontent Placeholder 2">
            <a:extLst>
              <a:ext uri="{FF2B5EF4-FFF2-40B4-BE49-F238E27FC236}">
                <a16:creationId xmlns:a16="http://schemas.microsoft.com/office/drawing/2014/main" id="{F96A6592-6627-4334-8911-834C9E18B808}"/>
              </a:ext>
            </a:extLst>
          </p:cNvPr>
          <p:cNvSpPr>
            <a:spLocks noGrp="1"/>
          </p:cNvSpPr>
          <p:nvPr>
            <p:ph idx="1"/>
          </p:nvPr>
        </p:nvSpPr>
        <p:spPr>
          <a:xfrm>
            <a:off x="4518835" y="1747288"/>
            <a:ext cx="4465673" cy="3034262"/>
          </a:xfrm>
        </p:spPr>
        <p:txBody>
          <a:bodyPr>
            <a:normAutofit/>
          </a:bodyPr>
          <a:lstStyle/>
          <a:p>
            <a:pPr marL="0" indent="0" eaLnBrk="1" hangingPunct="1">
              <a:spcBef>
                <a:spcPct val="0"/>
              </a:spcBef>
              <a:spcAft>
                <a:spcPts val="1600"/>
              </a:spcAft>
              <a:buFont typeface="Wingdings 2" panose="05020102010507070707" pitchFamily="18" charset="2"/>
              <a:buNone/>
            </a:pPr>
            <a:r>
              <a:rPr lang="en-US" altLang="en-US" b="1" dirty="0">
                <a:solidFill>
                  <a:schemeClr val="tx1"/>
                </a:solidFill>
              </a:rPr>
              <a:t>Prediabetes</a:t>
            </a:r>
          </a:p>
          <a:p>
            <a:pPr>
              <a:spcBef>
                <a:spcPct val="0"/>
              </a:spcBef>
              <a:spcAft>
                <a:spcPts val="1600"/>
              </a:spcAft>
            </a:pPr>
            <a:r>
              <a:rPr lang="en-US" altLang="en-US" dirty="0">
                <a:solidFill>
                  <a:schemeClr val="tx1"/>
                </a:solidFill>
              </a:rPr>
              <a:t>When blood sugar is high (elevated) but </a:t>
            </a:r>
            <a:r>
              <a:rPr lang="en-US" altLang="en-US" b="1" i="1" dirty="0">
                <a:solidFill>
                  <a:schemeClr val="tx1"/>
                </a:solidFill>
              </a:rPr>
              <a:t>not high enough</a:t>
            </a:r>
            <a:r>
              <a:rPr lang="en-US" altLang="en-US" b="1" dirty="0">
                <a:solidFill>
                  <a:schemeClr val="tx1"/>
                </a:solidFill>
              </a:rPr>
              <a:t> </a:t>
            </a:r>
            <a:r>
              <a:rPr lang="en-US" altLang="en-US" dirty="0">
                <a:solidFill>
                  <a:schemeClr val="tx1"/>
                </a:solidFill>
              </a:rPr>
              <a:t>to be diagnosed with diabetes</a:t>
            </a:r>
          </a:p>
          <a:p>
            <a:pPr>
              <a:spcBef>
                <a:spcPct val="0"/>
              </a:spcBef>
              <a:spcAft>
                <a:spcPts val="1600"/>
              </a:spcAft>
            </a:pPr>
            <a:r>
              <a:rPr lang="en-US" altLang="en-US" dirty="0">
                <a:solidFill>
                  <a:schemeClr val="tx1"/>
                </a:solidFill>
              </a:rPr>
              <a:t>BUT – Prediabetes is</a:t>
            </a:r>
            <a:r>
              <a:rPr lang="en-US" altLang="en-US" i="1" dirty="0">
                <a:solidFill>
                  <a:schemeClr val="tx1"/>
                </a:solidFill>
              </a:rPr>
              <a:t> </a:t>
            </a:r>
            <a:r>
              <a:rPr lang="en-US" altLang="en-US" b="1" i="1" dirty="0">
                <a:solidFill>
                  <a:schemeClr val="tx1"/>
                </a:solidFill>
              </a:rPr>
              <a:t>reversible!</a:t>
            </a:r>
            <a:endParaRPr lang="en-US" altLang="en-US" b="1" dirty="0">
              <a:solidFill>
                <a:schemeClr val="tx1"/>
              </a:solidFill>
            </a:endParaRPr>
          </a:p>
        </p:txBody>
      </p:sp>
    </p:spTree>
    <p:extLst>
      <p:ext uri="{BB962C8B-B14F-4D97-AF65-F5344CB8AC3E}">
        <p14:creationId xmlns:p14="http://schemas.microsoft.com/office/powerpoint/2010/main" val="20124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fade">
                                      <p:cBhvr>
                                        <p:cTn id="10" dur="500"/>
                                        <p:tgtEl>
                                          <p:spTgt spid="430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fade">
                                      <p:cBhvr>
                                        <p:cTn id="15" dur="500"/>
                                        <p:tgtEl>
                                          <p:spTgt spid="430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3012"/>
                                        </p:tgtEl>
                                        <p:attrNameLst>
                                          <p:attrName>style.visibility</p:attrName>
                                        </p:attrNameLst>
                                      </p:cBhvr>
                                      <p:to>
                                        <p:strVal val="visible"/>
                                      </p:to>
                                    </p:set>
                                    <p:animEffect transition="in" filter="fade">
                                      <p:cBhvr>
                                        <p:cTn id="18" dur="500"/>
                                        <p:tgtEl>
                                          <p:spTgt spid="4301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E3DD1ED9-7847-4E1F-8455-6A5ECF646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8">
            <a:extLst>
              <a:ext uri="{FF2B5EF4-FFF2-40B4-BE49-F238E27FC236}">
                <a16:creationId xmlns:a16="http://schemas.microsoft.com/office/drawing/2014/main" id="{31A3DFEF-67D3-4CCE-BFE8-397D542A4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0">
            <a:extLst>
              <a:ext uri="{FF2B5EF4-FFF2-40B4-BE49-F238E27FC236}">
                <a16:creationId xmlns:a16="http://schemas.microsoft.com/office/drawing/2014/main" id="{24E4445D-D137-4867-B463-009D641E9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2">
            <a:extLst>
              <a:ext uri="{FF2B5EF4-FFF2-40B4-BE49-F238E27FC236}">
                <a16:creationId xmlns:a16="http://schemas.microsoft.com/office/drawing/2014/main" id="{CC80D46F-EE5E-4AF1-A8B9-B9948FF66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314323"/>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4">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0189D-6530-447C-AE14-2C71166DC6D4}"/>
              </a:ext>
            </a:extLst>
          </p:cNvPr>
          <p:cNvSpPr>
            <a:spLocks noGrp="1"/>
          </p:cNvSpPr>
          <p:nvPr>
            <p:ph type="title"/>
          </p:nvPr>
        </p:nvSpPr>
        <p:spPr>
          <a:xfrm>
            <a:off x="3337470" y="1130560"/>
            <a:ext cx="5471630" cy="2777490"/>
          </a:xfrm>
        </p:spPr>
        <p:txBody>
          <a:bodyPr vert="horz" lIns="91440" tIns="45720" rIns="91440" bIns="45720" rtlCol="0" anchor="ctr">
            <a:normAutofit/>
          </a:bodyPr>
          <a:lstStyle/>
          <a:p>
            <a:pPr defTabSz="457200" fontAlgn="auto">
              <a:spcAft>
                <a:spcPts val="0"/>
              </a:spcAft>
              <a:defRPr/>
            </a:pPr>
            <a:r>
              <a:rPr lang="en-US" sz="3600" b="1" cap="none" dirty="0"/>
              <a:t>HOW DO WE DIAGNOSE DIABETES?</a:t>
            </a:r>
          </a:p>
        </p:txBody>
      </p:sp>
      <p:sp>
        <p:nvSpPr>
          <p:cNvPr id="26" name="Rectangle 16">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0231"/>
            <a:ext cx="8474200" cy="3845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656798" y="2497283"/>
            <a:ext cx="277749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408514"/>
            <a:ext cx="8474200" cy="3845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597DC-2E2B-4A59-A124-B713CB14FFCB}"/>
              </a:ext>
            </a:extLst>
          </p:cNvPr>
          <p:cNvSpPr>
            <a:spLocks noGrp="1"/>
          </p:cNvSpPr>
          <p:nvPr>
            <p:ph type="title"/>
          </p:nvPr>
        </p:nvSpPr>
        <p:spPr/>
        <p:txBody>
          <a:bodyPr>
            <a:normAutofit/>
          </a:bodyPr>
          <a:lstStyle/>
          <a:p>
            <a:r>
              <a:rPr lang="en-US" sz="3600" cap="none" dirty="0"/>
              <a:t>THE NUMBERS</a:t>
            </a:r>
          </a:p>
        </p:txBody>
      </p:sp>
      <p:sp>
        <p:nvSpPr>
          <p:cNvPr id="35843" name="Content Placeholder 5">
            <a:extLst>
              <a:ext uri="{FF2B5EF4-FFF2-40B4-BE49-F238E27FC236}">
                <a16:creationId xmlns:a16="http://schemas.microsoft.com/office/drawing/2014/main" id="{47982CA2-9694-4079-B72B-8C1D33074510}"/>
              </a:ext>
            </a:extLst>
          </p:cNvPr>
          <p:cNvSpPr>
            <a:spLocks noGrp="1"/>
          </p:cNvSpPr>
          <p:nvPr>
            <p:ph idx="1"/>
          </p:nvPr>
        </p:nvSpPr>
        <p:spPr>
          <a:xfrm>
            <a:off x="435896" y="1581150"/>
            <a:ext cx="8272211" cy="3080352"/>
          </a:xfrm>
        </p:spPr>
        <p:txBody>
          <a:bodyPr>
            <a:noAutofit/>
          </a:bodyPr>
          <a:lstStyle/>
          <a:p>
            <a:pPr marL="0" indent="0">
              <a:buNone/>
            </a:pPr>
            <a:r>
              <a:rPr lang="en-US" altLang="en-US" b="1" dirty="0">
                <a:solidFill>
                  <a:schemeClr val="tx1"/>
                </a:solidFill>
              </a:rPr>
              <a:t>Fasting Glucose</a:t>
            </a:r>
          </a:p>
          <a:p>
            <a:pPr marL="472440" lvl="1" indent="-229235"/>
            <a:r>
              <a:rPr lang="en-US" altLang="en-US" sz="2400" dirty="0">
                <a:solidFill>
                  <a:schemeClr val="tx1"/>
                </a:solidFill>
              </a:rPr>
              <a:t>How much glucose (sugar) is in the blood</a:t>
            </a:r>
          </a:p>
          <a:p>
            <a:pPr marL="472440" lvl="1" indent="-229235"/>
            <a:r>
              <a:rPr lang="en-US" altLang="en-US" sz="2400" dirty="0">
                <a:solidFill>
                  <a:schemeClr val="tx1"/>
                </a:solidFill>
              </a:rPr>
              <a:t>Can measure at a lab or at home</a:t>
            </a:r>
            <a:endParaRPr lang="en-US" altLang="en-US" sz="1200" dirty="0">
              <a:solidFill>
                <a:schemeClr val="tx1"/>
              </a:solidFill>
            </a:endParaRPr>
          </a:p>
          <a:p>
            <a:pPr marL="229235" indent="-229235"/>
            <a:endParaRPr lang="en-US" altLang="en-US" sz="1200" dirty="0">
              <a:solidFill>
                <a:schemeClr val="tx1"/>
              </a:solidFill>
            </a:endParaRPr>
          </a:p>
          <a:p>
            <a:pPr marL="0" indent="0">
              <a:buNone/>
            </a:pPr>
            <a:r>
              <a:rPr lang="en-US" altLang="en-US" b="1" dirty="0">
                <a:solidFill>
                  <a:schemeClr val="tx1"/>
                </a:solidFill>
              </a:rPr>
              <a:t>Hemoglobin A1c</a:t>
            </a:r>
          </a:p>
          <a:p>
            <a:pPr marL="472440" lvl="1" indent="-229235"/>
            <a:r>
              <a:rPr lang="en-US" altLang="en-US" sz="2400" dirty="0">
                <a:solidFill>
                  <a:schemeClr val="tx1"/>
                </a:solidFill>
              </a:rPr>
              <a:t>Average blood glucose from the past 2-3 months</a:t>
            </a:r>
          </a:p>
          <a:p>
            <a:pPr marL="472440" lvl="1" indent="-229235"/>
            <a:r>
              <a:rPr lang="en-US" altLang="en-US" sz="2400" dirty="0">
                <a:solidFill>
                  <a:schemeClr val="tx1"/>
                </a:solidFill>
              </a:rPr>
              <a:t>Measured at the lab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0" name="Rectangle 73">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871" name="Rectangle 75">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872" name="Rectangle 77">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873" name="Rectangle 79">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6874" name="Rectangle 81">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804"/>
            <a:ext cx="9144000" cy="4682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460805"/>
            <a:ext cx="2780608" cy="4208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722" name="Text Placeholder 2">
            <a:extLst>
              <a:ext uri="{FF2B5EF4-FFF2-40B4-BE49-F238E27FC236}">
                <a16:creationId xmlns:a16="http://schemas.microsoft.com/office/drawing/2014/main" id="{890B82F7-40EE-4132-BD80-446AE6B02102}"/>
              </a:ext>
            </a:extLst>
          </p:cNvPr>
          <p:cNvSpPr>
            <a:spLocks noGrp="1"/>
          </p:cNvSpPr>
          <p:nvPr>
            <p:ph type="body" sz="half" idx="2"/>
          </p:nvPr>
        </p:nvSpPr>
        <p:spPr>
          <a:xfrm>
            <a:off x="342677" y="552892"/>
            <a:ext cx="2828062" cy="4116741"/>
          </a:xfrm>
        </p:spPr>
        <p:txBody>
          <a:bodyPr vert="horz" lIns="91440" tIns="45720" rIns="91440" bIns="45720" rtlCol="0" anchor="t">
            <a:noAutofit/>
          </a:bodyPr>
          <a:lstStyle/>
          <a:p>
            <a:pPr defTabSz="457200">
              <a:spcBef>
                <a:spcPts val="1200"/>
              </a:spcBef>
              <a:spcAft>
                <a:spcPts val="1800"/>
              </a:spcAft>
              <a:defRPr/>
            </a:pPr>
            <a:r>
              <a:rPr lang="en-US" altLang="en-US" sz="2550" b="1" dirty="0">
                <a:solidFill>
                  <a:schemeClr val="bg1"/>
                </a:solidFill>
              </a:rPr>
              <a:t>Hemoglobin A1c</a:t>
            </a:r>
          </a:p>
          <a:p>
            <a:pPr indent="-228600" defTabSz="457200">
              <a:spcBef>
                <a:spcPts val="0"/>
              </a:spcBef>
              <a:spcAft>
                <a:spcPts val="0"/>
              </a:spcAft>
              <a:buFont typeface="Wingdings 2" panose="05020102010507070707" pitchFamily="18" charset="2"/>
              <a:buChar char=""/>
              <a:defRPr/>
            </a:pPr>
            <a:r>
              <a:rPr lang="en-US" altLang="en-US" sz="2400" dirty="0">
                <a:solidFill>
                  <a:schemeClr val="bg1"/>
                </a:solidFill>
              </a:rPr>
              <a:t>How much glucose is “stuck to”</a:t>
            </a:r>
            <a:br>
              <a:rPr lang="en-US" altLang="en-US" sz="2400" dirty="0">
                <a:solidFill>
                  <a:schemeClr val="bg1"/>
                </a:solidFill>
              </a:rPr>
            </a:br>
            <a:r>
              <a:rPr lang="en-US" altLang="en-US" sz="2400" dirty="0">
                <a:solidFill>
                  <a:schemeClr val="bg1"/>
                </a:solidFill>
              </a:rPr>
              <a:t>red blood cells </a:t>
            </a:r>
          </a:p>
          <a:p>
            <a:pPr indent="-228600" defTabSz="457200">
              <a:spcBef>
                <a:spcPts val="1800"/>
              </a:spcBef>
              <a:spcAft>
                <a:spcPts val="0"/>
              </a:spcAft>
              <a:buFont typeface="Wingdings 2" panose="05020102010507070707" pitchFamily="18" charset="2"/>
              <a:buChar char=""/>
              <a:defRPr/>
            </a:pPr>
            <a:r>
              <a:rPr lang="en-US" altLang="en-US" sz="2400" dirty="0">
                <a:solidFill>
                  <a:schemeClr val="bg1"/>
                </a:solidFill>
              </a:rPr>
              <a:t> </a:t>
            </a:r>
            <a:r>
              <a:rPr lang="en-US" altLang="en-US" sz="2300" dirty="0">
                <a:solidFill>
                  <a:schemeClr val="bg1"/>
                </a:solidFill>
              </a:rPr>
              <a:t>The higher the blood sugar over time → the more glucose gets stuck</a:t>
            </a:r>
            <a:endParaRPr lang="en-US" altLang="en-US" sz="600" dirty="0">
              <a:solidFill>
                <a:schemeClr val="bg1"/>
              </a:solidFill>
            </a:endParaRPr>
          </a:p>
          <a:p>
            <a:pPr defTabSz="457200">
              <a:spcBef>
                <a:spcPts val="0"/>
              </a:spcBef>
              <a:spcAft>
                <a:spcPts val="0"/>
              </a:spcAft>
              <a:defRPr/>
            </a:pPr>
            <a:br>
              <a:rPr lang="en-US" altLang="en-US" sz="600" dirty="0">
                <a:solidFill>
                  <a:schemeClr val="bg1"/>
                </a:solidFill>
              </a:rPr>
            </a:br>
            <a:r>
              <a:rPr lang="en-US" altLang="en-US" sz="2600" dirty="0">
                <a:solidFill>
                  <a:schemeClr val="bg1"/>
                </a:solidFill>
              </a:rPr>
              <a:t>→ higher A1c</a:t>
            </a:r>
          </a:p>
        </p:txBody>
      </p:sp>
      <p:pic>
        <p:nvPicPr>
          <p:cNvPr id="36868" name="Picture 2" descr="Image result for red blood cell with sugar">
            <a:extLst>
              <a:ext uri="{FF2B5EF4-FFF2-40B4-BE49-F238E27FC236}">
                <a16:creationId xmlns:a16="http://schemas.microsoft.com/office/drawing/2014/main" id="{134D0ADB-8904-4215-9917-BCB86D6EFD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3641" y="1144894"/>
            <a:ext cx="4867364" cy="28691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sdoerksen2\Desktop\Zoom blank.jpg">
            <a:extLst>
              <a:ext uri="{FF2B5EF4-FFF2-40B4-BE49-F238E27FC236}">
                <a16:creationId xmlns:a16="http://schemas.microsoft.com/office/drawing/2014/main" id="{9F9FF00D-8050-4D08-8937-A1CC849F5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57150"/>
            <a:ext cx="90725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a:extLst>
              <a:ext uri="{FF2B5EF4-FFF2-40B4-BE49-F238E27FC236}">
                <a16:creationId xmlns:a16="http://schemas.microsoft.com/office/drawing/2014/main" id="{135FFDB2-F24B-4391-A192-E0F9BBEACE62}"/>
              </a:ext>
            </a:extLst>
          </p:cNvPr>
          <p:cNvSpPr/>
          <p:nvPr/>
        </p:nvSpPr>
        <p:spPr>
          <a:xfrm>
            <a:off x="3409950" y="4259263"/>
            <a:ext cx="247650" cy="4429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Down Arrow 5">
            <a:extLst>
              <a:ext uri="{FF2B5EF4-FFF2-40B4-BE49-F238E27FC236}">
                <a16:creationId xmlns:a16="http://schemas.microsoft.com/office/drawing/2014/main" id="{C3B50E28-8A40-465A-9AEE-D0D142813DE5}"/>
              </a:ext>
            </a:extLst>
          </p:cNvPr>
          <p:cNvSpPr/>
          <p:nvPr/>
        </p:nvSpPr>
        <p:spPr>
          <a:xfrm>
            <a:off x="7162800" y="4011613"/>
            <a:ext cx="247650" cy="4429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Down Arrow 7">
            <a:extLst>
              <a:ext uri="{FF2B5EF4-FFF2-40B4-BE49-F238E27FC236}">
                <a16:creationId xmlns:a16="http://schemas.microsoft.com/office/drawing/2014/main" id="{A0515E69-9AEC-491E-BBA6-EAED68F8992A}"/>
              </a:ext>
            </a:extLst>
          </p:cNvPr>
          <p:cNvSpPr/>
          <p:nvPr/>
        </p:nvSpPr>
        <p:spPr>
          <a:xfrm>
            <a:off x="838200" y="4281488"/>
            <a:ext cx="247650" cy="4429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a:extLst>
              <a:ext uri="{FF2B5EF4-FFF2-40B4-BE49-F238E27FC236}">
                <a16:creationId xmlns:a16="http://schemas.microsoft.com/office/drawing/2014/main" id="{E73D1909-DD84-45CF-948C-205EA3BFA82C}"/>
              </a:ext>
            </a:extLst>
          </p:cNvPr>
          <p:cNvSpPr/>
          <p:nvPr/>
        </p:nvSpPr>
        <p:spPr>
          <a:xfrm>
            <a:off x="71438" y="4454525"/>
            <a:ext cx="720688" cy="277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27AD16B-50E0-4DD1-BD1C-5129FC077F48}"/>
              </a:ext>
            </a:extLst>
          </p:cNvPr>
          <p:cNvSpPr/>
          <p:nvPr/>
        </p:nvSpPr>
        <p:spPr>
          <a:xfrm>
            <a:off x="3448862" y="0"/>
            <a:ext cx="2241506" cy="206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6B16AEA9-5B40-4AED-8820-EBE9B75C6E97}"/>
              </a:ext>
            </a:extLst>
          </p:cNvPr>
          <p:cNvSpPr/>
          <p:nvPr/>
        </p:nvSpPr>
        <p:spPr>
          <a:xfrm>
            <a:off x="228600" y="4281488"/>
            <a:ext cx="247650" cy="4429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7BA52331-A3E2-4E48-8C86-9F3D2CDD1071}"/>
              </a:ext>
            </a:extLst>
          </p:cNvPr>
          <p:cNvSpPr/>
          <p:nvPr/>
        </p:nvSpPr>
        <p:spPr>
          <a:xfrm>
            <a:off x="3461880" y="199545"/>
            <a:ext cx="2239121" cy="2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2062-D3D7-4BC2-A911-42AEE351C6D2}"/>
              </a:ext>
            </a:extLst>
          </p:cNvPr>
          <p:cNvSpPr>
            <a:spLocks noGrp="1"/>
          </p:cNvSpPr>
          <p:nvPr>
            <p:ph type="title"/>
          </p:nvPr>
        </p:nvSpPr>
        <p:spPr>
          <a:xfrm>
            <a:off x="435894" y="526617"/>
            <a:ext cx="8272212" cy="760350"/>
          </a:xfrm>
        </p:spPr>
        <p:txBody>
          <a:bodyPr>
            <a:normAutofit/>
          </a:bodyPr>
          <a:lstStyle/>
          <a:p>
            <a:pPr>
              <a:defRPr/>
            </a:pPr>
            <a:r>
              <a:rPr lang="en-US" sz="3600" cap="none" dirty="0">
                <a:solidFill>
                  <a:srgbClr val="FFFEFF"/>
                </a:solidFill>
              </a:rPr>
              <a:t>DIAGNOSING DIABETES</a:t>
            </a:r>
          </a:p>
        </p:txBody>
      </p:sp>
      <p:graphicFrame>
        <p:nvGraphicFramePr>
          <p:cNvPr id="35868" name="Content Placeholder 3">
            <a:extLst>
              <a:ext uri="{FF2B5EF4-FFF2-40B4-BE49-F238E27FC236}">
                <a16:creationId xmlns:a16="http://schemas.microsoft.com/office/drawing/2014/main" id="{D119923C-152E-40D0-B21F-04D643BED0A6}"/>
              </a:ext>
            </a:extLst>
          </p:cNvPr>
          <p:cNvGraphicFramePr>
            <a:graphicFrameLocks noGrp="1"/>
          </p:cNvGraphicFramePr>
          <p:nvPr>
            <p:ph idx="1"/>
            <p:extLst>
              <p:ext uri="{D42A27DB-BD31-4B8C-83A1-F6EECF244321}">
                <p14:modId xmlns:p14="http://schemas.microsoft.com/office/powerpoint/2010/main" val="3309860666"/>
              </p:ext>
            </p:extLst>
          </p:nvPr>
        </p:nvGraphicFramePr>
        <p:xfrm>
          <a:off x="435768" y="1428750"/>
          <a:ext cx="8272464" cy="2926080"/>
        </p:xfrm>
        <a:graphic>
          <a:graphicData uri="http://schemas.openxmlformats.org/drawingml/2006/table">
            <a:tbl>
              <a:tblPr firstRow="1" firstCol="1" lastRow="1" lastCol="1" bandRow="1" bandCol="1">
                <a:tableStyleId>{5940675A-B579-460E-94D1-54222C63F5DA}</a:tableStyleId>
              </a:tblPr>
              <a:tblGrid>
                <a:gridCol w="2998096">
                  <a:extLst>
                    <a:ext uri="{9D8B030D-6E8A-4147-A177-3AD203B41FA5}">
                      <a16:colId xmlns:a16="http://schemas.microsoft.com/office/drawing/2014/main" val="20000"/>
                    </a:ext>
                  </a:extLst>
                </a:gridCol>
                <a:gridCol w="2045095">
                  <a:extLst>
                    <a:ext uri="{9D8B030D-6E8A-4147-A177-3AD203B41FA5}">
                      <a16:colId xmlns:a16="http://schemas.microsoft.com/office/drawing/2014/main" val="20001"/>
                    </a:ext>
                  </a:extLst>
                </a:gridCol>
                <a:gridCol w="3229273">
                  <a:extLst>
                    <a:ext uri="{9D8B030D-6E8A-4147-A177-3AD203B41FA5}">
                      <a16:colId xmlns:a16="http://schemas.microsoft.com/office/drawing/2014/main" val="20002"/>
                    </a:ext>
                  </a:extLst>
                </a:gridCol>
              </a:tblGrid>
              <a:tr h="731520">
                <a:tc>
                  <a:txBody>
                    <a:bodyPr/>
                    <a:lstStyle/>
                    <a:p>
                      <a:pPr marL="0" marR="0">
                        <a:lnSpc>
                          <a:spcPct val="100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0" marR="0" marT="0" marB="0" anchor="ctr"/>
                </a:tc>
                <a:tc>
                  <a:txBody>
                    <a:bodyPr/>
                    <a:lstStyle/>
                    <a:p>
                      <a:pPr marL="64770" marR="0" algn="ctr">
                        <a:lnSpc>
                          <a:spcPct val="100000"/>
                        </a:lnSpc>
                        <a:spcBef>
                          <a:spcPts val="10"/>
                        </a:spcBef>
                        <a:spcAft>
                          <a:spcPts val="0"/>
                        </a:spcAft>
                      </a:pPr>
                      <a:r>
                        <a:rPr lang="en-US" sz="2900" b="1" u="none">
                          <a:effectLst/>
                        </a:rPr>
                        <a:t>A1c</a:t>
                      </a:r>
                      <a:endParaRPr lang="en-US" sz="2900" b="1" u="none">
                        <a:effectLst/>
                        <a:latin typeface="Calibri"/>
                        <a:ea typeface="Calibri"/>
                        <a:cs typeface="Times New Roman"/>
                      </a:endParaRPr>
                    </a:p>
                  </a:txBody>
                  <a:tcPr marL="0" marR="0" marT="0" marB="0" anchor="ctr"/>
                </a:tc>
                <a:tc>
                  <a:txBody>
                    <a:bodyPr/>
                    <a:lstStyle/>
                    <a:p>
                      <a:pPr marL="62865" marR="0" algn="ctr">
                        <a:lnSpc>
                          <a:spcPct val="100000"/>
                        </a:lnSpc>
                        <a:spcBef>
                          <a:spcPts val="10"/>
                        </a:spcBef>
                        <a:spcAft>
                          <a:spcPts val="0"/>
                        </a:spcAft>
                      </a:pPr>
                      <a:r>
                        <a:rPr lang="en-US" sz="2900" b="1" u="none">
                          <a:effectLst/>
                        </a:rPr>
                        <a:t>Fasting Glucose</a:t>
                      </a:r>
                      <a:endParaRPr lang="en-US" sz="2900" b="1" u="none">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731520">
                <a:tc>
                  <a:txBody>
                    <a:bodyPr/>
                    <a:lstStyle/>
                    <a:p>
                      <a:pPr marL="64770" marR="0" algn="ctr">
                        <a:lnSpc>
                          <a:spcPct val="100000"/>
                        </a:lnSpc>
                        <a:spcBef>
                          <a:spcPts val="10"/>
                        </a:spcBef>
                        <a:spcAft>
                          <a:spcPts val="0"/>
                        </a:spcAft>
                      </a:pPr>
                      <a:r>
                        <a:rPr lang="en-US" sz="2700" dirty="0">
                          <a:effectLst/>
                        </a:rPr>
                        <a:t>No</a:t>
                      </a:r>
                      <a:r>
                        <a:rPr lang="en-US" sz="2700" spc="-20" dirty="0">
                          <a:effectLst/>
                        </a:rPr>
                        <a:t> </a:t>
                      </a:r>
                      <a:r>
                        <a:rPr lang="en-US" sz="2700" dirty="0">
                          <a:effectLst/>
                        </a:rPr>
                        <a:t>diabetes</a:t>
                      </a:r>
                      <a:endParaRPr lang="en-US" sz="2700" dirty="0">
                        <a:effectLst/>
                        <a:latin typeface="Calibri"/>
                        <a:ea typeface="Calibri"/>
                        <a:cs typeface="Times New Roman"/>
                      </a:endParaRPr>
                    </a:p>
                  </a:txBody>
                  <a:tcPr marL="0" marR="0" marT="0" marB="0" anchor="ctr">
                    <a:solidFill>
                      <a:schemeClr val="accent4">
                        <a:lumMod val="40000"/>
                        <a:lumOff val="60000"/>
                      </a:schemeClr>
                    </a:solidFill>
                  </a:tcPr>
                </a:tc>
                <a:tc>
                  <a:txBody>
                    <a:bodyPr/>
                    <a:lstStyle/>
                    <a:p>
                      <a:pPr marL="64770" marR="0" algn="ctr">
                        <a:lnSpc>
                          <a:spcPct val="100000"/>
                        </a:lnSpc>
                        <a:spcBef>
                          <a:spcPts val="10"/>
                        </a:spcBef>
                        <a:spcAft>
                          <a:spcPts val="0"/>
                        </a:spcAft>
                      </a:pPr>
                      <a:r>
                        <a:rPr lang="en-US" sz="2400" b="1" baseline="0" dirty="0">
                          <a:effectLst/>
                        </a:rPr>
                        <a:t>5.9</a:t>
                      </a:r>
                      <a:r>
                        <a:rPr lang="en-US" sz="2400" b="1" dirty="0">
                          <a:effectLst/>
                        </a:rPr>
                        <a:t>% </a:t>
                      </a:r>
                    </a:p>
                    <a:p>
                      <a:pPr marL="64770" marR="0" algn="ctr">
                        <a:lnSpc>
                          <a:spcPct val="100000"/>
                        </a:lnSpc>
                        <a:spcBef>
                          <a:spcPts val="10"/>
                        </a:spcBef>
                        <a:spcAft>
                          <a:spcPts val="0"/>
                        </a:spcAft>
                      </a:pPr>
                      <a:r>
                        <a:rPr lang="en-US" sz="2100" b="0" dirty="0">
                          <a:effectLst/>
                        </a:rPr>
                        <a:t>or lower</a:t>
                      </a:r>
                      <a:endParaRPr lang="en-US" sz="2100" b="0" dirty="0">
                        <a:effectLst/>
                        <a:latin typeface="Calibri"/>
                        <a:ea typeface="Calibri"/>
                        <a:cs typeface="Times New Roman"/>
                      </a:endParaRPr>
                    </a:p>
                  </a:txBody>
                  <a:tcPr marL="0" marR="0" marT="0" marB="0" anchor="ctr">
                    <a:solidFill>
                      <a:schemeClr val="accent4">
                        <a:lumMod val="40000"/>
                        <a:lumOff val="60000"/>
                      </a:schemeClr>
                    </a:solidFill>
                  </a:tcPr>
                </a:tc>
                <a:tc>
                  <a:txBody>
                    <a:bodyPr/>
                    <a:lstStyle/>
                    <a:p>
                      <a:pPr marL="62865" marR="0" algn="ctr">
                        <a:lnSpc>
                          <a:spcPct val="100000"/>
                        </a:lnSpc>
                        <a:spcBef>
                          <a:spcPts val="10"/>
                        </a:spcBef>
                        <a:spcAft>
                          <a:spcPts val="0"/>
                        </a:spcAft>
                      </a:pPr>
                      <a:r>
                        <a:rPr lang="en-US" sz="2400" b="1" dirty="0">
                          <a:effectLst/>
                        </a:rPr>
                        <a:t>6.0 mmol/L</a:t>
                      </a:r>
                      <a:r>
                        <a:rPr lang="en-US" sz="2400" dirty="0">
                          <a:effectLst/>
                        </a:rPr>
                        <a:t> </a:t>
                      </a:r>
                    </a:p>
                    <a:p>
                      <a:pPr marL="62865" marR="0" algn="ctr">
                        <a:lnSpc>
                          <a:spcPct val="100000"/>
                        </a:lnSpc>
                        <a:spcBef>
                          <a:spcPts val="10"/>
                        </a:spcBef>
                        <a:spcAft>
                          <a:spcPts val="0"/>
                        </a:spcAft>
                      </a:pPr>
                      <a:r>
                        <a:rPr lang="en-US" sz="2100" dirty="0">
                          <a:effectLst/>
                        </a:rPr>
                        <a:t>or lower</a:t>
                      </a:r>
                      <a:endParaRPr lang="en-US" sz="2100" dirty="0">
                        <a:effectLst/>
                        <a:latin typeface="Calibri"/>
                        <a:ea typeface="Calibri"/>
                        <a:cs typeface="Times New Roman"/>
                      </a:endParaRPr>
                    </a:p>
                  </a:txBody>
                  <a:tcPr marL="0" marR="0" marT="0" marB="0" anchor="ctr">
                    <a:solidFill>
                      <a:schemeClr val="accent4">
                        <a:lumMod val="40000"/>
                        <a:lumOff val="60000"/>
                      </a:schemeClr>
                    </a:solidFill>
                  </a:tcPr>
                </a:tc>
                <a:extLst>
                  <a:ext uri="{0D108BD9-81ED-4DB2-BD59-A6C34878D82A}">
                    <a16:rowId xmlns:a16="http://schemas.microsoft.com/office/drawing/2014/main" val="10001"/>
                  </a:ext>
                </a:extLst>
              </a:tr>
              <a:tr h="731520">
                <a:tc>
                  <a:txBody>
                    <a:bodyPr/>
                    <a:lstStyle/>
                    <a:p>
                      <a:pPr marL="64770" marR="0" algn="ctr">
                        <a:lnSpc>
                          <a:spcPct val="100000"/>
                        </a:lnSpc>
                        <a:spcBef>
                          <a:spcPts val="0"/>
                        </a:spcBef>
                        <a:spcAft>
                          <a:spcPts val="0"/>
                        </a:spcAft>
                      </a:pPr>
                      <a:r>
                        <a:rPr lang="en-US" sz="2700" dirty="0">
                          <a:effectLst/>
                        </a:rPr>
                        <a:t>Pr</a:t>
                      </a:r>
                      <a:r>
                        <a:rPr lang="en-US" sz="2700" spc="-5" dirty="0">
                          <a:effectLst/>
                        </a:rPr>
                        <a:t>e</a:t>
                      </a:r>
                      <a:r>
                        <a:rPr lang="en-US" sz="2700" dirty="0">
                          <a:effectLst/>
                        </a:rPr>
                        <a:t>diabetes</a:t>
                      </a:r>
                      <a:endParaRPr lang="en-US" sz="2700" dirty="0">
                        <a:effectLst/>
                        <a:latin typeface="Calibri"/>
                        <a:ea typeface="Calibri"/>
                        <a:cs typeface="Times New Roman"/>
                      </a:endParaRPr>
                    </a:p>
                  </a:txBody>
                  <a:tcPr marL="0" marR="0" marT="0" marB="0" anchor="ctr">
                    <a:solidFill>
                      <a:schemeClr val="bg1">
                        <a:lumMod val="50000"/>
                      </a:schemeClr>
                    </a:solidFill>
                  </a:tcPr>
                </a:tc>
                <a:tc>
                  <a:txBody>
                    <a:bodyPr/>
                    <a:lstStyle/>
                    <a:p>
                      <a:pPr marL="64770" marR="0" algn="ctr">
                        <a:lnSpc>
                          <a:spcPct val="100000"/>
                        </a:lnSpc>
                        <a:spcBef>
                          <a:spcPts val="10"/>
                        </a:spcBef>
                        <a:spcAft>
                          <a:spcPts val="0"/>
                        </a:spcAft>
                      </a:pPr>
                      <a:r>
                        <a:rPr lang="en-US" sz="2400" b="1" dirty="0">
                          <a:effectLst/>
                        </a:rPr>
                        <a:t>6.0-6.4%</a:t>
                      </a:r>
                    </a:p>
                  </a:txBody>
                  <a:tcPr marL="0" marR="0" marT="0" marB="0" anchor="ctr">
                    <a:solidFill>
                      <a:schemeClr val="bg1">
                        <a:lumMod val="50000"/>
                      </a:schemeClr>
                    </a:solidFill>
                  </a:tcPr>
                </a:tc>
                <a:tc>
                  <a:txBody>
                    <a:bodyPr/>
                    <a:lstStyle/>
                    <a:p>
                      <a:pPr marL="62865" marR="0" algn="ctr">
                        <a:lnSpc>
                          <a:spcPct val="100000"/>
                        </a:lnSpc>
                        <a:spcBef>
                          <a:spcPts val="10"/>
                        </a:spcBef>
                        <a:spcAft>
                          <a:spcPts val="0"/>
                        </a:spcAft>
                      </a:pPr>
                      <a:r>
                        <a:rPr lang="en-US" sz="2400" b="1" dirty="0">
                          <a:effectLst/>
                        </a:rPr>
                        <a:t>6.1–6.9 mmol/L</a:t>
                      </a:r>
                      <a:endParaRPr lang="en-US" sz="2400" b="1" dirty="0">
                        <a:effectLst/>
                        <a:latin typeface="Calibri"/>
                        <a:ea typeface="Calibri"/>
                        <a:cs typeface="Times New Roman"/>
                      </a:endParaRPr>
                    </a:p>
                  </a:txBody>
                  <a:tcPr marL="0" marR="0" marT="0" marB="0" anchor="ctr">
                    <a:solidFill>
                      <a:schemeClr val="bg1">
                        <a:lumMod val="50000"/>
                      </a:schemeClr>
                    </a:solidFill>
                  </a:tcPr>
                </a:tc>
                <a:extLst>
                  <a:ext uri="{0D108BD9-81ED-4DB2-BD59-A6C34878D82A}">
                    <a16:rowId xmlns:a16="http://schemas.microsoft.com/office/drawing/2014/main" val="10002"/>
                  </a:ext>
                </a:extLst>
              </a:tr>
              <a:tr h="731520">
                <a:tc>
                  <a:txBody>
                    <a:bodyPr/>
                    <a:lstStyle/>
                    <a:p>
                      <a:pPr marL="64770" marR="0" algn="ctr">
                        <a:lnSpc>
                          <a:spcPct val="100000"/>
                        </a:lnSpc>
                        <a:spcBef>
                          <a:spcPts val="10"/>
                        </a:spcBef>
                        <a:spcAft>
                          <a:spcPts val="0"/>
                        </a:spcAft>
                      </a:pPr>
                      <a:r>
                        <a:rPr lang="en-US" sz="2700">
                          <a:effectLst/>
                        </a:rPr>
                        <a:t>Type</a:t>
                      </a:r>
                      <a:r>
                        <a:rPr lang="en-US" sz="2700" spc="-5">
                          <a:effectLst/>
                        </a:rPr>
                        <a:t> </a:t>
                      </a:r>
                      <a:r>
                        <a:rPr lang="en-US" sz="2700">
                          <a:effectLst/>
                        </a:rPr>
                        <a:t>2 diabetes</a:t>
                      </a:r>
                      <a:endParaRPr lang="en-US" sz="2700">
                        <a:effectLst/>
                        <a:latin typeface="Calibri"/>
                        <a:ea typeface="Calibri"/>
                        <a:cs typeface="Times New Roman"/>
                      </a:endParaRPr>
                    </a:p>
                  </a:txBody>
                  <a:tcPr marL="0" marR="0" marT="0" marB="0" anchor="ctr">
                    <a:solidFill>
                      <a:srgbClr val="FFC000"/>
                    </a:solidFill>
                  </a:tcPr>
                </a:tc>
                <a:tc>
                  <a:txBody>
                    <a:bodyPr/>
                    <a:lstStyle/>
                    <a:p>
                      <a:pPr marL="64770" marR="0" algn="ctr">
                        <a:lnSpc>
                          <a:spcPct val="100000"/>
                        </a:lnSpc>
                        <a:spcBef>
                          <a:spcPts val="10"/>
                        </a:spcBef>
                        <a:spcAft>
                          <a:spcPts val="0"/>
                        </a:spcAft>
                      </a:pPr>
                      <a:r>
                        <a:rPr lang="en-US" sz="2400" b="1">
                          <a:effectLst/>
                        </a:rPr>
                        <a:t>6.5% </a:t>
                      </a:r>
                    </a:p>
                    <a:p>
                      <a:pPr marL="64770" marR="0" algn="ctr">
                        <a:lnSpc>
                          <a:spcPct val="100000"/>
                        </a:lnSpc>
                        <a:spcBef>
                          <a:spcPts val="10"/>
                        </a:spcBef>
                        <a:spcAft>
                          <a:spcPts val="0"/>
                        </a:spcAft>
                      </a:pPr>
                      <a:r>
                        <a:rPr lang="en-US" sz="2100">
                          <a:effectLst/>
                        </a:rPr>
                        <a:t>or higher</a:t>
                      </a:r>
                      <a:endParaRPr lang="en-US" sz="2100">
                        <a:effectLst/>
                        <a:latin typeface="Calibri"/>
                        <a:ea typeface="Calibri"/>
                        <a:cs typeface="Times New Roman"/>
                      </a:endParaRPr>
                    </a:p>
                  </a:txBody>
                  <a:tcPr marL="0" marR="0" marT="0" marB="0" anchor="ctr">
                    <a:solidFill>
                      <a:srgbClr val="FFC000"/>
                    </a:solidFill>
                  </a:tcPr>
                </a:tc>
                <a:tc>
                  <a:txBody>
                    <a:bodyPr/>
                    <a:lstStyle/>
                    <a:p>
                      <a:pPr marL="62865" marR="0" algn="ctr">
                        <a:lnSpc>
                          <a:spcPct val="100000"/>
                        </a:lnSpc>
                        <a:spcBef>
                          <a:spcPts val="10"/>
                        </a:spcBef>
                        <a:spcAft>
                          <a:spcPts val="0"/>
                        </a:spcAft>
                      </a:pPr>
                      <a:r>
                        <a:rPr lang="en-US" sz="2400" b="1" dirty="0">
                          <a:effectLst/>
                        </a:rPr>
                        <a:t>7.0 mmol/L</a:t>
                      </a:r>
                      <a:r>
                        <a:rPr lang="en-US" sz="2400" dirty="0">
                          <a:effectLst/>
                        </a:rPr>
                        <a:t> </a:t>
                      </a:r>
                    </a:p>
                    <a:p>
                      <a:pPr marL="62865" marR="0" algn="ctr">
                        <a:lnSpc>
                          <a:spcPct val="100000"/>
                        </a:lnSpc>
                        <a:spcBef>
                          <a:spcPts val="10"/>
                        </a:spcBef>
                        <a:spcAft>
                          <a:spcPts val="0"/>
                        </a:spcAft>
                      </a:pPr>
                      <a:r>
                        <a:rPr lang="en-US" sz="2100" dirty="0">
                          <a:effectLst/>
                        </a:rPr>
                        <a:t>or higher</a:t>
                      </a:r>
                      <a:endParaRPr lang="en-US" sz="2100" dirty="0">
                        <a:effectLst/>
                        <a:latin typeface="Calibri"/>
                        <a:ea typeface="Calibri"/>
                        <a:cs typeface="Times New Roman"/>
                      </a:endParaRPr>
                    </a:p>
                  </a:txBody>
                  <a:tcPr marL="0" marR="0" marT="0" marB="0" anchor="ctr">
                    <a:solidFill>
                      <a:srgbClr val="FFC000"/>
                    </a:solidFill>
                  </a:tcPr>
                </a:tc>
                <a:extLst>
                  <a:ext uri="{0D108BD9-81ED-4DB2-BD59-A6C34878D82A}">
                    <a16:rowId xmlns:a16="http://schemas.microsoft.com/office/drawing/2014/main" val="10003"/>
                  </a:ext>
                </a:extLst>
              </a:tr>
            </a:tbl>
          </a:graphicData>
        </a:graphic>
      </p:graphicFrame>
      <p:sp>
        <p:nvSpPr>
          <p:cNvPr id="35865" name="TextBox 2">
            <a:extLst>
              <a:ext uri="{FF2B5EF4-FFF2-40B4-BE49-F238E27FC236}">
                <a16:creationId xmlns:a16="http://schemas.microsoft.com/office/drawing/2014/main" id="{652CFE90-CFEE-4B1B-9AA0-C8C055A43881}"/>
              </a:ext>
            </a:extLst>
          </p:cNvPr>
          <p:cNvSpPr txBox="1">
            <a:spLocks noChangeArrowheads="1"/>
          </p:cNvSpPr>
          <p:nvPr/>
        </p:nvSpPr>
        <p:spPr bwMode="auto">
          <a:xfrm>
            <a:off x="152400" y="4440237"/>
            <a:ext cx="88392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gn="ctr" eaLnBrk="1" hangingPunct="1">
              <a:spcBef>
                <a:spcPct val="0"/>
              </a:spcBef>
              <a:spcAft>
                <a:spcPts val="600"/>
              </a:spcAft>
              <a:buClrTx/>
              <a:buSzTx/>
              <a:buFontTx/>
              <a:buNone/>
            </a:pPr>
            <a:r>
              <a:rPr lang="en-US" altLang="en-US" sz="3100" b="1" dirty="0"/>
              <a:t>Note: These are </a:t>
            </a:r>
            <a:r>
              <a:rPr lang="en-US" altLang="en-US" sz="3100" b="1" u="sng" dirty="0"/>
              <a:t>not</a:t>
            </a:r>
            <a:r>
              <a:rPr lang="en-US" altLang="en-US" sz="3100" b="1" dirty="0"/>
              <a:t> the same as targets!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3A9AC-40CF-4E05-B459-6440419CFC13}"/>
              </a:ext>
            </a:extLst>
          </p:cNvPr>
          <p:cNvPicPr>
            <a:picLocks noChangeAspect="1"/>
          </p:cNvPicPr>
          <p:nvPr/>
        </p:nvPicPr>
        <p:blipFill rotWithShape="1">
          <a:blip r:embed="rId3">
            <a:extLst>
              <a:ext uri="{28A0092B-C50C-407E-A947-70E740481C1C}">
                <a14:useLocalDpi xmlns:a14="http://schemas.microsoft.com/office/drawing/2010/main" val="0"/>
              </a:ext>
            </a:extLst>
          </a:blip>
          <a:srcRect t="6490" b="23333"/>
          <a:stretch/>
        </p:blipFill>
        <p:spPr>
          <a:xfrm>
            <a:off x="1089679" y="122237"/>
            <a:ext cx="6936068" cy="3609521"/>
          </a:xfrm>
          <a:prstGeom prst="rect">
            <a:avLst/>
          </a:prstGeom>
        </p:spPr>
      </p:pic>
      <p:sp>
        <p:nvSpPr>
          <p:cNvPr id="38915" name="TextBox 5">
            <a:extLst>
              <a:ext uri="{FF2B5EF4-FFF2-40B4-BE49-F238E27FC236}">
                <a16:creationId xmlns:a16="http://schemas.microsoft.com/office/drawing/2014/main" id="{37F81235-3399-4248-9B0D-4256EBFF4EC9}"/>
              </a:ext>
            </a:extLst>
          </p:cNvPr>
          <p:cNvSpPr txBox="1">
            <a:spLocks noChangeArrowheads="1"/>
          </p:cNvSpPr>
          <p:nvPr/>
        </p:nvSpPr>
        <p:spPr bwMode="auto">
          <a:xfrm>
            <a:off x="4763" y="3943350"/>
            <a:ext cx="9105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gn="ctr" eaLnBrk="1" hangingPunct="1">
              <a:spcBef>
                <a:spcPct val="0"/>
              </a:spcBef>
              <a:buClrTx/>
              <a:buSzTx/>
              <a:buFontTx/>
              <a:buNone/>
            </a:pPr>
            <a:r>
              <a:rPr lang="en-US" altLang="en-US" sz="3200" dirty="0">
                <a:latin typeface="+mn-lt"/>
              </a:rPr>
              <a:t>The numbers for A1c and Fasting Glucose are close, but </a:t>
            </a:r>
            <a:r>
              <a:rPr lang="en-US" altLang="en-US" sz="3200" u="sng" dirty="0">
                <a:latin typeface="+mn-lt"/>
              </a:rPr>
              <a:t>don’t</a:t>
            </a:r>
            <a:r>
              <a:rPr lang="en-US" altLang="en-US" sz="3200" dirty="0">
                <a:latin typeface="+mn-lt"/>
              </a:rPr>
              <a:t> mean the same thing!</a:t>
            </a:r>
          </a:p>
        </p:txBody>
      </p:sp>
      <p:sp>
        <p:nvSpPr>
          <p:cNvPr id="2" name="Oval 1">
            <a:extLst>
              <a:ext uri="{FF2B5EF4-FFF2-40B4-BE49-F238E27FC236}">
                <a16:creationId xmlns:a16="http://schemas.microsoft.com/office/drawing/2014/main" id="{47AECEEA-FB0C-4382-8C46-F3DC6E34168E}"/>
              </a:ext>
            </a:extLst>
          </p:cNvPr>
          <p:cNvSpPr/>
          <p:nvPr/>
        </p:nvSpPr>
        <p:spPr>
          <a:xfrm>
            <a:off x="2202544" y="1130300"/>
            <a:ext cx="667656" cy="48622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129678F-4564-48EE-A761-B987EA1596EE}"/>
              </a:ext>
            </a:extLst>
          </p:cNvPr>
          <p:cNvSpPr/>
          <p:nvPr/>
        </p:nvSpPr>
        <p:spPr>
          <a:xfrm>
            <a:off x="3376612" y="2520950"/>
            <a:ext cx="645886" cy="454478"/>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4BF7700-DD6A-4473-BB15-52BA59FFB385}"/>
              </a:ext>
            </a:extLst>
          </p:cNvPr>
          <p:cNvSpPr/>
          <p:nvPr/>
        </p:nvSpPr>
        <p:spPr>
          <a:xfrm>
            <a:off x="3997098" y="25400"/>
            <a:ext cx="1121229" cy="56356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A83DF0-D0FD-4E64-B541-83D5B1B2F083}"/>
              </a:ext>
            </a:extLst>
          </p:cNvPr>
          <p:cNvSpPr/>
          <p:nvPr/>
        </p:nvSpPr>
        <p:spPr>
          <a:xfrm>
            <a:off x="3565524" y="3026001"/>
            <a:ext cx="1984376" cy="910544"/>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0387EFC-2AF2-499F-9445-7EE3C571FE4A}"/>
              </a:ext>
            </a:extLst>
          </p:cNvPr>
          <p:cNvCxnSpPr>
            <a:cxnSpLocks/>
            <a:stCxn id="2" idx="0"/>
            <a:endCxn id="7" idx="2"/>
          </p:cNvCxnSpPr>
          <p:nvPr/>
        </p:nvCxnSpPr>
        <p:spPr>
          <a:xfrm flipV="1">
            <a:off x="2536372" y="307182"/>
            <a:ext cx="1460726" cy="823118"/>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D97D6D-7E51-4556-B2CF-F94D3E0F3A1B}"/>
              </a:ext>
            </a:extLst>
          </p:cNvPr>
          <p:cNvCxnSpPr>
            <a:cxnSpLocks/>
            <a:stCxn id="5" idx="5"/>
          </p:cNvCxnSpPr>
          <p:nvPr/>
        </p:nvCxnSpPr>
        <p:spPr>
          <a:xfrm>
            <a:off x="3927910" y="2908871"/>
            <a:ext cx="199590" cy="11713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32B8-5E8F-4E87-8BC7-F3125E8D8884}"/>
              </a:ext>
            </a:extLst>
          </p:cNvPr>
          <p:cNvSpPr>
            <a:spLocks noGrp="1"/>
          </p:cNvSpPr>
          <p:nvPr>
            <p:ph type="title"/>
          </p:nvPr>
        </p:nvSpPr>
        <p:spPr/>
        <p:txBody>
          <a:bodyPr>
            <a:noAutofit/>
          </a:bodyPr>
          <a:lstStyle/>
          <a:p>
            <a:pPr>
              <a:defRPr/>
            </a:pPr>
            <a:r>
              <a:rPr lang="en-US" sz="4400" b="1" cap="none" dirty="0"/>
              <a:t>WHAT ELSE SHOULD</a:t>
            </a:r>
            <a:br>
              <a:rPr lang="en-US" sz="4400" b="1" cap="none" dirty="0"/>
            </a:br>
            <a:r>
              <a:rPr lang="en-US" sz="4400" b="1" cap="none" dirty="0"/>
              <a:t>WE CHECK?</a:t>
            </a:r>
          </a:p>
        </p:txBody>
      </p:sp>
    </p:spTree>
    <p:extLst>
      <p:ext uri="{BB962C8B-B14F-4D97-AF65-F5344CB8AC3E}">
        <p14:creationId xmlns:p14="http://schemas.microsoft.com/office/powerpoint/2010/main" val="1331298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42C168-3707-4F61-8ED3-9CA385625084}"/>
              </a:ext>
            </a:extLst>
          </p:cNvPr>
          <p:cNvSpPr>
            <a:spLocks noGrp="1"/>
          </p:cNvSpPr>
          <p:nvPr>
            <p:ph type="title"/>
          </p:nvPr>
        </p:nvSpPr>
        <p:spPr>
          <a:xfrm>
            <a:off x="435894" y="526617"/>
            <a:ext cx="8272212" cy="760350"/>
          </a:xfrm>
        </p:spPr>
        <p:txBody>
          <a:bodyPr>
            <a:normAutofit/>
          </a:bodyPr>
          <a:lstStyle/>
          <a:p>
            <a:r>
              <a:rPr lang="en-US" sz="3600" cap="none" dirty="0"/>
              <a:t>SELF MONITORING BLOOD GLUCOSE</a:t>
            </a:r>
          </a:p>
        </p:txBody>
      </p:sp>
      <p:pic>
        <p:nvPicPr>
          <p:cNvPr id="6" name="Picture Placeholder 2">
            <a:extLst>
              <a:ext uri="{FF2B5EF4-FFF2-40B4-BE49-F238E27FC236}">
                <a16:creationId xmlns:a16="http://schemas.microsoft.com/office/drawing/2014/main" id="{3CED7323-B317-41F4-A9E9-64C73E5647C2}"/>
              </a:ext>
            </a:extLst>
          </p:cNvPr>
          <p:cNvPicPr>
            <a:picLocks noGrp="1" noChangeAspect="1"/>
          </p:cNvPicPr>
          <p:nvPr>
            <p:ph idx="1"/>
          </p:nvPr>
        </p:nvPicPr>
        <p:blipFill rotWithShape="1">
          <a:blip r:embed="rId3"/>
          <a:srcRect l="17961" r="-2" b="-2"/>
          <a:stretch/>
        </p:blipFill>
        <p:spPr>
          <a:xfrm>
            <a:off x="336549" y="1403349"/>
            <a:ext cx="2762250" cy="3378201"/>
          </a:xfrm>
          <a:prstGeom prst="rect">
            <a:avLst/>
          </a:prstGeom>
        </p:spPr>
      </p:pic>
      <p:sp>
        <p:nvSpPr>
          <p:cNvPr id="65539" name="Content Placeholder 4">
            <a:extLst>
              <a:ext uri="{FF2B5EF4-FFF2-40B4-BE49-F238E27FC236}">
                <a16:creationId xmlns:a16="http://schemas.microsoft.com/office/drawing/2014/main" id="{DCC57C49-D2F0-4686-9951-EAAAC9AE3F50}"/>
              </a:ext>
            </a:extLst>
          </p:cNvPr>
          <p:cNvSpPr>
            <a:spLocks noGrp="1"/>
          </p:cNvSpPr>
          <p:nvPr>
            <p:ph type="body" sz="half" idx="4294967295"/>
          </p:nvPr>
        </p:nvSpPr>
        <p:spPr>
          <a:xfrm>
            <a:off x="3356893" y="1718023"/>
            <a:ext cx="5355305" cy="2758727"/>
          </a:xfrm>
        </p:spPr>
        <p:txBody>
          <a:bodyPr>
            <a:normAutofit/>
          </a:bodyPr>
          <a:lstStyle/>
          <a:p>
            <a:r>
              <a:rPr lang="en-US" altLang="en-US" sz="2800" dirty="0">
                <a:solidFill>
                  <a:schemeClr val="tx1"/>
                </a:solidFill>
              </a:rPr>
              <a:t>Glucose levels change constantly throughout the day</a:t>
            </a:r>
          </a:p>
          <a:p>
            <a:r>
              <a:rPr lang="en-US" altLang="en-US" sz="2800" dirty="0">
                <a:solidFill>
                  <a:schemeClr val="tx1"/>
                </a:solidFill>
              </a:rPr>
              <a:t>Eating a meal, exercising, and taking medications all affect</a:t>
            </a:r>
            <a:br>
              <a:rPr lang="en-US" altLang="en-US" sz="2800" dirty="0">
                <a:solidFill>
                  <a:schemeClr val="tx1"/>
                </a:solidFill>
              </a:rPr>
            </a:br>
            <a:r>
              <a:rPr lang="en-US" altLang="en-US" sz="2800" dirty="0">
                <a:solidFill>
                  <a:schemeClr val="tx1"/>
                </a:solidFill>
              </a:rPr>
              <a:t>blood glucose (</a:t>
            </a:r>
            <a:r>
              <a:rPr lang="en-US" altLang="en-US" sz="800" dirty="0">
                <a:solidFill>
                  <a:schemeClr val="tx1"/>
                </a:solidFill>
              </a:rPr>
              <a:t> </a:t>
            </a:r>
            <a:r>
              <a:rPr lang="en-US" altLang="en-US" sz="2800" dirty="0">
                <a:solidFill>
                  <a:schemeClr val="tx1"/>
                </a:solidFill>
              </a:rPr>
              <a:t>↑ or ↓</a:t>
            </a:r>
            <a:r>
              <a:rPr lang="en-US" altLang="en-US" sz="800" dirty="0">
                <a:solidFill>
                  <a:schemeClr val="tx1"/>
                </a:solidFill>
              </a:rPr>
              <a:t> </a:t>
            </a:r>
            <a:r>
              <a:rPr lang="en-US" altLang="en-US" sz="2800" dirty="0">
                <a:solidFill>
                  <a:schemeClr val="tx1"/>
                </a:solidFill>
              </a:rPr>
              <a:t>)</a:t>
            </a:r>
          </a:p>
        </p:txBody>
      </p:sp>
      <p:sp>
        <p:nvSpPr>
          <p:cNvPr id="5" name="Title 3">
            <a:extLst>
              <a:ext uri="{FF2B5EF4-FFF2-40B4-BE49-F238E27FC236}">
                <a16:creationId xmlns:a16="http://schemas.microsoft.com/office/drawing/2014/main" id="{89AB6F8D-5A68-4ECB-ABA0-BA5FC19D48EE}"/>
              </a:ext>
            </a:extLst>
          </p:cNvPr>
          <p:cNvSpPr txBox="1">
            <a:spLocks/>
          </p:cNvSpPr>
          <p:nvPr/>
        </p:nvSpPr>
        <p:spPr>
          <a:xfrm>
            <a:off x="76200" y="190500"/>
            <a:ext cx="9067800" cy="400050"/>
          </a:xfrm>
          <a:prstGeom prst="rect">
            <a:avLst/>
          </a:prstGeom>
        </p:spPr>
        <p:txBody>
          <a:bodyPr lIns="45720" tIns="0" rIns="45720" bIns="0" anchor="b"/>
          <a:lstStyle>
            <a:lvl1pPr algn="l" rtl="0" eaLnBrk="0" fontAlgn="base" hangingPunct="0">
              <a:spcBef>
                <a:spcPct val="0"/>
              </a:spcBef>
              <a:spcAft>
                <a:spcPct val="0"/>
              </a:spcAft>
              <a:buNone/>
              <a:defRPr sz="3000" b="1" kern="1200" cap="all"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a:lstStyle>
          <a:p>
            <a:pPr algn="ctr">
              <a:defRPr/>
            </a:pPr>
            <a:endParaRPr lang="en-US" sz="3900"/>
          </a:p>
        </p:txBody>
      </p:sp>
    </p:spTree>
    <p:extLst>
      <p:ext uri="{BB962C8B-B14F-4D97-AF65-F5344CB8AC3E}">
        <p14:creationId xmlns:p14="http://schemas.microsoft.com/office/powerpoint/2010/main" val="260119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2A55-2BE0-4471-97F2-FEEC8FE770BF}"/>
              </a:ext>
            </a:extLst>
          </p:cNvPr>
          <p:cNvSpPr>
            <a:spLocks noGrp="1"/>
          </p:cNvSpPr>
          <p:nvPr>
            <p:ph type="title"/>
          </p:nvPr>
        </p:nvSpPr>
        <p:spPr>
          <a:xfrm>
            <a:off x="435894" y="526617"/>
            <a:ext cx="8272212" cy="760350"/>
          </a:xfrm>
        </p:spPr>
        <p:txBody>
          <a:bodyPr>
            <a:normAutofit/>
          </a:bodyPr>
          <a:lstStyle/>
          <a:p>
            <a:r>
              <a:rPr lang="en-US" sz="3600" cap="none"/>
              <a:t>SELF MONITORING BLOOD GLUCOSE</a:t>
            </a:r>
          </a:p>
        </p:txBody>
      </p:sp>
      <p:pic>
        <p:nvPicPr>
          <p:cNvPr id="6" name="Picture Placeholder 2">
            <a:extLst>
              <a:ext uri="{FF2B5EF4-FFF2-40B4-BE49-F238E27FC236}">
                <a16:creationId xmlns:a16="http://schemas.microsoft.com/office/drawing/2014/main" id="{750993D0-F869-4D9F-BE40-889488EE26B0}"/>
              </a:ext>
            </a:extLst>
          </p:cNvPr>
          <p:cNvPicPr>
            <a:picLocks noGrp="1" noChangeAspect="1"/>
          </p:cNvPicPr>
          <p:nvPr>
            <p:ph idx="1"/>
          </p:nvPr>
        </p:nvPicPr>
        <p:blipFill rotWithShape="1">
          <a:blip r:embed="rId3"/>
          <a:srcRect l="17961" r="-2" b="-2"/>
          <a:stretch/>
        </p:blipFill>
        <p:spPr>
          <a:xfrm>
            <a:off x="336549" y="1403349"/>
            <a:ext cx="2762250" cy="3378201"/>
          </a:xfrm>
          <a:prstGeom prst="rect">
            <a:avLst/>
          </a:prstGeom>
        </p:spPr>
      </p:pic>
      <p:sp>
        <p:nvSpPr>
          <p:cNvPr id="73730" name="Content Placeholder 4">
            <a:extLst>
              <a:ext uri="{FF2B5EF4-FFF2-40B4-BE49-F238E27FC236}">
                <a16:creationId xmlns:a16="http://schemas.microsoft.com/office/drawing/2014/main" id="{E393B0ED-2018-45D9-8455-8F0310F82AC3}"/>
              </a:ext>
            </a:extLst>
          </p:cNvPr>
          <p:cNvSpPr>
            <a:spLocks noGrp="1"/>
          </p:cNvSpPr>
          <p:nvPr>
            <p:ph type="body" sz="half" idx="4294967295"/>
          </p:nvPr>
        </p:nvSpPr>
        <p:spPr>
          <a:xfrm>
            <a:off x="3250563" y="1635372"/>
            <a:ext cx="5787107" cy="3378201"/>
          </a:xfrm>
        </p:spPr>
        <p:txBody>
          <a:bodyPr>
            <a:normAutofit/>
          </a:bodyPr>
          <a:lstStyle/>
          <a:p>
            <a:pPr marL="1587" lvl="1" indent="0">
              <a:spcBef>
                <a:spcPts val="0"/>
              </a:spcBef>
              <a:spcAft>
                <a:spcPts val="0"/>
              </a:spcAft>
              <a:buSzPct val="110000"/>
              <a:buNone/>
            </a:pPr>
            <a:r>
              <a:rPr lang="en-US" altLang="en-US" sz="2400" dirty="0">
                <a:solidFill>
                  <a:schemeClr val="tx1"/>
                </a:solidFill>
              </a:rPr>
              <a:t>Not everyone needs to test their glucose!</a:t>
            </a:r>
          </a:p>
          <a:p>
            <a:pPr marL="4763" lvl="1" indent="0">
              <a:spcBef>
                <a:spcPts val="0"/>
              </a:spcBef>
              <a:spcAft>
                <a:spcPts val="0"/>
              </a:spcAft>
              <a:buFont typeface="Wingdings 2" panose="05020102010507070707" pitchFamily="18" charset="2"/>
              <a:buNone/>
            </a:pPr>
            <a:endParaRPr lang="en-US" altLang="en-US" sz="2400" dirty="0">
              <a:solidFill>
                <a:schemeClr val="tx1"/>
              </a:solidFill>
            </a:endParaRPr>
          </a:p>
          <a:p>
            <a:pPr marL="4763" lvl="1" indent="0">
              <a:spcBef>
                <a:spcPts val="0"/>
              </a:spcBef>
              <a:spcAft>
                <a:spcPts val="600"/>
              </a:spcAft>
              <a:buFont typeface="Wingdings 2" panose="05020102010507070707" pitchFamily="18" charset="2"/>
              <a:buNone/>
            </a:pPr>
            <a:r>
              <a:rPr lang="en-US" altLang="en-US" sz="2400" dirty="0">
                <a:solidFill>
                  <a:schemeClr val="tx1"/>
                </a:solidFill>
              </a:rPr>
              <a:t>If you test, get curious! </a:t>
            </a:r>
          </a:p>
          <a:p>
            <a:pPr marL="228600" lvl="2">
              <a:spcBef>
                <a:spcPts val="0"/>
              </a:spcBef>
              <a:spcAft>
                <a:spcPts val="600"/>
              </a:spcAft>
            </a:pPr>
            <a:r>
              <a:rPr lang="en-US" altLang="en-US" sz="2400" dirty="0">
                <a:solidFill>
                  <a:schemeClr val="tx1"/>
                </a:solidFill>
              </a:rPr>
              <a:t>What happens after different meals?</a:t>
            </a:r>
            <a:br>
              <a:rPr lang="en-US" altLang="en-US" sz="2400" dirty="0">
                <a:solidFill>
                  <a:schemeClr val="tx1"/>
                </a:solidFill>
              </a:rPr>
            </a:br>
            <a:r>
              <a:rPr lang="en-US" altLang="en-US" sz="2400" dirty="0">
                <a:solidFill>
                  <a:schemeClr val="tx1"/>
                </a:solidFill>
              </a:rPr>
              <a:t>After doing exercise?</a:t>
            </a:r>
          </a:p>
          <a:p>
            <a:pPr marL="228600" lvl="2">
              <a:spcBef>
                <a:spcPts val="0"/>
              </a:spcBef>
              <a:spcAft>
                <a:spcPts val="600"/>
              </a:spcAft>
            </a:pPr>
            <a:r>
              <a:rPr lang="en-US" altLang="en-US" sz="2400" dirty="0">
                <a:solidFill>
                  <a:schemeClr val="tx1"/>
                </a:solidFill>
              </a:rPr>
              <a:t>How do you feel at different glucose levels?</a:t>
            </a:r>
          </a:p>
          <a:p>
            <a:pPr marL="228600" lvl="2">
              <a:spcBef>
                <a:spcPts val="0"/>
              </a:spcBef>
              <a:spcAft>
                <a:spcPts val="600"/>
              </a:spcAft>
            </a:pPr>
            <a:r>
              <a:rPr lang="en-US" altLang="en-US" sz="2400" dirty="0">
                <a:solidFill>
                  <a:schemeClr val="tx1"/>
                </a:solidFill>
              </a:rPr>
              <a:t>Is there a pattern?</a:t>
            </a:r>
          </a:p>
        </p:txBody>
      </p:sp>
      <p:sp>
        <p:nvSpPr>
          <p:cNvPr id="7" name="Title 3">
            <a:extLst>
              <a:ext uri="{FF2B5EF4-FFF2-40B4-BE49-F238E27FC236}">
                <a16:creationId xmlns:a16="http://schemas.microsoft.com/office/drawing/2014/main" id="{1F4F280A-7BED-486F-B56F-799569E3A15D}"/>
              </a:ext>
            </a:extLst>
          </p:cNvPr>
          <p:cNvSpPr txBox="1">
            <a:spLocks/>
          </p:cNvSpPr>
          <p:nvPr/>
        </p:nvSpPr>
        <p:spPr>
          <a:xfrm>
            <a:off x="76200" y="190500"/>
            <a:ext cx="9067800" cy="400050"/>
          </a:xfrm>
          <a:prstGeom prst="rect">
            <a:avLst/>
          </a:prstGeom>
        </p:spPr>
        <p:txBody>
          <a:bodyPr lIns="45720" tIns="0" rIns="45720" bIns="0" anchor="b"/>
          <a:lstStyle>
            <a:lvl1pPr algn="l" rtl="0" eaLnBrk="0" fontAlgn="base" hangingPunct="0">
              <a:spcBef>
                <a:spcPct val="0"/>
              </a:spcBef>
              <a:spcAft>
                <a:spcPct val="0"/>
              </a:spcAft>
              <a:buNone/>
              <a:defRPr sz="3000" b="1" kern="1200" cap="all"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a:lstStyle>
          <a:p>
            <a:pPr algn="ctr">
              <a:defRPr/>
            </a:pPr>
            <a:endParaRPr lang="en-US" sz="3900"/>
          </a:p>
        </p:txBody>
      </p:sp>
    </p:spTree>
    <p:extLst>
      <p:ext uri="{BB962C8B-B14F-4D97-AF65-F5344CB8AC3E}">
        <p14:creationId xmlns:p14="http://schemas.microsoft.com/office/powerpoint/2010/main" val="36727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2AE9AD7-A384-43CC-9CCD-089471EDEDEB}"/>
              </a:ext>
            </a:extLst>
          </p:cNvPr>
          <p:cNvSpPr txBox="1">
            <a:spLocks/>
          </p:cNvSpPr>
          <p:nvPr/>
        </p:nvSpPr>
        <p:spPr>
          <a:xfrm>
            <a:off x="-7088" y="342900"/>
            <a:ext cx="9067800" cy="400050"/>
          </a:xfrm>
          <a:prstGeom prst="rect">
            <a:avLst/>
          </a:prstGeom>
        </p:spPr>
        <p:txBody>
          <a:bodyPr lIns="45720" tIns="0" rIns="45720" bIns="0" anchor="b"/>
          <a:lstStyle>
            <a:lvl1pPr algn="l" rtl="0" eaLnBrk="0" fontAlgn="base" hangingPunct="0">
              <a:spcBef>
                <a:spcPct val="0"/>
              </a:spcBef>
              <a:spcAft>
                <a:spcPct val="0"/>
              </a:spcAft>
              <a:buNone/>
              <a:defRPr sz="3000" b="1" kern="1200" cap="all"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a:lstStyle>
          <a:p>
            <a:pPr algn="ctr">
              <a:defRPr/>
            </a:pPr>
            <a:endParaRPr lang="en-US" sz="5400" u="sng"/>
          </a:p>
        </p:txBody>
      </p:sp>
      <p:graphicFrame>
        <p:nvGraphicFramePr>
          <p:cNvPr id="7" name="Table 6">
            <a:extLst>
              <a:ext uri="{FF2B5EF4-FFF2-40B4-BE49-F238E27FC236}">
                <a16:creationId xmlns:a16="http://schemas.microsoft.com/office/drawing/2014/main" id="{B01A35DD-A0D0-4166-A9D5-9A3878E6B1DB}"/>
              </a:ext>
            </a:extLst>
          </p:cNvPr>
          <p:cNvGraphicFramePr>
            <a:graphicFrameLocks noGrp="1"/>
          </p:cNvGraphicFramePr>
          <p:nvPr>
            <p:extLst>
              <p:ext uri="{D42A27DB-BD31-4B8C-83A1-F6EECF244321}">
                <p14:modId xmlns:p14="http://schemas.microsoft.com/office/powerpoint/2010/main" val="1414732211"/>
              </p:ext>
            </p:extLst>
          </p:nvPr>
        </p:nvGraphicFramePr>
        <p:xfrm>
          <a:off x="146050" y="2419350"/>
          <a:ext cx="4502150" cy="2715584"/>
        </p:xfrm>
        <a:graphic>
          <a:graphicData uri="http://schemas.openxmlformats.org/drawingml/2006/table">
            <a:tbl>
              <a:tblPr firstRow="1" bandRow="1" bandCol="1">
                <a:tableStyleId>{21E4AEA4-8DFA-4A89-87EB-49C32662AFE0}</a:tableStyleId>
              </a:tblPr>
              <a:tblGrid>
                <a:gridCol w="1319596">
                  <a:extLst>
                    <a:ext uri="{9D8B030D-6E8A-4147-A177-3AD203B41FA5}">
                      <a16:colId xmlns:a16="http://schemas.microsoft.com/office/drawing/2014/main" val="20000"/>
                    </a:ext>
                  </a:extLst>
                </a:gridCol>
                <a:gridCol w="3182554">
                  <a:extLst>
                    <a:ext uri="{9D8B030D-6E8A-4147-A177-3AD203B41FA5}">
                      <a16:colId xmlns:a16="http://schemas.microsoft.com/office/drawing/2014/main" val="20001"/>
                    </a:ext>
                  </a:extLst>
                </a:gridCol>
              </a:tblGrid>
              <a:tr h="517024">
                <a:tc gridSpan="2">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defRPr sz="21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defRPr>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defRPr>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defRPr sz="1600">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u="none" strike="noStrike" cap="none" normalizeH="0" baseline="0">
                          <a:ln>
                            <a:noFill/>
                          </a:ln>
                          <a:effectLst/>
                          <a:latin typeface="+mn-lt"/>
                        </a:rPr>
                        <a:t> </a:t>
                      </a:r>
                      <a:r>
                        <a:rPr kumimoji="0" lang="en-US" altLang="en-US" sz="3200" u="none" strike="noStrike" cap="none" normalizeH="0" baseline="0">
                          <a:ln>
                            <a:noFill/>
                          </a:ln>
                          <a:solidFill>
                            <a:schemeClr val="bg1"/>
                          </a:solidFill>
                          <a:effectLst/>
                          <a:latin typeface="+mn-lt"/>
                        </a:rPr>
                        <a:t>A1c</a:t>
                      </a:r>
                      <a:endParaRPr kumimoji="0" lang="en-US" altLang="en-US" sz="3200" b="1" i="0" u="none" strike="noStrike" cap="none" normalizeH="0" baseline="0">
                        <a:ln>
                          <a:noFill/>
                        </a:ln>
                        <a:solidFill>
                          <a:schemeClr val="bg1"/>
                        </a:solidFill>
                        <a:effectLst/>
                        <a:latin typeface="+mn-lt"/>
                        <a:ea typeface="Calibri" pitchFamily="34" charset="0"/>
                        <a:cs typeface="Times New Roman" pitchFamily="18" charset="0"/>
                      </a:endParaRPr>
                    </a:p>
                  </a:txBody>
                  <a:tcPr marL="0" marR="0" marT="0" marB="0" anchor="ctr" horzOverflow="overflow"/>
                </a:tc>
                <a:tc hMerge="1">
                  <a:txBody>
                    <a:bodyPr/>
                    <a:lstStyle/>
                    <a:p>
                      <a:endParaRPr lang="en-US"/>
                    </a:p>
                  </a:txBody>
                  <a:tcPr/>
                </a:tc>
                <a:extLst>
                  <a:ext uri="{0D108BD9-81ED-4DB2-BD59-A6C34878D82A}">
                    <a16:rowId xmlns:a16="http://schemas.microsoft.com/office/drawing/2014/main" val="10000"/>
                  </a:ext>
                </a:extLst>
              </a:tr>
              <a:tr h="358177">
                <a:tc>
                  <a:txBody>
                    <a:bodyPr/>
                    <a:lstStyle>
                      <a:lvl1pPr marL="63500" eaLnBrk="0" hangingPunct="0">
                        <a:spcBef>
                          <a:spcPts val="600"/>
                        </a:spcBef>
                        <a:buClr>
                          <a:schemeClr val="tx2"/>
                        </a:buClr>
                        <a:buSzPct val="73000"/>
                        <a:buFont typeface="Wingdings 2" pitchFamily="18" charset="2"/>
                        <a:defRPr sz="22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defRPr sz="21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defRPr>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defRPr>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defRPr sz="1600">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9pPr>
                    </a:lstStyle>
                    <a:p>
                      <a:pPr marL="63500" marR="0" lvl="0" indent="0" algn="ctr" defTabSz="914400" rtl="0" eaLnBrk="1" fontAlgn="base" latinLnBrk="0" hangingPunct="1">
                        <a:lnSpc>
                          <a:spcPct val="100000"/>
                        </a:lnSpc>
                        <a:spcBef>
                          <a:spcPts val="25"/>
                        </a:spcBef>
                        <a:spcAft>
                          <a:spcPct val="0"/>
                        </a:spcAft>
                        <a:buClrTx/>
                        <a:buSzTx/>
                        <a:buFontTx/>
                        <a:buNone/>
                        <a:tabLst/>
                      </a:pPr>
                      <a:r>
                        <a:rPr kumimoji="0" lang="en-US" altLang="en-US" sz="1600" u="none" strike="noStrike" cap="none" normalizeH="0" baseline="0" dirty="0">
                          <a:ln>
                            <a:noFill/>
                          </a:ln>
                          <a:effectLst/>
                          <a:latin typeface="+mn-lt"/>
                        </a:rPr>
                        <a:t>6.5%</a:t>
                      </a:r>
                      <a:endParaRPr kumimoji="0" lang="en-US" altLang="en-US" sz="1600" b="0" i="0" u="none" strike="noStrike" cap="none" normalizeH="0" baseline="0" dirty="0">
                        <a:ln>
                          <a:noFill/>
                        </a:ln>
                        <a:solidFill>
                          <a:srgbClr val="000000"/>
                        </a:solidFill>
                        <a:effectLst/>
                        <a:latin typeface="+mn-lt"/>
                        <a:cs typeface="Arial" charset="0"/>
                      </a:endParaRPr>
                    </a:p>
                  </a:txBody>
                  <a:tcPr marL="0" marR="0" marT="0" marB="0" anchor="ctr" horzOverflow="overflow"/>
                </a:tc>
                <a:tc>
                  <a:txBody>
                    <a:bodyPr/>
                    <a:lstStyle>
                      <a:lvl1pPr marL="63500" eaLnBrk="0" hangingPunct="0">
                        <a:spcBef>
                          <a:spcPts val="600"/>
                        </a:spcBef>
                        <a:buClr>
                          <a:schemeClr val="tx2"/>
                        </a:buClr>
                        <a:buSzPct val="73000"/>
                        <a:buFont typeface="Wingdings 2" pitchFamily="18" charset="2"/>
                        <a:defRPr sz="22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defRPr sz="21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defRPr>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defRPr>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defRPr sz="1600">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9pPr>
                    </a:lstStyle>
                    <a:p>
                      <a:pPr marL="63500" marR="0" lvl="0" indent="0" algn="l" rtl="0" eaLnBrk="1" fontAlgn="base" latinLnBrk="0" hangingPunct="1">
                        <a:lnSpc>
                          <a:spcPct val="100000"/>
                        </a:lnSpc>
                        <a:spcBef>
                          <a:spcPts val="63"/>
                        </a:spcBef>
                        <a:spcAft>
                          <a:spcPct val="0"/>
                        </a:spcAft>
                        <a:buClrTx/>
                        <a:buSzTx/>
                        <a:buFontTx/>
                        <a:buNone/>
                      </a:pPr>
                      <a:r>
                        <a:rPr lang="en-US" altLang="en-US" sz="1600" u="none" strike="noStrike" cap="none" normalizeH="0" baseline="0">
                          <a:ln>
                            <a:noFill/>
                          </a:ln>
                          <a:effectLst/>
                          <a:latin typeface="+mn-lt"/>
                        </a:rPr>
                        <a:t> Considered for some people</a:t>
                      </a:r>
                      <a:endParaRPr kumimoji="0" lang="en-US" altLang="en-US" sz="1600" u="none" strike="noStrike" cap="none" normalizeH="0" baseline="0">
                        <a:ln>
                          <a:noFill/>
                        </a:ln>
                        <a:effectLst/>
                        <a:latin typeface="+mn-lt"/>
                      </a:endParaRPr>
                    </a:p>
                  </a:txBody>
                  <a:tcPr marL="0" marR="0" marT="0" marB="0" anchor="ctr" horzOverflow="overflow"/>
                </a:tc>
                <a:extLst>
                  <a:ext uri="{0D108BD9-81ED-4DB2-BD59-A6C34878D82A}">
                    <a16:rowId xmlns:a16="http://schemas.microsoft.com/office/drawing/2014/main" val="10001"/>
                  </a:ext>
                </a:extLst>
              </a:tr>
              <a:tr h="899212">
                <a:tc>
                  <a:txBody>
                    <a:bodyPr/>
                    <a:lstStyle>
                      <a:lvl1pPr marL="63500" eaLnBrk="0" hangingPunct="0">
                        <a:spcBef>
                          <a:spcPts val="600"/>
                        </a:spcBef>
                        <a:buClr>
                          <a:schemeClr val="tx2"/>
                        </a:buClr>
                        <a:buSzPct val="73000"/>
                        <a:buFont typeface="Wingdings 2" pitchFamily="18" charset="2"/>
                        <a:defRPr sz="22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defRPr sz="21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defRPr>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defRPr>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defRPr sz="1600">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9pPr>
                    </a:lstStyle>
                    <a:p>
                      <a:pPr marL="63500" marR="0" lvl="0" indent="0" algn="ctr" rtl="0" eaLnBrk="1" fontAlgn="base" latinLnBrk="0" hangingPunct="1">
                        <a:lnSpc>
                          <a:spcPct val="100000"/>
                        </a:lnSpc>
                        <a:spcBef>
                          <a:spcPts val="13"/>
                        </a:spcBef>
                        <a:spcAft>
                          <a:spcPct val="0"/>
                        </a:spcAft>
                        <a:buClrTx/>
                        <a:buSzTx/>
                        <a:buFontTx/>
                        <a:buNone/>
                      </a:pPr>
                      <a:r>
                        <a:rPr kumimoji="0" lang="en-US" altLang="en-US" sz="2000" b="1" u="none" strike="noStrike" cap="none" normalizeH="0" baseline="0" dirty="0">
                          <a:ln>
                            <a:noFill/>
                          </a:ln>
                          <a:effectLst/>
                          <a:latin typeface="+mn-lt"/>
                        </a:rPr>
                        <a:t>7.0%</a:t>
                      </a:r>
                      <a:r>
                        <a:rPr lang="en-US" altLang="en-US" sz="2000" b="1" u="none" strike="noStrike" cap="none" normalizeH="0" baseline="0" dirty="0">
                          <a:ln>
                            <a:noFill/>
                          </a:ln>
                          <a:effectLst/>
                          <a:latin typeface="+mn-lt"/>
                        </a:rPr>
                        <a:t> </a:t>
                      </a:r>
                      <a:endParaRPr kumimoji="0" lang="en-US" altLang="en-US" sz="2000" b="1" u="none" strike="noStrike" cap="none" normalizeH="0" baseline="0" dirty="0">
                        <a:ln>
                          <a:noFill/>
                        </a:ln>
                        <a:effectLst/>
                        <a:latin typeface="+mn-lt"/>
                      </a:endParaRPr>
                    </a:p>
                    <a:p>
                      <a:pPr marL="63500" marR="0" lvl="0" indent="0" algn="ctr" defTabSz="914400" rtl="0" eaLnBrk="1" fontAlgn="base" latinLnBrk="0" hangingPunct="1">
                        <a:lnSpc>
                          <a:spcPct val="100000"/>
                        </a:lnSpc>
                        <a:spcBef>
                          <a:spcPts val="13"/>
                        </a:spcBef>
                        <a:spcAft>
                          <a:spcPct val="0"/>
                        </a:spcAft>
                        <a:buClrTx/>
                        <a:buSzTx/>
                        <a:buFontTx/>
                        <a:buNone/>
                        <a:tabLst/>
                      </a:pPr>
                      <a:r>
                        <a:rPr kumimoji="0" lang="en-US" altLang="en-US" sz="1600" b="1" u="none" strike="noStrike" cap="none" normalizeH="0" baseline="0" dirty="0">
                          <a:ln>
                            <a:noFill/>
                          </a:ln>
                          <a:effectLst/>
                          <a:latin typeface="+mn-lt"/>
                        </a:rPr>
                        <a:t>(or less)</a:t>
                      </a:r>
                      <a:endParaRPr kumimoji="0" lang="en-US" altLang="en-US"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tc>
                <a:tc>
                  <a:txBody>
                    <a:bodyPr/>
                    <a:lstStyle>
                      <a:lvl1pPr marL="63500" eaLnBrk="0" hangingPunct="0">
                        <a:spcBef>
                          <a:spcPts val="600"/>
                        </a:spcBef>
                        <a:buClr>
                          <a:schemeClr val="tx2"/>
                        </a:buClr>
                        <a:buSzPct val="73000"/>
                        <a:buFont typeface="Wingdings 2" pitchFamily="18" charset="2"/>
                        <a:defRPr sz="22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defRPr sz="21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defRPr>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defRPr>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defRPr sz="1600">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9pPr>
                    </a:lstStyle>
                    <a:p>
                      <a:pPr marL="63500" marR="0" lvl="0" indent="0" algn="l" rtl="0" eaLnBrk="1" fontAlgn="base" latinLnBrk="0" hangingPunct="1">
                        <a:lnSpc>
                          <a:spcPct val="100000"/>
                        </a:lnSpc>
                        <a:spcBef>
                          <a:spcPct val="0"/>
                        </a:spcBef>
                        <a:spcAft>
                          <a:spcPct val="0"/>
                        </a:spcAft>
                        <a:buClrTx/>
                        <a:buSzTx/>
                        <a:buFontTx/>
                        <a:buNone/>
                      </a:pPr>
                      <a:r>
                        <a:rPr lang="en-US" altLang="en-US" sz="2000" b="1" u="none" strike="noStrike" cap="none" normalizeH="0" baseline="0" dirty="0">
                          <a:ln>
                            <a:noFill/>
                          </a:ln>
                          <a:effectLst/>
                          <a:latin typeface="+mn-lt"/>
                        </a:rPr>
                        <a:t> </a:t>
                      </a:r>
                      <a:r>
                        <a:rPr kumimoji="0" lang="en-US" altLang="en-US" sz="2000" b="1" u="none" strike="noStrike" cap="none" normalizeH="0" baseline="0" dirty="0">
                          <a:ln>
                            <a:noFill/>
                          </a:ln>
                          <a:effectLst/>
                          <a:latin typeface="+mn-lt"/>
                        </a:rPr>
                        <a:t>Most adults with</a:t>
                      </a:r>
                      <a:r>
                        <a:rPr lang="en-US" altLang="en-US" sz="2000" b="1" u="none" strike="noStrike" cap="none" normalizeH="0" baseline="0" dirty="0">
                          <a:ln>
                            <a:noFill/>
                          </a:ln>
                          <a:effectLst/>
                          <a:latin typeface="+mn-lt"/>
                        </a:rPr>
                        <a:t> </a:t>
                      </a:r>
                      <a:endParaRPr kumimoji="0" lang="en-US" altLang="en-US" sz="2000" b="1" u="none" strike="noStrike" cap="none" normalizeH="0" baseline="0" dirty="0">
                        <a:ln>
                          <a:noFill/>
                        </a:ln>
                        <a:effectLst/>
                        <a:latin typeface="+mn-lt"/>
                      </a:endParaRPr>
                    </a:p>
                    <a:p>
                      <a:pPr marL="63500" marR="0" lvl="0" indent="0" algn="l" rtl="0" eaLnBrk="1" fontAlgn="base" latinLnBrk="0" hangingPunct="1">
                        <a:lnSpc>
                          <a:spcPct val="100000"/>
                        </a:lnSpc>
                        <a:spcBef>
                          <a:spcPct val="0"/>
                        </a:spcBef>
                        <a:spcAft>
                          <a:spcPct val="0"/>
                        </a:spcAft>
                        <a:buClrTx/>
                        <a:buSzTx/>
                        <a:buFontTx/>
                        <a:buNone/>
                      </a:pPr>
                      <a:r>
                        <a:rPr lang="en-US" altLang="en-US" sz="2000" b="1" u="none" strike="noStrike" cap="none" normalizeH="0" baseline="0" dirty="0">
                          <a:ln>
                            <a:noFill/>
                          </a:ln>
                          <a:effectLst/>
                          <a:latin typeface="+mn-lt"/>
                        </a:rPr>
                        <a:t> </a:t>
                      </a:r>
                      <a:r>
                        <a:rPr kumimoji="0" lang="en-US" altLang="en-US" sz="2000" b="1" u="none" strike="noStrike" cap="none" normalizeH="0" baseline="0" dirty="0">
                          <a:ln>
                            <a:noFill/>
                          </a:ln>
                          <a:effectLst/>
                          <a:latin typeface="+mn-lt"/>
                        </a:rPr>
                        <a:t>type 2 diabetes</a:t>
                      </a:r>
                      <a:endParaRPr kumimoji="0" lang="en-US" alt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tc>
                <a:extLst>
                  <a:ext uri="{0D108BD9-81ED-4DB2-BD59-A6C34878D82A}">
                    <a16:rowId xmlns:a16="http://schemas.microsoft.com/office/drawing/2014/main" val="10002"/>
                  </a:ext>
                </a:extLst>
              </a:tr>
              <a:tr h="941171">
                <a:tc>
                  <a:txBody>
                    <a:bodyPr/>
                    <a:lstStyle>
                      <a:lvl1pPr marL="63500" eaLnBrk="0" hangingPunct="0">
                        <a:spcBef>
                          <a:spcPts val="600"/>
                        </a:spcBef>
                        <a:buClr>
                          <a:schemeClr val="tx2"/>
                        </a:buClr>
                        <a:buSzPct val="73000"/>
                        <a:buFont typeface="Wingdings 2" pitchFamily="18" charset="2"/>
                        <a:defRPr sz="22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defRPr sz="21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defRPr>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defRPr>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defRPr sz="1600">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9pPr>
                    </a:lstStyle>
                    <a:p>
                      <a:pPr marL="63500" marR="0" lvl="0" indent="0" algn="ctr" defTabSz="914400" rtl="0" eaLnBrk="1" fontAlgn="base" latinLnBrk="0" hangingPunct="1">
                        <a:lnSpc>
                          <a:spcPct val="100000"/>
                        </a:lnSpc>
                        <a:spcBef>
                          <a:spcPts val="13"/>
                        </a:spcBef>
                        <a:spcAft>
                          <a:spcPct val="0"/>
                        </a:spcAft>
                        <a:buClrTx/>
                        <a:buSzTx/>
                        <a:buFontTx/>
                        <a:buNone/>
                        <a:tabLst/>
                      </a:pPr>
                      <a:r>
                        <a:rPr kumimoji="0" lang="en-US" altLang="en-US" sz="2000" u="none" strike="noStrike" cap="none" normalizeH="0" baseline="0" dirty="0">
                          <a:ln>
                            <a:noFill/>
                          </a:ln>
                          <a:effectLst/>
                          <a:latin typeface="+mn-lt"/>
                        </a:rPr>
                        <a:t>7.1%</a:t>
                      </a:r>
                      <a:r>
                        <a:rPr kumimoji="0" lang="en-US" altLang="en-US" sz="1200" u="none" strike="noStrike" cap="none" normalizeH="0" baseline="0" dirty="0">
                          <a:ln>
                            <a:noFill/>
                          </a:ln>
                          <a:effectLst/>
                          <a:latin typeface="+mn-lt"/>
                        </a:rPr>
                        <a:t> </a:t>
                      </a:r>
                      <a:r>
                        <a:rPr kumimoji="0" lang="en-US" altLang="en-US" sz="2000" u="none" strike="noStrike" cap="none" normalizeH="0" baseline="0" dirty="0">
                          <a:ln>
                            <a:noFill/>
                          </a:ln>
                          <a:effectLst/>
                          <a:latin typeface="+mn-lt"/>
                        </a:rPr>
                        <a:t>-</a:t>
                      </a:r>
                      <a:r>
                        <a:rPr kumimoji="0" lang="en-US" altLang="en-US" sz="1200" u="none" strike="noStrike" cap="none" normalizeH="0" baseline="0" dirty="0">
                          <a:ln>
                            <a:noFill/>
                          </a:ln>
                          <a:effectLst/>
                          <a:latin typeface="+mn-lt"/>
                        </a:rPr>
                        <a:t> </a:t>
                      </a:r>
                      <a:r>
                        <a:rPr kumimoji="0" lang="en-US" altLang="en-US" sz="2000" u="none" strike="noStrike" cap="none" normalizeH="0" baseline="0" dirty="0">
                          <a:ln>
                            <a:noFill/>
                          </a:ln>
                          <a:effectLst/>
                          <a:latin typeface="+mn-lt"/>
                        </a:rPr>
                        <a:t>8.5%</a:t>
                      </a:r>
                      <a:endParaRPr kumimoji="0" lang="en-US" altLang="en-US" sz="2000" b="1" i="0" u="none" strike="noStrike" cap="none" normalizeH="0" baseline="0" dirty="0">
                        <a:ln>
                          <a:noFill/>
                        </a:ln>
                        <a:solidFill>
                          <a:srgbClr val="000000"/>
                        </a:solidFill>
                        <a:effectLst/>
                        <a:latin typeface="+mn-lt"/>
                        <a:ea typeface="Calibri" pitchFamily="34" charset="0"/>
                        <a:cs typeface="Times New Roman" pitchFamily="18" charset="0"/>
                      </a:endParaRPr>
                    </a:p>
                  </a:txBody>
                  <a:tcPr marL="0" marR="0" marT="0" marB="0" anchor="ctr" horzOverflow="overflow"/>
                </a:tc>
                <a:tc>
                  <a:txBody>
                    <a:bodyPr/>
                    <a:lstStyle>
                      <a:lvl1pPr marL="63500" eaLnBrk="0" hangingPunct="0">
                        <a:spcBef>
                          <a:spcPts val="600"/>
                        </a:spcBef>
                        <a:buClr>
                          <a:schemeClr val="tx2"/>
                        </a:buClr>
                        <a:buSzPct val="73000"/>
                        <a:buFont typeface="Wingdings 2" pitchFamily="18" charset="2"/>
                        <a:defRPr sz="22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defRPr sz="21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defRPr>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defRPr>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defRPr sz="1600">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defRPr sz="1600">
                          <a:solidFill>
                            <a:schemeClr val="tx1"/>
                          </a:solidFill>
                          <a:latin typeface="Trebuchet MS" pitchFamily="34" charset="0"/>
                        </a:defRPr>
                      </a:lvl9pPr>
                    </a:lstStyle>
                    <a:p>
                      <a:pPr marL="63500" marR="0" lvl="0" indent="0" algn="l" rtl="0" eaLnBrk="1" fontAlgn="base" latinLnBrk="0" hangingPunct="1">
                        <a:lnSpc>
                          <a:spcPct val="100000"/>
                        </a:lnSpc>
                        <a:spcBef>
                          <a:spcPts val="13"/>
                        </a:spcBef>
                        <a:spcAft>
                          <a:spcPct val="0"/>
                        </a:spcAft>
                        <a:buClrTx/>
                        <a:buSzTx/>
                        <a:buFontTx/>
                        <a:buNone/>
                      </a:pPr>
                      <a:r>
                        <a:rPr lang="en-US" altLang="en-US" sz="2000" u="none" strike="noStrike" cap="none" normalizeH="0" baseline="0" dirty="0">
                          <a:ln>
                            <a:noFill/>
                          </a:ln>
                          <a:effectLst/>
                          <a:latin typeface="+mn-lt"/>
                        </a:rPr>
                        <a:t> </a:t>
                      </a:r>
                      <a:r>
                        <a:rPr kumimoji="0" lang="en-US" altLang="en-US" sz="2000" u="none" strike="noStrike" cap="none" normalizeH="0" baseline="0" dirty="0">
                          <a:ln>
                            <a:noFill/>
                          </a:ln>
                          <a:effectLst/>
                          <a:latin typeface="+mn-lt"/>
                        </a:rPr>
                        <a:t>People with risk factors</a:t>
                      </a:r>
                      <a:endParaRPr kumimoji="0" lang="en-US" altLang="en-US" sz="2000" b="1" i="0" u="none" strike="noStrike" cap="none" normalizeH="0" baseline="0" dirty="0">
                        <a:ln>
                          <a:noFill/>
                        </a:ln>
                        <a:solidFill>
                          <a:srgbClr val="000000"/>
                        </a:solidFill>
                        <a:effectLst/>
                        <a:latin typeface="+mn-lt"/>
                        <a:cs typeface="Arial" charset="0"/>
                      </a:endParaRPr>
                    </a:p>
                  </a:txBody>
                  <a:tcPr marL="0" marR="0" marT="0" marB="0" anchor="ctr" horzOverflow="overflow"/>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E12A7FE1-B618-41CB-80DC-10C9C37AB796}"/>
              </a:ext>
            </a:extLst>
          </p:cNvPr>
          <p:cNvGraphicFramePr>
            <a:graphicFrameLocks noGrp="1"/>
          </p:cNvGraphicFramePr>
          <p:nvPr>
            <p:extLst>
              <p:ext uri="{D42A27DB-BD31-4B8C-83A1-F6EECF244321}">
                <p14:modId xmlns:p14="http://schemas.microsoft.com/office/powerpoint/2010/main" val="3397706590"/>
              </p:ext>
            </p:extLst>
          </p:nvPr>
        </p:nvGraphicFramePr>
        <p:xfrm>
          <a:off x="4953000" y="2418003"/>
          <a:ext cx="4114800" cy="2708913"/>
        </p:xfrm>
        <a:graphic>
          <a:graphicData uri="http://schemas.openxmlformats.org/drawingml/2006/table">
            <a:tbl>
              <a:tblPr firstRow="1" firstCol="1" bandRow="1" bandCol="1">
                <a:tableStyleId>{7DF18680-E054-41AD-8BC1-D1AEF772440D}</a:tableStyleId>
              </a:tblPr>
              <a:tblGrid>
                <a:gridCol w="1295401">
                  <a:extLst>
                    <a:ext uri="{9D8B030D-6E8A-4147-A177-3AD203B41FA5}">
                      <a16:colId xmlns:a16="http://schemas.microsoft.com/office/drawing/2014/main" val="20000"/>
                    </a:ext>
                  </a:extLst>
                </a:gridCol>
                <a:gridCol w="2819399">
                  <a:extLst>
                    <a:ext uri="{9D8B030D-6E8A-4147-A177-3AD203B41FA5}">
                      <a16:colId xmlns:a16="http://schemas.microsoft.com/office/drawing/2014/main" val="20001"/>
                    </a:ext>
                  </a:extLst>
                </a:gridCol>
              </a:tblGrid>
              <a:tr h="517024">
                <a:tc gridSpan="2">
                  <a:txBody>
                    <a:bodyPr/>
                    <a:lstStyle/>
                    <a:p>
                      <a:pPr marL="64770" marR="0" algn="ctr">
                        <a:lnSpc>
                          <a:spcPct val="100000"/>
                        </a:lnSpc>
                        <a:spcBef>
                          <a:spcPts val="15"/>
                        </a:spcBef>
                        <a:spcAft>
                          <a:spcPts val="0"/>
                        </a:spcAft>
                      </a:pPr>
                      <a:r>
                        <a:rPr lang="en-US" sz="3200">
                          <a:effectLst/>
                          <a:latin typeface="+mn-lt"/>
                        </a:rPr>
                        <a:t>Blood Sugar</a:t>
                      </a:r>
                      <a:endParaRPr lang="en-US" sz="3200">
                        <a:effectLst/>
                        <a:latin typeface="+mn-lt"/>
                        <a:ea typeface="Calibri"/>
                        <a:cs typeface="Times New Roman"/>
                      </a:endParaRPr>
                    </a:p>
                  </a:txBody>
                  <a:tcPr marL="0" marR="0" marT="0" marB="0" anchor="ctr"/>
                </a:tc>
                <a:tc hMerge="1">
                  <a:txBody>
                    <a:bodyPr/>
                    <a:lstStyle/>
                    <a:p>
                      <a:pPr marL="62865" marR="0">
                        <a:lnSpc>
                          <a:spcPct val="100000"/>
                        </a:lnSpc>
                        <a:spcBef>
                          <a:spcPts val="10"/>
                        </a:spcBef>
                        <a:spcAft>
                          <a:spcPts val="0"/>
                        </a:spcAft>
                      </a:pPr>
                      <a:endParaRPr lang="en-US" sz="110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845392">
                <a:tc>
                  <a:txBody>
                    <a:bodyPr/>
                    <a:lstStyle/>
                    <a:p>
                      <a:pPr marL="64770" marR="0" algn="ctr">
                        <a:lnSpc>
                          <a:spcPct val="100000"/>
                        </a:lnSpc>
                        <a:spcBef>
                          <a:spcPts val="20"/>
                        </a:spcBef>
                        <a:spcAft>
                          <a:spcPts val="0"/>
                        </a:spcAft>
                      </a:pPr>
                      <a:r>
                        <a:rPr lang="en-US" sz="2100" b="0" dirty="0">
                          <a:effectLst/>
                          <a:latin typeface="+mn-lt"/>
                        </a:rPr>
                        <a:t>Before</a:t>
                      </a:r>
                      <a:r>
                        <a:rPr lang="en-US" sz="2100" b="0" spc="-20" dirty="0">
                          <a:effectLst/>
                          <a:latin typeface="+mn-lt"/>
                        </a:rPr>
                        <a:t> </a:t>
                      </a:r>
                      <a:r>
                        <a:rPr lang="en-US" sz="2100" b="0" dirty="0">
                          <a:effectLst/>
                          <a:latin typeface="+mn-lt"/>
                        </a:rPr>
                        <a:t>meals</a:t>
                      </a:r>
                      <a:endParaRPr lang="en-US" sz="2100" b="0" dirty="0">
                        <a:effectLst/>
                        <a:latin typeface="+mn-lt"/>
                        <a:ea typeface="Calibri"/>
                        <a:cs typeface="Times New Roman"/>
                      </a:endParaRPr>
                    </a:p>
                  </a:txBody>
                  <a:tcPr marL="0" marR="0" marT="0" marB="0" anchor="ctr"/>
                </a:tc>
                <a:tc>
                  <a:txBody>
                    <a:bodyPr/>
                    <a:lstStyle/>
                    <a:p>
                      <a:pPr marL="62865" marR="0" algn="ctr">
                        <a:lnSpc>
                          <a:spcPct val="100000"/>
                        </a:lnSpc>
                        <a:spcBef>
                          <a:spcPts val="20"/>
                        </a:spcBef>
                        <a:spcAft>
                          <a:spcPts val="0"/>
                        </a:spcAft>
                      </a:pPr>
                      <a:r>
                        <a:rPr lang="en-US" sz="2100" b="0" dirty="0">
                          <a:effectLst/>
                          <a:latin typeface="+mn-lt"/>
                        </a:rPr>
                        <a:t>4.0-7.0 mmol/L</a:t>
                      </a:r>
                      <a:endParaRPr lang="en-US" sz="2100" b="0" dirty="0">
                        <a:effectLst/>
                        <a:latin typeface="+mn-lt"/>
                        <a:ea typeface="Calibri"/>
                        <a:cs typeface="Times New Roman"/>
                      </a:endParaRPr>
                    </a:p>
                  </a:txBody>
                  <a:tcPr marL="0" marR="0" marT="0" marB="0" anchor="ctr"/>
                </a:tc>
                <a:extLst>
                  <a:ext uri="{0D108BD9-81ED-4DB2-BD59-A6C34878D82A}">
                    <a16:rowId xmlns:a16="http://schemas.microsoft.com/office/drawing/2014/main" val="10001"/>
                  </a:ext>
                </a:extLst>
              </a:tr>
              <a:tr h="1346497">
                <a:tc>
                  <a:txBody>
                    <a:bodyPr/>
                    <a:lstStyle/>
                    <a:p>
                      <a:pPr marL="64770" marR="0" algn="ctr">
                        <a:lnSpc>
                          <a:spcPct val="100000"/>
                        </a:lnSpc>
                        <a:spcBef>
                          <a:spcPts val="10"/>
                        </a:spcBef>
                        <a:spcAft>
                          <a:spcPts val="0"/>
                        </a:spcAft>
                      </a:pPr>
                      <a:r>
                        <a:rPr lang="en-US" sz="2100" b="0" dirty="0">
                          <a:effectLst/>
                          <a:latin typeface="+mn-lt"/>
                        </a:rPr>
                        <a:t>After</a:t>
                      </a:r>
                      <a:r>
                        <a:rPr lang="en-US" sz="2100" b="0" spc="-35" dirty="0">
                          <a:effectLst/>
                          <a:latin typeface="+mn-lt"/>
                        </a:rPr>
                        <a:t> </a:t>
                      </a:r>
                      <a:r>
                        <a:rPr lang="en-US" sz="2100" b="0" dirty="0">
                          <a:effectLst/>
                          <a:latin typeface="+mn-lt"/>
                        </a:rPr>
                        <a:t>meals</a:t>
                      </a:r>
                    </a:p>
                    <a:p>
                      <a:pPr marL="64770" marR="0" algn="ctr">
                        <a:lnSpc>
                          <a:spcPct val="100000"/>
                        </a:lnSpc>
                        <a:spcBef>
                          <a:spcPts val="10"/>
                        </a:spcBef>
                        <a:spcAft>
                          <a:spcPts val="0"/>
                        </a:spcAft>
                      </a:pPr>
                      <a:r>
                        <a:rPr lang="en-US" sz="2100" b="0" dirty="0">
                          <a:effectLst/>
                          <a:latin typeface="+mn-lt"/>
                          <a:ea typeface="Calibri"/>
                          <a:cs typeface="Times New Roman"/>
                        </a:rPr>
                        <a:t>(2 hours)</a:t>
                      </a:r>
                    </a:p>
                  </a:txBody>
                  <a:tcPr marL="0" marR="0" marT="0" marB="0" anchor="ctr"/>
                </a:tc>
                <a:tc>
                  <a:txBody>
                    <a:bodyPr/>
                    <a:lstStyle/>
                    <a:p>
                      <a:pPr marL="62865" marR="0" algn="ctr">
                        <a:lnSpc>
                          <a:spcPct val="100000"/>
                        </a:lnSpc>
                        <a:spcBef>
                          <a:spcPts val="10"/>
                        </a:spcBef>
                        <a:spcAft>
                          <a:spcPts val="0"/>
                        </a:spcAft>
                      </a:pPr>
                      <a:r>
                        <a:rPr lang="en-US" sz="2100" dirty="0">
                          <a:effectLst/>
                          <a:latin typeface="+mn-lt"/>
                        </a:rPr>
                        <a:t>5.0-10.0 mmol/L</a:t>
                      </a:r>
                    </a:p>
                  </a:txBody>
                  <a:tcPr marL="0" marR="0" marT="0" marB="0" anchor="ctr"/>
                </a:tc>
                <a:extLst>
                  <a:ext uri="{0D108BD9-81ED-4DB2-BD59-A6C34878D82A}">
                    <a16:rowId xmlns:a16="http://schemas.microsoft.com/office/drawing/2014/main" val="10002"/>
                  </a:ext>
                </a:extLst>
              </a:tr>
            </a:tbl>
          </a:graphicData>
        </a:graphic>
      </p:graphicFrame>
      <p:sp>
        <p:nvSpPr>
          <p:cNvPr id="11" name="Title 10">
            <a:extLst>
              <a:ext uri="{FF2B5EF4-FFF2-40B4-BE49-F238E27FC236}">
                <a16:creationId xmlns:a16="http://schemas.microsoft.com/office/drawing/2014/main" id="{2F391D8D-796A-48F9-B8EC-C24891D23F44}"/>
              </a:ext>
            </a:extLst>
          </p:cNvPr>
          <p:cNvSpPr>
            <a:spLocks noGrp="1"/>
          </p:cNvSpPr>
          <p:nvPr>
            <p:ph type="title"/>
          </p:nvPr>
        </p:nvSpPr>
        <p:spPr>
          <a:xfrm>
            <a:off x="435894" y="526617"/>
            <a:ext cx="8367864" cy="760350"/>
          </a:xfrm>
        </p:spPr>
        <p:txBody>
          <a:bodyPr>
            <a:normAutofit/>
          </a:bodyPr>
          <a:lstStyle/>
          <a:p>
            <a:r>
              <a:rPr lang="en-US" sz="3400" cap="none" dirty="0"/>
              <a:t>BLOOD SUGAR TARGETS FOR DIABETES</a:t>
            </a:r>
          </a:p>
        </p:txBody>
      </p:sp>
      <p:sp>
        <p:nvSpPr>
          <p:cNvPr id="18" name="Content Placeholder 17">
            <a:extLst>
              <a:ext uri="{FF2B5EF4-FFF2-40B4-BE49-F238E27FC236}">
                <a16:creationId xmlns:a16="http://schemas.microsoft.com/office/drawing/2014/main" id="{34B650F6-1DEB-4F58-A7B2-1284621798DE}"/>
              </a:ext>
            </a:extLst>
          </p:cNvPr>
          <p:cNvSpPr>
            <a:spLocks noGrp="1"/>
          </p:cNvSpPr>
          <p:nvPr>
            <p:ph idx="1"/>
          </p:nvPr>
        </p:nvSpPr>
        <p:spPr>
          <a:xfrm>
            <a:off x="435895" y="1488073"/>
            <a:ext cx="8272211" cy="1083677"/>
          </a:xfrm>
        </p:spPr>
        <p:txBody>
          <a:bodyPr>
            <a:normAutofit/>
          </a:bodyPr>
          <a:lstStyle/>
          <a:p>
            <a:pPr>
              <a:spcBef>
                <a:spcPct val="0"/>
              </a:spcBef>
              <a:spcAft>
                <a:spcPts val="0"/>
              </a:spcAft>
            </a:pPr>
            <a:r>
              <a:rPr lang="en-US" altLang="en-US">
                <a:solidFill>
                  <a:schemeClr val="tx1"/>
                </a:solidFill>
              </a:rPr>
              <a:t>Targets should always be </a:t>
            </a:r>
            <a:r>
              <a:rPr lang="en-US" altLang="en-US" i="1">
                <a:solidFill>
                  <a:schemeClr val="tx1"/>
                </a:solidFill>
              </a:rPr>
              <a:t>individualized</a:t>
            </a:r>
          </a:p>
          <a:p>
            <a:pPr>
              <a:spcBef>
                <a:spcPct val="0"/>
              </a:spcBef>
              <a:spcAft>
                <a:spcPts val="0"/>
              </a:spcAft>
            </a:pPr>
            <a:r>
              <a:rPr lang="en-US" altLang="en-US">
                <a:solidFill>
                  <a:schemeClr val="tx1"/>
                </a:solidFill>
              </a:rPr>
              <a:t>Note that these are not the “normal” values</a:t>
            </a:r>
          </a:p>
        </p:txBody>
      </p:sp>
    </p:spTree>
    <p:extLst>
      <p:ext uri="{BB962C8B-B14F-4D97-AF65-F5344CB8AC3E}">
        <p14:creationId xmlns:p14="http://schemas.microsoft.com/office/powerpoint/2010/main" val="35619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342900"/>
            <a:ext cx="829623" cy="4394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4" y="342900"/>
            <a:ext cx="7470785" cy="275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BC2721E-DAF0-4299-81E0-182B0AF92A70}"/>
              </a:ext>
            </a:extLst>
          </p:cNvPr>
          <p:cNvSpPr>
            <a:spLocks noGrp="1"/>
          </p:cNvSpPr>
          <p:nvPr>
            <p:ph type="ctrTitle"/>
          </p:nvPr>
        </p:nvSpPr>
        <p:spPr>
          <a:xfrm>
            <a:off x="1447800" y="501555"/>
            <a:ext cx="7543800" cy="2497541"/>
          </a:xfrm>
        </p:spPr>
        <p:txBody>
          <a:bodyPr anchor="t">
            <a:noAutofit/>
          </a:bodyPr>
          <a:lstStyle/>
          <a:p>
            <a:pPr>
              <a:defRPr/>
            </a:pPr>
            <a:r>
              <a:rPr lang="en-US" sz="3600" cap="none" dirty="0">
                <a:solidFill>
                  <a:srgbClr val="FFFFFF"/>
                </a:solidFill>
              </a:rPr>
              <a:t>TRUE OR FALSE?</a:t>
            </a:r>
            <a:br>
              <a:rPr lang="en-US" sz="3600" cap="none" dirty="0">
                <a:solidFill>
                  <a:srgbClr val="FFFFFF"/>
                </a:solidFill>
              </a:rPr>
            </a:br>
            <a:br>
              <a:rPr lang="en-US" sz="3600" cap="none" dirty="0">
                <a:solidFill>
                  <a:srgbClr val="FFFFFF"/>
                </a:solidFill>
              </a:rPr>
            </a:br>
            <a:r>
              <a:rPr lang="en-US" sz="3000" cap="none" dirty="0">
                <a:solidFill>
                  <a:srgbClr val="FFFFFF"/>
                </a:solidFill>
              </a:rPr>
              <a:t>If my blood sugars go back into the</a:t>
            </a:r>
            <a:br>
              <a:rPr lang="en-US" sz="3000" cap="none" dirty="0">
                <a:solidFill>
                  <a:srgbClr val="FFFFFF"/>
                </a:solidFill>
              </a:rPr>
            </a:br>
            <a:r>
              <a:rPr lang="en-US" sz="3000" cap="none" dirty="0">
                <a:solidFill>
                  <a:srgbClr val="FFFFFF"/>
                </a:solidFill>
              </a:rPr>
              <a:t>normal range</a:t>
            </a:r>
            <a:r>
              <a:rPr lang="en-US" sz="1200" cap="none" dirty="0">
                <a:solidFill>
                  <a:srgbClr val="FFFFFF"/>
                </a:solidFill>
              </a:rPr>
              <a:t> </a:t>
            </a:r>
            <a:r>
              <a:rPr lang="en-US" sz="3000" cap="none" dirty="0">
                <a:solidFill>
                  <a:srgbClr val="FFFFFF"/>
                </a:solidFill>
              </a:rPr>
              <a:t>, then I no longer have diabetes</a:t>
            </a:r>
          </a:p>
        </p:txBody>
      </p:sp>
      <p:sp>
        <p:nvSpPr>
          <p:cNvPr id="26" name="Rectangle 25">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264" y="3183340"/>
            <a:ext cx="7470836" cy="15543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itle 3">
            <a:extLst>
              <a:ext uri="{FF2B5EF4-FFF2-40B4-BE49-F238E27FC236}">
                <a16:creationId xmlns:a16="http://schemas.microsoft.com/office/drawing/2014/main" id="{D3ECC5E3-5513-4204-BC51-3B4DF32A4B54}"/>
              </a:ext>
            </a:extLst>
          </p:cNvPr>
          <p:cNvSpPr txBox="1">
            <a:spLocks/>
          </p:cNvSpPr>
          <p:nvPr/>
        </p:nvSpPr>
        <p:spPr>
          <a:xfrm>
            <a:off x="1543461" y="3486150"/>
            <a:ext cx="7060442" cy="1278341"/>
          </a:xfrm>
          <a:prstGeom prst="rect">
            <a:avLst/>
          </a:prstGeom>
          <a:effectLst/>
        </p:spPr>
        <p:txBody>
          <a:bodyPr vert="horz" lIns="91440" tIns="45720" rIns="91440" bIns="45720" rtlCol="0" anchor="t">
            <a:normAutofit/>
          </a:bodyPr>
          <a:lstStyle>
            <a:lvl1pPr algn="l" defTabSz="342892" rtl="0" eaLnBrk="1" latinLnBrk="0" hangingPunct="1">
              <a:spcBef>
                <a:spcPct val="0"/>
              </a:spcBef>
              <a:buNone/>
              <a:defRPr sz="27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800"/>
              </a:spcAft>
              <a:defRPr/>
            </a:pPr>
            <a:r>
              <a:rPr lang="en-US" sz="4800" b="1" cap="none" dirty="0">
                <a:solidFill>
                  <a:srgbClr val="FFFFFF"/>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D0BC-88D5-49FD-B3C8-3B1E29646404}"/>
              </a:ext>
            </a:extLst>
          </p:cNvPr>
          <p:cNvSpPr>
            <a:spLocks noGrp="1"/>
          </p:cNvSpPr>
          <p:nvPr>
            <p:ph type="title"/>
          </p:nvPr>
        </p:nvSpPr>
        <p:spPr/>
        <p:txBody>
          <a:bodyPr>
            <a:normAutofit/>
          </a:bodyPr>
          <a:lstStyle/>
          <a:p>
            <a:r>
              <a:rPr lang="en-US" sz="3600" cap="none" dirty="0"/>
              <a:t>THE FACTS</a:t>
            </a:r>
          </a:p>
        </p:txBody>
      </p:sp>
      <p:sp>
        <p:nvSpPr>
          <p:cNvPr id="40963" name="Content Placeholder 2">
            <a:extLst>
              <a:ext uri="{FF2B5EF4-FFF2-40B4-BE49-F238E27FC236}">
                <a16:creationId xmlns:a16="http://schemas.microsoft.com/office/drawing/2014/main" id="{D1D7F0A8-F863-456E-84DA-74B900F5308F}"/>
              </a:ext>
            </a:extLst>
          </p:cNvPr>
          <p:cNvSpPr>
            <a:spLocks noGrp="1"/>
          </p:cNvSpPr>
          <p:nvPr>
            <p:ph idx="1"/>
          </p:nvPr>
        </p:nvSpPr>
        <p:spPr>
          <a:xfrm>
            <a:off x="435896" y="1777398"/>
            <a:ext cx="8272211" cy="3080352"/>
          </a:xfrm>
        </p:spPr>
        <p:txBody>
          <a:bodyPr>
            <a:normAutofit/>
          </a:bodyPr>
          <a:lstStyle/>
          <a:p>
            <a:pPr marL="229235" indent="-229235"/>
            <a:r>
              <a:rPr lang="en-US" altLang="en-US" sz="3200" dirty="0">
                <a:solidFill>
                  <a:schemeClr val="tx1"/>
                </a:solidFill>
              </a:rPr>
              <a:t>Once you have been diagnosed with diabetes, you will always have it</a:t>
            </a:r>
            <a:endParaRPr lang="en-US" dirty="0">
              <a:solidFill>
                <a:schemeClr val="tx1"/>
              </a:solidFill>
            </a:endParaRPr>
          </a:p>
          <a:p>
            <a:pPr marL="229235" indent="-229235">
              <a:spcBef>
                <a:spcPts val="1800"/>
              </a:spcBef>
            </a:pPr>
            <a:r>
              <a:rPr lang="en-US" altLang="en-US" sz="3200" dirty="0">
                <a:solidFill>
                  <a:schemeClr val="tx1"/>
                </a:solidFill>
              </a:rPr>
              <a:t>However you treat it </a:t>
            </a:r>
            <a:r>
              <a:rPr lang="en-US" altLang="en-US" sz="2800" dirty="0">
                <a:solidFill>
                  <a:schemeClr val="tx1"/>
                </a:solidFill>
              </a:rPr>
              <a:t>(diet, exercise, medications)</a:t>
            </a:r>
            <a:br>
              <a:rPr lang="en-US" altLang="en-US" sz="3200" dirty="0">
                <a:solidFill>
                  <a:schemeClr val="tx1"/>
                </a:solidFill>
              </a:rPr>
            </a:br>
            <a:r>
              <a:rPr lang="en-US" altLang="en-US" sz="3200" dirty="0">
                <a:solidFill>
                  <a:schemeClr val="tx1"/>
                </a:solidFill>
              </a:rPr>
              <a:t>diabetes must be managed for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342900"/>
            <a:ext cx="829623" cy="43948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5" y="342900"/>
            <a:ext cx="4686340" cy="4394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83BD3430-0F8D-4200-BA53-232E050E954B}"/>
              </a:ext>
            </a:extLst>
          </p:cNvPr>
          <p:cNvSpPr>
            <a:spLocks noGrp="1"/>
          </p:cNvSpPr>
          <p:nvPr>
            <p:ph type="ctrTitle"/>
          </p:nvPr>
        </p:nvSpPr>
        <p:spPr>
          <a:xfrm>
            <a:off x="1477080" y="637308"/>
            <a:ext cx="4501084" cy="3559377"/>
          </a:xfrm>
        </p:spPr>
        <p:txBody>
          <a:bodyPr vert="horz" lIns="91440" tIns="45720" rIns="91440" bIns="45720" rtlCol="0" anchor="ctr">
            <a:noAutofit/>
          </a:bodyPr>
          <a:lstStyle/>
          <a:p>
            <a:pPr>
              <a:lnSpc>
                <a:spcPct val="90000"/>
              </a:lnSpc>
            </a:pPr>
            <a:br>
              <a:rPr lang="en-US" sz="4200" b="1" cap="none" dirty="0"/>
            </a:br>
            <a:br>
              <a:rPr lang="en-US" sz="4200" b="1" cap="none" dirty="0"/>
            </a:br>
            <a:r>
              <a:rPr lang="en-US" sz="3800" b="1" cap="none" dirty="0">
                <a:solidFill>
                  <a:srgbClr val="FFFFFF"/>
                </a:solidFill>
              </a:rPr>
              <a:t>DIABETES COMPLICATIONS</a:t>
            </a:r>
            <a:br>
              <a:rPr lang="en-US" sz="3800" b="1" cap="none" dirty="0"/>
            </a:br>
            <a:endParaRPr lang="en-US" sz="3800" b="1" cap="none" dirty="0">
              <a:solidFill>
                <a:srgbClr val="FFFFFF"/>
              </a:solidFill>
            </a:endParaRPr>
          </a:p>
        </p:txBody>
      </p:sp>
      <p:sp>
        <p:nvSpPr>
          <p:cNvPr id="38" name="Rectangle 37">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340231"/>
            <a:ext cx="2711696" cy="439747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ubtitle 4">
            <a:extLst>
              <a:ext uri="{FF2B5EF4-FFF2-40B4-BE49-F238E27FC236}">
                <a16:creationId xmlns:a16="http://schemas.microsoft.com/office/drawing/2014/main" id="{E9F02266-06D1-40BF-9DEB-D50F23D9E060}"/>
              </a:ext>
            </a:extLst>
          </p:cNvPr>
          <p:cNvSpPr>
            <a:spLocks noGrp="1"/>
          </p:cNvSpPr>
          <p:nvPr>
            <p:ph type="subTitle" idx="1"/>
          </p:nvPr>
        </p:nvSpPr>
        <p:spPr>
          <a:xfrm>
            <a:off x="6237807" y="501554"/>
            <a:ext cx="2360282" cy="4051395"/>
          </a:xfrm>
        </p:spPr>
        <p:txBody>
          <a:bodyPr anchor="ctr">
            <a:normAutofit/>
          </a:bodyPr>
          <a:lstStyle/>
          <a:p>
            <a:pPr>
              <a:lnSpc>
                <a:spcPct val="90000"/>
              </a:lnSpc>
            </a:pPr>
            <a:r>
              <a:rPr lang="en-US" sz="2800" cap="none" dirty="0">
                <a:solidFill>
                  <a:srgbClr val="FFFFFF"/>
                </a:solidFill>
              </a:rPr>
              <a:t>WHAT DO YOU KNOW?</a:t>
            </a:r>
          </a:p>
          <a:p>
            <a:pPr>
              <a:lnSpc>
                <a:spcPct val="90000"/>
              </a:lnSpc>
            </a:pPr>
            <a:br>
              <a:rPr lang="en-US" sz="2800" cap="none" dirty="0">
                <a:solidFill>
                  <a:srgbClr val="FFFFFF"/>
                </a:solidFill>
              </a:rPr>
            </a:br>
            <a:r>
              <a:rPr lang="en-US" sz="2800" cap="none" dirty="0">
                <a:solidFill>
                  <a:srgbClr val="FFFFFF"/>
                </a:solidFill>
              </a:rPr>
              <a:t>WHAT HAVE YOU HEARD?</a:t>
            </a:r>
          </a:p>
          <a:p>
            <a:pPr>
              <a:lnSpc>
                <a:spcPct val="90000"/>
              </a:lnSpc>
            </a:pPr>
            <a:br>
              <a:rPr lang="en-US" sz="2800" cap="none" dirty="0">
                <a:solidFill>
                  <a:srgbClr val="FFFFFF"/>
                </a:solidFill>
              </a:rPr>
            </a:br>
            <a:r>
              <a:rPr lang="en-US" sz="2800" cap="none" dirty="0">
                <a:solidFill>
                  <a:srgbClr val="FFFFFF"/>
                </a:solidFill>
              </a:rPr>
              <a:t>WHAT ARE YOUR FEARS?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5CBB-0D21-4BE7-BBA5-B7420BF5809D}"/>
              </a:ext>
            </a:extLst>
          </p:cNvPr>
          <p:cNvSpPr>
            <a:spLocks noGrp="1"/>
          </p:cNvSpPr>
          <p:nvPr>
            <p:ph type="title"/>
          </p:nvPr>
        </p:nvSpPr>
        <p:spPr/>
        <p:txBody>
          <a:bodyPr/>
          <a:lstStyle/>
          <a:p>
            <a:r>
              <a:rPr lang="en-US" sz="3600" cap="none" dirty="0"/>
              <a:t>COMPLICATIONS:  WHAT CAN I DO?</a:t>
            </a:r>
          </a:p>
        </p:txBody>
      </p:sp>
      <p:sp>
        <p:nvSpPr>
          <p:cNvPr id="3" name="Content Placeholder 2">
            <a:extLst>
              <a:ext uri="{FF2B5EF4-FFF2-40B4-BE49-F238E27FC236}">
                <a16:creationId xmlns:a16="http://schemas.microsoft.com/office/drawing/2014/main" id="{33A9B9C7-DFFD-4719-9BC6-1D290FFC3055}"/>
              </a:ext>
            </a:extLst>
          </p:cNvPr>
          <p:cNvSpPr>
            <a:spLocks noGrp="1"/>
          </p:cNvSpPr>
          <p:nvPr>
            <p:ph idx="1"/>
          </p:nvPr>
        </p:nvSpPr>
        <p:spPr>
          <a:xfrm>
            <a:off x="435896" y="1637248"/>
            <a:ext cx="8272211" cy="3319112"/>
          </a:xfrm>
        </p:spPr>
        <p:txBody>
          <a:bodyPr/>
          <a:lstStyle/>
          <a:p>
            <a:pPr marL="229235" indent="-229235">
              <a:buFont typeface="Wingdings 2"/>
              <a:buChar char=""/>
            </a:pPr>
            <a:r>
              <a:rPr lang="en-US" sz="3000" dirty="0">
                <a:solidFill>
                  <a:schemeClr val="tx1"/>
                </a:solidFill>
                <a:ea typeface="+mn-lt"/>
                <a:cs typeface="+mn-lt"/>
              </a:rPr>
              <a:t>Healthy eating</a:t>
            </a:r>
          </a:p>
          <a:p>
            <a:pPr marL="229235" indent="-229235">
              <a:buFont typeface="Wingdings 2"/>
              <a:buChar char=""/>
            </a:pPr>
            <a:r>
              <a:rPr lang="en-US" sz="3000" dirty="0">
                <a:solidFill>
                  <a:schemeClr val="tx1"/>
                </a:solidFill>
                <a:ea typeface="+mn-lt"/>
                <a:cs typeface="+mn-lt"/>
              </a:rPr>
              <a:t>Regular physical activity</a:t>
            </a:r>
          </a:p>
          <a:p>
            <a:pPr marL="229235" indent="-229235">
              <a:buFont typeface="Wingdings 2"/>
              <a:buChar char=""/>
            </a:pPr>
            <a:r>
              <a:rPr lang="en-US" sz="3000" dirty="0">
                <a:solidFill>
                  <a:schemeClr val="tx1"/>
                </a:solidFill>
                <a:ea typeface="+mn-lt"/>
                <a:cs typeface="+mn-lt"/>
              </a:rPr>
              <a:t>Take medications as prescribed</a:t>
            </a:r>
          </a:p>
          <a:p>
            <a:pPr marL="229235" indent="-229235">
              <a:buFont typeface="Wingdings 2"/>
              <a:buChar char=""/>
            </a:pPr>
            <a:r>
              <a:rPr lang="en-US" sz="3000" dirty="0">
                <a:solidFill>
                  <a:schemeClr val="tx1"/>
                </a:solidFill>
                <a:ea typeface="+mn-lt"/>
                <a:cs typeface="+mn-lt"/>
              </a:rPr>
              <a:t>Manage stress</a:t>
            </a:r>
          </a:p>
          <a:p>
            <a:pPr marL="229235" indent="-229235">
              <a:buFont typeface="Wingdings 2"/>
              <a:buChar char=""/>
            </a:pPr>
            <a:r>
              <a:rPr lang="en-US" sz="3000" dirty="0">
                <a:solidFill>
                  <a:schemeClr val="tx1"/>
                </a:solidFill>
                <a:ea typeface="+mn-lt"/>
                <a:cs typeface="+mn-lt"/>
              </a:rPr>
              <a:t>Quit smoking</a:t>
            </a:r>
            <a:endParaRPr lang="en-US" sz="3000" dirty="0">
              <a:solidFill>
                <a:schemeClr val="tx1"/>
              </a:solidFill>
            </a:endParaRPr>
          </a:p>
        </p:txBody>
      </p:sp>
      <p:pic>
        <p:nvPicPr>
          <p:cNvPr id="7" name="Picture 4" descr="http://previews.123rf.com/images/bruno1998/bruno19981403/bruno1998140300037/26544656-Icon-set-showing-a-person-doing-different-types-of-exercise-Stock-Vector.jpg">
            <a:extLst>
              <a:ext uri="{FF2B5EF4-FFF2-40B4-BE49-F238E27FC236}">
                <a16:creationId xmlns:a16="http://schemas.microsoft.com/office/drawing/2014/main" id="{F933C9A1-74AE-418E-B15F-69F1BF4B17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143" y="1541656"/>
            <a:ext cx="1627517" cy="12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regaltribune.com/wp-content/uploads/2015/09/diabetes.jpg">
            <a:extLst>
              <a:ext uri="{FF2B5EF4-FFF2-40B4-BE49-F238E27FC236}">
                <a16:creationId xmlns:a16="http://schemas.microsoft.com/office/drawing/2014/main" id="{B13002DD-0767-418E-AE5A-0FFA63994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495" y="3409366"/>
            <a:ext cx="2498726" cy="93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inran.it/wp-content/uploads/2015/08/alimenti-per-diabetici-2.jpg">
            <a:extLst>
              <a:ext uri="{FF2B5EF4-FFF2-40B4-BE49-F238E27FC236}">
                <a16:creationId xmlns:a16="http://schemas.microsoft.com/office/drawing/2014/main" id="{03224548-F2D3-4AF3-B6D3-FD5DCE44BA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4829"/>
          <a:stretch/>
        </p:blipFill>
        <p:spPr bwMode="auto">
          <a:xfrm>
            <a:off x="6633683" y="1406142"/>
            <a:ext cx="2217206" cy="13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 picture containing outdoor, sunset, setting, clouds&#10;&#10;Description automatically generated">
            <a:extLst>
              <a:ext uri="{FF2B5EF4-FFF2-40B4-BE49-F238E27FC236}">
                <a16:creationId xmlns:a16="http://schemas.microsoft.com/office/drawing/2014/main" id="{EC6F475F-FE26-4FB2-82E3-5F1673EEA55C}"/>
              </a:ext>
            </a:extLst>
          </p:cNvPr>
          <p:cNvPicPr>
            <a:picLocks noChangeAspect="1"/>
          </p:cNvPicPr>
          <p:nvPr/>
        </p:nvPicPr>
        <p:blipFill>
          <a:blip r:embed="rId6"/>
          <a:stretch>
            <a:fillRect/>
          </a:stretch>
        </p:blipFill>
        <p:spPr>
          <a:xfrm>
            <a:off x="7263247" y="2850854"/>
            <a:ext cx="1885950" cy="2292645"/>
          </a:xfrm>
          <a:prstGeom prst="rect">
            <a:avLst/>
          </a:prstGeom>
        </p:spPr>
      </p:pic>
      <p:pic>
        <p:nvPicPr>
          <p:cNvPr id="8" name="Picture 9">
            <a:extLst>
              <a:ext uri="{FF2B5EF4-FFF2-40B4-BE49-F238E27FC236}">
                <a16:creationId xmlns:a16="http://schemas.microsoft.com/office/drawing/2014/main" id="{FCB3856A-DDBC-4A9E-B6EA-FDFF900D63A3}"/>
              </a:ext>
            </a:extLst>
          </p:cNvPr>
          <p:cNvPicPr>
            <a:picLocks noChangeAspect="1"/>
          </p:cNvPicPr>
          <p:nvPr/>
        </p:nvPicPr>
        <p:blipFill>
          <a:blip r:embed="rId7"/>
          <a:stretch>
            <a:fillRect/>
          </a:stretch>
        </p:blipFill>
        <p:spPr>
          <a:xfrm>
            <a:off x="3093318" y="4199822"/>
            <a:ext cx="1647825" cy="943678"/>
          </a:xfrm>
          <a:prstGeom prst="rect">
            <a:avLst/>
          </a:prstGeom>
        </p:spPr>
      </p:pic>
    </p:spTree>
    <p:extLst>
      <p:ext uri="{BB962C8B-B14F-4D97-AF65-F5344CB8AC3E}">
        <p14:creationId xmlns:p14="http://schemas.microsoft.com/office/powerpoint/2010/main" val="64501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0" name="Rectangle 79">
            <a:extLst>
              <a:ext uri="{FF2B5EF4-FFF2-40B4-BE49-F238E27FC236}">
                <a16:creationId xmlns:a16="http://schemas.microsoft.com/office/drawing/2014/main" id="{4738AFB9-C469-4992-ADFF-2E82E8DCD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D9386-C589-43DA-9BC9-9D1F6B4B5130}"/>
              </a:ext>
            </a:extLst>
          </p:cNvPr>
          <p:cNvSpPr>
            <a:spLocks noGrp="1"/>
          </p:cNvSpPr>
          <p:nvPr>
            <p:ph type="title"/>
          </p:nvPr>
        </p:nvSpPr>
        <p:spPr>
          <a:xfrm>
            <a:off x="3287043" y="526617"/>
            <a:ext cx="5418806" cy="760350"/>
          </a:xfrm>
        </p:spPr>
        <p:txBody>
          <a:bodyPr vert="horz" lIns="91440" tIns="45720" rIns="91440" bIns="45720" rtlCol="0" anchor="b">
            <a:normAutofit/>
          </a:bodyPr>
          <a:lstStyle/>
          <a:p>
            <a:pPr defTabSz="457200"/>
            <a:r>
              <a:rPr lang="en-US" sz="3600" cap="none" dirty="0"/>
              <a:t>ICEBREAKER</a:t>
            </a:r>
          </a:p>
        </p:txBody>
      </p:sp>
      <p:grpSp>
        <p:nvGrpSpPr>
          <p:cNvPr id="82" name="Group 81">
            <a:extLst>
              <a:ext uri="{FF2B5EF4-FFF2-40B4-BE49-F238E27FC236}">
                <a16:creationId xmlns:a16="http://schemas.microsoft.com/office/drawing/2014/main" id="{B4B0B915-9AC5-4E4B-84C4-8B377E6878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340232"/>
            <a:ext cx="8474200" cy="73915"/>
            <a:chOff x="446534" y="453643"/>
            <a:chExt cx="11298933" cy="98554"/>
          </a:xfrm>
        </p:grpSpPr>
        <p:sp>
          <p:nvSpPr>
            <p:cNvPr id="83" name="Rectangle 82">
              <a:extLst>
                <a:ext uri="{FF2B5EF4-FFF2-40B4-BE49-F238E27FC236}">
                  <a16:creationId xmlns:a16="http://schemas.microsoft.com/office/drawing/2014/main" id="{388827FC-FEA8-43FF-B709-9696594AA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C82A3A24-9A7A-4135-BB21-051DB62CA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8AC290C3-45C0-4820-9036-CA1E9D9EC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2" name="Picture Placeholder 4">
            <a:extLst>
              <a:ext uri="{FF2B5EF4-FFF2-40B4-BE49-F238E27FC236}">
                <a16:creationId xmlns:a16="http://schemas.microsoft.com/office/drawing/2014/main" id="{D2F4539D-033A-43C1-9A7B-C8EDB335FB30}"/>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8114" r="18116" b="2"/>
          <a:stretch/>
        </p:blipFill>
        <p:spPr>
          <a:xfrm>
            <a:off x="152400" y="450056"/>
            <a:ext cx="2762250" cy="4331494"/>
          </a:xfrm>
          <a:prstGeom prst="rect">
            <a:avLst/>
          </a:prstGeom>
        </p:spPr>
      </p:pic>
      <p:sp>
        <p:nvSpPr>
          <p:cNvPr id="7171" name="Content Placeholder 2">
            <a:extLst>
              <a:ext uri="{FF2B5EF4-FFF2-40B4-BE49-F238E27FC236}">
                <a16:creationId xmlns:a16="http://schemas.microsoft.com/office/drawing/2014/main" id="{C4B0559B-B83C-4E0B-AADE-E65E29BD15D6}"/>
              </a:ext>
            </a:extLst>
          </p:cNvPr>
          <p:cNvSpPr>
            <a:spLocks noGrp="1"/>
          </p:cNvSpPr>
          <p:nvPr>
            <p:ph type="body" sz="half" idx="2"/>
          </p:nvPr>
        </p:nvSpPr>
        <p:spPr>
          <a:xfrm>
            <a:off x="3287044" y="1504949"/>
            <a:ext cx="5704556" cy="3048001"/>
          </a:xfrm>
        </p:spPr>
        <p:txBody>
          <a:bodyPr vert="horz" lIns="91440" tIns="45720" rIns="91440" bIns="45720" rtlCol="0" anchor="t">
            <a:normAutofit/>
          </a:bodyPr>
          <a:lstStyle/>
          <a:p>
            <a:pPr defTabSz="457200">
              <a:spcAft>
                <a:spcPts val="600"/>
              </a:spcAft>
            </a:pPr>
            <a:r>
              <a:rPr lang="en-US" altLang="en-US" sz="2800" dirty="0">
                <a:solidFill>
                  <a:schemeClr val="tx1"/>
                </a:solidFill>
              </a:rPr>
              <a:t>Please share with the group</a:t>
            </a:r>
            <a:br>
              <a:rPr lang="en-US" altLang="en-US" sz="2800" dirty="0">
                <a:solidFill>
                  <a:schemeClr val="tx1"/>
                </a:solidFill>
              </a:rPr>
            </a:br>
            <a:r>
              <a:rPr lang="en-US" altLang="en-US" sz="2800" dirty="0">
                <a:solidFill>
                  <a:schemeClr val="tx1"/>
                </a:solidFill>
              </a:rPr>
              <a:t>if you feel comfortable:</a:t>
            </a:r>
          </a:p>
          <a:p>
            <a:pPr marL="457200" indent="-457200" defTabSz="457200">
              <a:spcAft>
                <a:spcPts val="600"/>
              </a:spcAft>
              <a:buFont typeface="Wingdings" panose="05000000000000000000" pitchFamily="2" charset="2"/>
              <a:buChar char="§"/>
            </a:pPr>
            <a:r>
              <a:rPr lang="en-US" altLang="en-US" sz="2800" dirty="0">
                <a:solidFill>
                  <a:schemeClr val="tx1"/>
                </a:solidFill>
              </a:rPr>
              <a:t>How long you’ve lived with diabetes (or prediabetes)</a:t>
            </a:r>
          </a:p>
          <a:p>
            <a:pPr marL="457200" indent="-457200" defTabSz="457200">
              <a:spcAft>
                <a:spcPts val="600"/>
              </a:spcAft>
              <a:buFont typeface="Wingdings" panose="05000000000000000000" pitchFamily="2" charset="2"/>
              <a:buChar char="§"/>
            </a:pPr>
            <a:r>
              <a:rPr lang="en-US" altLang="en-US" sz="2800" dirty="0">
                <a:solidFill>
                  <a:schemeClr val="tx1"/>
                </a:solidFill>
              </a:rPr>
              <a:t>One thing you’d like to learn today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COMPLICATIONS</a:t>
            </a:r>
            <a:endParaRPr lang="en-US" sz="3600" cap="none" dirty="0">
              <a:solidFill>
                <a:schemeClr val="bg1"/>
              </a:solidFill>
            </a:endParaRP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3540217" y="1791556"/>
            <a:ext cx="5603783" cy="3275362"/>
          </a:xfrm>
        </p:spPr>
        <p:txBody>
          <a:bodyPr vert="horz" lIns="91440" tIns="45720" rIns="91440" bIns="45720" rtlCol="0" anchor="t">
            <a:noAutofit/>
          </a:bodyPr>
          <a:lstStyle/>
          <a:p>
            <a:pPr marL="229494" lvl="0" indent="-229494">
              <a:spcBef>
                <a:spcPts val="1200"/>
              </a:spcBef>
              <a:spcAft>
                <a:spcPts val="1200"/>
              </a:spcAft>
              <a:buClr>
                <a:srgbClr val="8CB64A"/>
              </a:buClr>
              <a:buFont typeface="Wingdings 2" panose="05020102010507070707" pitchFamily="18" charset="2"/>
              <a:buChar char=""/>
            </a:pPr>
            <a:r>
              <a:rPr lang="en-US" altLang="en-US" sz="2500" dirty="0">
                <a:solidFill>
                  <a:schemeClr val="tx1"/>
                </a:solidFill>
              </a:rPr>
              <a:t>High blood sugar decreases blood flow and damages blood vessels</a:t>
            </a:r>
          </a:p>
          <a:p>
            <a:pPr marL="229494" lvl="0" indent="-229494">
              <a:spcBef>
                <a:spcPts val="1200"/>
              </a:spcBef>
              <a:spcAft>
                <a:spcPts val="1200"/>
              </a:spcAft>
              <a:buClr>
                <a:srgbClr val="8CB64A"/>
              </a:buClr>
              <a:buFont typeface="Wingdings 2" panose="05020102010507070707" pitchFamily="18" charset="2"/>
              <a:buChar char=""/>
            </a:pPr>
            <a:r>
              <a:rPr lang="en-US" altLang="en-US" sz="2600" dirty="0">
                <a:solidFill>
                  <a:schemeClr val="tx1"/>
                </a:solidFill>
              </a:rPr>
              <a:t>Decreased blood flow to organs causes damage</a:t>
            </a:r>
          </a:p>
          <a:p>
            <a:pPr marL="229494" lvl="0" indent="-229494">
              <a:spcBef>
                <a:spcPts val="1200"/>
              </a:spcBef>
              <a:spcAft>
                <a:spcPts val="1200"/>
              </a:spcAft>
              <a:buClr>
                <a:srgbClr val="8CB64A"/>
              </a:buClr>
              <a:buFont typeface="Wingdings 2" panose="05020102010507070707" pitchFamily="18" charset="2"/>
              <a:buChar char=""/>
            </a:pPr>
            <a:r>
              <a:rPr lang="en-US" altLang="en-US" sz="2600" dirty="0">
                <a:solidFill>
                  <a:schemeClr val="tx1"/>
                </a:solidFill>
              </a:rPr>
              <a:t>We treat diabetes to prevent complications, </a:t>
            </a:r>
            <a:r>
              <a:rPr lang="en-US" altLang="en-US" sz="2600" i="1" dirty="0">
                <a:solidFill>
                  <a:schemeClr val="tx1"/>
                </a:solidFill>
              </a:rPr>
              <a:t>even if you feel well</a:t>
            </a:r>
          </a:p>
        </p:txBody>
      </p:sp>
      <p:pic>
        <p:nvPicPr>
          <p:cNvPr id="9" name="Picture 4" descr="Image result for blood glucose in blood vessel">
            <a:extLst>
              <a:ext uri="{FF2B5EF4-FFF2-40B4-BE49-F238E27FC236}">
                <a16:creationId xmlns:a16="http://schemas.microsoft.com/office/drawing/2014/main" id="{1B90DA9F-CD1A-4B64-858E-2136FB6AF0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327" r="10675"/>
          <a:stretch>
            <a:fillRect/>
          </a:stretch>
        </p:blipFill>
        <p:spPr bwMode="auto">
          <a:xfrm>
            <a:off x="230824" y="1957852"/>
            <a:ext cx="3229881" cy="181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HEART DISEASE</a:t>
            </a:r>
          </a:p>
        </p:txBody>
      </p:sp>
      <p:pic>
        <p:nvPicPr>
          <p:cNvPr id="11" name="Picture Placeholder 9" descr="Anatomical Heart Isolated.  - Illustrations">
            <a:extLst>
              <a:ext uri="{FF2B5EF4-FFF2-40B4-BE49-F238E27FC236}">
                <a16:creationId xmlns:a16="http://schemas.microsoft.com/office/drawing/2014/main" id="{E408CA8B-296D-4F9F-B9C9-6B644974C0DE}"/>
              </a:ext>
            </a:extLst>
          </p:cNvPr>
          <p:cNvPicPr>
            <a:picLocks noGrp="1"/>
          </p:cNvPicPr>
          <p:nvPr>
            <p:ph type="pic" idx="1"/>
          </p:nvPr>
        </p:nvPicPr>
        <p:blipFill rotWithShape="1">
          <a:blip r:embed="rId2"/>
          <a:srcRect l="29347" t="12264" r="22930" b="7281"/>
          <a:stretch/>
        </p:blipFill>
        <p:spPr>
          <a:xfrm>
            <a:off x="256991" y="1550750"/>
            <a:ext cx="2424366" cy="2717937"/>
          </a:xfrm>
          <a:prstGeom prst="rect">
            <a:avLst/>
          </a:prstGeom>
        </p:spPr>
      </p:pic>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2673625" y="1971088"/>
            <a:ext cx="6481739" cy="2519360"/>
          </a:xfrm>
        </p:spPr>
        <p:txBody>
          <a:bodyPr vert="horz" lIns="91440" tIns="45720" rIns="91440" bIns="45720" rtlCol="0" anchor="t">
            <a:normAutofit/>
          </a:bodyPr>
          <a:lstStyle/>
          <a:p>
            <a:pPr marL="342900" indent="-342900">
              <a:spcBef>
                <a:spcPts val="600"/>
              </a:spcBef>
              <a:spcAft>
                <a:spcPts val="300"/>
              </a:spcAft>
              <a:buFont typeface="Wingdings" panose="05000000000000000000" pitchFamily="2" charset="2"/>
              <a:buChar char="§"/>
            </a:pPr>
            <a:r>
              <a:rPr lang="en-US" altLang="en-US" sz="2800" dirty="0">
                <a:solidFill>
                  <a:schemeClr val="tx1"/>
                </a:solidFill>
              </a:rPr>
              <a:t>High blood sugar makes blood “sticky”</a:t>
            </a:r>
          </a:p>
          <a:p>
            <a:pPr marL="342900" indent="-342900">
              <a:spcBef>
                <a:spcPts val="1800"/>
              </a:spcBef>
              <a:spcAft>
                <a:spcPts val="300"/>
              </a:spcAft>
              <a:buFont typeface="Wingdings" panose="05000000000000000000" pitchFamily="2" charset="2"/>
              <a:buChar char="§"/>
            </a:pPr>
            <a:r>
              <a:rPr lang="en-US" altLang="en-US" sz="2800" dirty="0">
                <a:solidFill>
                  <a:schemeClr val="tx1"/>
                </a:solidFill>
              </a:rPr>
              <a:t>High sugar also irritates blood vessels</a:t>
            </a:r>
          </a:p>
          <a:p>
            <a:pPr marL="342900" indent="-342900">
              <a:spcBef>
                <a:spcPts val="1800"/>
              </a:spcBef>
              <a:spcAft>
                <a:spcPts val="300"/>
              </a:spcAft>
              <a:buFont typeface="Wingdings" panose="05000000000000000000" pitchFamily="2" charset="2"/>
              <a:buChar char="§"/>
            </a:pPr>
            <a:r>
              <a:rPr lang="en-US" altLang="en-US" sz="2800" dirty="0">
                <a:solidFill>
                  <a:schemeClr val="tx1"/>
                </a:solidFill>
              </a:rPr>
              <a:t>“Sticky” blood gets stuck to irritated vessel walls and can cause a blockage</a:t>
            </a:r>
          </a:p>
        </p:txBody>
      </p:sp>
    </p:spTree>
    <p:extLst>
      <p:ext uri="{BB962C8B-B14F-4D97-AF65-F5344CB8AC3E}">
        <p14:creationId xmlns:p14="http://schemas.microsoft.com/office/powerpoint/2010/main" val="3250284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HEART DISEASE</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2753139" y="1550750"/>
            <a:ext cx="6291470" cy="3518835"/>
          </a:xfrm>
        </p:spPr>
        <p:txBody>
          <a:bodyPr vert="horz" lIns="91440" tIns="45720" rIns="91440" bIns="45720" rtlCol="0" anchor="t">
            <a:noAutofit/>
          </a:bodyPr>
          <a:lstStyle/>
          <a:p>
            <a:pPr marL="228600" indent="-228600" defTabSz="457200">
              <a:spcAft>
                <a:spcPts val="600"/>
              </a:spcAft>
              <a:buFont typeface="Wingdings" panose="05000000000000000000" pitchFamily="2" charset="2"/>
              <a:buChar char="§"/>
            </a:pPr>
            <a:r>
              <a:rPr lang="en-US" altLang="en-US" sz="2800" dirty="0">
                <a:solidFill>
                  <a:schemeClr val="tx1"/>
                </a:solidFill>
              </a:rPr>
              <a:t>Heart disease is the most common complication of diabetes</a:t>
            </a:r>
          </a:p>
          <a:p>
            <a:pPr marL="228600" indent="-228600" defTabSz="457200">
              <a:spcAft>
                <a:spcPts val="600"/>
              </a:spcAft>
              <a:buFont typeface="Wingdings" panose="05000000000000000000" pitchFamily="2" charset="2"/>
              <a:buChar char="§"/>
            </a:pPr>
            <a:r>
              <a:rPr lang="en-US" altLang="en-US" sz="2800" dirty="0">
                <a:solidFill>
                  <a:schemeClr val="tx1"/>
                </a:solidFill>
              </a:rPr>
              <a:t>Diabetes increases your risk of</a:t>
            </a:r>
            <a:br>
              <a:rPr lang="en-US" altLang="en-US" sz="2800" dirty="0">
                <a:solidFill>
                  <a:schemeClr val="tx1"/>
                </a:solidFill>
              </a:rPr>
            </a:br>
            <a:r>
              <a:rPr lang="en-US" altLang="en-US" sz="2800" dirty="0">
                <a:solidFill>
                  <a:schemeClr val="tx1"/>
                </a:solidFill>
              </a:rPr>
              <a:t>heart attack and stroke</a:t>
            </a:r>
            <a:endParaRPr lang="en-US" altLang="en-US" sz="800" dirty="0">
              <a:solidFill>
                <a:schemeClr val="tx1"/>
              </a:solidFill>
            </a:endParaRPr>
          </a:p>
          <a:p>
            <a:pPr marL="228600" lvl="1" indent="-228600" defTabSz="457200">
              <a:spcAft>
                <a:spcPts val="600"/>
              </a:spcAft>
              <a:buFont typeface="Wingdings" panose="05000000000000000000" pitchFamily="2" charset="2"/>
              <a:buChar char="§"/>
            </a:pPr>
            <a:endParaRPr lang="en-US" altLang="en-US" sz="800" dirty="0">
              <a:solidFill>
                <a:schemeClr val="tx1"/>
              </a:solidFill>
            </a:endParaRPr>
          </a:p>
          <a:p>
            <a:pPr>
              <a:spcBef>
                <a:spcPts val="600"/>
              </a:spcBef>
              <a:spcAft>
                <a:spcPts val="300"/>
              </a:spcAft>
            </a:pPr>
            <a:r>
              <a:rPr lang="en-US" altLang="en-US" sz="2800" dirty="0">
                <a:solidFill>
                  <a:schemeClr val="tx1"/>
                </a:solidFill>
              </a:rPr>
              <a:t>Blocked vessel in the </a:t>
            </a:r>
            <a:r>
              <a:rPr lang="en-US" altLang="en-US" sz="2800" u="sng" dirty="0">
                <a:solidFill>
                  <a:schemeClr val="tx1"/>
                </a:solidFill>
              </a:rPr>
              <a:t>heart</a:t>
            </a:r>
            <a:r>
              <a:rPr lang="en-US" altLang="en-US" sz="2800" dirty="0">
                <a:solidFill>
                  <a:schemeClr val="tx1"/>
                </a:solidFill>
              </a:rPr>
              <a:t> = </a:t>
            </a:r>
            <a:r>
              <a:rPr lang="en-US" altLang="en-US" sz="2800" i="1" dirty="0">
                <a:solidFill>
                  <a:schemeClr val="tx1"/>
                </a:solidFill>
              </a:rPr>
              <a:t>heart attack </a:t>
            </a:r>
          </a:p>
          <a:p>
            <a:pPr>
              <a:spcBef>
                <a:spcPts val="600"/>
              </a:spcBef>
              <a:spcAft>
                <a:spcPts val="300"/>
              </a:spcAft>
            </a:pPr>
            <a:r>
              <a:rPr lang="en-US" altLang="en-US" sz="2800" dirty="0">
                <a:solidFill>
                  <a:schemeClr val="tx1"/>
                </a:solidFill>
              </a:rPr>
              <a:t>Blocked vessel in the </a:t>
            </a:r>
            <a:r>
              <a:rPr lang="en-US" altLang="en-US" sz="2800" u="sng" dirty="0">
                <a:solidFill>
                  <a:schemeClr val="tx1"/>
                </a:solidFill>
              </a:rPr>
              <a:t>brain</a:t>
            </a:r>
            <a:r>
              <a:rPr lang="en-US" altLang="en-US" sz="2800" dirty="0">
                <a:solidFill>
                  <a:schemeClr val="tx1"/>
                </a:solidFill>
              </a:rPr>
              <a:t> = </a:t>
            </a:r>
            <a:r>
              <a:rPr lang="en-US" altLang="en-US" sz="2800" i="1" dirty="0">
                <a:solidFill>
                  <a:schemeClr val="tx1"/>
                </a:solidFill>
              </a:rPr>
              <a:t>stroke</a:t>
            </a:r>
          </a:p>
        </p:txBody>
      </p:sp>
      <p:pic>
        <p:nvPicPr>
          <p:cNvPr id="9" name="Picture Placeholder 9" descr="Anatomical Heart Isolated.  - Illustrations">
            <a:extLst>
              <a:ext uri="{FF2B5EF4-FFF2-40B4-BE49-F238E27FC236}">
                <a16:creationId xmlns:a16="http://schemas.microsoft.com/office/drawing/2014/main" id="{81AFD71E-6627-4FFA-972E-B97409BFDB92}"/>
              </a:ext>
            </a:extLst>
          </p:cNvPr>
          <p:cNvPicPr>
            <a:picLocks/>
          </p:cNvPicPr>
          <p:nvPr/>
        </p:nvPicPr>
        <p:blipFill rotWithShape="1">
          <a:blip r:embed="rId2"/>
          <a:srcRect l="29347" t="12264" r="22930" b="7281"/>
          <a:stretch/>
        </p:blipFill>
        <p:spPr>
          <a:xfrm>
            <a:off x="179687" y="1812050"/>
            <a:ext cx="2424366" cy="2717937"/>
          </a:xfrm>
          <a:prstGeom prst="rect">
            <a:avLst/>
          </a:prstGeom>
        </p:spPr>
      </p:pic>
    </p:spTree>
    <p:extLst>
      <p:ext uri="{BB962C8B-B14F-4D97-AF65-F5344CB8AC3E}">
        <p14:creationId xmlns:p14="http://schemas.microsoft.com/office/powerpoint/2010/main" val="143089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BLOOD PRESSURE</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3670652" y="2040034"/>
            <a:ext cx="5355305" cy="2286419"/>
          </a:xfrm>
        </p:spPr>
        <p:txBody>
          <a:bodyPr vert="horz" lIns="91440" tIns="45720" rIns="91440" bIns="45720" rtlCol="0" anchor="t">
            <a:normAutofit/>
          </a:bodyPr>
          <a:lstStyle/>
          <a:p>
            <a:pPr marL="228600" indent="-228600">
              <a:spcBef>
                <a:spcPts val="1200"/>
              </a:spcBef>
              <a:spcAft>
                <a:spcPts val="600"/>
              </a:spcAft>
              <a:buFont typeface="Wingdings" panose="05000000000000000000" pitchFamily="2" charset="2"/>
              <a:buChar char="§"/>
            </a:pPr>
            <a:r>
              <a:rPr lang="en-US" altLang="en-US" sz="2800" dirty="0">
                <a:solidFill>
                  <a:schemeClr val="tx1"/>
                </a:solidFill>
              </a:rPr>
              <a:t>High blood pressure means</a:t>
            </a:r>
            <a:br>
              <a:rPr lang="en-US" altLang="en-US" sz="2800" dirty="0">
                <a:solidFill>
                  <a:schemeClr val="tx1"/>
                </a:solidFill>
              </a:rPr>
            </a:br>
            <a:r>
              <a:rPr lang="en-US" altLang="en-US" sz="2800" dirty="0">
                <a:solidFill>
                  <a:schemeClr val="tx1"/>
                </a:solidFill>
              </a:rPr>
              <a:t>blood vessels are squeezed tight</a:t>
            </a:r>
          </a:p>
          <a:p>
            <a:pPr marL="228600" indent="-228600">
              <a:spcBef>
                <a:spcPts val="1200"/>
              </a:spcBef>
              <a:spcAft>
                <a:spcPts val="600"/>
              </a:spcAft>
              <a:buFont typeface="Wingdings" panose="05000000000000000000" pitchFamily="2" charset="2"/>
              <a:buChar char="§"/>
            </a:pPr>
            <a:r>
              <a:rPr lang="en-US" altLang="en-US" sz="2800" dirty="0">
                <a:solidFill>
                  <a:schemeClr val="tx1"/>
                </a:solidFill>
              </a:rPr>
              <a:t>Less room for blood flow</a:t>
            </a:r>
          </a:p>
          <a:p>
            <a:pPr marL="228600" indent="-228600">
              <a:spcBef>
                <a:spcPts val="1200"/>
              </a:spcBef>
              <a:spcAft>
                <a:spcPts val="600"/>
              </a:spcAft>
              <a:buFont typeface="Wingdings" panose="05000000000000000000" pitchFamily="2" charset="2"/>
              <a:buChar char="§"/>
            </a:pPr>
            <a:r>
              <a:rPr lang="en-US" altLang="en-US" sz="2800" dirty="0">
                <a:solidFill>
                  <a:schemeClr val="tx1"/>
                </a:solidFill>
              </a:rPr>
              <a:t>Blockages can happen more easily</a:t>
            </a:r>
          </a:p>
        </p:txBody>
      </p:sp>
      <p:pic>
        <p:nvPicPr>
          <p:cNvPr id="12" name="Picture 2" descr="Image result for blood vessel with high blood pressure">
            <a:extLst>
              <a:ext uri="{FF2B5EF4-FFF2-40B4-BE49-F238E27FC236}">
                <a16:creationId xmlns:a16="http://schemas.microsoft.com/office/drawing/2014/main" id="{D6AA96A0-6C88-46DF-964E-8E3A85EE4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14" t="6227" r="5728" b="13416"/>
          <a:stretch>
            <a:fillRect/>
          </a:stretch>
        </p:blipFill>
        <p:spPr bwMode="auto">
          <a:xfrm>
            <a:off x="177677" y="2040034"/>
            <a:ext cx="3211204" cy="21160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14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CHOLESTEROL</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4355878" y="1993158"/>
            <a:ext cx="4470722" cy="1797565"/>
          </a:xfrm>
        </p:spPr>
        <p:txBody>
          <a:bodyPr vert="horz" lIns="91440" tIns="45720" rIns="91440" bIns="45720" rtlCol="0" anchor="t">
            <a:noAutofit/>
          </a:bodyPr>
          <a:lstStyle/>
          <a:p>
            <a:pPr marL="228600" indent="-227013">
              <a:spcBef>
                <a:spcPts val="1200"/>
              </a:spcBef>
              <a:spcAft>
                <a:spcPts val="0"/>
              </a:spcAft>
              <a:buFont typeface="Wingdings" panose="05000000000000000000" pitchFamily="2" charset="2"/>
              <a:buChar char="§"/>
            </a:pPr>
            <a:r>
              <a:rPr lang="en-US" altLang="en-US" sz="3000" dirty="0">
                <a:solidFill>
                  <a:schemeClr val="tx1"/>
                </a:solidFill>
              </a:rPr>
              <a:t>Cholesterol plaque makes</a:t>
            </a:r>
            <a:br>
              <a:rPr lang="en-US" altLang="en-US" sz="3000" dirty="0">
                <a:solidFill>
                  <a:schemeClr val="tx1"/>
                </a:solidFill>
              </a:rPr>
            </a:br>
            <a:r>
              <a:rPr lang="en-US" altLang="en-US" sz="3000" dirty="0">
                <a:solidFill>
                  <a:schemeClr val="tx1"/>
                </a:solidFill>
              </a:rPr>
              <a:t>blood vessels narrow</a:t>
            </a:r>
          </a:p>
          <a:p>
            <a:pPr marL="228600" indent="-227013">
              <a:spcBef>
                <a:spcPts val="1200"/>
              </a:spcBef>
              <a:spcAft>
                <a:spcPts val="0"/>
              </a:spcAft>
              <a:buFont typeface="Wingdings" panose="05000000000000000000" pitchFamily="2" charset="2"/>
              <a:buChar char="§"/>
            </a:pPr>
            <a:r>
              <a:rPr lang="en-US" altLang="en-US" sz="3000" dirty="0">
                <a:solidFill>
                  <a:schemeClr val="tx1"/>
                </a:solidFill>
              </a:rPr>
              <a:t>Not all cholesterol is bad! </a:t>
            </a:r>
          </a:p>
        </p:txBody>
      </p:sp>
      <p:pic>
        <p:nvPicPr>
          <p:cNvPr id="9" name="Picture 2" descr="Image result for CHOLESTEROL IN A BLOOD VESSEL">
            <a:extLst>
              <a:ext uri="{FF2B5EF4-FFF2-40B4-BE49-F238E27FC236}">
                <a16:creationId xmlns:a16="http://schemas.microsoft.com/office/drawing/2014/main" id="{5CDDC0A1-77AF-4806-9100-B8F98675C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89" r="2168"/>
          <a:stretch>
            <a:fillRect/>
          </a:stretch>
        </p:blipFill>
        <p:spPr bwMode="auto">
          <a:xfrm>
            <a:off x="201006" y="1648548"/>
            <a:ext cx="3824342" cy="217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D12E4CB-B046-41EB-8A0F-2F23E59C0C65}"/>
              </a:ext>
            </a:extLst>
          </p:cNvPr>
          <p:cNvSpPr txBox="1"/>
          <p:nvPr/>
        </p:nvSpPr>
        <p:spPr>
          <a:xfrm>
            <a:off x="3650" y="3956922"/>
            <a:ext cx="8704456" cy="1092607"/>
          </a:xfrm>
          <a:prstGeom prst="rect">
            <a:avLst/>
          </a:prstGeom>
          <a:noFill/>
        </p:spPr>
        <p:txBody>
          <a:bodyPr wrap="square" rtlCol="0">
            <a:spAutoFit/>
          </a:bodyPr>
          <a:lstStyle/>
          <a:p>
            <a:pPr marL="571491" lvl="2" indent="-227013">
              <a:spcBef>
                <a:spcPts val="600"/>
              </a:spcBef>
              <a:spcAft>
                <a:spcPts val="0"/>
              </a:spcAft>
              <a:buClr>
                <a:schemeClr val="tx1"/>
              </a:buClr>
              <a:buFont typeface="Wingdings" panose="05000000000000000000" pitchFamily="2" charset="2"/>
              <a:buChar char="§"/>
            </a:pPr>
            <a:r>
              <a:rPr lang="en-US" altLang="en-US" sz="3000" dirty="0">
                <a:solidFill>
                  <a:srgbClr val="FF0000"/>
                </a:solidFill>
              </a:rPr>
              <a:t>LDL (bad cholesterol) </a:t>
            </a:r>
            <a:r>
              <a:rPr lang="en-US" altLang="en-US" sz="3000" b="1" i="1" dirty="0"/>
              <a:t>builds up / worsens</a:t>
            </a:r>
            <a:r>
              <a:rPr lang="en-US" altLang="en-US" sz="3000" b="1" dirty="0"/>
              <a:t> </a:t>
            </a:r>
            <a:r>
              <a:rPr lang="en-US" altLang="en-US" sz="3000" dirty="0"/>
              <a:t>plaque</a:t>
            </a:r>
          </a:p>
          <a:p>
            <a:pPr marL="571491" lvl="2" indent="-227013">
              <a:spcBef>
                <a:spcPts val="600"/>
              </a:spcBef>
              <a:spcAft>
                <a:spcPts val="0"/>
              </a:spcAft>
              <a:buClr>
                <a:schemeClr val="tx1"/>
              </a:buClr>
              <a:buFont typeface="Wingdings" panose="05000000000000000000" pitchFamily="2" charset="2"/>
              <a:buChar char="§"/>
            </a:pPr>
            <a:r>
              <a:rPr lang="en-US" altLang="en-US" sz="3000" dirty="0">
                <a:solidFill>
                  <a:schemeClr val="accent2"/>
                </a:solidFill>
              </a:rPr>
              <a:t>HDL (good cholesterol) </a:t>
            </a:r>
            <a:r>
              <a:rPr lang="en-US" altLang="en-US" sz="3000" b="1" i="1" dirty="0"/>
              <a:t>removes</a:t>
            </a:r>
            <a:r>
              <a:rPr lang="en-US" altLang="en-US" sz="3000" i="1" dirty="0"/>
              <a:t> </a:t>
            </a:r>
            <a:r>
              <a:rPr lang="en-US" altLang="en-US" sz="3000" dirty="0"/>
              <a:t>plaque</a:t>
            </a:r>
          </a:p>
        </p:txBody>
      </p:sp>
    </p:spTree>
    <p:extLst>
      <p:ext uri="{BB962C8B-B14F-4D97-AF65-F5344CB8AC3E}">
        <p14:creationId xmlns:p14="http://schemas.microsoft.com/office/powerpoint/2010/main" val="35308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KIDNEYS</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3062105" y="1623315"/>
            <a:ext cx="5863238" cy="3535093"/>
          </a:xfrm>
        </p:spPr>
        <p:txBody>
          <a:bodyPr vert="horz" lIns="91440" tIns="45720" rIns="91440" bIns="45720" rtlCol="0" anchor="t">
            <a:noAutofit/>
          </a:bodyPr>
          <a:lstStyle/>
          <a:p>
            <a:pPr marL="228600" indent="-228600">
              <a:spcBef>
                <a:spcPts val="1200"/>
              </a:spcBef>
              <a:spcAft>
                <a:spcPts val="0"/>
              </a:spcAft>
              <a:buFont typeface="Wingdings" panose="05000000000000000000" pitchFamily="2" charset="2"/>
              <a:buChar char="§"/>
            </a:pPr>
            <a:r>
              <a:rPr lang="en-US" altLang="en-US" sz="2600" dirty="0">
                <a:solidFill>
                  <a:schemeClr val="tx1"/>
                </a:solidFill>
              </a:rPr>
              <a:t>Diabetes increases risk of kidney disease and can lead to dialysis</a:t>
            </a:r>
          </a:p>
          <a:p>
            <a:pPr marL="228600" indent="-228600">
              <a:spcBef>
                <a:spcPts val="1200"/>
              </a:spcBef>
              <a:spcAft>
                <a:spcPts val="0"/>
              </a:spcAft>
              <a:buFont typeface="Wingdings" panose="05000000000000000000" pitchFamily="2" charset="2"/>
              <a:buChar char="§"/>
            </a:pPr>
            <a:r>
              <a:rPr lang="en-US" altLang="en-US" sz="2800" dirty="0">
                <a:solidFill>
                  <a:schemeClr val="tx1"/>
                </a:solidFill>
              </a:rPr>
              <a:t>Kidneys filter blood</a:t>
            </a:r>
          </a:p>
          <a:p>
            <a:pPr marL="228600" indent="-228600">
              <a:spcBef>
                <a:spcPts val="1200"/>
              </a:spcBef>
              <a:spcAft>
                <a:spcPts val="0"/>
              </a:spcAft>
              <a:buFont typeface="Wingdings" panose="05000000000000000000" pitchFamily="2" charset="2"/>
              <a:buChar char="§"/>
              <a:defRPr/>
            </a:pPr>
            <a:r>
              <a:rPr lang="en-US" altLang="en-US" sz="2800" dirty="0">
                <a:solidFill>
                  <a:schemeClr val="tx1"/>
                </a:solidFill>
              </a:rPr>
              <a:t>“Sticky” blood flows slowly and</a:t>
            </a:r>
            <a:br>
              <a:rPr lang="en-US" altLang="en-US" sz="2800" dirty="0">
                <a:solidFill>
                  <a:schemeClr val="tx1"/>
                </a:solidFill>
              </a:rPr>
            </a:br>
            <a:r>
              <a:rPr lang="en-US" altLang="en-US" sz="2800" dirty="0">
                <a:solidFill>
                  <a:schemeClr val="tx1"/>
                </a:solidFill>
              </a:rPr>
              <a:t>gets stuck (causes kidney damage)</a:t>
            </a:r>
          </a:p>
        </p:txBody>
      </p:sp>
      <p:pic>
        <p:nvPicPr>
          <p:cNvPr id="10" name="Picture 9">
            <a:extLst>
              <a:ext uri="{FF2B5EF4-FFF2-40B4-BE49-F238E27FC236}">
                <a16:creationId xmlns:a16="http://schemas.microsoft.com/office/drawing/2014/main" id="{46EA81AD-EA39-4E2A-9D36-AECEF7F65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23" y="1623315"/>
            <a:ext cx="2684192" cy="2013144"/>
          </a:xfrm>
          <a:prstGeom prst="rect">
            <a:avLst/>
          </a:prstGeom>
        </p:spPr>
      </p:pic>
      <p:pic>
        <p:nvPicPr>
          <p:cNvPr id="11" name="Picture 6" descr="Coffee filter paper on cup Vector Image - 1532787 | StockUnlimited">
            <a:extLst>
              <a:ext uri="{FF2B5EF4-FFF2-40B4-BE49-F238E27FC236}">
                <a16:creationId xmlns:a16="http://schemas.microsoft.com/office/drawing/2014/main" id="{181CE3E7-D756-4042-8302-7C305820DB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3055" t="15070" r="21262" b="12881"/>
          <a:stretch>
            <a:fillRect/>
          </a:stretch>
        </p:blipFill>
        <p:spPr bwMode="auto">
          <a:xfrm>
            <a:off x="743030" y="3906996"/>
            <a:ext cx="1088285" cy="105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A71595-CF9E-47BA-B48B-1891CD7D1789}"/>
              </a:ext>
            </a:extLst>
          </p:cNvPr>
          <p:cNvSpPr txBox="1"/>
          <p:nvPr/>
        </p:nvSpPr>
        <p:spPr>
          <a:xfrm>
            <a:off x="1688810" y="4279831"/>
            <a:ext cx="8010939" cy="565796"/>
          </a:xfrm>
          <a:prstGeom prst="rect">
            <a:avLst/>
          </a:prstGeom>
          <a:noFill/>
        </p:spPr>
        <p:txBody>
          <a:bodyPr wrap="square" rtlCol="0">
            <a:spAutoFit/>
          </a:bodyPr>
          <a:lstStyle/>
          <a:p>
            <a:pPr marL="44450">
              <a:lnSpc>
                <a:spcPct val="120000"/>
              </a:lnSpc>
              <a:spcBef>
                <a:spcPts val="0"/>
              </a:spcBef>
              <a:spcAft>
                <a:spcPts val="0"/>
              </a:spcAft>
              <a:defRPr/>
            </a:pPr>
            <a:r>
              <a:rPr lang="en-US" altLang="en-US" sz="2800" b="1" i="1" dirty="0"/>
              <a:t>Imagine putting syrup through a coffee filter!</a:t>
            </a:r>
          </a:p>
        </p:txBody>
      </p:sp>
    </p:spTree>
    <p:extLst>
      <p:ext uri="{BB962C8B-B14F-4D97-AF65-F5344CB8AC3E}">
        <p14:creationId xmlns:p14="http://schemas.microsoft.com/office/powerpoint/2010/main" val="65905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0-#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NERVES</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2831670" y="1769585"/>
            <a:ext cx="5947613" cy="3275362"/>
          </a:xfrm>
        </p:spPr>
        <p:txBody>
          <a:bodyPr vert="horz" lIns="91440" tIns="45720" rIns="91440" bIns="45720" rtlCol="0" anchor="t">
            <a:noAutofit/>
          </a:bodyPr>
          <a:lstStyle/>
          <a:p>
            <a:pPr marL="228600" indent="-228600">
              <a:spcBef>
                <a:spcPts val="600"/>
              </a:spcBef>
              <a:spcAft>
                <a:spcPts val="600"/>
              </a:spcAft>
              <a:buFont typeface="Wingdings" panose="05000000000000000000" pitchFamily="2" charset="2"/>
              <a:buChar char="§"/>
            </a:pPr>
            <a:r>
              <a:rPr lang="en-US" altLang="en-US" sz="2600" dirty="0">
                <a:solidFill>
                  <a:schemeClr val="tx1"/>
                </a:solidFill>
              </a:rPr>
              <a:t>Nerves have tiny blood vessels</a:t>
            </a:r>
          </a:p>
          <a:p>
            <a:pPr marL="228600" indent="-228600">
              <a:spcBef>
                <a:spcPts val="600"/>
              </a:spcBef>
              <a:spcAft>
                <a:spcPts val="600"/>
              </a:spcAft>
              <a:buFont typeface="Wingdings" panose="05000000000000000000" pitchFamily="2" charset="2"/>
              <a:buChar char="§"/>
            </a:pPr>
            <a:r>
              <a:rPr lang="en-US" altLang="en-US" sz="2600" dirty="0">
                <a:solidFill>
                  <a:schemeClr val="tx1"/>
                </a:solidFill>
              </a:rPr>
              <a:t>“Sticky” blood can clog the nerve vessels</a:t>
            </a:r>
          </a:p>
          <a:p>
            <a:pPr marL="228600" indent="-228600">
              <a:spcBef>
                <a:spcPts val="600"/>
              </a:spcBef>
              <a:spcAft>
                <a:spcPts val="600"/>
              </a:spcAft>
              <a:buFont typeface="Wingdings" panose="05000000000000000000" pitchFamily="2" charset="2"/>
              <a:buChar char="§"/>
            </a:pPr>
            <a:r>
              <a:rPr lang="en-US" altLang="en-US" sz="2600" dirty="0">
                <a:solidFill>
                  <a:schemeClr val="tx1"/>
                </a:solidFill>
              </a:rPr>
              <a:t>Leads to chronic pain or numbness</a:t>
            </a:r>
            <a:endParaRPr lang="en-US" altLang="en-US" sz="800" dirty="0">
              <a:solidFill>
                <a:schemeClr val="tx1"/>
              </a:solidFill>
            </a:endParaRPr>
          </a:p>
          <a:p>
            <a:pPr algn="ctr">
              <a:spcBef>
                <a:spcPts val="600"/>
              </a:spcBef>
              <a:spcAft>
                <a:spcPts val="600"/>
              </a:spcAft>
              <a:defRPr/>
            </a:pPr>
            <a:endParaRPr lang="en-US" altLang="en-US" sz="800" dirty="0">
              <a:solidFill>
                <a:schemeClr val="tx1"/>
              </a:solidFill>
            </a:endParaRPr>
          </a:p>
          <a:p>
            <a:pPr algn="ctr">
              <a:spcBef>
                <a:spcPts val="600"/>
              </a:spcBef>
              <a:spcAft>
                <a:spcPts val="600"/>
              </a:spcAft>
              <a:defRPr/>
            </a:pPr>
            <a:r>
              <a:rPr lang="en-US" altLang="en-US" sz="3200" dirty="0">
                <a:solidFill>
                  <a:schemeClr val="tx1"/>
                </a:solidFill>
              </a:rPr>
              <a:t>Dying nerves = </a:t>
            </a:r>
            <a:r>
              <a:rPr lang="en-US" altLang="en-US" sz="3200" i="1" dirty="0">
                <a:solidFill>
                  <a:schemeClr val="tx1"/>
                </a:solidFill>
              </a:rPr>
              <a:t>pain</a:t>
            </a:r>
          </a:p>
          <a:p>
            <a:pPr algn="ctr">
              <a:spcBef>
                <a:spcPts val="600"/>
              </a:spcBef>
              <a:spcAft>
                <a:spcPts val="600"/>
              </a:spcAft>
              <a:defRPr/>
            </a:pPr>
            <a:r>
              <a:rPr lang="en-US" altLang="en-US" sz="3200" dirty="0">
                <a:solidFill>
                  <a:schemeClr val="tx1"/>
                </a:solidFill>
              </a:rPr>
              <a:t>Dead nerves = </a:t>
            </a:r>
            <a:r>
              <a:rPr lang="en-US" altLang="en-US" sz="3200" i="1" dirty="0">
                <a:solidFill>
                  <a:schemeClr val="tx1"/>
                </a:solidFill>
              </a:rPr>
              <a:t>numbness</a:t>
            </a:r>
          </a:p>
        </p:txBody>
      </p:sp>
      <p:pic>
        <p:nvPicPr>
          <p:cNvPr id="9" name="Picture Placeholder 4">
            <a:extLst>
              <a:ext uri="{FF2B5EF4-FFF2-40B4-BE49-F238E27FC236}">
                <a16:creationId xmlns:a16="http://schemas.microsoft.com/office/drawing/2014/main" id="{964B66D0-11DD-4B91-A08D-0FCB2AE3021D}"/>
              </a:ext>
            </a:extLst>
          </p:cNvPr>
          <p:cNvPicPr>
            <a:picLocks/>
          </p:cNvPicPr>
          <p:nvPr/>
        </p:nvPicPr>
        <p:blipFill rotWithShape="1">
          <a:blip r:embed="rId2"/>
          <a:stretch/>
        </p:blipFill>
        <p:spPr>
          <a:xfrm>
            <a:off x="225357" y="3521876"/>
            <a:ext cx="2606313" cy="1286178"/>
          </a:xfrm>
          <a:prstGeom prst="rect">
            <a:avLst/>
          </a:prstGeom>
        </p:spPr>
      </p:pic>
      <p:pic>
        <p:nvPicPr>
          <p:cNvPr id="1026" name="Picture 2" descr="Central Nervous System: brain and spinal cord - Queensland Brain Institute  - University of Queensland">
            <a:extLst>
              <a:ext uri="{FF2B5EF4-FFF2-40B4-BE49-F238E27FC236}">
                <a16:creationId xmlns:a16="http://schemas.microsoft.com/office/drawing/2014/main" id="{19E448A6-63F8-4618-91DC-8A9204D95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14" y="1443752"/>
            <a:ext cx="1450586" cy="205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FEET</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3181372" y="1659835"/>
            <a:ext cx="5803601" cy="3369994"/>
          </a:xfrm>
        </p:spPr>
        <p:txBody>
          <a:bodyPr vert="horz" lIns="91440" tIns="45720" rIns="91440" bIns="45720" rtlCol="0" anchor="t">
            <a:normAutofit/>
          </a:bodyPr>
          <a:lstStyle/>
          <a:p>
            <a:pPr marL="228600" indent="-228600">
              <a:buFont typeface="Wingdings" panose="05000000000000000000" pitchFamily="2" charset="2"/>
              <a:buChar char="§"/>
            </a:pPr>
            <a:r>
              <a:rPr lang="en-US" altLang="en-US" sz="2800" dirty="0">
                <a:solidFill>
                  <a:schemeClr val="tx1"/>
                </a:solidFill>
              </a:rPr>
              <a:t>High sugar in blood feeds bacteria</a:t>
            </a:r>
          </a:p>
          <a:p>
            <a:pPr marL="228600" indent="-228600">
              <a:buFont typeface="Wingdings" panose="05000000000000000000" pitchFamily="2" charset="2"/>
              <a:buChar char="§"/>
            </a:pPr>
            <a:r>
              <a:rPr lang="en-US" altLang="en-US" sz="2800" dirty="0">
                <a:solidFill>
                  <a:schemeClr val="tx1"/>
                </a:solidFill>
              </a:rPr>
              <a:t>A small injury that goes unnoticed (nerve damage) can get infected</a:t>
            </a:r>
          </a:p>
          <a:p>
            <a:pPr marL="228600" indent="-228600">
              <a:buFont typeface="Wingdings" panose="05000000000000000000" pitchFamily="2" charset="2"/>
              <a:buChar char="§"/>
            </a:pPr>
            <a:r>
              <a:rPr lang="en-US" altLang="en-US" sz="2800" dirty="0">
                <a:solidFill>
                  <a:schemeClr val="tx1"/>
                </a:solidFill>
              </a:rPr>
              <a:t>High blood sugar causes</a:t>
            </a:r>
            <a:br>
              <a:rPr lang="en-US" altLang="en-US" sz="2800" dirty="0">
                <a:solidFill>
                  <a:schemeClr val="tx1"/>
                </a:solidFill>
              </a:rPr>
            </a:br>
            <a:r>
              <a:rPr lang="en-US" altLang="en-US" sz="2800" b="1" i="1" dirty="0">
                <a:solidFill>
                  <a:schemeClr val="tx1"/>
                </a:solidFill>
              </a:rPr>
              <a:t>delayed healing </a:t>
            </a:r>
            <a:r>
              <a:rPr lang="en-US" altLang="en-US" sz="2800" dirty="0">
                <a:solidFill>
                  <a:schemeClr val="tx1"/>
                </a:solidFill>
              </a:rPr>
              <a:t>of cuts and wounds</a:t>
            </a:r>
          </a:p>
          <a:p>
            <a:pPr marL="228600" indent="-228600">
              <a:buFont typeface="Wingdings" panose="05000000000000000000" pitchFamily="2" charset="2"/>
              <a:buChar char="§"/>
            </a:pPr>
            <a:r>
              <a:rPr lang="en-US" altLang="en-US" sz="2800" dirty="0">
                <a:solidFill>
                  <a:schemeClr val="tx1"/>
                </a:solidFill>
              </a:rPr>
              <a:t>Worst case scenario = amputation</a:t>
            </a:r>
          </a:p>
        </p:txBody>
      </p:sp>
      <p:pic>
        <p:nvPicPr>
          <p:cNvPr id="9" name="Picture Placeholder 4">
            <a:extLst>
              <a:ext uri="{FF2B5EF4-FFF2-40B4-BE49-F238E27FC236}">
                <a16:creationId xmlns:a16="http://schemas.microsoft.com/office/drawing/2014/main" id="{AA5B4FD2-2C51-4FF4-AD0A-135BF2174344}"/>
              </a:ext>
            </a:extLst>
          </p:cNvPr>
          <p:cNvPicPr>
            <a:picLocks/>
          </p:cNvPicPr>
          <p:nvPr/>
        </p:nvPicPr>
        <p:blipFill rotWithShape="1">
          <a:blip r:embed="rId2"/>
          <a:srcRect b="8084"/>
          <a:stretch/>
        </p:blipFill>
        <p:spPr>
          <a:xfrm>
            <a:off x="330214" y="1973127"/>
            <a:ext cx="2572013" cy="241520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431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EYES</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3118831" y="1545745"/>
            <a:ext cx="5734028" cy="3349278"/>
          </a:xfrm>
        </p:spPr>
        <p:txBody>
          <a:bodyPr vert="horz" lIns="91440" tIns="45720" rIns="91440" bIns="45720" rtlCol="0" anchor="t">
            <a:noAutofit/>
          </a:bodyPr>
          <a:lstStyle/>
          <a:p>
            <a:pPr marL="229494" lvl="0" indent="-229494">
              <a:spcBef>
                <a:spcPts val="0"/>
              </a:spcBef>
              <a:spcAft>
                <a:spcPts val="0"/>
              </a:spcAft>
              <a:buClr>
                <a:srgbClr val="8CB64A"/>
              </a:buClr>
              <a:buFont typeface="Wingdings 2" panose="05020102010507070707" pitchFamily="18" charset="2"/>
              <a:buChar char=""/>
            </a:pPr>
            <a:r>
              <a:rPr lang="en-US" altLang="en-US" sz="2600" dirty="0">
                <a:solidFill>
                  <a:schemeClr val="tx1"/>
                </a:solidFill>
              </a:rPr>
              <a:t>Diabetes increases risk of eye problems</a:t>
            </a:r>
          </a:p>
          <a:p>
            <a:pPr marL="572386" lvl="1" indent="-229494">
              <a:spcBef>
                <a:spcPts val="0"/>
              </a:spcBef>
              <a:spcAft>
                <a:spcPts val="1200"/>
              </a:spcAft>
              <a:buClr>
                <a:srgbClr val="8CB64A"/>
              </a:buClr>
              <a:buFont typeface="Wingdings 2" panose="05020102010507070707" pitchFamily="18" charset="2"/>
              <a:buChar char=""/>
            </a:pPr>
            <a:r>
              <a:rPr lang="en-US" altLang="en-US" sz="2000" dirty="0">
                <a:solidFill>
                  <a:schemeClr val="tx1"/>
                </a:solidFill>
              </a:rPr>
              <a:t>Cataracts,  Glaucoma,  Retinopathy</a:t>
            </a:r>
          </a:p>
          <a:p>
            <a:pPr marL="229494" lvl="0" indent="-229494">
              <a:spcBef>
                <a:spcPts val="0"/>
              </a:spcBef>
              <a:spcAft>
                <a:spcPts val="1200"/>
              </a:spcAft>
              <a:buClr>
                <a:srgbClr val="8CB64A"/>
              </a:buClr>
              <a:buFont typeface="Wingdings 2" panose="05020102010507070707" pitchFamily="18" charset="2"/>
              <a:buChar char=""/>
            </a:pPr>
            <a:r>
              <a:rPr lang="en-US" altLang="en-US" sz="2600" dirty="0">
                <a:solidFill>
                  <a:schemeClr val="tx1"/>
                </a:solidFill>
              </a:rPr>
              <a:t>The eye has many tiny nerves</a:t>
            </a:r>
            <a:br>
              <a:rPr lang="en-US" altLang="en-US" sz="2600" dirty="0">
                <a:solidFill>
                  <a:schemeClr val="tx1"/>
                </a:solidFill>
              </a:rPr>
            </a:br>
            <a:r>
              <a:rPr lang="en-US" altLang="en-US" sz="2600" dirty="0">
                <a:solidFill>
                  <a:schemeClr val="tx1"/>
                </a:solidFill>
              </a:rPr>
              <a:t>and blood vessels</a:t>
            </a:r>
          </a:p>
          <a:p>
            <a:pPr marL="229494" indent="-229494">
              <a:spcBef>
                <a:spcPts val="0"/>
              </a:spcBef>
              <a:spcAft>
                <a:spcPts val="1200"/>
              </a:spcAft>
              <a:buClr>
                <a:srgbClr val="8CB64A"/>
              </a:buClr>
              <a:buFont typeface="Wingdings 2" panose="05020102010507070707" pitchFamily="18" charset="2"/>
              <a:buChar char=""/>
            </a:pPr>
            <a:r>
              <a:rPr lang="en-US" altLang="en-US" sz="2600" dirty="0">
                <a:solidFill>
                  <a:schemeClr val="tx1"/>
                </a:solidFill>
              </a:rPr>
              <a:t>“Sticky” blood can clog the eye vessels and damage nerves</a:t>
            </a:r>
          </a:p>
          <a:p>
            <a:pPr marL="229494" lvl="0" indent="-229494">
              <a:spcBef>
                <a:spcPts val="0"/>
              </a:spcBef>
              <a:spcAft>
                <a:spcPts val="600"/>
              </a:spcAft>
              <a:buClr>
                <a:srgbClr val="8CB64A"/>
              </a:buClr>
              <a:buFont typeface="Wingdings 2" panose="05020102010507070707" pitchFamily="18" charset="2"/>
              <a:buChar char=""/>
            </a:pPr>
            <a:r>
              <a:rPr lang="en-US" altLang="en-US" sz="2600" dirty="0">
                <a:solidFill>
                  <a:schemeClr val="tx1"/>
                </a:solidFill>
              </a:rPr>
              <a:t>Worst case scenario = blindness</a:t>
            </a:r>
            <a:endParaRPr lang="en-US" altLang="en-US" sz="2600" u="sng" dirty="0">
              <a:solidFill>
                <a:schemeClr val="tx1"/>
              </a:solidFill>
            </a:endParaRPr>
          </a:p>
        </p:txBody>
      </p:sp>
      <p:pic>
        <p:nvPicPr>
          <p:cNvPr id="10" name="Picture 9" descr="A picture containing shape&#10;&#10;Description automatically generated">
            <a:extLst>
              <a:ext uri="{FF2B5EF4-FFF2-40B4-BE49-F238E27FC236}">
                <a16:creationId xmlns:a16="http://schemas.microsoft.com/office/drawing/2014/main" id="{09652BE1-3017-4794-B7B8-084835CAAC83}"/>
              </a:ext>
            </a:extLst>
          </p:cNvPr>
          <p:cNvPicPr>
            <a:picLocks noChangeAspect="1"/>
          </p:cNvPicPr>
          <p:nvPr/>
        </p:nvPicPr>
        <p:blipFill rotWithShape="1">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l="11492" t="1986" r="11755" b="3343"/>
          <a:stretch/>
        </p:blipFill>
        <p:spPr>
          <a:xfrm>
            <a:off x="142056" y="2030899"/>
            <a:ext cx="2780472" cy="1342550"/>
          </a:xfrm>
          <a:prstGeom prst="rect">
            <a:avLst/>
          </a:prstGeom>
        </p:spPr>
      </p:pic>
    </p:spTree>
    <p:extLst>
      <p:ext uri="{BB962C8B-B14F-4D97-AF65-F5344CB8AC3E}">
        <p14:creationId xmlns:p14="http://schemas.microsoft.com/office/powerpoint/2010/main" val="115545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ORAL HEALTH</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2892640" y="1515634"/>
            <a:ext cx="6132443" cy="3528476"/>
          </a:xfrm>
        </p:spPr>
        <p:txBody>
          <a:bodyPr vert="horz" lIns="91440" tIns="45720" rIns="91440" bIns="45720" rtlCol="0" anchor="t">
            <a:normAutofit lnSpcReduction="10000"/>
          </a:bodyPr>
          <a:lstStyle/>
          <a:p>
            <a:pPr marL="229494" indent="-229494">
              <a:lnSpc>
                <a:spcPct val="110000"/>
              </a:lnSpc>
              <a:spcBef>
                <a:spcPts val="0"/>
              </a:spcBef>
              <a:spcAft>
                <a:spcPts val="0"/>
              </a:spcAft>
              <a:buClr>
                <a:srgbClr val="8CB64A"/>
              </a:buClr>
              <a:buFont typeface="Wingdings 2" panose="05020102010507070707" pitchFamily="18" charset="2"/>
              <a:buChar char=""/>
            </a:pPr>
            <a:r>
              <a:rPr lang="en-US" altLang="en-US" sz="2800" dirty="0">
                <a:solidFill>
                  <a:schemeClr val="tx1"/>
                </a:solidFill>
              </a:rPr>
              <a:t>High sugar feeds germs in the mouth</a:t>
            </a:r>
          </a:p>
          <a:p>
            <a:pPr marL="229494" lvl="0" indent="-229494">
              <a:spcBef>
                <a:spcPts val="1800"/>
              </a:spcBef>
              <a:spcAft>
                <a:spcPts val="0"/>
              </a:spcAft>
              <a:buClr>
                <a:srgbClr val="8CB64A"/>
              </a:buClr>
              <a:buFont typeface="Wingdings 2" panose="05020102010507070707" pitchFamily="18" charset="2"/>
              <a:buChar char=""/>
            </a:pPr>
            <a:r>
              <a:rPr lang="en-US" altLang="en-US" sz="2800" dirty="0">
                <a:solidFill>
                  <a:schemeClr val="tx1"/>
                </a:solidFill>
              </a:rPr>
              <a:t>Diabetes increases risk of:</a:t>
            </a:r>
          </a:p>
          <a:p>
            <a:pPr marL="572386" lvl="1" indent="-229494">
              <a:lnSpc>
                <a:spcPct val="110000"/>
              </a:lnSpc>
              <a:spcBef>
                <a:spcPts val="0"/>
              </a:spcBef>
              <a:spcAft>
                <a:spcPts val="0"/>
              </a:spcAft>
              <a:buClr>
                <a:srgbClr val="8CB64A"/>
              </a:buClr>
              <a:buFont typeface="Wingdings 2" panose="05020102010507070707" pitchFamily="18" charset="2"/>
              <a:buChar char=""/>
            </a:pPr>
            <a:r>
              <a:rPr lang="en-US" altLang="en-US" sz="2200" dirty="0">
                <a:solidFill>
                  <a:schemeClr val="tx1"/>
                </a:solidFill>
              </a:rPr>
              <a:t>Dry mouth</a:t>
            </a:r>
          </a:p>
          <a:p>
            <a:pPr marL="572386" lvl="1" indent="-229494">
              <a:lnSpc>
                <a:spcPct val="110000"/>
              </a:lnSpc>
              <a:spcBef>
                <a:spcPts val="0"/>
              </a:spcBef>
              <a:spcAft>
                <a:spcPts val="0"/>
              </a:spcAft>
              <a:buClr>
                <a:srgbClr val="8CB64A"/>
              </a:buClr>
              <a:buFont typeface="Wingdings 2" panose="05020102010507070707" pitchFamily="18" charset="2"/>
              <a:buChar char=""/>
            </a:pPr>
            <a:r>
              <a:rPr lang="en-US" altLang="en-US" sz="2200" dirty="0">
                <a:solidFill>
                  <a:schemeClr val="tx1"/>
                </a:solidFill>
              </a:rPr>
              <a:t>Thrush (yeast infection)</a:t>
            </a:r>
          </a:p>
          <a:p>
            <a:pPr marL="572386" lvl="1" indent="-229494">
              <a:lnSpc>
                <a:spcPct val="110000"/>
              </a:lnSpc>
              <a:spcBef>
                <a:spcPts val="0"/>
              </a:spcBef>
              <a:spcAft>
                <a:spcPts val="0"/>
              </a:spcAft>
              <a:buClr>
                <a:srgbClr val="8CB64A"/>
              </a:buClr>
              <a:buFont typeface="Wingdings 2" panose="05020102010507070707" pitchFamily="18" charset="2"/>
              <a:buChar char=""/>
            </a:pPr>
            <a:r>
              <a:rPr lang="en-US" altLang="en-US" sz="2200" dirty="0">
                <a:solidFill>
                  <a:schemeClr val="tx1"/>
                </a:solidFill>
              </a:rPr>
              <a:t>Cavities</a:t>
            </a:r>
          </a:p>
          <a:p>
            <a:pPr marL="572386" lvl="1" indent="-229494">
              <a:lnSpc>
                <a:spcPct val="110000"/>
              </a:lnSpc>
              <a:spcBef>
                <a:spcPts val="0"/>
              </a:spcBef>
              <a:spcAft>
                <a:spcPts val="0"/>
              </a:spcAft>
              <a:buClr>
                <a:srgbClr val="8CB64A"/>
              </a:buClr>
              <a:buFont typeface="Wingdings 2" panose="05020102010507070707" pitchFamily="18" charset="2"/>
              <a:buChar char=""/>
            </a:pPr>
            <a:r>
              <a:rPr lang="en-US" altLang="en-US" sz="2200" dirty="0">
                <a:solidFill>
                  <a:schemeClr val="tx1"/>
                </a:solidFill>
              </a:rPr>
              <a:t>Dental or gum infections</a:t>
            </a:r>
          </a:p>
          <a:p>
            <a:pPr marL="229494" indent="-229494">
              <a:spcBef>
                <a:spcPts val="1800"/>
              </a:spcBef>
              <a:spcAft>
                <a:spcPts val="0"/>
              </a:spcAft>
              <a:buClr>
                <a:srgbClr val="8CB64A"/>
              </a:buClr>
              <a:buFont typeface="Wingdings 2" panose="05020102010507070707" pitchFamily="18" charset="2"/>
              <a:buChar char=""/>
            </a:pPr>
            <a:r>
              <a:rPr lang="en-US" altLang="en-US" sz="2800" dirty="0">
                <a:solidFill>
                  <a:schemeClr val="tx1"/>
                </a:solidFill>
              </a:rPr>
              <a:t>Gingivitis (gum disease) increases</a:t>
            </a:r>
            <a:br>
              <a:rPr lang="en-US" altLang="en-US" sz="2800" dirty="0">
                <a:solidFill>
                  <a:schemeClr val="tx1"/>
                </a:solidFill>
              </a:rPr>
            </a:br>
            <a:r>
              <a:rPr lang="en-US" altLang="en-US" sz="2800" dirty="0">
                <a:solidFill>
                  <a:schemeClr val="tx1"/>
                </a:solidFill>
              </a:rPr>
              <a:t>risk of heart disease</a:t>
            </a:r>
          </a:p>
        </p:txBody>
      </p:sp>
      <p:pic>
        <p:nvPicPr>
          <p:cNvPr id="1028" name="Picture 4" descr="37,235 Tooth cartoon Vector Images - Free &amp;amp; Royalty-free Tooth cartoon  Vectors | Depositphotos®">
            <a:extLst>
              <a:ext uri="{FF2B5EF4-FFF2-40B4-BE49-F238E27FC236}">
                <a16:creationId xmlns:a16="http://schemas.microsoft.com/office/drawing/2014/main" id="{1D9FF493-4C28-41D5-8A40-871AA751703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113986"/>
            <a:ext cx="2223100" cy="233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2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A23E-EA6D-4ABE-AE12-B2641E6C907B}"/>
              </a:ext>
            </a:extLst>
          </p:cNvPr>
          <p:cNvSpPr>
            <a:spLocks noGrp="1"/>
          </p:cNvSpPr>
          <p:nvPr>
            <p:ph type="title"/>
          </p:nvPr>
        </p:nvSpPr>
        <p:spPr/>
        <p:txBody>
          <a:bodyPr>
            <a:normAutofit/>
          </a:bodyPr>
          <a:lstStyle/>
          <a:p>
            <a:r>
              <a:rPr lang="en-US" sz="3600" cap="none" dirty="0"/>
              <a:t>OUTLINE</a:t>
            </a:r>
          </a:p>
        </p:txBody>
      </p:sp>
      <p:sp>
        <p:nvSpPr>
          <p:cNvPr id="3" name="Content Placeholder 2">
            <a:extLst>
              <a:ext uri="{FF2B5EF4-FFF2-40B4-BE49-F238E27FC236}">
                <a16:creationId xmlns:a16="http://schemas.microsoft.com/office/drawing/2014/main" id="{28CBF08F-659C-4F55-B8C5-E8AF314A54F7}"/>
              </a:ext>
            </a:extLst>
          </p:cNvPr>
          <p:cNvSpPr>
            <a:spLocks noGrp="1"/>
          </p:cNvSpPr>
          <p:nvPr>
            <p:ph sz="half" idx="1"/>
          </p:nvPr>
        </p:nvSpPr>
        <p:spPr>
          <a:xfrm>
            <a:off x="304800" y="1671004"/>
            <a:ext cx="4066793" cy="2724785"/>
          </a:xfrm>
        </p:spPr>
        <p:txBody>
          <a:bodyPr>
            <a:noAutofit/>
          </a:bodyPr>
          <a:lstStyle/>
          <a:p>
            <a:pPr marL="0" indent="0">
              <a:spcBef>
                <a:spcPts val="600"/>
              </a:spcBef>
              <a:spcAft>
                <a:spcPts val="0"/>
              </a:spcAft>
              <a:buNone/>
            </a:pPr>
            <a:r>
              <a:rPr lang="en-US" sz="2800" b="1" dirty="0">
                <a:solidFill>
                  <a:schemeClr val="tx1"/>
                </a:solidFill>
              </a:rPr>
              <a:t>The Basics</a:t>
            </a:r>
          </a:p>
          <a:p>
            <a:pPr lvl="1">
              <a:spcBef>
                <a:spcPts val="600"/>
              </a:spcBef>
              <a:spcAft>
                <a:spcPts val="0"/>
              </a:spcAft>
            </a:pPr>
            <a:r>
              <a:rPr lang="en-US" sz="2400" dirty="0">
                <a:solidFill>
                  <a:schemeClr val="tx1"/>
                </a:solidFill>
              </a:rPr>
              <a:t>What is diabetes? </a:t>
            </a:r>
          </a:p>
          <a:p>
            <a:pPr lvl="1">
              <a:spcBef>
                <a:spcPts val="600"/>
              </a:spcBef>
              <a:spcAft>
                <a:spcPts val="0"/>
              </a:spcAft>
            </a:pPr>
            <a:r>
              <a:rPr lang="en-US" sz="2400" dirty="0">
                <a:solidFill>
                  <a:schemeClr val="tx1"/>
                </a:solidFill>
              </a:rPr>
              <a:t>Risk factors</a:t>
            </a:r>
          </a:p>
          <a:p>
            <a:pPr lvl="1">
              <a:spcBef>
                <a:spcPts val="600"/>
              </a:spcBef>
              <a:spcAft>
                <a:spcPts val="0"/>
              </a:spcAft>
            </a:pPr>
            <a:r>
              <a:rPr lang="en-US" sz="2400" dirty="0">
                <a:solidFill>
                  <a:schemeClr val="tx1"/>
                </a:solidFill>
              </a:rPr>
              <a:t>Symptoms</a:t>
            </a:r>
          </a:p>
          <a:p>
            <a:pPr lvl="1">
              <a:spcBef>
                <a:spcPts val="600"/>
              </a:spcBef>
              <a:spcAft>
                <a:spcPts val="0"/>
              </a:spcAft>
            </a:pPr>
            <a:r>
              <a:rPr lang="en-US" sz="2400" dirty="0">
                <a:solidFill>
                  <a:schemeClr val="tx1"/>
                </a:solidFill>
              </a:rPr>
              <a:t>The numbers</a:t>
            </a:r>
          </a:p>
        </p:txBody>
      </p:sp>
      <p:sp>
        <p:nvSpPr>
          <p:cNvPr id="8" name="Content Placeholder 7">
            <a:extLst>
              <a:ext uri="{FF2B5EF4-FFF2-40B4-BE49-F238E27FC236}">
                <a16:creationId xmlns:a16="http://schemas.microsoft.com/office/drawing/2014/main" id="{8F39F59B-C507-43B9-8270-4CBC021A395B}"/>
              </a:ext>
            </a:extLst>
          </p:cNvPr>
          <p:cNvSpPr>
            <a:spLocks noGrp="1"/>
          </p:cNvSpPr>
          <p:nvPr>
            <p:ph sz="half" idx="2"/>
          </p:nvPr>
        </p:nvSpPr>
        <p:spPr>
          <a:xfrm>
            <a:off x="3700816" y="1671004"/>
            <a:ext cx="5181599" cy="3258805"/>
          </a:xfrm>
        </p:spPr>
        <p:txBody>
          <a:bodyPr>
            <a:noAutofit/>
          </a:bodyPr>
          <a:lstStyle/>
          <a:p>
            <a:pPr marL="0" indent="0">
              <a:spcBef>
                <a:spcPts val="600"/>
              </a:spcBef>
              <a:spcAft>
                <a:spcPts val="0"/>
              </a:spcAft>
              <a:buNone/>
            </a:pPr>
            <a:r>
              <a:rPr lang="en-US" sz="2800" b="1" dirty="0">
                <a:solidFill>
                  <a:schemeClr val="tx1"/>
                </a:solidFill>
              </a:rPr>
              <a:t>Monitoring &amp; Staying Healthy </a:t>
            </a:r>
          </a:p>
          <a:p>
            <a:pPr lvl="1">
              <a:spcBef>
                <a:spcPts val="600"/>
              </a:spcBef>
              <a:spcAft>
                <a:spcPts val="0"/>
              </a:spcAft>
            </a:pPr>
            <a:r>
              <a:rPr lang="en-US" sz="2400" dirty="0">
                <a:solidFill>
                  <a:schemeClr val="tx1"/>
                </a:solidFill>
              </a:rPr>
              <a:t>Complications</a:t>
            </a:r>
          </a:p>
          <a:p>
            <a:pPr lvl="1">
              <a:spcBef>
                <a:spcPts val="600"/>
              </a:spcBef>
              <a:spcAft>
                <a:spcPts val="0"/>
              </a:spcAft>
            </a:pPr>
            <a:r>
              <a:rPr lang="en-US" sz="2400" dirty="0">
                <a:solidFill>
                  <a:schemeClr val="tx1"/>
                </a:solidFill>
              </a:rPr>
              <a:t>Blood sugar monitoring</a:t>
            </a:r>
            <a:endParaRPr lang="en-US" sz="2400" b="1" dirty="0">
              <a:solidFill>
                <a:schemeClr val="tx1"/>
              </a:solidFill>
            </a:endParaRPr>
          </a:p>
          <a:p>
            <a:pPr marL="0" indent="0">
              <a:spcBef>
                <a:spcPts val="2400"/>
              </a:spcBef>
              <a:spcAft>
                <a:spcPts val="0"/>
              </a:spcAft>
              <a:buNone/>
            </a:pPr>
            <a:r>
              <a:rPr lang="en-US" sz="2800" b="1" dirty="0">
                <a:solidFill>
                  <a:schemeClr val="tx1"/>
                </a:solidFill>
              </a:rPr>
              <a:t>Medications</a:t>
            </a:r>
          </a:p>
          <a:p>
            <a:pPr lvl="1">
              <a:spcBef>
                <a:spcPts val="600"/>
              </a:spcBef>
              <a:spcAft>
                <a:spcPts val="0"/>
              </a:spcAft>
            </a:pPr>
            <a:r>
              <a:rPr lang="en-US" sz="2400" dirty="0">
                <a:solidFill>
                  <a:schemeClr val="tx1"/>
                </a:solidFill>
              </a:rPr>
              <a:t>How do they work?</a:t>
            </a:r>
          </a:p>
          <a:p>
            <a:pPr lvl="1">
              <a:spcBef>
                <a:spcPts val="600"/>
              </a:spcBef>
              <a:spcAft>
                <a:spcPts val="0"/>
              </a:spcAft>
            </a:pPr>
            <a:r>
              <a:rPr lang="en-US" sz="2400" dirty="0">
                <a:solidFill>
                  <a:schemeClr val="tx1"/>
                </a:solidFill>
              </a:rPr>
              <a:t>Things to consider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MENTAL HEALTH</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2892566" y="1541141"/>
            <a:ext cx="6132592" cy="3349278"/>
          </a:xfrm>
        </p:spPr>
        <p:txBody>
          <a:bodyPr vert="horz" lIns="91440" tIns="45720" rIns="91440" bIns="45720" rtlCol="0" anchor="t">
            <a:noAutofit/>
          </a:bodyPr>
          <a:lstStyle/>
          <a:p>
            <a:pPr marL="342900" indent="-342900">
              <a:spcBef>
                <a:spcPts val="0"/>
              </a:spcBef>
              <a:spcAft>
                <a:spcPts val="1200"/>
              </a:spcAft>
              <a:buFont typeface="Wingdings" panose="05000000000000000000" pitchFamily="2" charset="2"/>
              <a:buChar char="§"/>
            </a:pPr>
            <a:r>
              <a:rPr lang="en-US" altLang="en-US" sz="2600" dirty="0">
                <a:solidFill>
                  <a:schemeClr val="tx1"/>
                </a:solidFill>
              </a:rPr>
              <a:t>Brain cells use glucose for energy</a:t>
            </a:r>
            <a:r>
              <a:rPr lang="en-US" altLang="en-US" sz="1600" dirty="0">
                <a:solidFill>
                  <a:schemeClr val="tx1"/>
                </a:solidFill>
              </a:rPr>
              <a:t>  </a:t>
            </a:r>
            <a:r>
              <a:rPr lang="en-US" altLang="en-US" sz="2600" dirty="0">
                <a:solidFill>
                  <a:schemeClr val="tx1"/>
                </a:solidFill>
              </a:rPr>
              <a:t>(fuel)</a:t>
            </a:r>
          </a:p>
          <a:p>
            <a:pPr marL="342900" indent="-342900">
              <a:spcBef>
                <a:spcPts val="0"/>
              </a:spcBef>
              <a:spcAft>
                <a:spcPts val="1200"/>
              </a:spcAft>
              <a:buFont typeface="Wingdings" panose="05000000000000000000" pitchFamily="2" charset="2"/>
              <a:buChar char="§"/>
            </a:pPr>
            <a:r>
              <a:rPr lang="en-US" altLang="en-US" sz="2600" dirty="0">
                <a:solidFill>
                  <a:schemeClr val="tx1"/>
                </a:solidFill>
              </a:rPr>
              <a:t>Not enough insulin = brain cells</a:t>
            </a:r>
            <a:br>
              <a:rPr lang="en-US" altLang="en-US" sz="2600" dirty="0">
                <a:solidFill>
                  <a:schemeClr val="tx1"/>
                </a:solidFill>
              </a:rPr>
            </a:br>
            <a:r>
              <a:rPr lang="en-US" altLang="en-US" sz="2600" dirty="0">
                <a:solidFill>
                  <a:schemeClr val="tx1"/>
                </a:solidFill>
              </a:rPr>
              <a:t>can’t use glucose</a:t>
            </a:r>
            <a:r>
              <a:rPr lang="en-US" altLang="en-US" sz="1600" dirty="0">
                <a:solidFill>
                  <a:schemeClr val="tx1"/>
                </a:solidFill>
              </a:rPr>
              <a:t>  </a:t>
            </a:r>
            <a:r>
              <a:rPr lang="en-US" altLang="en-US" sz="2600" dirty="0">
                <a:solidFill>
                  <a:schemeClr val="tx1"/>
                </a:solidFill>
              </a:rPr>
              <a:t>(brain cells “starve”)</a:t>
            </a:r>
          </a:p>
          <a:p>
            <a:pPr marL="342900" indent="-342900">
              <a:spcBef>
                <a:spcPts val="0"/>
              </a:spcBef>
              <a:spcAft>
                <a:spcPts val="1200"/>
              </a:spcAft>
              <a:buFont typeface="Wingdings" panose="05000000000000000000" pitchFamily="2" charset="2"/>
              <a:buChar char="§"/>
            </a:pPr>
            <a:r>
              <a:rPr lang="en-US" altLang="en-US" sz="2600" dirty="0">
                <a:solidFill>
                  <a:schemeClr val="tx1"/>
                </a:solidFill>
              </a:rPr>
              <a:t>Starving brain cells can’t produce</a:t>
            </a:r>
            <a:br>
              <a:rPr lang="en-US" altLang="en-US" sz="2600" dirty="0">
                <a:solidFill>
                  <a:schemeClr val="tx1"/>
                </a:solidFill>
              </a:rPr>
            </a:br>
            <a:r>
              <a:rPr lang="en-US" altLang="en-US" sz="2600" dirty="0">
                <a:solidFill>
                  <a:schemeClr val="tx1"/>
                </a:solidFill>
              </a:rPr>
              <a:t>neuro-transmitters </a:t>
            </a:r>
          </a:p>
          <a:p>
            <a:pPr marL="342900" indent="-342900">
              <a:spcBef>
                <a:spcPts val="0"/>
              </a:spcBef>
              <a:spcAft>
                <a:spcPts val="1200"/>
              </a:spcAft>
              <a:buFont typeface="Wingdings" panose="05000000000000000000" pitchFamily="2" charset="2"/>
              <a:buChar char="§"/>
            </a:pPr>
            <a:r>
              <a:rPr lang="en-US" altLang="en-US" sz="2600" dirty="0">
                <a:solidFill>
                  <a:schemeClr val="tx1"/>
                </a:solidFill>
              </a:rPr>
              <a:t>Diabetes can cause or worsen depression,</a:t>
            </a:r>
            <a:r>
              <a:rPr lang="en-US" altLang="en-US" sz="1600" dirty="0">
                <a:solidFill>
                  <a:schemeClr val="tx1"/>
                </a:solidFill>
              </a:rPr>
              <a:t>  </a:t>
            </a:r>
            <a:r>
              <a:rPr lang="en-US" altLang="en-US" sz="2600" dirty="0">
                <a:solidFill>
                  <a:schemeClr val="tx1"/>
                </a:solidFill>
              </a:rPr>
              <a:t>anxiety,</a:t>
            </a:r>
            <a:r>
              <a:rPr lang="en-US" altLang="en-US" sz="1600" dirty="0">
                <a:solidFill>
                  <a:schemeClr val="tx1"/>
                </a:solidFill>
              </a:rPr>
              <a:t>  </a:t>
            </a:r>
            <a:r>
              <a:rPr lang="en-US" altLang="en-US" sz="2600" dirty="0">
                <a:solidFill>
                  <a:schemeClr val="tx1"/>
                </a:solidFill>
              </a:rPr>
              <a:t>and dementia</a:t>
            </a:r>
          </a:p>
        </p:txBody>
      </p:sp>
      <p:pic>
        <p:nvPicPr>
          <p:cNvPr id="9" name="Picture 8" descr="A picture containing clipart&#10;&#10;Description automatically generated">
            <a:extLst>
              <a:ext uri="{FF2B5EF4-FFF2-40B4-BE49-F238E27FC236}">
                <a16:creationId xmlns:a16="http://schemas.microsoft.com/office/drawing/2014/main" id="{41CCB21F-4D2C-4835-940C-586DD00A03C6}"/>
              </a:ext>
            </a:extLst>
          </p:cNvPr>
          <p:cNvPicPr>
            <a:picLocks noChangeAspect="1"/>
          </p:cNvPicPr>
          <p:nvPr/>
        </p:nvPicPr>
        <p:blipFill rotWithShape="1">
          <a:blip r:embed="rId2">
            <a:extLst>
              <a:ext uri="{28A0092B-C50C-407E-A947-70E740481C1C}">
                <a14:useLocalDpi xmlns:a14="http://schemas.microsoft.com/office/drawing/2010/main" val="0"/>
              </a:ext>
            </a:extLst>
          </a:blip>
          <a:srcRect l="30833" r="30000"/>
          <a:stretch/>
        </p:blipFill>
        <p:spPr>
          <a:xfrm>
            <a:off x="109182" y="1794223"/>
            <a:ext cx="2611065" cy="2654100"/>
          </a:xfrm>
          <a:prstGeom prst="rect">
            <a:avLst/>
          </a:prstGeom>
        </p:spPr>
      </p:pic>
    </p:spTree>
    <p:extLst>
      <p:ext uri="{BB962C8B-B14F-4D97-AF65-F5344CB8AC3E}">
        <p14:creationId xmlns:p14="http://schemas.microsoft.com/office/powerpoint/2010/main" val="169540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109"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110"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111" name="Rectangle 76">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60805"/>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547757E-062E-4AAE-8C7B-A9336A24CDF6}"/>
              </a:ext>
            </a:extLst>
          </p:cNvPr>
          <p:cNvSpPr>
            <a:spLocks noGrp="1"/>
          </p:cNvSpPr>
          <p:nvPr>
            <p:ph type="title"/>
          </p:nvPr>
        </p:nvSpPr>
        <p:spPr>
          <a:xfrm>
            <a:off x="435894" y="526617"/>
            <a:ext cx="8272212" cy="760350"/>
          </a:xfrm>
        </p:spPr>
        <p:txBody>
          <a:bodyPr vert="horz" lIns="91440" tIns="45720" rIns="91440" bIns="45720" rtlCol="0" anchor="b">
            <a:normAutofit/>
          </a:bodyPr>
          <a:lstStyle/>
          <a:p>
            <a:pPr defTabSz="457200"/>
            <a:r>
              <a:rPr lang="en-US" sz="3600" cap="none" dirty="0">
                <a:solidFill>
                  <a:prstClr val="white"/>
                </a:solidFill>
              </a:rPr>
              <a:t>SEXUAL HEALTH</a:t>
            </a:r>
          </a:p>
        </p:txBody>
      </p:sp>
      <p:sp>
        <p:nvSpPr>
          <p:cNvPr id="47106" name="Text Placeholder 2">
            <a:extLst>
              <a:ext uri="{FF2B5EF4-FFF2-40B4-BE49-F238E27FC236}">
                <a16:creationId xmlns:a16="http://schemas.microsoft.com/office/drawing/2014/main" id="{518A6586-5BF2-47A5-8848-5B5C02FBE52C}"/>
              </a:ext>
            </a:extLst>
          </p:cNvPr>
          <p:cNvSpPr>
            <a:spLocks noGrp="1"/>
          </p:cNvSpPr>
          <p:nvPr>
            <p:ph type="body" sz="half" idx="2"/>
          </p:nvPr>
        </p:nvSpPr>
        <p:spPr>
          <a:xfrm>
            <a:off x="3361313" y="1829010"/>
            <a:ext cx="5583905" cy="2452242"/>
          </a:xfrm>
        </p:spPr>
        <p:txBody>
          <a:bodyPr vert="horz" lIns="91440" tIns="45720" rIns="91440" bIns="45720" rtlCol="0" anchor="t">
            <a:normAutofit/>
          </a:bodyPr>
          <a:lstStyle/>
          <a:p>
            <a:pPr marL="342900" indent="-342900">
              <a:spcBef>
                <a:spcPct val="0"/>
              </a:spcBef>
              <a:spcAft>
                <a:spcPts val="2400"/>
              </a:spcAft>
              <a:buFont typeface="Wingdings" panose="05000000000000000000" pitchFamily="2" charset="2"/>
              <a:buChar char="§"/>
            </a:pPr>
            <a:r>
              <a:rPr lang="en-US" altLang="en-US" sz="2800" b="1" i="1" dirty="0">
                <a:solidFill>
                  <a:schemeClr val="tx1"/>
                </a:solidFill>
              </a:rPr>
              <a:t>Blood flow </a:t>
            </a:r>
            <a:r>
              <a:rPr lang="en-US" altLang="en-US" sz="2800" dirty="0">
                <a:solidFill>
                  <a:schemeClr val="tx1"/>
                </a:solidFill>
              </a:rPr>
              <a:t>and </a:t>
            </a:r>
            <a:r>
              <a:rPr lang="en-US" altLang="en-US" sz="2800" b="1" i="1" dirty="0">
                <a:solidFill>
                  <a:schemeClr val="tx1"/>
                </a:solidFill>
              </a:rPr>
              <a:t>Nerve function</a:t>
            </a:r>
            <a:br>
              <a:rPr lang="en-US" altLang="en-US" sz="2800" b="1" i="1" dirty="0">
                <a:solidFill>
                  <a:schemeClr val="tx1"/>
                </a:solidFill>
              </a:rPr>
            </a:br>
            <a:r>
              <a:rPr lang="en-US" altLang="en-US" sz="2800" dirty="0">
                <a:solidFill>
                  <a:schemeClr val="tx1"/>
                </a:solidFill>
              </a:rPr>
              <a:t>are important for sexual function </a:t>
            </a:r>
          </a:p>
          <a:p>
            <a:pPr marL="342900" indent="-342900">
              <a:spcBef>
                <a:spcPct val="0"/>
              </a:spcBef>
              <a:spcAft>
                <a:spcPts val="1800"/>
              </a:spcAft>
              <a:buFont typeface="Wingdings" panose="05000000000000000000" pitchFamily="2" charset="2"/>
              <a:buChar char="§"/>
            </a:pPr>
            <a:r>
              <a:rPr lang="en-US" altLang="en-US" sz="2800" dirty="0">
                <a:solidFill>
                  <a:schemeClr val="tx1"/>
                </a:solidFill>
              </a:rPr>
              <a:t>Erectile dysfunction can be an early warning sign of heart disease</a:t>
            </a:r>
          </a:p>
        </p:txBody>
      </p:sp>
      <p:pic>
        <p:nvPicPr>
          <p:cNvPr id="10" name="Picture 4" descr="Dennis stars in erectile dysfunction films">
            <a:extLst>
              <a:ext uri="{FF2B5EF4-FFF2-40B4-BE49-F238E27FC236}">
                <a16:creationId xmlns:a16="http://schemas.microsoft.com/office/drawing/2014/main" id="{37049CED-81AF-4C37-ABBB-6EBFA35BB70A}"/>
              </a:ext>
            </a:extLst>
          </p:cNvPr>
          <p:cNvPicPr>
            <a:picLocks noChangeAspect="1" noChangeArrowheads="1"/>
          </p:cNvPicPr>
          <p:nvPr/>
        </p:nvPicPr>
        <p:blipFill rotWithShape="1">
          <a:blip r:embed="rId2">
            <a:clrChange>
              <a:clrFrom>
                <a:srgbClr val="FDFDFD"/>
              </a:clrFrom>
              <a:clrTo>
                <a:srgbClr val="FDFDFD">
                  <a:alpha val="0"/>
                </a:srgbClr>
              </a:clrTo>
            </a:clrChange>
          </a:blip>
          <a:srcRect l="15194" t="306" r="12948" b="-306"/>
          <a:stretch/>
        </p:blipFill>
        <p:spPr>
          <a:xfrm>
            <a:off x="73547" y="1863798"/>
            <a:ext cx="3107825" cy="238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00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6CD7-F537-4DB1-8BA8-B86FCFE54799}"/>
              </a:ext>
            </a:extLst>
          </p:cNvPr>
          <p:cNvSpPr>
            <a:spLocks noGrp="1"/>
          </p:cNvSpPr>
          <p:nvPr>
            <p:ph type="title"/>
          </p:nvPr>
        </p:nvSpPr>
        <p:spPr/>
        <p:txBody>
          <a:bodyPr>
            <a:normAutofit/>
          </a:bodyPr>
          <a:lstStyle/>
          <a:p>
            <a:r>
              <a:rPr lang="en-US" sz="3600" cap="none" dirty="0"/>
              <a:t>THINGS TO MONITOR</a:t>
            </a:r>
          </a:p>
        </p:txBody>
      </p:sp>
      <p:sp>
        <p:nvSpPr>
          <p:cNvPr id="6" name="Content Placeholder 5">
            <a:extLst>
              <a:ext uri="{FF2B5EF4-FFF2-40B4-BE49-F238E27FC236}">
                <a16:creationId xmlns:a16="http://schemas.microsoft.com/office/drawing/2014/main" id="{130605D5-4684-445F-A396-6DEF2AF433F5}"/>
              </a:ext>
            </a:extLst>
          </p:cNvPr>
          <p:cNvSpPr>
            <a:spLocks noGrp="1"/>
          </p:cNvSpPr>
          <p:nvPr>
            <p:ph sz="half" idx="2"/>
          </p:nvPr>
        </p:nvSpPr>
        <p:spPr>
          <a:xfrm>
            <a:off x="1167940" y="1482338"/>
            <a:ext cx="7540167" cy="3606570"/>
          </a:xfrm>
        </p:spPr>
        <p:txBody>
          <a:bodyPr>
            <a:normAutofit/>
          </a:bodyPr>
          <a:lstStyle/>
          <a:p>
            <a:pPr marL="0" indent="0">
              <a:spcBef>
                <a:spcPts val="0"/>
              </a:spcBef>
              <a:spcAft>
                <a:spcPts val="0"/>
              </a:spcAft>
              <a:buNone/>
            </a:pPr>
            <a:r>
              <a:rPr lang="en-US" sz="2600" b="1" dirty="0">
                <a:solidFill>
                  <a:schemeClr val="tx1"/>
                </a:solidFill>
              </a:rPr>
              <a:t>Hemoglobin A1c</a:t>
            </a:r>
          </a:p>
          <a:p>
            <a:pPr lvl="1">
              <a:spcBef>
                <a:spcPts val="0"/>
              </a:spcBef>
              <a:spcAft>
                <a:spcPts val="0"/>
              </a:spcAft>
            </a:pPr>
            <a:r>
              <a:rPr lang="en-US" sz="2400" dirty="0">
                <a:solidFill>
                  <a:schemeClr val="tx1"/>
                </a:solidFill>
              </a:rPr>
              <a:t>Blood test every 3-6 months</a:t>
            </a:r>
          </a:p>
          <a:p>
            <a:pPr marL="0" indent="0">
              <a:spcBef>
                <a:spcPts val="1800"/>
              </a:spcBef>
              <a:spcAft>
                <a:spcPts val="0"/>
              </a:spcAft>
              <a:buNone/>
            </a:pPr>
            <a:r>
              <a:rPr lang="en-US" sz="2600" b="1" dirty="0">
                <a:solidFill>
                  <a:schemeClr val="tx1"/>
                </a:solidFill>
              </a:rPr>
              <a:t>Blood pressure</a:t>
            </a:r>
          </a:p>
          <a:p>
            <a:pPr lvl="1">
              <a:spcBef>
                <a:spcPts val="0"/>
              </a:spcBef>
              <a:spcAft>
                <a:spcPts val="0"/>
              </a:spcAft>
            </a:pPr>
            <a:r>
              <a:rPr lang="en-US" sz="2400" dirty="0">
                <a:solidFill>
                  <a:schemeClr val="tx1"/>
                </a:solidFill>
              </a:rPr>
              <a:t>Check at every doctor’s visit</a:t>
            </a:r>
          </a:p>
          <a:p>
            <a:pPr lvl="1">
              <a:spcBef>
                <a:spcPts val="0"/>
              </a:spcBef>
              <a:spcAft>
                <a:spcPts val="0"/>
              </a:spcAft>
            </a:pPr>
            <a:r>
              <a:rPr lang="en-US" sz="2400" dirty="0">
                <a:solidFill>
                  <a:schemeClr val="tx1"/>
                </a:solidFill>
              </a:rPr>
              <a:t>Different target for each person</a:t>
            </a:r>
          </a:p>
          <a:p>
            <a:pPr marL="0" indent="0">
              <a:spcBef>
                <a:spcPts val="1800"/>
              </a:spcBef>
              <a:spcAft>
                <a:spcPts val="0"/>
              </a:spcAft>
              <a:buNone/>
            </a:pPr>
            <a:r>
              <a:rPr lang="en-US" sz="2600" b="1" dirty="0">
                <a:solidFill>
                  <a:schemeClr val="tx1"/>
                </a:solidFill>
              </a:rPr>
              <a:t>Cholesterol</a:t>
            </a:r>
          </a:p>
          <a:p>
            <a:pPr lvl="1">
              <a:spcBef>
                <a:spcPts val="0"/>
              </a:spcBef>
              <a:spcAft>
                <a:spcPts val="0"/>
              </a:spcAft>
            </a:pPr>
            <a:r>
              <a:rPr lang="en-US" sz="2400" dirty="0">
                <a:solidFill>
                  <a:schemeClr val="tx1"/>
                </a:solidFill>
              </a:rPr>
              <a:t>Blood test to determine your cardiovascular risk</a:t>
            </a:r>
          </a:p>
          <a:p>
            <a:pPr lvl="1">
              <a:spcBef>
                <a:spcPts val="0"/>
              </a:spcBef>
              <a:spcAft>
                <a:spcPts val="0"/>
              </a:spcAft>
            </a:pPr>
            <a:r>
              <a:rPr lang="en-US" sz="2400" dirty="0">
                <a:solidFill>
                  <a:schemeClr val="tx1"/>
                </a:solidFill>
              </a:rPr>
              <a:t>Some people may benefit from medication (statin)</a:t>
            </a:r>
          </a:p>
        </p:txBody>
      </p:sp>
      <p:pic>
        <p:nvPicPr>
          <p:cNvPr id="4" name="Graphic 3" descr="Bullseye">
            <a:extLst>
              <a:ext uri="{FF2B5EF4-FFF2-40B4-BE49-F238E27FC236}">
                <a16:creationId xmlns:a16="http://schemas.microsoft.com/office/drawing/2014/main" id="{2719A4E5-4581-406B-A0FF-9BCBBE2DE42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758" y="1573585"/>
            <a:ext cx="825040" cy="825040"/>
          </a:xfrm>
          <a:prstGeom prst="rect">
            <a:avLst/>
          </a:prstGeom>
        </p:spPr>
      </p:pic>
      <p:pic>
        <p:nvPicPr>
          <p:cNvPr id="7" name="Graphic 6" descr="Heart organ">
            <a:extLst>
              <a:ext uri="{FF2B5EF4-FFF2-40B4-BE49-F238E27FC236}">
                <a16:creationId xmlns:a16="http://schemas.microsoft.com/office/drawing/2014/main" id="{463C452A-2F51-4442-9D93-72228A9D52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516" y="2730859"/>
            <a:ext cx="901240" cy="901240"/>
          </a:xfrm>
          <a:prstGeom prst="rect">
            <a:avLst/>
          </a:prstGeom>
        </p:spPr>
      </p:pic>
      <p:pic>
        <p:nvPicPr>
          <p:cNvPr id="9" name="Graphic 8" descr="Microscope">
            <a:extLst>
              <a:ext uri="{FF2B5EF4-FFF2-40B4-BE49-F238E27FC236}">
                <a16:creationId xmlns:a16="http://schemas.microsoft.com/office/drawing/2014/main" id="{E312A46A-4BD9-4E0E-AA44-9DFD2B0BFE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3474" y="3978804"/>
            <a:ext cx="951324" cy="1008693"/>
          </a:xfrm>
          <a:prstGeom prst="rect">
            <a:avLst/>
          </a:prstGeom>
        </p:spPr>
      </p:pic>
    </p:spTree>
    <p:extLst>
      <p:ext uri="{BB962C8B-B14F-4D97-AF65-F5344CB8AC3E}">
        <p14:creationId xmlns:p14="http://schemas.microsoft.com/office/powerpoint/2010/main" val="376598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6CD7-F537-4DB1-8BA8-B86FCFE54799}"/>
              </a:ext>
            </a:extLst>
          </p:cNvPr>
          <p:cNvSpPr>
            <a:spLocks noGrp="1"/>
          </p:cNvSpPr>
          <p:nvPr>
            <p:ph type="title"/>
          </p:nvPr>
        </p:nvSpPr>
        <p:spPr/>
        <p:txBody>
          <a:bodyPr>
            <a:normAutofit/>
          </a:bodyPr>
          <a:lstStyle/>
          <a:p>
            <a:r>
              <a:rPr lang="en-US" sz="3600" cap="none" dirty="0"/>
              <a:t>THINGS TO MONITOR</a:t>
            </a:r>
          </a:p>
        </p:txBody>
      </p:sp>
      <p:sp>
        <p:nvSpPr>
          <p:cNvPr id="6" name="Content Placeholder 5">
            <a:extLst>
              <a:ext uri="{FF2B5EF4-FFF2-40B4-BE49-F238E27FC236}">
                <a16:creationId xmlns:a16="http://schemas.microsoft.com/office/drawing/2014/main" id="{130605D5-4684-445F-A396-6DEF2AF433F5}"/>
              </a:ext>
            </a:extLst>
          </p:cNvPr>
          <p:cNvSpPr>
            <a:spLocks noGrp="1"/>
          </p:cNvSpPr>
          <p:nvPr>
            <p:ph sz="half" idx="2"/>
          </p:nvPr>
        </p:nvSpPr>
        <p:spPr>
          <a:xfrm>
            <a:off x="1167940" y="1495986"/>
            <a:ext cx="7709360" cy="3606570"/>
          </a:xfrm>
        </p:spPr>
        <p:txBody>
          <a:bodyPr>
            <a:noAutofit/>
          </a:bodyPr>
          <a:lstStyle/>
          <a:p>
            <a:pPr marL="0" indent="0">
              <a:spcBef>
                <a:spcPts val="0"/>
              </a:spcBef>
              <a:spcAft>
                <a:spcPts val="0"/>
              </a:spcAft>
              <a:buNone/>
            </a:pPr>
            <a:r>
              <a:rPr lang="en-US" sz="2600" b="1" dirty="0">
                <a:solidFill>
                  <a:schemeClr val="tx1"/>
                </a:solidFill>
              </a:rPr>
              <a:t>Kidneys</a:t>
            </a:r>
          </a:p>
          <a:p>
            <a:pPr lvl="1">
              <a:spcBef>
                <a:spcPts val="300"/>
              </a:spcBef>
              <a:spcAft>
                <a:spcPts val="0"/>
              </a:spcAft>
            </a:pPr>
            <a:r>
              <a:rPr lang="en-US" sz="2400" dirty="0">
                <a:solidFill>
                  <a:schemeClr val="tx1"/>
                </a:solidFill>
              </a:rPr>
              <a:t>Blood test </a:t>
            </a:r>
            <a:r>
              <a:rPr lang="en-US" sz="2000" dirty="0">
                <a:solidFill>
                  <a:schemeClr val="tx1"/>
                </a:solidFill>
              </a:rPr>
              <a:t>(measures filtering speed)</a:t>
            </a:r>
          </a:p>
          <a:p>
            <a:pPr lvl="1">
              <a:spcBef>
                <a:spcPts val="300"/>
              </a:spcBef>
              <a:spcAft>
                <a:spcPts val="0"/>
              </a:spcAft>
            </a:pPr>
            <a:r>
              <a:rPr lang="en-US" sz="2400" dirty="0">
                <a:solidFill>
                  <a:schemeClr val="tx1"/>
                </a:solidFill>
              </a:rPr>
              <a:t>Urine test </a:t>
            </a:r>
            <a:r>
              <a:rPr lang="en-US" sz="2000" dirty="0">
                <a:solidFill>
                  <a:schemeClr val="tx1"/>
                </a:solidFill>
              </a:rPr>
              <a:t>(measures kidney damage)</a:t>
            </a:r>
          </a:p>
          <a:p>
            <a:pPr marL="0" indent="0">
              <a:spcBef>
                <a:spcPts val="3000"/>
              </a:spcBef>
              <a:spcAft>
                <a:spcPts val="0"/>
              </a:spcAft>
              <a:buNone/>
            </a:pPr>
            <a:r>
              <a:rPr lang="en-US" altLang="en-US" sz="2600" b="1" dirty="0">
                <a:solidFill>
                  <a:schemeClr val="tx1"/>
                </a:solidFill>
              </a:rPr>
              <a:t>Feet and Nerves</a:t>
            </a:r>
          </a:p>
          <a:p>
            <a:pPr lvl="1">
              <a:spcBef>
                <a:spcPts val="300"/>
              </a:spcBef>
              <a:spcAft>
                <a:spcPts val="0"/>
              </a:spcAft>
            </a:pPr>
            <a:r>
              <a:rPr lang="en-US" altLang="en-US" sz="2400" dirty="0">
                <a:solidFill>
                  <a:schemeClr val="tx1"/>
                </a:solidFill>
              </a:rPr>
              <a:t>Yearly monofilament test </a:t>
            </a:r>
            <a:r>
              <a:rPr lang="en-US" altLang="en-US" sz="2000" dirty="0">
                <a:solidFill>
                  <a:schemeClr val="tx1"/>
                </a:solidFill>
              </a:rPr>
              <a:t>(checks the sensation of your feet)</a:t>
            </a:r>
          </a:p>
          <a:p>
            <a:pPr lvl="1">
              <a:spcBef>
                <a:spcPts val="600"/>
              </a:spcBef>
              <a:spcAft>
                <a:spcPts val="0"/>
              </a:spcAft>
            </a:pPr>
            <a:r>
              <a:rPr lang="en-US" sz="2400" dirty="0">
                <a:solidFill>
                  <a:schemeClr val="tx1"/>
                </a:solidFill>
              </a:rPr>
              <a:t>Daily foot check at home</a:t>
            </a:r>
          </a:p>
          <a:p>
            <a:pPr lvl="2">
              <a:spcBef>
                <a:spcPts val="0"/>
              </a:spcBef>
              <a:spcAft>
                <a:spcPts val="0"/>
              </a:spcAft>
            </a:pPr>
            <a:r>
              <a:rPr lang="en-US" sz="2000" dirty="0">
                <a:solidFill>
                  <a:schemeClr val="tx1"/>
                </a:solidFill>
              </a:rPr>
              <a:t>Look for cuts, broken nails, or infection</a:t>
            </a:r>
          </a:p>
          <a:p>
            <a:pPr lvl="2">
              <a:spcBef>
                <a:spcPts val="0"/>
              </a:spcBef>
              <a:spcAft>
                <a:spcPts val="0"/>
              </a:spcAft>
            </a:pPr>
            <a:r>
              <a:rPr lang="en-US" sz="2000" dirty="0">
                <a:solidFill>
                  <a:schemeClr val="tx1"/>
                </a:solidFill>
              </a:rPr>
              <a:t>Tips:  Use a mirror;  Moisturize;  Dry well between toes</a:t>
            </a:r>
          </a:p>
        </p:txBody>
      </p:sp>
      <p:pic>
        <p:nvPicPr>
          <p:cNvPr id="8" name="Graphic 7" descr="Kidneys">
            <a:extLst>
              <a:ext uri="{FF2B5EF4-FFF2-40B4-BE49-F238E27FC236}">
                <a16:creationId xmlns:a16="http://schemas.microsoft.com/office/drawing/2014/main" id="{805B2B15-A613-463C-AD09-DEF4F487C4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700" y="1925345"/>
            <a:ext cx="901240" cy="901240"/>
          </a:xfrm>
          <a:prstGeom prst="rect">
            <a:avLst/>
          </a:prstGeom>
        </p:spPr>
      </p:pic>
      <p:pic>
        <p:nvPicPr>
          <p:cNvPr id="10" name="Graphic 9" descr="Footprints">
            <a:extLst>
              <a:ext uri="{FF2B5EF4-FFF2-40B4-BE49-F238E27FC236}">
                <a16:creationId xmlns:a16="http://schemas.microsoft.com/office/drawing/2014/main" id="{BCA7BF11-F005-4189-B314-AC24DDA71C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6700" y="3504381"/>
            <a:ext cx="901240" cy="901240"/>
          </a:xfrm>
          <a:prstGeom prst="rect">
            <a:avLst/>
          </a:prstGeom>
        </p:spPr>
      </p:pic>
    </p:spTree>
    <p:extLst>
      <p:ext uri="{BB962C8B-B14F-4D97-AF65-F5344CB8AC3E}">
        <p14:creationId xmlns:p14="http://schemas.microsoft.com/office/powerpoint/2010/main" val="35840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6CD7-F537-4DB1-8BA8-B86FCFE54799}"/>
              </a:ext>
            </a:extLst>
          </p:cNvPr>
          <p:cNvSpPr>
            <a:spLocks noGrp="1"/>
          </p:cNvSpPr>
          <p:nvPr>
            <p:ph type="title"/>
          </p:nvPr>
        </p:nvSpPr>
        <p:spPr/>
        <p:txBody>
          <a:bodyPr>
            <a:normAutofit/>
          </a:bodyPr>
          <a:lstStyle/>
          <a:p>
            <a:r>
              <a:rPr lang="en-US" sz="3600" cap="none" dirty="0"/>
              <a:t>THINGS TO MONITOR</a:t>
            </a:r>
          </a:p>
        </p:txBody>
      </p:sp>
      <p:sp>
        <p:nvSpPr>
          <p:cNvPr id="6" name="Content Placeholder 5">
            <a:extLst>
              <a:ext uri="{FF2B5EF4-FFF2-40B4-BE49-F238E27FC236}">
                <a16:creationId xmlns:a16="http://schemas.microsoft.com/office/drawing/2014/main" id="{130605D5-4684-445F-A396-6DEF2AF433F5}"/>
              </a:ext>
            </a:extLst>
          </p:cNvPr>
          <p:cNvSpPr>
            <a:spLocks noGrp="1"/>
          </p:cNvSpPr>
          <p:nvPr>
            <p:ph sz="half" idx="2"/>
          </p:nvPr>
        </p:nvSpPr>
        <p:spPr>
          <a:xfrm>
            <a:off x="905840" y="1419367"/>
            <a:ext cx="8128830" cy="3724133"/>
          </a:xfrm>
        </p:spPr>
        <p:txBody>
          <a:bodyPr>
            <a:noAutofit/>
          </a:bodyPr>
          <a:lstStyle/>
          <a:p>
            <a:pPr marL="0" indent="0">
              <a:spcBef>
                <a:spcPts val="0"/>
              </a:spcBef>
              <a:spcAft>
                <a:spcPts val="0"/>
              </a:spcAft>
              <a:buNone/>
            </a:pPr>
            <a:r>
              <a:rPr lang="en-US" b="1" dirty="0">
                <a:solidFill>
                  <a:schemeClr val="tx1"/>
                </a:solidFill>
              </a:rPr>
              <a:t>Eyes</a:t>
            </a:r>
          </a:p>
          <a:p>
            <a:pPr lvl="1">
              <a:spcBef>
                <a:spcPts val="300"/>
              </a:spcBef>
              <a:spcAft>
                <a:spcPts val="0"/>
              </a:spcAft>
            </a:pPr>
            <a:r>
              <a:rPr lang="en-US" sz="2200" dirty="0">
                <a:solidFill>
                  <a:schemeClr val="tx1"/>
                </a:solidFill>
              </a:rPr>
              <a:t>Yearly eye exam</a:t>
            </a:r>
          </a:p>
          <a:p>
            <a:pPr lvl="1">
              <a:spcBef>
                <a:spcPts val="0"/>
              </a:spcBef>
              <a:spcAft>
                <a:spcPts val="0"/>
              </a:spcAft>
            </a:pPr>
            <a:r>
              <a:rPr lang="en-US" sz="2200" dirty="0">
                <a:solidFill>
                  <a:schemeClr val="tx1"/>
                </a:solidFill>
              </a:rPr>
              <a:t>Tell your optometrist that you have diabetes</a:t>
            </a:r>
          </a:p>
          <a:p>
            <a:pPr marL="0" indent="0">
              <a:spcBef>
                <a:spcPts val="1800"/>
              </a:spcBef>
              <a:spcAft>
                <a:spcPts val="0"/>
              </a:spcAft>
              <a:buNone/>
            </a:pPr>
            <a:r>
              <a:rPr lang="en-US" altLang="en-US" b="1" dirty="0">
                <a:solidFill>
                  <a:schemeClr val="tx1"/>
                </a:solidFill>
              </a:rPr>
              <a:t>Oral health</a:t>
            </a:r>
          </a:p>
          <a:p>
            <a:pPr lvl="1">
              <a:spcBef>
                <a:spcPts val="300"/>
              </a:spcBef>
              <a:spcAft>
                <a:spcPts val="0"/>
              </a:spcAft>
            </a:pPr>
            <a:r>
              <a:rPr lang="en-US" altLang="en-US" sz="2200" dirty="0">
                <a:solidFill>
                  <a:schemeClr val="tx1"/>
                </a:solidFill>
              </a:rPr>
              <a:t>Daily mouth care</a:t>
            </a:r>
          </a:p>
          <a:p>
            <a:pPr lvl="1">
              <a:spcBef>
                <a:spcPts val="300"/>
              </a:spcBef>
              <a:spcAft>
                <a:spcPts val="0"/>
              </a:spcAft>
            </a:pPr>
            <a:r>
              <a:rPr lang="en-US" altLang="en-US" sz="2200" dirty="0">
                <a:solidFill>
                  <a:schemeClr val="tx1"/>
                </a:solidFill>
              </a:rPr>
              <a:t>Watch for gums that are red,</a:t>
            </a:r>
            <a:r>
              <a:rPr lang="en-US" altLang="en-US" sz="1000" dirty="0">
                <a:solidFill>
                  <a:schemeClr val="tx1"/>
                </a:solidFill>
              </a:rPr>
              <a:t>  </a:t>
            </a:r>
            <a:r>
              <a:rPr lang="en-US" altLang="en-US" sz="2200" dirty="0">
                <a:solidFill>
                  <a:schemeClr val="tx1"/>
                </a:solidFill>
              </a:rPr>
              <a:t>puffy,  tender,</a:t>
            </a:r>
            <a:r>
              <a:rPr lang="en-US" altLang="en-US" sz="1000" dirty="0">
                <a:solidFill>
                  <a:schemeClr val="tx1"/>
                </a:solidFill>
              </a:rPr>
              <a:t>  </a:t>
            </a:r>
            <a:r>
              <a:rPr lang="en-US" altLang="en-US" sz="2200" dirty="0">
                <a:solidFill>
                  <a:schemeClr val="tx1"/>
                </a:solidFill>
              </a:rPr>
              <a:t>or bleeding</a:t>
            </a:r>
            <a:br>
              <a:rPr lang="en-US" altLang="en-US" sz="2200" dirty="0">
                <a:solidFill>
                  <a:schemeClr val="tx1"/>
                </a:solidFill>
              </a:rPr>
            </a:br>
            <a:r>
              <a:rPr lang="en-US" altLang="en-US" sz="2200" i="1" dirty="0">
                <a:solidFill>
                  <a:schemeClr val="tx1"/>
                </a:solidFill>
              </a:rPr>
              <a:t>(even a little bit)</a:t>
            </a:r>
            <a:r>
              <a:rPr lang="en-US" altLang="en-US" sz="1000" dirty="0">
                <a:solidFill>
                  <a:schemeClr val="tx1"/>
                </a:solidFill>
              </a:rPr>
              <a:t>  </a:t>
            </a:r>
            <a:r>
              <a:rPr lang="en-US" altLang="en-US" sz="2200" dirty="0">
                <a:solidFill>
                  <a:schemeClr val="tx1"/>
                </a:solidFill>
              </a:rPr>
              <a:t>or persistent bad breath</a:t>
            </a:r>
          </a:p>
          <a:p>
            <a:pPr lvl="1">
              <a:spcBef>
                <a:spcPts val="300"/>
              </a:spcBef>
              <a:spcAft>
                <a:spcPts val="0"/>
              </a:spcAft>
            </a:pPr>
            <a:r>
              <a:rPr lang="en-US" altLang="en-US" sz="2200" dirty="0">
                <a:solidFill>
                  <a:schemeClr val="tx1"/>
                </a:solidFill>
              </a:rPr>
              <a:t>Dental check-up and cleaning every 6-12 months</a:t>
            </a:r>
          </a:p>
          <a:p>
            <a:pPr lvl="1">
              <a:spcBef>
                <a:spcPts val="0"/>
              </a:spcBef>
              <a:spcAft>
                <a:spcPts val="0"/>
              </a:spcAft>
            </a:pPr>
            <a:r>
              <a:rPr lang="en-US" sz="2200" dirty="0">
                <a:solidFill>
                  <a:schemeClr val="tx1"/>
                </a:solidFill>
              </a:rPr>
              <a:t>Tell your dentist and dental hygienist that you have diabetes</a:t>
            </a:r>
          </a:p>
        </p:txBody>
      </p:sp>
      <p:pic>
        <p:nvPicPr>
          <p:cNvPr id="7" name="Graphic 6" descr="Eyes">
            <a:extLst>
              <a:ext uri="{FF2B5EF4-FFF2-40B4-BE49-F238E27FC236}">
                <a16:creationId xmlns:a16="http://schemas.microsoft.com/office/drawing/2014/main" id="{D175D4FD-7E46-4592-B5B6-0A5D24D12A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34703" y="1807623"/>
            <a:ext cx="764127" cy="764127"/>
          </a:xfrm>
          <a:prstGeom prst="rect">
            <a:avLst/>
          </a:prstGeom>
        </p:spPr>
      </p:pic>
      <p:pic>
        <p:nvPicPr>
          <p:cNvPr id="9" name="Graphic 8" descr="Lips">
            <a:extLst>
              <a:ext uri="{FF2B5EF4-FFF2-40B4-BE49-F238E27FC236}">
                <a16:creationId xmlns:a16="http://schemas.microsoft.com/office/drawing/2014/main" id="{92BF0A80-7343-4148-8FCF-A8CBDAFB64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351" y="3381305"/>
            <a:ext cx="764127" cy="764127"/>
          </a:xfrm>
          <a:prstGeom prst="rect">
            <a:avLst/>
          </a:prstGeom>
        </p:spPr>
      </p:pic>
    </p:spTree>
    <p:extLst>
      <p:ext uri="{BB962C8B-B14F-4D97-AF65-F5344CB8AC3E}">
        <p14:creationId xmlns:p14="http://schemas.microsoft.com/office/powerpoint/2010/main" val="261736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6CD7-F537-4DB1-8BA8-B86FCFE54799}"/>
              </a:ext>
            </a:extLst>
          </p:cNvPr>
          <p:cNvSpPr>
            <a:spLocks noGrp="1"/>
          </p:cNvSpPr>
          <p:nvPr>
            <p:ph type="title"/>
          </p:nvPr>
        </p:nvSpPr>
        <p:spPr/>
        <p:txBody>
          <a:bodyPr>
            <a:normAutofit/>
          </a:bodyPr>
          <a:lstStyle/>
          <a:p>
            <a:r>
              <a:rPr lang="en-US" sz="3600" cap="none" dirty="0"/>
              <a:t>THINGS TO MONITOR</a:t>
            </a:r>
          </a:p>
        </p:txBody>
      </p:sp>
      <p:sp>
        <p:nvSpPr>
          <p:cNvPr id="6" name="Content Placeholder 5">
            <a:extLst>
              <a:ext uri="{FF2B5EF4-FFF2-40B4-BE49-F238E27FC236}">
                <a16:creationId xmlns:a16="http://schemas.microsoft.com/office/drawing/2014/main" id="{130605D5-4684-445F-A396-6DEF2AF433F5}"/>
              </a:ext>
            </a:extLst>
          </p:cNvPr>
          <p:cNvSpPr>
            <a:spLocks noGrp="1"/>
          </p:cNvSpPr>
          <p:nvPr>
            <p:ph sz="half" idx="2"/>
          </p:nvPr>
        </p:nvSpPr>
        <p:spPr>
          <a:xfrm>
            <a:off x="1045108" y="1641316"/>
            <a:ext cx="7866730" cy="3420296"/>
          </a:xfrm>
        </p:spPr>
        <p:txBody>
          <a:bodyPr>
            <a:noAutofit/>
          </a:bodyPr>
          <a:lstStyle/>
          <a:p>
            <a:pPr marL="0" indent="0">
              <a:spcBef>
                <a:spcPts val="0"/>
              </a:spcBef>
              <a:spcAft>
                <a:spcPts val="0"/>
              </a:spcAft>
              <a:buNone/>
            </a:pPr>
            <a:r>
              <a:rPr lang="en-US" altLang="en-US" sz="2600" b="1" dirty="0">
                <a:solidFill>
                  <a:schemeClr val="tx1"/>
                </a:solidFill>
              </a:rPr>
              <a:t>Mental health</a:t>
            </a:r>
          </a:p>
          <a:p>
            <a:pPr lvl="1">
              <a:spcBef>
                <a:spcPts val="300"/>
              </a:spcBef>
              <a:spcAft>
                <a:spcPts val="0"/>
              </a:spcAft>
            </a:pPr>
            <a:r>
              <a:rPr lang="en-US" altLang="en-US" sz="2400" dirty="0">
                <a:solidFill>
                  <a:schemeClr val="tx1"/>
                </a:solidFill>
              </a:rPr>
              <a:t>Talk to your doctor if you have concerns</a:t>
            </a:r>
          </a:p>
          <a:p>
            <a:pPr lvl="1">
              <a:spcBef>
                <a:spcPts val="300"/>
              </a:spcBef>
              <a:spcAft>
                <a:spcPts val="0"/>
              </a:spcAft>
            </a:pPr>
            <a:r>
              <a:rPr lang="en-US" altLang="en-US" sz="2400" dirty="0">
                <a:solidFill>
                  <a:schemeClr val="tx1"/>
                </a:solidFill>
              </a:rPr>
              <a:t>Counseling,</a:t>
            </a:r>
            <a:r>
              <a:rPr lang="en-US" altLang="en-US" sz="1600" dirty="0">
                <a:solidFill>
                  <a:schemeClr val="tx1"/>
                </a:solidFill>
              </a:rPr>
              <a:t>  </a:t>
            </a:r>
            <a:r>
              <a:rPr lang="en-US" altLang="en-US" sz="2400" dirty="0">
                <a:solidFill>
                  <a:schemeClr val="tx1"/>
                </a:solidFill>
              </a:rPr>
              <a:t>medications,</a:t>
            </a:r>
            <a:r>
              <a:rPr lang="en-US" altLang="en-US" sz="1600" dirty="0">
                <a:solidFill>
                  <a:schemeClr val="tx1"/>
                </a:solidFill>
              </a:rPr>
              <a:t>  </a:t>
            </a:r>
            <a:r>
              <a:rPr lang="en-US" altLang="en-US" sz="2400" dirty="0">
                <a:solidFill>
                  <a:schemeClr val="tx1"/>
                </a:solidFill>
              </a:rPr>
              <a:t>and other supports are available</a:t>
            </a:r>
          </a:p>
          <a:p>
            <a:pPr marL="0" indent="0">
              <a:spcBef>
                <a:spcPts val="3000"/>
              </a:spcBef>
              <a:spcAft>
                <a:spcPts val="0"/>
              </a:spcAft>
              <a:buNone/>
            </a:pPr>
            <a:r>
              <a:rPr lang="en-US" altLang="en-US" sz="2600" b="1" dirty="0">
                <a:solidFill>
                  <a:schemeClr val="tx1"/>
                </a:solidFill>
              </a:rPr>
              <a:t>Sexual dysfunction</a:t>
            </a:r>
            <a:r>
              <a:rPr lang="en-US" altLang="en-US" dirty="0">
                <a:solidFill>
                  <a:schemeClr val="tx1"/>
                </a:solidFill>
              </a:rPr>
              <a:t> - improve symptoms by</a:t>
            </a:r>
          </a:p>
          <a:p>
            <a:pPr lvl="1">
              <a:spcBef>
                <a:spcPts val="300"/>
              </a:spcBef>
              <a:spcAft>
                <a:spcPts val="0"/>
              </a:spcAft>
            </a:pPr>
            <a:r>
              <a:rPr lang="en-US" altLang="en-US" sz="2400" dirty="0">
                <a:solidFill>
                  <a:schemeClr val="tx1"/>
                </a:solidFill>
              </a:rPr>
              <a:t>Improving diabetes control (lowering glucose)</a:t>
            </a:r>
          </a:p>
          <a:p>
            <a:pPr lvl="1">
              <a:spcBef>
                <a:spcPts val="300"/>
              </a:spcBef>
              <a:spcAft>
                <a:spcPts val="0"/>
              </a:spcAft>
            </a:pPr>
            <a:r>
              <a:rPr lang="en-US" altLang="en-US" sz="2400" dirty="0">
                <a:solidFill>
                  <a:schemeClr val="tx1"/>
                </a:solidFill>
              </a:rPr>
              <a:t>Improving mental health</a:t>
            </a:r>
          </a:p>
          <a:p>
            <a:pPr lvl="1">
              <a:spcBef>
                <a:spcPts val="300"/>
              </a:spcBef>
              <a:spcAft>
                <a:spcPts val="0"/>
              </a:spcAft>
            </a:pPr>
            <a:r>
              <a:rPr lang="en-US" altLang="en-US" sz="2400" dirty="0">
                <a:solidFill>
                  <a:schemeClr val="tx1"/>
                </a:solidFill>
              </a:rPr>
              <a:t>Taking medications if needed</a:t>
            </a:r>
          </a:p>
        </p:txBody>
      </p:sp>
      <p:pic>
        <p:nvPicPr>
          <p:cNvPr id="9" name="Graphic 8" descr="Doctor">
            <a:extLst>
              <a:ext uri="{FF2B5EF4-FFF2-40B4-BE49-F238E27FC236}">
                <a16:creationId xmlns:a16="http://schemas.microsoft.com/office/drawing/2014/main" id="{92BF0A80-7343-4148-8FCF-A8CBDAFB64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864" y="3722311"/>
            <a:ext cx="901241" cy="901241"/>
          </a:xfrm>
          <a:prstGeom prst="rect">
            <a:avLst/>
          </a:prstGeom>
        </p:spPr>
      </p:pic>
      <p:pic>
        <p:nvPicPr>
          <p:cNvPr id="4" name="Graphic 3" descr="Head with gears">
            <a:extLst>
              <a:ext uri="{FF2B5EF4-FFF2-40B4-BE49-F238E27FC236}">
                <a16:creationId xmlns:a16="http://schemas.microsoft.com/office/drawing/2014/main" id="{A44AC896-373D-4B8C-8FE2-7F17398008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3864" y="2027485"/>
            <a:ext cx="901241" cy="901241"/>
          </a:xfrm>
          <a:prstGeom prst="rect">
            <a:avLst/>
          </a:prstGeom>
        </p:spPr>
      </p:pic>
    </p:spTree>
    <p:extLst>
      <p:ext uri="{BB962C8B-B14F-4D97-AF65-F5344CB8AC3E}">
        <p14:creationId xmlns:p14="http://schemas.microsoft.com/office/powerpoint/2010/main" val="241367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DD1ED9-7847-4E1F-8455-6A5ECF646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31A3DFEF-67D3-4CCE-BFE8-397D542A4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4E4445D-D137-4867-B463-009D641E9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C80D46F-EE5E-4AF1-A8B9-B9948FF66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314323"/>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4BC9397-97D2-41FE-95E7-57CEA36A4CFA}"/>
              </a:ext>
            </a:extLst>
          </p:cNvPr>
          <p:cNvSpPr>
            <a:spLocks noGrp="1"/>
          </p:cNvSpPr>
          <p:nvPr>
            <p:ph type="title"/>
          </p:nvPr>
        </p:nvSpPr>
        <p:spPr>
          <a:xfrm>
            <a:off x="3236844" y="1130560"/>
            <a:ext cx="5604693" cy="2777490"/>
          </a:xfrm>
        </p:spPr>
        <p:txBody>
          <a:bodyPr vert="horz" lIns="91440" tIns="45720" rIns="91440" bIns="45720" rtlCol="0" anchor="ctr">
            <a:normAutofit fontScale="90000"/>
          </a:bodyPr>
          <a:lstStyle/>
          <a:p>
            <a:pPr algn="ctr" defTabSz="457200">
              <a:defRPr/>
            </a:pPr>
            <a:r>
              <a:rPr lang="en-US" sz="3600" b="1" dirty="0"/>
              <a:t>Diabetes Management </a:t>
            </a:r>
            <a:br>
              <a:rPr lang="en-US" sz="3600" dirty="0"/>
            </a:br>
            <a:br>
              <a:rPr lang="en-US" sz="3600" dirty="0"/>
            </a:br>
            <a:r>
              <a:rPr lang="en-US" sz="4000" dirty="0"/>
              <a:t>W</a:t>
            </a:r>
            <a:r>
              <a:rPr lang="en-US" sz="4000" cap="none" dirty="0"/>
              <a:t>hat else can I do</a:t>
            </a:r>
            <a:br>
              <a:rPr lang="en-US" sz="4000" cap="none" dirty="0"/>
            </a:br>
            <a:r>
              <a:rPr lang="en-US" sz="4000" cap="none" dirty="0"/>
              <a:t>to stay healthy?</a:t>
            </a:r>
          </a:p>
        </p:txBody>
      </p:sp>
      <p:sp>
        <p:nvSpPr>
          <p:cNvPr id="19" name="Rectangle 18">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0231"/>
            <a:ext cx="8474200" cy="3845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656798" y="2497283"/>
            <a:ext cx="277749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408514"/>
            <a:ext cx="8474200" cy="3845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Graphic 2" descr="Questions">
            <a:extLst>
              <a:ext uri="{FF2B5EF4-FFF2-40B4-BE49-F238E27FC236}">
                <a16:creationId xmlns:a16="http://schemas.microsoft.com/office/drawing/2014/main" id="{344AE85D-A805-4B27-A6AE-A33BAE5BE2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181" y="1673565"/>
            <a:ext cx="1880058" cy="188005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5CBB-0D21-4BE7-BBA5-B7420BF5809D}"/>
              </a:ext>
            </a:extLst>
          </p:cNvPr>
          <p:cNvSpPr>
            <a:spLocks noGrp="1"/>
          </p:cNvSpPr>
          <p:nvPr>
            <p:ph type="title"/>
          </p:nvPr>
        </p:nvSpPr>
        <p:spPr/>
        <p:txBody>
          <a:bodyPr/>
          <a:lstStyle/>
          <a:p>
            <a:r>
              <a:rPr lang="en-US" sz="3600" cap="none" dirty="0"/>
              <a:t>THE GOOD NEWS</a:t>
            </a:r>
          </a:p>
        </p:txBody>
      </p:sp>
      <p:pic>
        <p:nvPicPr>
          <p:cNvPr id="11" name="Picture 2" descr="http://www.inran.it/wp-content/uploads/2015/08/alimenti-per-diabetici-2.jpg">
            <a:extLst>
              <a:ext uri="{FF2B5EF4-FFF2-40B4-BE49-F238E27FC236}">
                <a16:creationId xmlns:a16="http://schemas.microsoft.com/office/drawing/2014/main" id="{03224548-F2D3-4AF3-B6D3-FD5DCE44BA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29"/>
          <a:stretch/>
        </p:blipFill>
        <p:spPr bwMode="auto">
          <a:xfrm>
            <a:off x="4741488" y="3748559"/>
            <a:ext cx="2217206" cy="13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previews.123rf.com/images/bruno1998/bruno19981403/bruno1998140300037/26544656-Icon-set-showing-a-person-doing-different-types-of-exercise-Stock-Vector.jpg">
            <a:extLst>
              <a:ext uri="{FF2B5EF4-FFF2-40B4-BE49-F238E27FC236}">
                <a16:creationId xmlns:a16="http://schemas.microsoft.com/office/drawing/2014/main" id="{F933C9A1-74AE-418E-B15F-69F1BF4B17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4686" y="2192893"/>
            <a:ext cx="2053966" cy="15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 picture containing outdoor, sunset, setting, clouds&#10;&#10;Description automatically generated">
            <a:extLst>
              <a:ext uri="{FF2B5EF4-FFF2-40B4-BE49-F238E27FC236}">
                <a16:creationId xmlns:a16="http://schemas.microsoft.com/office/drawing/2014/main" id="{EC6F475F-FE26-4FB2-82E3-5F1673EEA55C}"/>
              </a:ext>
            </a:extLst>
          </p:cNvPr>
          <p:cNvPicPr>
            <a:picLocks noChangeAspect="1"/>
          </p:cNvPicPr>
          <p:nvPr/>
        </p:nvPicPr>
        <p:blipFill>
          <a:blip r:embed="rId5"/>
          <a:stretch>
            <a:fillRect/>
          </a:stretch>
        </p:blipFill>
        <p:spPr>
          <a:xfrm>
            <a:off x="7263247" y="2850854"/>
            <a:ext cx="1885950" cy="2292645"/>
          </a:xfrm>
          <a:prstGeom prst="rect">
            <a:avLst/>
          </a:prstGeom>
        </p:spPr>
      </p:pic>
      <p:pic>
        <p:nvPicPr>
          <p:cNvPr id="8" name="Picture 9">
            <a:extLst>
              <a:ext uri="{FF2B5EF4-FFF2-40B4-BE49-F238E27FC236}">
                <a16:creationId xmlns:a16="http://schemas.microsoft.com/office/drawing/2014/main" id="{FCB3856A-DDBC-4A9E-B6EA-FDFF900D63A3}"/>
              </a:ext>
            </a:extLst>
          </p:cNvPr>
          <p:cNvPicPr>
            <a:picLocks noChangeAspect="1"/>
          </p:cNvPicPr>
          <p:nvPr/>
        </p:nvPicPr>
        <p:blipFill>
          <a:blip r:embed="rId6"/>
          <a:stretch>
            <a:fillRect/>
          </a:stretch>
        </p:blipFill>
        <p:spPr>
          <a:xfrm>
            <a:off x="5640479" y="2568813"/>
            <a:ext cx="2027324" cy="1161010"/>
          </a:xfrm>
          <a:prstGeom prst="rect">
            <a:avLst/>
          </a:prstGeom>
        </p:spPr>
      </p:pic>
      <p:pic>
        <p:nvPicPr>
          <p:cNvPr id="9" name="Picture 6" descr="http://www.regaltribune.com/wp-content/uploads/2015/09/diabetes.jpg">
            <a:extLst>
              <a:ext uri="{FF2B5EF4-FFF2-40B4-BE49-F238E27FC236}">
                <a16:creationId xmlns:a16="http://schemas.microsoft.com/office/drawing/2014/main" id="{B13002DD-0767-418E-AE5A-0FFA63994F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8015" y="3236142"/>
            <a:ext cx="3090463" cy="116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3A9B9C7-DFFD-4719-9BC6-1D290FFC3055}"/>
              </a:ext>
            </a:extLst>
          </p:cNvPr>
          <p:cNvSpPr>
            <a:spLocks noGrp="1"/>
          </p:cNvSpPr>
          <p:nvPr>
            <p:ph idx="1"/>
          </p:nvPr>
        </p:nvSpPr>
        <p:spPr>
          <a:xfrm>
            <a:off x="435896" y="1528064"/>
            <a:ext cx="8272211" cy="3319112"/>
          </a:xfrm>
        </p:spPr>
        <p:txBody>
          <a:bodyPr>
            <a:noAutofit/>
          </a:bodyPr>
          <a:lstStyle/>
          <a:p>
            <a:pPr marL="0" indent="0">
              <a:spcBef>
                <a:spcPts val="0"/>
              </a:spcBef>
              <a:spcAft>
                <a:spcPts val="1200"/>
              </a:spcAft>
              <a:buNone/>
            </a:pPr>
            <a:r>
              <a:rPr lang="en-US" sz="2800" dirty="0">
                <a:solidFill>
                  <a:schemeClr val="tx1"/>
                </a:solidFill>
              </a:rPr>
              <a:t>Every complication that we discussed can be</a:t>
            </a:r>
            <a:br>
              <a:rPr lang="en-US" sz="2800" dirty="0">
                <a:solidFill>
                  <a:schemeClr val="tx1"/>
                </a:solidFill>
              </a:rPr>
            </a:br>
            <a:r>
              <a:rPr lang="en-US" sz="2800" dirty="0">
                <a:solidFill>
                  <a:schemeClr val="tx1"/>
                </a:solidFill>
              </a:rPr>
              <a:t>prevented, improved, or delayed by: </a:t>
            </a:r>
          </a:p>
          <a:p>
            <a:pPr>
              <a:spcBef>
                <a:spcPts val="0"/>
              </a:spcBef>
              <a:spcAft>
                <a:spcPts val="600"/>
              </a:spcAft>
            </a:pPr>
            <a:r>
              <a:rPr lang="en-US" sz="2600" dirty="0">
                <a:solidFill>
                  <a:schemeClr val="tx1"/>
                </a:solidFill>
              </a:rPr>
              <a:t>Taking medications as prescribed</a:t>
            </a:r>
          </a:p>
          <a:p>
            <a:pPr>
              <a:spcBef>
                <a:spcPts val="0"/>
              </a:spcBef>
              <a:spcAft>
                <a:spcPts val="600"/>
              </a:spcAft>
            </a:pPr>
            <a:r>
              <a:rPr lang="en-US" sz="2600" dirty="0">
                <a:solidFill>
                  <a:schemeClr val="tx1"/>
                </a:solidFill>
              </a:rPr>
              <a:t>Healthy eating (Class 2)</a:t>
            </a:r>
          </a:p>
          <a:p>
            <a:pPr>
              <a:spcBef>
                <a:spcPts val="0"/>
              </a:spcBef>
              <a:spcAft>
                <a:spcPts val="600"/>
              </a:spcAft>
            </a:pPr>
            <a:r>
              <a:rPr lang="en-US" sz="2600" dirty="0">
                <a:solidFill>
                  <a:schemeClr val="tx1"/>
                </a:solidFill>
              </a:rPr>
              <a:t>Regular physical activity (Class 3)</a:t>
            </a:r>
          </a:p>
          <a:p>
            <a:pPr>
              <a:spcBef>
                <a:spcPts val="0"/>
              </a:spcBef>
              <a:spcAft>
                <a:spcPts val="600"/>
              </a:spcAft>
            </a:pPr>
            <a:r>
              <a:rPr lang="en-US" sz="2600" dirty="0">
                <a:solidFill>
                  <a:schemeClr val="tx1"/>
                </a:solidFill>
              </a:rPr>
              <a:t>Managing stress (Class 4)</a:t>
            </a:r>
          </a:p>
          <a:p>
            <a:pPr>
              <a:spcBef>
                <a:spcPts val="0"/>
              </a:spcBef>
              <a:spcAft>
                <a:spcPts val="600"/>
              </a:spcAft>
            </a:pPr>
            <a:r>
              <a:rPr lang="en-US" sz="2600" dirty="0">
                <a:solidFill>
                  <a:schemeClr val="tx1"/>
                </a:solidFill>
              </a:rPr>
              <a:t>Quitting smoking</a:t>
            </a:r>
          </a:p>
        </p:txBody>
      </p:sp>
    </p:spTree>
    <p:extLst>
      <p:ext uri="{BB962C8B-B14F-4D97-AF65-F5344CB8AC3E}">
        <p14:creationId xmlns:p14="http://schemas.microsoft.com/office/powerpoint/2010/main" val="285728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 presetClass="exit" presetSubtype="0" fill="hold" nodeType="withEffect">
                                  <p:stCondLst>
                                    <p:cond delay="0"/>
                                  </p:stCondLst>
                                  <p:childTnLst>
                                    <p:set>
                                      <p:cBhvr>
                                        <p:cTn id="5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2DDE557-A9AB-4B2F-99B8-E112E9A3BCBD}"/>
              </a:ext>
            </a:extLst>
          </p:cNvPr>
          <p:cNvGraphicFramePr/>
          <p:nvPr>
            <p:extLst>
              <p:ext uri="{D42A27DB-BD31-4B8C-83A1-F6EECF244321}">
                <p14:modId xmlns:p14="http://schemas.microsoft.com/office/powerpoint/2010/main" val="1478599466"/>
              </p:ext>
            </p:extLst>
          </p:nvPr>
        </p:nvGraphicFramePr>
        <p:xfrm>
          <a:off x="1606550" y="1352550"/>
          <a:ext cx="5930900" cy="379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A5AB4AE-3D99-44E8-A9F2-2CE7B7C20D17}"/>
              </a:ext>
            </a:extLst>
          </p:cNvPr>
          <p:cNvSpPr>
            <a:spLocks noGrp="1"/>
          </p:cNvSpPr>
          <p:nvPr>
            <p:ph type="title"/>
          </p:nvPr>
        </p:nvSpPr>
        <p:spPr/>
        <p:txBody>
          <a:bodyPr>
            <a:normAutofit/>
          </a:bodyPr>
          <a:lstStyle/>
          <a:p>
            <a:r>
              <a:rPr lang="en-US" sz="3000" cap="none" dirty="0"/>
              <a:t>MANAGING BLOOD SUGARS AND DIABETES</a:t>
            </a:r>
          </a:p>
        </p:txBody>
      </p:sp>
    </p:spTree>
    <p:extLst>
      <p:ext uri="{BB962C8B-B14F-4D97-AF65-F5344CB8AC3E}">
        <p14:creationId xmlns:p14="http://schemas.microsoft.com/office/powerpoint/2010/main" val="155679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graphicEl>
                                              <a:dgm id="{904EDC7F-1547-45EE-9358-AFCB07A10A8C}"/>
                                            </p:graphicEl>
                                          </p:spTgt>
                                        </p:tgtEl>
                                        <p:attrNameLst>
                                          <p:attrName>style.color</p:attrName>
                                        </p:attrNameLst>
                                      </p:cBhvr>
                                      <p:by>
                                        <p:hsl h="0" s="12549" l="25098"/>
                                      </p:by>
                                    </p:animClr>
                                    <p:animClr clrSpc="hsl" dir="cw">
                                      <p:cBhvr>
                                        <p:cTn id="7" dur="500" fill="hold"/>
                                        <p:tgtEl>
                                          <p:spTgt spid="2">
                                            <p:graphicEl>
                                              <a:dgm id="{904EDC7F-1547-45EE-9358-AFCB07A10A8C}"/>
                                            </p:graphicEl>
                                          </p:spTgt>
                                        </p:tgtEl>
                                        <p:attrNameLst>
                                          <p:attrName>fillcolor</p:attrName>
                                        </p:attrNameLst>
                                      </p:cBhvr>
                                      <p:by>
                                        <p:hsl h="0" s="12549" l="25098"/>
                                      </p:by>
                                    </p:animClr>
                                    <p:animClr clrSpc="hsl" dir="cw">
                                      <p:cBhvr>
                                        <p:cTn id="8" dur="500" fill="hold"/>
                                        <p:tgtEl>
                                          <p:spTgt spid="2">
                                            <p:graphicEl>
                                              <a:dgm id="{904EDC7F-1547-45EE-9358-AFCB07A10A8C}"/>
                                            </p:graphicEl>
                                          </p:spTgt>
                                        </p:tgtEl>
                                        <p:attrNameLst>
                                          <p:attrName>stroke.color</p:attrName>
                                        </p:attrNameLst>
                                      </p:cBhvr>
                                      <p:by>
                                        <p:hsl h="0" s="12549" l="25098"/>
                                      </p:by>
                                    </p:animClr>
                                    <p:set>
                                      <p:cBhvr>
                                        <p:cTn id="9" dur="500" fill="hold"/>
                                        <p:tgtEl>
                                          <p:spTgt spid="2">
                                            <p:graphicEl>
                                              <a:dgm id="{904EDC7F-1547-45EE-9358-AFCB07A10A8C}"/>
                                            </p:graphicEl>
                                          </p:spTgt>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2">
                                            <p:graphicEl>
                                              <a:dgm id="{6473EA82-B935-4BDB-AFAF-431084C7C153}"/>
                                            </p:graphicEl>
                                          </p:spTgt>
                                        </p:tgtEl>
                                        <p:attrNameLst>
                                          <p:attrName>style.color</p:attrName>
                                        </p:attrNameLst>
                                      </p:cBhvr>
                                      <p:by>
                                        <p:hsl h="0" s="12549" l="25098"/>
                                      </p:by>
                                    </p:animClr>
                                    <p:animClr clrSpc="hsl" dir="cw">
                                      <p:cBhvr>
                                        <p:cTn id="12" dur="500" fill="hold"/>
                                        <p:tgtEl>
                                          <p:spTgt spid="2">
                                            <p:graphicEl>
                                              <a:dgm id="{6473EA82-B935-4BDB-AFAF-431084C7C153}"/>
                                            </p:graphicEl>
                                          </p:spTgt>
                                        </p:tgtEl>
                                        <p:attrNameLst>
                                          <p:attrName>fillcolor</p:attrName>
                                        </p:attrNameLst>
                                      </p:cBhvr>
                                      <p:by>
                                        <p:hsl h="0" s="12549" l="25098"/>
                                      </p:by>
                                    </p:animClr>
                                    <p:animClr clrSpc="hsl" dir="cw">
                                      <p:cBhvr>
                                        <p:cTn id="13" dur="500" fill="hold"/>
                                        <p:tgtEl>
                                          <p:spTgt spid="2">
                                            <p:graphicEl>
                                              <a:dgm id="{6473EA82-B935-4BDB-AFAF-431084C7C153}"/>
                                            </p:graphicEl>
                                          </p:spTgt>
                                        </p:tgtEl>
                                        <p:attrNameLst>
                                          <p:attrName>stroke.color</p:attrName>
                                        </p:attrNameLst>
                                      </p:cBhvr>
                                      <p:by>
                                        <p:hsl h="0" s="12549" l="25098"/>
                                      </p:by>
                                    </p:animClr>
                                    <p:set>
                                      <p:cBhvr>
                                        <p:cTn id="14" dur="500" fill="hold"/>
                                        <p:tgtEl>
                                          <p:spTgt spid="2">
                                            <p:graphicEl>
                                              <a:dgm id="{6473EA82-B935-4BDB-AFAF-431084C7C153}"/>
                                            </p:graphicEl>
                                          </p:spTgt>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2">
                                            <p:graphicEl>
                                              <a:dgm id="{2094A0B4-58F9-441C-AD50-C4F991488D6F}"/>
                                            </p:graphicEl>
                                          </p:spTgt>
                                        </p:tgtEl>
                                        <p:attrNameLst>
                                          <p:attrName>style.color</p:attrName>
                                        </p:attrNameLst>
                                      </p:cBhvr>
                                      <p:by>
                                        <p:hsl h="0" s="12549" l="25098"/>
                                      </p:by>
                                    </p:animClr>
                                    <p:animClr clrSpc="hsl" dir="cw">
                                      <p:cBhvr>
                                        <p:cTn id="17" dur="500" fill="hold"/>
                                        <p:tgtEl>
                                          <p:spTgt spid="2">
                                            <p:graphicEl>
                                              <a:dgm id="{2094A0B4-58F9-441C-AD50-C4F991488D6F}"/>
                                            </p:graphicEl>
                                          </p:spTgt>
                                        </p:tgtEl>
                                        <p:attrNameLst>
                                          <p:attrName>fillcolor</p:attrName>
                                        </p:attrNameLst>
                                      </p:cBhvr>
                                      <p:by>
                                        <p:hsl h="0" s="12549" l="25098"/>
                                      </p:by>
                                    </p:animClr>
                                    <p:animClr clrSpc="hsl" dir="cw">
                                      <p:cBhvr>
                                        <p:cTn id="18" dur="500" fill="hold"/>
                                        <p:tgtEl>
                                          <p:spTgt spid="2">
                                            <p:graphicEl>
                                              <a:dgm id="{2094A0B4-58F9-441C-AD50-C4F991488D6F}"/>
                                            </p:graphicEl>
                                          </p:spTgt>
                                        </p:tgtEl>
                                        <p:attrNameLst>
                                          <p:attrName>stroke.color</p:attrName>
                                        </p:attrNameLst>
                                      </p:cBhvr>
                                      <p:by>
                                        <p:hsl h="0" s="12549" l="25098"/>
                                      </p:by>
                                    </p:animClr>
                                    <p:set>
                                      <p:cBhvr>
                                        <p:cTn id="19" dur="500" fill="hold"/>
                                        <p:tgtEl>
                                          <p:spTgt spid="2">
                                            <p:graphicEl>
                                              <a:dgm id="{2094A0B4-58F9-441C-AD50-C4F991488D6F}"/>
                                            </p:graphicEl>
                                          </p:spTgt>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2">
                                            <p:graphicEl>
                                              <a:dgm id="{10679B58-3C40-4569-8545-52FF8D7EC625}"/>
                                            </p:graphicEl>
                                          </p:spTgt>
                                        </p:tgtEl>
                                        <p:attrNameLst>
                                          <p:attrName>style.color</p:attrName>
                                        </p:attrNameLst>
                                      </p:cBhvr>
                                      <p:by>
                                        <p:hsl h="0" s="12549" l="25098"/>
                                      </p:by>
                                    </p:animClr>
                                    <p:animClr clrSpc="hsl" dir="cw">
                                      <p:cBhvr>
                                        <p:cTn id="22" dur="500" fill="hold"/>
                                        <p:tgtEl>
                                          <p:spTgt spid="2">
                                            <p:graphicEl>
                                              <a:dgm id="{10679B58-3C40-4569-8545-52FF8D7EC625}"/>
                                            </p:graphicEl>
                                          </p:spTgt>
                                        </p:tgtEl>
                                        <p:attrNameLst>
                                          <p:attrName>fillcolor</p:attrName>
                                        </p:attrNameLst>
                                      </p:cBhvr>
                                      <p:by>
                                        <p:hsl h="0" s="12549" l="25098"/>
                                      </p:by>
                                    </p:animClr>
                                    <p:animClr clrSpc="hsl" dir="cw">
                                      <p:cBhvr>
                                        <p:cTn id="23" dur="500" fill="hold"/>
                                        <p:tgtEl>
                                          <p:spTgt spid="2">
                                            <p:graphicEl>
                                              <a:dgm id="{10679B58-3C40-4569-8545-52FF8D7EC625}"/>
                                            </p:graphicEl>
                                          </p:spTgt>
                                        </p:tgtEl>
                                        <p:attrNameLst>
                                          <p:attrName>stroke.color</p:attrName>
                                        </p:attrNameLst>
                                      </p:cBhvr>
                                      <p:by>
                                        <p:hsl h="0" s="12549" l="25098"/>
                                      </p:by>
                                    </p:animClr>
                                    <p:set>
                                      <p:cBhvr>
                                        <p:cTn id="24" dur="500" fill="hold"/>
                                        <p:tgtEl>
                                          <p:spTgt spid="2">
                                            <p:graphicEl>
                                              <a:dgm id="{10679B58-3C40-4569-8545-52FF8D7EC625}"/>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4" name="Rectangle 3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342900"/>
            <a:ext cx="829623" cy="43948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5" y="342900"/>
            <a:ext cx="4686340" cy="4394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83BD3430-0F8D-4200-BA53-232E050E954B}"/>
              </a:ext>
            </a:extLst>
          </p:cNvPr>
          <p:cNvSpPr>
            <a:spLocks noGrp="1"/>
          </p:cNvSpPr>
          <p:nvPr>
            <p:ph type="ctrTitle"/>
          </p:nvPr>
        </p:nvSpPr>
        <p:spPr>
          <a:xfrm>
            <a:off x="1477080" y="1473956"/>
            <a:ext cx="4501084" cy="1917509"/>
          </a:xfrm>
        </p:spPr>
        <p:txBody>
          <a:bodyPr vert="horz" lIns="91440" tIns="45720" rIns="91440" bIns="45720" rtlCol="0" anchor="ctr">
            <a:noAutofit/>
          </a:bodyPr>
          <a:lstStyle/>
          <a:p>
            <a:pPr>
              <a:lnSpc>
                <a:spcPct val="90000"/>
              </a:lnSpc>
            </a:pPr>
            <a:r>
              <a:rPr lang="en-US" sz="4400" b="1" cap="none" dirty="0">
                <a:solidFill>
                  <a:srgbClr val="FFFFFF"/>
                </a:solidFill>
              </a:rPr>
              <a:t>MEDICATIONS</a:t>
            </a:r>
          </a:p>
        </p:txBody>
      </p:sp>
      <p:sp>
        <p:nvSpPr>
          <p:cNvPr id="38" name="Rectangle 37">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340231"/>
            <a:ext cx="2711696" cy="439747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Graphic 3" descr="Medicine">
            <a:extLst>
              <a:ext uri="{FF2B5EF4-FFF2-40B4-BE49-F238E27FC236}">
                <a16:creationId xmlns:a16="http://schemas.microsoft.com/office/drawing/2014/main" id="{0DA5D167-E1F2-4C4D-BB33-88D6F3D23D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3146" y="1582603"/>
            <a:ext cx="17002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02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A8DE-53BC-493B-A8EF-35177E07DF37}"/>
              </a:ext>
            </a:extLst>
          </p:cNvPr>
          <p:cNvSpPr>
            <a:spLocks noGrp="1"/>
          </p:cNvSpPr>
          <p:nvPr>
            <p:ph type="title"/>
          </p:nvPr>
        </p:nvSpPr>
        <p:spPr/>
        <p:txBody>
          <a:bodyPr>
            <a:normAutofit/>
          </a:bodyPr>
          <a:lstStyle/>
          <a:p>
            <a:r>
              <a:rPr lang="en-US" sz="3600" cap="none" dirty="0"/>
              <a:t>DID YOU KNOW?</a:t>
            </a:r>
          </a:p>
        </p:txBody>
      </p:sp>
      <p:sp>
        <p:nvSpPr>
          <p:cNvPr id="10243" name="Content Placeholder 2">
            <a:extLst>
              <a:ext uri="{FF2B5EF4-FFF2-40B4-BE49-F238E27FC236}">
                <a16:creationId xmlns:a16="http://schemas.microsoft.com/office/drawing/2014/main" id="{F6D491BE-2BD5-4C90-88B1-D7144905B3A9}"/>
              </a:ext>
            </a:extLst>
          </p:cNvPr>
          <p:cNvSpPr>
            <a:spLocks noGrp="1"/>
          </p:cNvSpPr>
          <p:nvPr>
            <p:ph idx="1"/>
          </p:nvPr>
        </p:nvSpPr>
        <p:spPr>
          <a:xfrm>
            <a:off x="435896" y="1733550"/>
            <a:ext cx="8272211" cy="3004152"/>
          </a:xfrm>
        </p:spPr>
        <p:txBody>
          <a:bodyPr>
            <a:normAutofit/>
          </a:bodyPr>
          <a:lstStyle/>
          <a:p>
            <a:pPr marL="229235" indent="-229235"/>
            <a:r>
              <a:rPr lang="en-US" altLang="en-US" sz="3200" dirty="0">
                <a:solidFill>
                  <a:schemeClr val="tx1"/>
                </a:solidFill>
              </a:rPr>
              <a:t>Approximately 400,000 people live with diabetes in Manitoba</a:t>
            </a:r>
          </a:p>
          <a:p>
            <a:pPr marL="229235" indent="-229235"/>
            <a:r>
              <a:rPr lang="en-US" altLang="en-US" sz="3200" dirty="0">
                <a:solidFill>
                  <a:schemeClr val="tx1"/>
                </a:solidFill>
              </a:rPr>
              <a:t>About 30% of our population</a:t>
            </a:r>
          </a:p>
          <a:p>
            <a:pPr marL="229235" indent="-229235"/>
            <a:r>
              <a:rPr lang="en-US" altLang="en-US" sz="3200" dirty="0">
                <a:solidFill>
                  <a:schemeClr val="tx1"/>
                </a:solidFill>
              </a:rPr>
              <a:t>Good news:  Diabetes is manageable!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342900"/>
            <a:ext cx="829623" cy="4394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4" y="342900"/>
            <a:ext cx="7470785" cy="275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836C1D81-7449-4090-9CCE-1C030FFEEB28}"/>
              </a:ext>
            </a:extLst>
          </p:cNvPr>
          <p:cNvSpPr>
            <a:spLocks noGrp="1"/>
          </p:cNvSpPr>
          <p:nvPr>
            <p:ph type="ctrTitle"/>
          </p:nvPr>
        </p:nvSpPr>
        <p:spPr>
          <a:xfrm>
            <a:off x="1473957" y="534390"/>
            <a:ext cx="7234149" cy="2328779"/>
          </a:xfrm>
        </p:spPr>
        <p:txBody>
          <a:bodyPr anchor="t">
            <a:noAutofit/>
          </a:bodyPr>
          <a:lstStyle/>
          <a:p>
            <a:pPr>
              <a:lnSpc>
                <a:spcPct val="90000"/>
              </a:lnSpc>
              <a:spcAft>
                <a:spcPts val="800"/>
              </a:spcAft>
              <a:defRPr/>
            </a:pPr>
            <a:r>
              <a:rPr lang="en-US" sz="4000" cap="none" dirty="0">
                <a:solidFill>
                  <a:srgbClr val="FFFFFF"/>
                </a:solidFill>
              </a:rPr>
              <a:t>TRUE OR FALSE?</a:t>
            </a:r>
            <a:br>
              <a:rPr lang="en-US" sz="3200" cap="none" dirty="0">
                <a:solidFill>
                  <a:srgbClr val="FFFFFF"/>
                </a:solidFill>
              </a:rPr>
            </a:br>
            <a:br>
              <a:rPr lang="en-US" sz="3200" cap="none" dirty="0">
                <a:solidFill>
                  <a:srgbClr val="FFFFFF"/>
                </a:solidFill>
              </a:rPr>
            </a:br>
            <a:r>
              <a:rPr lang="en-US" sz="3200" cap="none" dirty="0">
                <a:solidFill>
                  <a:srgbClr val="FFFFFF"/>
                </a:solidFill>
              </a:rPr>
              <a:t>Going on a medication for diabetes means that I’ve failed my diet / exercise plans</a:t>
            </a:r>
            <a:br>
              <a:rPr lang="en-US" sz="3200" cap="none" dirty="0">
                <a:solidFill>
                  <a:srgbClr val="FFFFFF"/>
                </a:solidFill>
              </a:rPr>
            </a:br>
            <a:r>
              <a:rPr lang="en-US" sz="3200" cap="none" dirty="0">
                <a:solidFill>
                  <a:srgbClr val="FFFFFF"/>
                </a:solidFill>
              </a:rPr>
              <a:t>and my diabetes is getting worse</a:t>
            </a:r>
          </a:p>
        </p:txBody>
      </p:sp>
      <p:sp>
        <p:nvSpPr>
          <p:cNvPr id="15" name="Rectangle 14">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264" y="3183340"/>
            <a:ext cx="7470836" cy="15543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itle 3">
            <a:extLst>
              <a:ext uri="{FF2B5EF4-FFF2-40B4-BE49-F238E27FC236}">
                <a16:creationId xmlns:a16="http://schemas.microsoft.com/office/drawing/2014/main" id="{D3ECC5E3-5513-4204-BC51-3B4DF32A4B54}"/>
              </a:ext>
            </a:extLst>
          </p:cNvPr>
          <p:cNvSpPr txBox="1">
            <a:spLocks/>
          </p:cNvSpPr>
          <p:nvPr/>
        </p:nvSpPr>
        <p:spPr>
          <a:xfrm>
            <a:off x="1543461" y="3409950"/>
            <a:ext cx="7060442" cy="1278341"/>
          </a:xfrm>
          <a:prstGeom prst="rect">
            <a:avLst/>
          </a:prstGeom>
          <a:effectLst/>
        </p:spPr>
        <p:txBody>
          <a:bodyPr vert="horz" lIns="91440" tIns="45720" rIns="91440" bIns="45720" rtlCol="0" anchor="t">
            <a:normAutofit/>
          </a:bodyPr>
          <a:lstStyle>
            <a:lvl1pPr algn="l" defTabSz="342892" rtl="0" eaLnBrk="1" latinLnBrk="0" hangingPunct="1">
              <a:spcBef>
                <a:spcPct val="0"/>
              </a:spcBef>
              <a:buNone/>
              <a:defRPr sz="27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342892" rtl="0" eaLnBrk="1" fontAlgn="base" latinLnBrk="0" hangingPunct="1">
              <a:lnSpc>
                <a:spcPct val="100000"/>
              </a:lnSpc>
              <a:spcBef>
                <a:spcPct val="0"/>
              </a:spcBef>
              <a:spcAft>
                <a:spcPts val="8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Gill Sans MT" panose="020B0502020104020203"/>
                <a:ea typeface="+mj-ea"/>
                <a:cs typeface="+mj-cs"/>
              </a:rPr>
              <a:t>FALSE</a:t>
            </a:r>
          </a:p>
        </p:txBody>
      </p:sp>
    </p:spTree>
    <p:extLst>
      <p:ext uri="{BB962C8B-B14F-4D97-AF65-F5344CB8AC3E}">
        <p14:creationId xmlns:p14="http://schemas.microsoft.com/office/powerpoint/2010/main" val="370215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8C30-4243-4E0D-8418-D6C4BE05A364}"/>
              </a:ext>
            </a:extLst>
          </p:cNvPr>
          <p:cNvSpPr>
            <a:spLocks noGrp="1"/>
          </p:cNvSpPr>
          <p:nvPr>
            <p:ph type="title"/>
          </p:nvPr>
        </p:nvSpPr>
        <p:spPr/>
        <p:txBody>
          <a:bodyPr>
            <a:normAutofit/>
          </a:bodyPr>
          <a:lstStyle/>
          <a:p>
            <a:r>
              <a:rPr lang="en-US" sz="3600" cap="none" dirty="0"/>
              <a:t>THE FACTS</a:t>
            </a:r>
          </a:p>
        </p:txBody>
      </p:sp>
      <p:sp>
        <p:nvSpPr>
          <p:cNvPr id="95235" name="Content Placeholder 2">
            <a:extLst>
              <a:ext uri="{FF2B5EF4-FFF2-40B4-BE49-F238E27FC236}">
                <a16:creationId xmlns:a16="http://schemas.microsoft.com/office/drawing/2014/main" id="{5D27B092-C345-49B0-8C6B-6CDF4D7F1014}"/>
              </a:ext>
            </a:extLst>
          </p:cNvPr>
          <p:cNvSpPr>
            <a:spLocks noGrp="1"/>
          </p:cNvSpPr>
          <p:nvPr>
            <p:ph idx="1"/>
          </p:nvPr>
        </p:nvSpPr>
        <p:spPr>
          <a:xfrm>
            <a:off x="191070" y="1519880"/>
            <a:ext cx="8843748" cy="3488848"/>
          </a:xfrm>
        </p:spPr>
        <p:txBody>
          <a:bodyPr>
            <a:noAutofit/>
          </a:bodyPr>
          <a:lstStyle/>
          <a:p>
            <a:pPr>
              <a:spcAft>
                <a:spcPts val="0"/>
              </a:spcAft>
            </a:pPr>
            <a:r>
              <a:rPr lang="en-US" altLang="en-US" sz="2800" dirty="0">
                <a:solidFill>
                  <a:schemeClr val="tx1"/>
                </a:solidFill>
              </a:rPr>
              <a:t>Diabetes is progressive </a:t>
            </a:r>
          </a:p>
          <a:p>
            <a:pPr lvl="1">
              <a:spcBef>
                <a:spcPts val="0"/>
              </a:spcBef>
              <a:spcAft>
                <a:spcPts val="0"/>
              </a:spcAft>
            </a:pPr>
            <a:r>
              <a:rPr lang="en-US" altLang="en-US" sz="2600" dirty="0">
                <a:solidFill>
                  <a:schemeClr val="tx1"/>
                </a:solidFill>
              </a:rPr>
              <a:t>What works today may not always be enough in the future</a:t>
            </a:r>
          </a:p>
          <a:p>
            <a:pPr>
              <a:spcBef>
                <a:spcPts val="1200"/>
              </a:spcBef>
              <a:spcAft>
                <a:spcPts val="0"/>
              </a:spcAft>
            </a:pPr>
            <a:r>
              <a:rPr lang="en-US" altLang="en-US" sz="2800" dirty="0">
                <a:solidFill>
                  <a:schemeClr val="tx1"/>
                </a:solidFill>
              </a:rPr>
              <a:t>Healthy behaviours are always beneficial</a:t>
            </a:r>
          </a:p>
          <a:p>
            <a:pPr lvl="1">
              <a:spcBef>
                <a:spcPts val="0"/>
              </a:spcBef>
              <a:spcAft>
                <a:spcPts val="0"/>
              </a:spcAft>
            </a:pPr>
            <a:r>
              <a:rPr lang="en-US" altLang="en-US" sz="2600" dirty="0">
                <a:solidFill>
                  <a:schemeClr val="tx1"/>
                </a:solidFill>
              </a:rPr>
              <a:t>Medications are used </a:t>
            </a:r>
            <a:r>
              <a:rPr lang="en-US" altLang="en-US" sz="2600" b="1" i="1" dirty="0">
                <a:solidFill>
                  <a:schemeClr val="tx1"/>
                </a:solidFill>
              </a:rPr>
              <a:t>in addition </a:t>
            </a:r>
            <a:r>
              <a:rPr lang="en-US" altLang="en-US" sz="2600" dirty="0">
                <a:solidFill>
                  <a:schemeClr val="tx1"/>
                </a:solidFill>
              </a:rPr>
              <a:t>to lifestyle changes</a:t>
            </a:r>
          </a:p>
          <a:p>
            <a:pPr>
              <a:spcBef>
                <a:spcPts val="1200"/>
              </a:spcBef>
              <a:spcAft>
                <a:spcPts val="0"/>
              </a:spcAft>
            </a:pPr>
            <a:r>
              <a:rPr lang="en-US" altLang="en-US" sz="2750" dirty="0">
                <a:solidFill>
                  <a:schemeClr val="tx1"/>
                </a:solidFill>
              </a:rPr>
              <a:t>The higher your risk, the more benefit medications provide</a:t>
            </a:r>
          </a:p>
          <a:p>
            <a:pPr marL="0" indent="0" algn="ctr">
              <a:spcBef>
                <a:spcPts val="2400"/>
              </a:spcBef>
              <a:spcAft>
                <a:spcPts val="0"/>
              </a:spcAft>
              <a:buNone/>
            </a:pPr>
            <a:r>
              <a:rPr lang="en-US" altLang="en-US" sz="3600" b="1" i="1" dirty="0">
                <a:solidFill>
                  <a:schemeClr val="tx1"/>
                </a:solidFill>
              </a:rPr>
              <a:t>It’s a combined effort!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2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5235">
                                            <p:txEl>
                                              <p:pRg st="5" end="5"/>
                                            </p:txEl>
                                          </p:spTgt>
                                        </p:tgtEl>
                                        <p:attrNameLst>
                                          <p:attrName>style.visibility</p:attrName>
                                        </p:attrNameLst>
                                      </p:cBhvr>
                                      <p:to>
                                        <p:strVal val="visible"/>
                                      </p:to>
                                    </p:set>
                                    <p:animEffect transition="in" filter="fade">
                                      <p:cBhvr>
                                        <p:cTn id="23" dur="1000"/>
                                        <p:tgtEl>
                                          <p:spTgt spid="95235">
                                            <p:txEl>
                                              <p:pRg st="5" end="5"/>
                                            </p:txEl>
                                          </p:spTgt>
                                        </p:tgtEl>
                                      </p:cBhvr>
                                    </p:animEffect>
                                    <p:anim calcmode="lin" valueType="num">
                                      <p:cBhvr>
                                        <p:cTn id="24" dur="1000" fill="hold"/>
                                        <p:tgtEl>
                                          <p:spTgt spid="95235">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952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87CE-A61E-4B12-BF77-4CCCD0B6383D}"/>
              </a:ext>
            </a:extLst>
          </p:cNvPr>
          <p:cNvSpPr>
            <a:spLocks noGrp="1"/>
          </p:cNvSpPr>
          <p:nvPr>
            <p:ph type="title"/>
          </p:nvPr>
        </p:nvSpPr>
        <p:spPr>
          <a:xfrm>
            <a:off x="444843" y="214953"/>
            <a:ext cx="7921917" cy="1088068"/>
          </a:xfrm>
        </p:spPr>
        <p:txBody>
          <a:bodyPr>
            <a:normAutofit/>
          </a:bodyPr>
          <a:lstStyle/>
          <a:p>
            <a:pPr>
              <a:defRPr/>
            </a:pPr>
            <a:r>
              <a:rPr lang="en-US" sz="3600" cap="none" dirty="0"/>
              <a:t>WHAT DO MEDICATIONS DO?</a:t>
            </a:r>
          </a:p>
        </p:txBody>
      </p:sp>
      <p:graphicFrame>
        <p:nvGraphicFramePr>
          <p:cNvPr id="5" name="Content Placeholder 2">
            <a:extLst>
              <a:ext uri="{FF2B5EF4-FFF2-40B4-BE49-F238E27FC236}">
                <a16:creationId xmlns:a16="http://schemas.microsoft.com/office/drawing/2014/main" id="{BB1C4CA9-49BA-4540-9BDE-11A46C84B4B1}"/>
              </a:ext>
            </a:extLst>
          </p:cNvPr>
          <p:cNvGraphicFramePr>
            <a:graphicFrameLocks noGrp="1"/>
          </p:cNvGraphicFramePr>
          <p:nvPr>
            <p:ph idx="1"/>
            <p:extLst>
              <p:ext uri="{D42A27DB-BD31-4B8C-83A1-F6EECF244321}">
                <p14:modId xmlns:p14="http://schemas.microsoft.com/office/powerpoint/2010/main" val="3189565376"/>
              </p:ext>
            </p:extLst>
          </p:nvPr>
        </p:nvGraphicFramePr>
        <p:xfrm>
          <a:off x="822960" y="1764955"/>
          <a:ext cx="7543800" cy="2839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9C5A785C-F678-4EA1-958F-037915770FBD}"/>
              </a:ext>
            </a:extLst>
          </p:cNvPr>
          <p:cNvSpPr/>
          <p:nvPr/>
        </p:nvSpPr>
        <p:spPr>
          <a:xfrm>
            <a:off x="2370837" y="2607194"/>
            <a:ext cx="1218523" cy="604837"/>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EA94-3FD0-4106-A415-22D85D3B180A}"/>
              </a:ext>
            </a:extLst>
          </p:cNvPr>
          <p:cNvSpPr>
            <a:spLocks noGrp="1"/>
          </p:cNvSpPr>
          <p:nvPr>
            <p:ph type="title"/>
          </p:nvPr>
        </p:nvSpPr>
        <p:spPr/>
        <p:txBody>
          <a:bodyPr>
            <a:normAutofit/>
          </a:bodyPr>
          <a:lstStyle/>
          <a:p>
            <a:r>
              <a:rPr lang="en-US" sz="3600" cap="none" dirty="0"/>
              <a:t>MEDICATION:  THINGS TO CONSIDER</a:t>
            </a:r>
          </a:p>
        </p:txBody>
      </p:sp>
      <p:sp>
        <p:nvSpPr>
          <p:cNvPr id="3" name="Text Placeholder 2">
            <a:extLst>
              <a:ext uri="{FF2B5EF4-FFF2-40B4-BE49-F238E27FC236}">
                <a16:creationId xmlns:a16="http://schemas.microsoft.com/office/drawing/2014/main" id="{06C89348-0CA8-4882-9DDA-3535FFD6BCAB}"/>
              </a:ext>
            </a:extLst>
          </p:cNvPr>
          <p:cNvSpPr>
            <a:spLocks noGrp="1"/>
          </p:cNvSpPr>
          <p:nvPr>
            <p:ph type="body" idx="1"/>
          </p:nvPr>
        </p:nvSpPr>
        <p:spPr>
          <a:xfrm>
            <a:off x="204715" y="1578987"/>
            <a:ext cx="4408402" cy="402004"/>
          </a:xfrm>
          <a:solidFill>
            <a:schemeClr val="accent2"/>
          </a:solidFill>
        </p:spPr>
        <p:txBody>
          <a:bodyPr/>
          <a:lstStyle/>
          <a:p>
            <a:pPr algn="ctr"/>
            <a:r>
              <a:rPr lang="en-US" sz="2400" b="1" dirty="0">
                <a:solidFill>
                  <a:schemeClr val="bg1"/>
                </a:solidFill>
              </a:rPr>
              <a:t>PROS</a:t>
            </a:r>
            <a:endParaRPr lang="en-CA" sz="2400" b="1" dirty="0">
              <a:solidFill>
                <a:schemeClr val="bg1"/>
              </a:solidFill>
            </a:endParaRPr>
          </a:p>
        </p:txBody>
      </p:sp>
      <p:sp>
        <p:nvSpPr>
          <p:cNvPr id="4" name="Content Placeholder 3">
            <a:extLst>
              <a:ext uri="{FF2B5EF4-FFF2-40B4-BE49-F238E27FC236}">
                <a16:creationId xmlns:a16="http://schemas.microsoft.com/office/drawing/2014/main" id="{1A1FBDEF-CD2B-407E-823B-1FF4B23A5940}"/>
              </a:ext>
            </a:extLst>
          </p:cNvPr>
          <p:cNvSpPr>
            <a:spLocks noGrp="1"/>
          </p:cNvSpPr>
          <p:nvPr>
            <p:ph sz="half" idx="2"/>
          </p:nvPr>
        </p:nvSpPr>
        <p:spPr>
          <a:xfrm>
            <a:off x="208386" y="2085357"/>
            <a:ext cx="4404556" cy="2896076"/>
          </a:xfrm>
          <a:solidFill>
            <a:schemeClr val="bg1">
              <a:lumMod val="85000"/>
            </a:schemeClr>
          </a:solidFill>
        </p:spPr>
        <p:txBody>
          <a:bodyPr>
            <a:noAutofit/>
          </a:bodyPr>
          <a:lstStyle/>
          <a:p>
            <a:pPr>
              <a:spcBef>
                <a:spcPts val="0"/>
              </a:spcBef>
              <a:spcAft>
                <a:spcPts val="0"/>
              </a:spcAft>
            </a:pPr>
            <a:endParaRPr lang="en-US" sz="400" dirty="0">
              <a:solidFill>
                <a:schemeClr val="tx1"/>
              </a:solidFill>
            </a:endParaRPr>
          </a:p>
          <a:p>
            <a:pPr>
              <a:spcBef>
                <a:spcPts val="0"/>
              </a:spcBef>
              <a:spcAft>
                <a:spcPts val="0"/>
              </a:spcAft>
            </a:pPr>
            <a:r>
              <a:rPr lang="en-US" dirty="0">
                <a:solidFill>
                  <a:schemeClr val="tx1"/>
                </a:solidFill>
              </a:rPr>
              <a:t>Lower cost medications</a:t>
            </a:r>
          </a:p>
          <a:p>
            <a:pPr>
              <a:spcBef>
                <a:spcPts val="1200"/>
              </a:spcBef>
              <a:spcAft>
                <a:spcPts val="0"/>
              </a:spcAft>
            </a:pPr>
            <a:r>
              <a:rPr lang="en-US" dirty="0">
                <a:solidFill>
                  <a:schemeClr val="tx1"/>
                </a:solidFill>
              </a:rPr>
              <a:t>Possible side effects</a:t>
            </a:r>
          </a:p>
          <a:p>
            <a:pPr lvl="1">
              <a:spcBef>
                <a:spcPts val="0"/>
              </a:spcBef>
              <a:spcAft>
                <a:spcPts val="0"/>
              </a:spcAft>
            </a:pPr>
            <a:r>
              <a:rPr lang="en-US" sz="2200" dirty="0">
                <a:solidFill>
                  <a:schemeClr val="tx1"/>
                </a:solidFill>
              </a:rPr>
              <a:t>Weight loss</a:t>
            </a:r>
          </a:p>
          <a:p>
            <a:pPr lvl="1">
              <a:spcBef>
                <a:spcPts val="0"/>
              </a:spcBef>
              <a:spcAft>
                <a:spcPts val="0"/>
              </a:spcAft>
            </a:pPr>
            <a:r>
              <a:rPr lang="en-US" sz="2200" dirty="0">
                <a:solidFill>
                  <a:schemeClr val="tx1"/>
                </a:solidFill>
              </a:rPr>
              <a:t>Lower risk of complications, heart disease, or death</a:t>
            </a:r>
          </a:p>
          <a:p>
            <a:pPr>
              <a:spcBef>
                <a:spcPts val="3000"/>
              </a:spcBef>
              <a:spcAft>
                <a:spcPts val="0"/>
              </a:spcAft>
            </a:pPr>
            <a:r>
              <a:rPr lang="en-US" dirty="0">
                <a:solidFill>
                  <a:schemeClr val="tx1"/>
                </a:solidFill>
              </a:rPr>
              <a:t>Frequency </a:t>
            </a:r>
            <a:r>
              <a:rPr lang="en-US" sz="2000" dirty="0">
                <a:solidFill>
                  <a:schemeClr val="tx1"/>
                </a:solidFill>
              </a:rPr>
              <a:t>(once a day, once a week)</a:t>
            </a:r>
          </a:p>
        </p:txBody>
      </p:sp>
      <p:sp>
        <p:nvSpPr>
          <p:cNvPr id="6" name="Text Placeholder 5">
            <a:extLst>
              <a:ext uri="{FF2B5EF4-FFF2-40B4-BE49-F238E27FC236}">
                <a16:creationId xmlns:a16="http://schemas.microsoft.com/office/drawing/2014/main" id="{3CF7A6F5-022F-4F4C-BAB8-F778BAF4A613}"/>
              </a:ext>
            </a:extLst>
          </p:cNvPr>
          <p:cNvSpPr>
            <a:spLocks noGrp="1"/>
          </p:cNvSpPr>
          <p:nvPr>
            <p:ph type="body" sz="quarter" idx="3"/>
          </p:nvPr>
        </p:nvSpPr>
        <p:spPr>
          <a:xfrm>
            <a:off x="4858601" y="1578987"/>
            <a:ext cx="4077013" cy="415030"/>
          </a:xfrm>
          <a:solidFill>
            <a:schemeClr val="accent2"/>
          </a:solidFill>
        </p:spPr>
        <p:txBody>
          <a:bodyPr/>
          <a:lstStyle/>
          <a:p>
            <a:pPr algn="ctr"/>
            <a:r>
              <a:rPr lang="en-US" sz="2400" b="1" dirty="0">
                <a:solidFill>
                  <a:schemeClr val="bg1"/>
                </a:solidFill>
              </a:rPr>
              <a:t>CONS</a:t>
            </a:r>
            <a:endParaRPr lang="en-CA" sz="2400" b="1" dirty="0">
              <a:solidFill>
                <a:schemeClr val="bg1"/>
              </a:solidFill>
            </a:endParaRPr>
          </a:p>
        </p:txBody>
      </p:sp>
      <p:sp>
        <p:nvSpPr>
          <p:cNvPr id="5" name="Content Placeholder 4">
            <a:extLst>
              <a:ext uri="{FF2B5EF4-FFF2-40B4-BE49-F238E27FC236}">
                <a16:creationId xmlns:a16="http://schemas.microsoft.com/office/drawing/2014/main" id="{4D4D16D1-4072-40BF-8A58-657DAD0419F3}"/>
              </a:ext>
            </a:extLst>
          </p:cNvPr>
          <p:cNvSpPr>
            <a:spLocks noGrp="1"/>
          </p:cNvSpPr>
          <p:nvPr>
            <p:ph sz="quarter" idx="4"/>
          </p:nvPr>
        </p:nvSpPr>
        <p:spPr>
          <a:xfrm>
            <a:off x="4858604" y="2085357"/>
            <a:ext cx="4077010" cy="2896076"/>
          </a:xfrm>
          <a:solidFill>
            <a:schemeClr val="bg1">
              <a:lumMod val="85000"/>
            </a:schemeClr>
          </a:solidFill>
        </p:spPr>
        <p:txBody>
          <a:bodyPr>
            <a:noAutofit/>
          </a:bodyPr>
          <a:lstStyle/>
          <a:p>
            <a:pPr>
              <a:spcBef>
                <a:spcPts val="0"/>
              </a:spcBef>
              <a:spcAft>
                <a:spcPts val="0"/>
              </a:spcAft>
            </a:pPr>
            <a:endParaRPr lang="en-US" sz="400" dirty="0">
              <a:solidFill>
                <a:schemeClr val="tx1"/>
              </a:solidFill>
            </a:endParaRPr>
          </a:p>
          <a:p>
            <a:pPr>
              <a:spcBef>
                <a:spcPts val="0"/>
              </a:spcBef>
              <a:spcAft>
                <a:spcPts val="0"/>
              </a:spcAft>
            </a:pPr>
            <a:r>
              <a:rPr lang="en-US" dirty="0">
                <a:solidFill>
                  <a:schemeClr val="tx1"/>
                </a:solidFill>
              </a:rPr>
              <a:t>Higher cost medications</a:t>
            </a:r>
          </a:p>
          <a:p>
            <a:pPr>
              <a:spcBef>
                <a:spcPts val="900"/>
              </a:spcBef>
              <a:spcAft>
                <a:spcPts val="0"/>
              </a:spcAft>
            </a:pPr>
            <a:r>
              <a:rPr lang="en-US" dirty="0">
                <a:solidFill>
                  <a:schemeClr val="tx1"/>
                </a:solidFill>
              </a:rPr>
              <a:t>Possible side effects</a:t>
            </a:r>
          </a:p>
          <a:p>
            <a:pPr lvl="1">
              <a:spcBef>
                <a:spcPts val="0"/>
              </a:spcBef>
              <a:spcAft>
                <a:spcPts val="0"/>
              </a:spcAft>
            </a:pPr>
            <a:r>
              <a:rPr lang="en-US" sz="2200" dirty="0">
                <a:solidFill>
                  <a:schemeClr val="tx1"/>
                </a:solidFill>
              </a:rPr>
              <a:t>Risk of low blood sugar</a:t>
            </a:r>
          </a:p>
          <a:p>
            <a:pPr lvl="1">
              <a:spcBef>
                <a:spcPts val="0"/>
              </a:spcBef>
              <a:spcAft>
                <a:spcPts val="0"/>
              </a:spcAft>
            </a:pPr>
            <a:r>
              <a:rPr lang="en-US" sz="2200" dirty="0">
                <a:solidFill>
                  <a:schemeClr val="tx1"/>
                </a:solidFill>
              </a:rPr>
              <a:t>Upset stomach</a:t>
            </a:r>
          </a:p>
          <a:p>
            <a:pPr lvl="1">
              <a:spcBef>
                <a:spcPts val="0"/>
              </a:spcBef>
              <a:spcAft>
                <a:spcPts val="0"/>
              </a:spcAft>
            </a:pPr>
            <a:r>
              <a:rPr lang="en-US" sz="2200" dirty="0">
                <a:solidFill>
                  <a:schemeClr val="tx1"/>
                </a:solidFill>
              </a:rPr>
              <a:t>Weight gain</a:t>
            </a:r>
          </a:p>
          <a:p>
            <a:pPr lvl="1">
              <a:spcBef>
                <a:spcPts val="0"/>
              </a:spcBef>
              <a:spcAft>
                <a:spcPts val="0"/>
              </a:spcAft>
            </a:pPr>
            <a:r>
              <a:rPr lang="en-US" sz="2200" dirty="0">
                <a:solidFill>
                  <a:schemeClr val="tx1"/>
                </a:solidFill>
              </a:rPr>
              <a:t>Yeast infections</a:t>
            </a:r>
          </a:p>
          <a:p>
            <a:pPr>
              <a:spcBef>
                <a:spcPts val="900"/>
              </a:spcBef>
              <a:spcAft>
                <a:spcPts val="0"/>
              </a:spcAft>
            </a:pPr>
            <a:r>
              <a:rPr lang="en-US" dirty="0">
                <a:solidFill>
                  <a:schemeClr val="tx1"/>
                </a:solidFill>
              </a:rPr>
              <a:t>Injection </a:t>
            </a:r>
            <a:r>
              <a:rPr lang="en-US" sz="2000" dirty="0">
                <a:solidFill>
                  <a:schemeClr val="tx1"/>
                </a:solidFill>
              </a:rPr>
              <a:t>(insulin or other drugs)</a:t>
            </a:r>
          </a:p>
        </p:txBody>
      </p:sp>
    </p:spTree>
    <p:extLst>
      <p:ext uri="{BB962C8B-B14F-4D97-AF65-F5344CB8AC3E}">
        <p14:creationId xmlns:p14="http://schemas.microsoft.com/office/powerpoint/2010/main" val="2202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fade">
                                      <p:cBhvr>
                                        <p:cTn id="31" dur="500"/>
                                        <p:tgtEl>
                                          <p:spTgt spid="6">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2F184FA-A528-4A42-9CF0-8EEF34D9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2925"/>
            <a:ext cx="9144000" cy="4600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6503495-BF97-49E5-8780-F1F09D300BAA}"/>
              </a:ext>
            </a:extLst>
          </p:cNvPr>
          <p:cNvSpPr>
            <a:spLocks noGrp="1"/>
          </p:cNvSpPr>
          <p:nvPr>
            <p:ph type="ctrTitle"/>
          </p:nvPr>
        </p:nvSpPr>
        <p:spPr>
          <a:xfrm>
            <a:off x="249323" y="1448899"/>
            <a:ext cx="2717853" cy="2371819"/>
          </a:xfrm>
        </p:spPr>
        <p:txBody>
          <a:bodyPr>
            <a:noAutofit/>
          </a:bodyPr>
          <a:lstStyle/>
          <a:p>
            <a:pPr>
              <a:defRPr/>
            </a:pPr>
            <a:r>
              <a:rPr lang="en-US" sz="3000" dirty="0">
                <a:solidFill>
                  <a:schemeClr val="tx1"/>
                </a:solidFill>
              </a:rPr>
              <a:t>Ways THAT medications lower glucose levels</a:t>
            </a:r>
            <a:endParaRPr lang="en-US" sz="3000" dirty="0">
              <a:solidFill>
                <a:schemeClr val="tx1"/>
              </a:solidFill>
              <a:effectLst>
                <a:outerShdw blurRad="38100" dist="38100" dir="2700000" algn="tl">
                  <a:srgbClr val="000000">
                    <a:alpha val="43137"/>
                  </a:srgbClr>
                </a:outerShdw>
              </a:effectLst>
            </a:endParaRPr>
          </a:p>
        </p:txBody>
      </p:sp>
      <p:graphicFrame>
        <p:nvGraphicFramePr>
          <p:cNvPr id="8" name="Content Placeholder 2">
            <a:extLst>
              <a:ext uri="{FF2B5EF4-FFF2-40B4-BE49-F238E27FC236}">
                <a16:creationId xmlns:a16="http://schemas.microsoft.com/office/drawing/2014/main" id="{4220CB9D-D3CE-40A7-878C-A83E002E1FA2}"/>
              </a:ext>
            </a:extLst>
          </p:cNvPr>
          <p:cNvGraphicFramePr>
            <a:graphicFrameLocks/>
          </p:cNvGraphicFramePr>
          <p:nvPr>
            <p:extLst>
              <p:ext uri="{D42A27DB-BD31-4B8C-83A1-F6EECF244321}">
                <p14:modId xmlns:p14="http://schemas.microsoft.com/office/powerpoint/2010/main" val="1657440184"/>
              </p:ext>
            </p:extLst>
          </p:nvPr>
        </p:nvGraphicFramePr>
        <p:xfrm>
          <a:off x="3091580" y="885153"/>
          <a:ext cx="5783535" cy="378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20" descr="Key">
            <a:extLst>
              <a:ext uri="{FF2B5EF4-FFF2-40B4-BE49-F238E27FC236}">
                <a16:creationId xmlns:a16="http://schemas.microsoft.com/office/drawing/2014/main" id="{955A9217-F151-4C2D-8006-97D28FAE2B9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bwMode="auto">
          <a:xfrm>
            <a:off x="3295316" y="1407955"/>
            <a:ext cx="852916" cy="85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1" descr="Kidneys">
            <a:extLst>
              <a:ext uri="{FF2B5EF4-FFF2-40B4-BE49-F238E27FC236}">
                <a16:creationId xmlns:a16="http://schemas.microsoft.com/office/drawing/2014/main" id="{2AB24C5F-6AF2-4F59-85AF-CD31820118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bwMode="auto">
          <a:xfrm>
            <a:off x="3340388" y="3455753"/>
            <a:ext cx="624620" cy="62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2" descr="Turtle">
            <a:extLst>
              <a:ext uri="{FF2B5EF4-FFF2-40B4-BE49-F238E27FC236}">
                <a16:creationId xmlns:a16="http://schemas.microsoft.com/office/drawing/2014/main" id="{933B1947-2621-47BD-BFC6-C5F373FA2EC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bwMode="auto">
          <a:xfrm>
            <a:off x="3312511" y="2083360"/>
            <a:ext cx="737932" cy="73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4" descr="Hourglass">
            <a:extLst>
              <a:ext uri="{FF2B5EF4-FFF2-40B4-BE49-F238E27FC236}">
                <a16:creationId xmlns:a16="http://schemas.microsoft.com/office/drawing/2014/main" id="{790B9DC1-5CF0-408D-9DE3-039C8A66352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3385884" y="2828467"/>
            <a:ext cx="536593" cy="53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5" descr="Table setting">
            <a:extLst>
              <a:ext uri="{FF2B5EF4-FFF2-40B4-BE49-F238E27FC236}">
                <a16:creationId xmlns:a16="http://schemas.microsoft.com/office/drawing/2014/main" id="{5AFBDDEF-1704-4EF4-8512-A9428A583C3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bwMode="auto">
          <a:xfrm>
            <a:off x="3295316" y="4035821"/>
            <a:ext cx="774951" cy="68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Unlock">
            <a:extLst>
              <a:ext uri="{FF2B5EF4-FFF2-40B4-BE49-F238E27FC236}">
                <a16:creationId xmlns:a16="http://schemas.microsoft.com/office/drawing/2014/main" id="{D27B7C61-8AE3-4A4E-A70E-11912EF468C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95316" y="926404"/>
            <a:ext cx="737932" cy="522495"/>
          </a:xfrm>
          <a:prstGeom prst="rect">
            <a:avLst/>
          </a:prstGeom>
        </p:spPr>
      </p:pic>
    </p:spTree>
    <p:extLst>
      <p:ext uri="{BB962C8B-B14F-4D97-AF65-F5344CB8AC3E}">
        <p14:creationId xmlns:p14="http://schemas.microsoft.com/office/powerpoint/2010/main" val="418882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AF1CBCB-98DB-4856-BBD1-0997B385F7B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CA5583AF-3046-497E-8754-37B267C2064C}"/>
                                            </p:graphic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15569F7E-07AF-4DF9-B76B-308283608FA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7A005417-0EC9-4638-8EDD-FA6B4ED70CCE}"/>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CAA2F92F-F516-4BAC-8F31-446D89B84DA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978022AA-BEA1-42F5-83DE-8FFE75224F53}"/>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7E60FAC3-7407-4F7F-AE3D-59264009A90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15A7AB0F-488E-4889-8A7F-457CFDA7E27E}"/>
                                            </p:graphic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5960CCC7-54D4-46FD-A19C-4E4E0F08892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1E4846CC-553A-4CCE-AF59-6433E1377787}"/>
                                            </p:graphic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0C6B2EF9-E46F-4D30-A34F-250099E1D8E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graphicEl>
                                              <a:dgm id="{F616C897-77DE-4F59-9AA7-BB3CCB198986}"/>
                                            </p:graphic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0DE6-4A42-4515-9BF4-D64FDA679EFA}"/>
              </a:ext>
            </a:extLst>
          </p:cNvPr>
          <p:cNvSpPr>
            <a:spLocks noGrp="1"/>
          </p:cNvSpPr>
          <p:nvPr>
            <p:ph type="title"/>
          </p:nvPr>
        </p:nvSpPr>
        <p:spPr/>
        <p:txBody>
          <a:bodyPr>
            <a:noAutofit/>
          </a:bodyPr>
          <a:lstStyle/>
          <a:p>
            <a:pPr>
              <a:defRPr/>
            </a:pPr>
            <a:r>
              <a:rPr lang="en-US" sz="2800" cap="none" dirty="0"/>
              <a:t>Metformin</a:t>
            </a:r>
          </a:p>
        </p:txBody>
      </p:sp>
      <p:pic>
        <p:nvPicPr>
          <p:cNvPr id="9" name="Graphic 8" descr="Unlock">
            <a:extLst>
              <a:ext uri="{FF2B5EF4-FFF2-40B4-BE49-F238E27FC236}">
                <a16:creationId xmlns:a16="http://schemas.microsoft.com/office/drawing/2014/main" id="{B4070AFF-2A7F-4693-B881-C99E6239E9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9029" y="594146"/>
            <a:ext cx="914400" cy="647444"/>
          </a:xfrm>
          <a:prstGeom prst="rect">
            <a:avLst/>
          </a:prstGeom>
        </p:spPr>
      </p:pic>
      <p:pic>
        <p:nvPicPr>
          <p:cNvPr id="10" name="Graphic 22" descr="Turtle">
            <a:extLst>
              <a:ext uri="{FF2B5EF4-FFF2-40B4-BE49-F238E27FC236}">
                <a16:creationId xmlns:a16="http://schemas.microsoft.com/office/drawing/2014/main" id="{DA14F226-CBF6-46CE-82EB-63B85A06FB8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7020192" y="488449"/>
            <a:ext cx="8588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5">
            <a:extLst>
              <a:ext uri="{FF2B5EF4-FFF2-40B4-BE49-F238E27FC236}">
                <a16:creationId xmlns:a16="http://schemas.microsoft.com/office/drawing/2014/main" id="{C9BAC444-A4B1-4B46-89D9-C62052EA4213}"/>
              </a:ext>
            </a:extLst>
          </p:cNvPr>
          <p:cNvSpPr txBox="1">
            <a:spLocks/>
          </p:cNvSpPr>
          <p:nvPr/>
        </p:nvSpPr>
        <p:spPr>
          <a:xfrm>
            <a:off x="435894" y="1576283"/>
            <a:ext cx="7128543" cy="966673"/>
          </a:xfrm>
          <a:prstGeom prst="rect">
            <a:avLst/>
          </a:prstGeom>
          <a:ln w="9525">
            <a:noFill/>
          </a:ln>
          <a:extLst>
            <a:ext uri="{91240B29-F687-4F45-9708-019B960494DF}">
              <a14:hiddenLine xmlns:a14="http://schemas.microsoft.com/office/drawing/2010/main" w="12700" cap="flat" algn="ctr">
                <a:solidFill>
                  <a:srgbClr val="000000"/>
                </a:solidFill>
                <a:miter lim="800000"/>
                <a:headEnd/>
                <a:tailEnd/>
              </a14:hiddenLine>
            </a:ext>
          </a:extLst>
        </p:spPr>
        <p:txBody>
          <a:bodyPr vert="horz" lIns="91440" tIns="45720" rIns="91440" bIns="45720" rtlCol="0" anchor="t" anchorCtr="0">
            <a:normAutofit lnSpcReduction="10000"/>
          </a:bodyPr>
          <a:lst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a:spcBef>
                <a:spcPts val="0"/>
              </a:spcBef>
              <a:spcAft>
                <a:spcPts val="0"/>
              </a:spcAft>
              <a:buClr>
                <a:srgbClr val="8CB64A"/>
              </a:buClr>
              <a:defRPr/>
            </a:pPr>
            <a:r>
              <a:rPr kumimoji="0" lang="en-US" sz="2800" i="0" u="none" strike="noStrike" kern="1200" cap="none" spc="0" normalizeH="0" baseline="0" noProof="0" dirty="0">
                <a:ln>
                  <a:noFill/>
                </a:ln>
                <a:solidFill>
                  <a:prstClr val="black"/>
                </a:solidFill>
                <a:effectLst/>
                <a:uLnTx/>
                <a:uFillTx/>
                <a:ea typeface="+mn-ea"/>
                <a:cs typeface="+mn-cs"/>
              </a:rPr>
              <a:t>Helps insulin work more effectively</a:t>
            </a:r>
          </a:p>
          <a:p>
            <a:pPr>
              <a:spcBef>
                <a:spcPts val="600"/>
              </a:spcBef>
              <a:spcAft>
                <a:spcPts val="0"/>
              </a:spcAft>
              <a:buClr>
                <a:srgbClr val="8CB64A"/>
              </a:buClr>
              <a:defRPr/>
            </a:pPr>
            <a:r>
              <a:rPr kumimoji="0" lang="en-US" sz="2800" i="0" u="none" strike="noStrike" kern="1200" cap="none" spc="0" normalizeH="0" baseline="0" noProof="0" dirty="0">
                <a:ln>
                  <a:noFill/>
                </a:ln>
                <a:solidFill>
                  <a:prstClr val="black"/>
                </a:solidFill>
                <a:effectLst/>
                <a:uLnTx/>
                <a:uFillTx/>
                <a:ea typeface="+mn-ea"/>
                <a:cs typeface="+mn-cs"/>
              </a:rPr>
              <a:t>Slows down the “leaky liver”</a:t>
            </a:r>
          </a:p>
        </p:txBody>
      </p:sp>
      <p:grpSp>
        <p:nvGrpSpPr>
          <p:cNvPr id="8" name="Group 7">
            <a:extLst>
              <a:ext uri="{FF2B5EF4-FFF2-40B4-BE49-F238E27FC236}">
                <a16:creationId xmlns:a16="http://schemas.microsoft.com/office/drawing/2014/main" id="{D613A13B-1775-489C-8C21-4A50108E51DE}"/>
              </a:ext>
            </a:extLst>
          </p:cNvPr>
          <p:cNvGrpSpPr/>
          <p:nvPr/>
        </p:nvGrpSpPr>
        <p:grpSpPr>
          <a:xfrm>
            <a:off x="356977" y="3083880"/>
            <a:ext cx="8430046" cy="914400"/>
            <a:chOff x="356977" y="2881815"/>
            <a:chExt cx="8430046" cy="914400"/>
          </a:xfrm>
        </p:grpSpPr>
        <p:sp>
          <p:nvSpPr>
            <p:cNvPr id="7" name="Rectangle 6">
              <a:extLst>
                <a:ext uri="{FF2B5EF4-FFF2-40B4-BE49-F238E27FC236}">
                  <a16:creationId xmlns:a16="http://schemas.microsoft.com/office/drawing/2014/main" id="{E7486A0A-8184-468A-8C62-163349E52673}"/>
                </a:ext>
              </a:extLst>
            </p:cNvPr>
            <p:cNvSpPr/>
            <p:nvPr/>
          </p:nvSpPr>
          <p:spPr>
            <a:xfrm>
              <a:off x="356977" y="2881815"/>
              <a:ext cx="8430046"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B2981D7-0A13-4BEE-9FC6-E8A6CCD3DD19}"/>
                </a:ext>
              </a:extLst>
            </p:cNvPr>
            <p:cNvSpPr txBox="1">
              <a:spLocks/>
            </p:cNvSpPr>
            <p:nvPr/>
          </p:nvSpPr>
          <p:spPr>
            <a:xfrm>
              <a:off x="435895" y="2987511"/>
              <a:ext cx="8272212" cy="741249"/>
            </a:xfrm>
            <a:prstGeom prst="rect">
              <a:avLst/>
            </a:prstGeom>
          </p:spPr>
          <p:txBody>
            <a:bodyPr vert="horz" lIns="91440" tIns="45720" rIns="91440" bIns="45720" rtlCol="0" anchor="b">
              <a:noAutofit/>
            </a:bodyPr>
            <a:lst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2174875" algn="l"/>
                </a:tabLst>
                <a:defRPr/>
              </a:pPr>
              <a:r>
                <a:rPr lang="en-US" sz="2400" cap="none" dirty="0"/>
                <a:t>Empagliflozin	Dapagliflozin		Canagliflozin</a:t>
              </a:r>
              <a:br>
                <a:rPr lang="en-US" sz="2400" cap="none" dirty="0"/>
              </a:br>
              <a:r>
                <a:rPr lang="en-US" sz="2800" i="1" cap="none" dirty="0"/>
                <a:t>Jardiance	</a:t>
              </a:r>
              <a:r>
                <a:rPr lang="en-US" sz="2800" i="1" cap="none" dirty="0" err="1"/>
                <a:t>Forxiga</a:t>
              </a:r>
              <a:r>
                <a:rPr lang="en-US" sz="2800" i="1" cap="none" dirty="0"/>
                <a:t>			Invokana</a:t>
              </a:r>
              <a:endParaRPr lang="en-US" sz="2800" cap="none" dirty="0"/>
            </a:p>
          </p:txBody>
        </p:sp>
      </p:grpSp>
      <p:sp>
        <p:nvSpPr>
          <p:cNvPr id="16" name="Text Placeholder 15">
            <a:extLst>
              <a:ext uri="{FF2B5EF4-FFF2-40B4-BE49-F238E27FC236}">
                <a16:creationId xmlns:a16="http://schemas.microsoft.com/office/drawing/2014/main" id="{F4A1AA91-35EC-4E9D-9C8C-6D1983F69B68}"/>
              </a:ext>
            </a:extLst>
          </p:cNvPr>
          <p:cNvSpPr txBox="1">
            <a:spLocks/>
          </p:cNvSpPr>
          <p:nvPr/>
        </p:nvSpPr>
        <p:spPr>
          <a:xfrm>
            <a:off x="435894" y="4098348"/>
            <a:ext cx="8085806" cy="966673"/>
          </a:xfrm>
          <a:prstGeom prst="rect">
            <a:avLst/>
          </a:prstGeom>
          <a:ln w="9525">
            <a:noFill/>
          </a:ln>
          <a:extLst>
            <a:ext uri="{91240B29-F687-4F45-9708-019B960494DF}">
              <a14:hiddenLine xmlns:a14="http://schemas.microsoft.com/office/drawing/2010/main" w="12700" cap="flat" algn="ctr">
                <a:solidFill>
                  <a:srgbClr val="000000"/>
                </a:solidFill>
                <a:miter lim="800000"/>
                <a:headEnd/>
                <a:tailEnd/>
              </a14:hiddenLine>
            </a:ext>
          </a:extLst>
        </p:spPr>
        <p:txBody>
          <a:bodyPr vert="horz" lIns="91440" tIns="45720" rIns="91440" bIns="45720" rtlCol="0" anchor="t" anchorCtr="0">
            <a:normAutofit/>
          </a:bodyPr>
          <a:lst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r>
              <a:rPr lang="en-US" altLang="en-US" sz="2800" dirty="0">
                <a:solidFill>
                  <a:schemeClr val="tx1"/>
                </a:solidFill>
              </a:rPr>
              <a:t>Increase glucose removal by the kidneys</a:t>
            </a:r>
          </a:p>
        </p:txBody>
      </p:sp>
      <p:pic>
        <p:nvPicPr>
          <p:cNvPr id="18" name="Graphic 8" descr="Kidney">
            <a:extLst>
              <a:ext uri="{FF2B5EF4-FFF2-40B4-BE49-F238E27FC236}">
                <a16:creationId xmlns:a16="http://schemas.microsoft.com/office/drawing/2014/main" id="{56E46ECB-3BA1-4DF1-BE99-2D97DBEC7CC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3082" y="314267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0DE6-4A42-4515-9BF4-D64FDA679EFA}"/>
              </a:ext>
            </a:extLst>
          </p:cNvPr>
          <p:cNvSpPr>
            <a:spLocks noGrp="1"/>
          </p:cNvSpPr>
          <p:nvPr>
            <p:ph type="title"/>
          </p:nvPr>
        </p:nvSpPr>
        <p:spPr/>
        <p:txBody>
          <a:bodyPr>
            <a:noAutofit/>
          </a:bodyPr>
          <a:lstStyle/>
          <a:p>
            <a:pPr>
              <a:tabLst>
                <a:tab pos="1828800" algn="l"/>
              </a:tabLst>
              <a:defRPr/>
            </a:pPr>
            <a:r>
              <a:rPr lang="en-US" sz="2400" cap="none" dirty="0"/>
              <a:t>Glyburide	Gliclazide			Repaglinide</a:t>
            </a:r>
            <a:br>
              <a:rPr lang="en-US" sz="2400" cap="none" dirty="0"/>
            </a:br>
            <a:r>
              <a:rPr lang="en-US" sz="2800" i="1" cap="none" dirty="0" err="1"/>
              <a:t>Diabeta</a:t>
            </a:r>
            <a:r>
              <a:rPr lang="en-US" sz="2800" i="1" cap="none" dirty="0"/>
              <a:t>	Diamicron		</a:t>
            </a:r>
            <a:r>
              <a:rPr lang="en-US" sz="2800" i="1" cap="none" dirty="0" err="1"/>
              <a:t>Gluconorm</a:t>
            </a:r>
            <a:endParaRPr lang="en-US" sz="2800" cap="none" dirty="0"/>
          </a:p>
        </p:txBody>
      </p:sp>
      <p:sp>
        <p:nvSpPr>
          <p:cNvPr id="11" name="Text Placeholder 15">
            <a:extLst>
              <a:ext uri="{FF2B5EF4-FFF2-40B4-BE49-F238E27FC236}">
                <a16:creationId xmlns:a16="http://schemas.microsoft.com/office/drawing/2014/main" id="{C9BAC444-A4B1-4B46-89D9-C62052EA4213}"/>
              </a:ext>
            </a:extLst>
          </p:cNvPr>
          <p:cNvSpPr txBox="1">
            <a:spLocks/>
          </p:cNvSpPr>
          <p:nvPr/>
        </p:nvSpPr>
        <p:spPr>
          <a:xfrm>
            <a:off x="342691" y="1531385"/>
            <a:ext cx="8272211" cy="966673"/>
          </a:xfrm>
          <a:prstGeom prst="rect">
            <a:avLst/>
          </a:prstGeom>
          <a:ln w="9525">
            <a:noFill/>
          </a:ln>
          <a:extLst>
            <a:ext uri="{91240B29-F687-4F45-9708-019B960494DF}">
              <a14:hiddenLine xmlns:a14="http://schemas.microsoft.com/office/drawing/2010/main" w="12700" cap="flat" algn="ctr">
                <a:solidFill>
                  <a:srgbClr val="000000"/>
                </a:solidFill>
                <a:miter lim="800000"/>
                <a:headEnd/>
                <a:tailEnd/>
              </a14:hiddenLine>
            </a:ext>
          </a:extLst>
        </p:spPr>
        <p:txBody>
          <a:bodyPr vert="horz" lIns="91440" tIns="45720" rIns="91440" bIns="45720" rtlCol="0" anchor="t" anchorCtr="0">
            <a:normAutofit/>
          </a:bodyPr>
          <a:lst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r>
              <a:rPr lang="en-US" sz="2800" dirty="0">
                <a:solidFill>
                  <a:schemeClr val="tx1"/>
                </a:solidFill>
              </a:rPr>
              <a:t>Increase the amount of insulin produced in the body</a:t>
            </a:r>
          </a:p>
        </p:txBody>
      </p:sp>
      <p:grpSp>
        <p:nvGrpSpPr>
          <p:cNvPr id="8" name="Group 7">
            <a:extLst>
              <a:ext uri="{FF2B5EF4-FFF2-40B4-BE49-F238E27FC236}">
                <a16:creationId xmlns:a16="http://schemas.microsoft.com/office/drawing/2014/main" id="{D613A13B-1775-489C-8C21-4A50108E51DE}"/>
              </a:ext>
            </a:extLst>
          </p:cNvPr>
          <p:cNvGrpSpPr/>
          <p:nvPr/>
        </p:nvGrpSpPr>
        <p:grpSpPr>
          <a:xfrm>
            <a:off x="356977" y="2619855"/>
            <a:ext cx="8430046" cy="914400"/>
            <a:chOff x="356977" y="2881815"/>
            <a:chExt cx="8430046" cy="914400"/>
          </a:xfrm>
        </p:grpSpPr>
        <p:sp>
          <p:nvSpPr>
            <p:cNvPr id="7" name="Rectangle 6">
              <a:extLst>
                <a:ext uri="{FF2B5EF4-FFF2-40B4-BE49-F238E27FC236}">
                  <a16:creationId xmlns:a16="http://schemas.microsoft.com/office/drawing/2014/main" id="{E7486A0A-8184-468A-8C62-163349E52673}"/>
                </a:ext>
              </a:extLst>
            </p:cNvPr>
            <p:cNvSpPr/>
            <p:nvPr/>
          </p:nvSpPr>
          <p:spPr>
            <a:xfrm>
              <a:off x="356977" y="2881815"/>
              <a:ext cx="8430046"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B2981D7-0A13-4BEE-9FC6-E8A6CCD3DD19}"/>
                </a:ext>
              </a:extLst>
            </p:cNvPr>
            <p:cNvSpPr txBox="1">
              <a:spLocks/>
            </p:cNvSpPr>
            <p:nvPr/>
          </p:nvSpPr>
          <p:spPr>
            <a:xfrm>
              <a:off x="435895" y="2987511"/>
              <a:ext cx="8272212" cy="741249"/>
            </a:xfrm>
            <a:prstGeom prst="rect">
              <a:avLst/>
            </a:prstGeom>
          </p:spPr>
          <p:txBody>
            <a:bodyPr vert="horz" lIns="91440" tIns="45720" rIns="91440" bIns="45720" rtlCol="0" anchor="b">
              <a:noAutofit/>
            </a:bodyPr>
            <a:lst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2174875" algn="l"/>
                </a:tabLst>
                <a:defRPr/>
              </a:pPr>
              <a:endParaRPr lang="en-US" sz="2400" cap="none" dirty="0"/>
            </a:p>
          </p:txBody>
        </p:sp>
      </p:grpSp>
      <p:sp>
        <p:nvSpPr>
          <p:cNvPr id="16" name="Text Placeholder 15">
            <a:extLst>
              <a:ext uri="{FF2B5EF4-FFF2-40B4-BE49-F238E27FC236}">
                <a16:creationId xmlns:a16="http://schemas.microsoft.com/office/drawing/2014/main" id="{F4A1AA91-35EC-4E9D-9C8C-6D1983F69B68}"/>
              </a:ext>
            </a:extLst>
          </p:cNvPr>
          <p:cNvSpPr txBox="1">
            <a:spLocks/>
          </p:cNvSpPr>
          <p:nvPr/>
        </p:nvSpPr>
        <p:spPr>
          <a:xfrm>
            <a:off x="435894" y="3566083"/>
            <a:ext cx="8085806" cy="966673"/>
          </a:xfrm>
          <a:prstGeom prst="rect">
            <a:avLst/>
          </a:prstGeom>
          <a:ln w="9525">
            <a:noFill/>
          </a:ln>
          <a:extLst>
            <a:ext uri="{91240B29-F687-4F45-9708-019B960494DF}">
              <a14:hiddenLine xmlns:a14="http://schemas.microsoft.com/office/drawing/2010/main" w="12700" cap="flat" algn="ctr">
                <a:solidFill>
                  <a:srgbClr val="000000"/>
                </a:solidFill>
                <a:miter lim="800000"/>
                <a:headEnd/>
                <a:tailEnd/>
              </a14:hiddenLine>
            </a:ext>
          </a:extLst>
        </p:spPr>
        <p:txBody>
          <a:bodyPr vert="horz" lIns="91440" tIns="45720" rIns="91440" bIns="45720" rtlCol="0" anchor="t" anchorCtr="0">
            <a:normAutofit/>
          </a:bodyPr>
          <a:lst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marL="0" indent="0">
              <a:buNone/>
            </a:pPr>
            <a:endParaRPr lang="en-US" altLang="en-US" b="1" dirty="0">
              <a:solidFill>
                <a:schemeClr val="tx1"/>
              </a:solidFill>
            </a:endParaRPr>
          </a:p>
        </p:txBody>
      </p:sp>
      <p:pic>
        <p:nvPicPr>
          <p:cNvPr id="12" name="Graphic 6" descr="Key">
            <a:extLst>
              <a:ext uri="{FF2B5EF4-FFF2-40B4-BE49-F238E27FC236}">
                <a16:creationId xmlns:a16="http://schemas.microsoft.com/office/drawing/2014/main" id="{42B18686-FDC6-4FB4-85D1-11C1803765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922" y="542424"/>
            <a:ext cx="7508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a:extLst>
              <a:ext uri="{FF2B5EF4-FFF2-40B4-BE49-F238E27FC236}">
                <a16:creationId xmlns:a16="http://schemas.microsoft.com/office/drawing/2014/main" id="{E20A9572-477A-431E-9211-DCF56FEFAD2A}"/>
              </a:ext>
            </a:extLst>
          </p:cNvPr>
          <p:cNvSpPr txBox="1">
            <a:spLocks/>
          </p:cNvSpPr>
          <p:nvPr/>
        </p:nvSpPr>
        <p:spPr>
          <a:xfrm>
            <a:off x="435893" y="2725550"/>
            <a:ext cx="8272212" cy="741249"/>
          </a:xfrm>
          <a:prstGeom prst="rect">
            <a:avLst/>
          </a:prstGeom>
        </p:spPr>
        <p:txBody>
          <a:bodyPr vert="horz" lIns="91440" tIns="45720" rIns="91440" bIns="45720" rtlCol="0" anchor="b">
            <a:noAutofit/>
          </a:bodyPr>
          <a:lst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2286000" algn="l"/>
              </a:tabLst>
              <a:defRPr/>
            </a:pPr>
            <a:r>
              <a:rPr lang="en-US" sz="2400" cap="none" dirty="0"/>
              <a:t>Sitagliptin	Linagliptin		Saxagliptin</a:t>
            </a:r>
            <a:br>
              <a:rPr lang="en-US" sz="2400" cap="none" dirty="0"/>
            </a:br>
            <a:r>
              <a:rPr lang="en-US" sz="2800" i="1" cap="none" dirty="0"/>
              <a:t>Januvia	</a:t>
            </a:r>
            <a:r>
              <a:rPr lang="en-US" sz="2800" i="1" cap="none" dirty="0" err="1"/>
              <a:t>Trajenta</a:t>
            </a:r>
            <a:r>
              <a:rPr lang="en-US" sz="2800" i="1" cap="none" dirty="0"/>
              <a:t>			Onglyza</a:t>
            </a:r>
            <a:endParaRPr lang="en-US" sz="2800" cap="none" dirty="0"/>
          </a:p>
        </p:txBody>
      </p:sp>
      <p:pic>
        <p:nvPicPr>
          <p:cNvPr id="18" name="Graphic 6" descr="Turtle">
            <a:extLst>
              <a:ext uri="{FF2B5EF4-FFF2-40B4-BE49-F238E27FC236}">
                <a16:creationId xmlns:a16="http://schemas.microsoft.com/office/drawing/2014/main" id="{AD8054D5-72D7-4137-A984-A04511A1F4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8928" y="2772733"/>
            <a:ext cx="614908" cy="61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9" descr="Table setting">
            <a:extLst>
              <a:ext uri="{FF2B5EF4-FFF2-40B4-BE49-F238E27FC236}">
                <a16:creationId xmlns:a16="http://schemas.microsoft.com/office/drawing/2014/main" id="{FD6F04CD-054A-40B2-BF47-B42F4085A6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2001" y="2761243"/>
            <a:ext cx="621478" cy="62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10" descr="Key">
            <a:extLst>
              <a:ext uri="{FF2B5EF4-FFF2-40B4-BE49-F238E27FC236}">
                <a16:creationId xmlns:a16="http://schemas.microsoft.com/office/drawing/2014/main" id="{1D3C1E86-E9C2-4E04-9DAF-810F469762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8634" y="2786381"/>
            <a:ext cx="621478" cy="62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5">
            <a:extLst>
              <a:ext uri="{FF2B5EF4-FFF2-40B4-BE49-F238E27FC236}">
                <a16:creationId xmlns:a16="http://schemas.microsoft.com/office/drawing/2014/main" id="{F97E47C5-3E39-4BC7-A913-0F2EBDB06B22}"/>
              </a:ext>
            </a:extLst>
          </p:cNvPr>
          <p:cNvSpPr txBox="1">
            <a:spLocks/>
          </p:cNvSpPr>
          <p:nvPr/>
        </p:nvSpPr>
        <p:spPr>
          <a:xfrm>
            <a:off x="356977" y="3815521"/>
            <a:ext cx="8085806" cy="966673"/>
          </a:xfrm>
          <a:prstGeom prst="rect">
            <a:avLst/>
          </a:prstGeom>
          <a:ln w="9525">
            <a:noFill/>
          </a:ln>
          <a:extLst>
            <a:ext uri="{91240B29-F687-4F45-9708-019B960494DF}">
              <a14:hiddenLine xmlns:a14="http://schemas.microsoft.com/office/drawing/2010/main" w="12700" cap="flat" algn="ctr">
                <a:solidFill>
                  <a:srgbClr val="000000"/>
                </a:solidFill>
                <a:miter lim="800000"/>
                <a:headEnd/>
                <a:tailEnd/>
              </a14:hiddenLine>
            </a:ext>
          </a:extLst>
        </p:spPr>
        <p:txBody>
          <a:bodyPr vert="horz" lIns="91440" tIns="45720" rIns="91440" bIns="45720" rtlCol="0" anchor="t" anchorCtr="0">
            <a:noAutofit/>
          </a:bodyPr>
          <a:lst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a:spcBef>
                <a:spcPts val="0"/>
              </a:spcBef>
              <a:spcAft>
                <a:spcPts val="600"/>
              </a:spcAft>
              <a:defRPr/>
            </a:pPr>
            <a:r>
              <a:rPr lang="en-US" sz="2800" dirty="0">
                <a:solidFill>
                  <a:schemeClr val="tx1"/>
                </a:solidFill>
              </a:rPr>
              <a:t>Increase the amount of insulin produced in the body</a:t>
            </a:r>
          </a:p>
          <a:p>
            <a:pPr>
              <a:spcBef>
                <a:spcPts val="0"/>
              </a:spcBef>
              <a:spcAft>
                <a:spcPts val="600"/>
              </a:spcAft>
              <a:defRPr/>
            </a:pPr>
            <a:r>
              <a:rPr lang="en-US" sz="2800" dirty="0">
                <a:solidFill>
                  <a:schemeClr val="tx1"/>
                </a:solidFill>
              </a:rPr>
              <a:t>Decrease appetite / slows food leaving stomach</a:t>
            </a:r>
          </a:p>
        </p:txBody>
      </p:sp>
    </p:spTree>
    <p:extLst>
      <p:ext uri="{BB962C8B-B14F-4D97-AF65-F5344CB8AC3E}">
        <p14:creationId xmlns:p14="http://schemas.microsoft.com/office/powerpoint/2010/main" val="22397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B1AA772-D13A-47E4-A618-FDC1AECE5BA0}"/>
              </a:ext>
            </a:extLst>
          </p:cNvPr>
          <p:cNvSpPr>
            <a:spLocks noGrp="1"/>
          </p:cNvSpPr>
          <p:nvPr>
            <p:ph type="body" idx="4294967295"/>
          </p:nvPr>
        </p:nvSpPr>
        <p:spPr>
          <a:xfrm>
            <a:off x="435894" y="1450505"/>
            <a:ext cx="8423944" cy="552450"/>
          </a:xfrm>
          <a:ln>
            <a:noFill/>
          </a:ln>
          <a:extLst>
            <a:ext uri="{91240B29-F687-4F45-9708-019B960494DF}">
              <a14:hiddenLine xmlns:a14="http://schemas.microsoft.com/office/drawing/2010/main" w="9525">
                <a:solidFill>
                  <a:srgbClr val="000000"/>
                </a:solidFill>
                <a:miter lim="800000"/>
                <a:headEnd/>
                <a:tailEnd/>
              </a14:hiddenLine>
            </a:ext>
          </a:extLst>
        </p:spPr>
        <p:txBody>
          <a:bodyPr anchor="t">
            <a:noAutofit/>
          </a:bodyPr>
          <a:lstStyle/>
          <a:p>
            <a:pPr>
              <a:spcBef>
                <a:spcPts val="0"/>
              </a:spcBef>
              <a:spcAft>
                <a:spcPts val="0"/>
              </a:spcAft>
              <a:buClr>
                <a:srgbClr val="8CB64A"/>
              </a:buClr>
              <a:defRPr/>
            </a:pPr>
            <a:r>
              <a:rPr lang="en-US" sz="2800" dirty="0">
                <a:solidFill>
                  <a:prstClr val="black"/>
                </a:solidFill>
              </a:rPr>
              <a:t>Increase the amount of insulin produced in the body</a:t>
            </a:r>
          </a:p>
          <a:p>
            <a:pPr>
              <a:spcBef>
                <a:spcPts val="600"/>
              </a:spcBef>
              <a:spcAft>
                <a:spcPts val="0"/>
              </a:spcAft>
              <a:buClr>
                <a:srgbClr val="8CB64A"/>
              </a:buClr>
              <a:defRPr/>
            </a:pPr>
            <a:r>
              <a:rPr lang="en-US" sz="2800" dirty="0">
                <a:solidFill>
                  <a:prstClr val="black"/>
                </a:solidFill>
              </a:rPr>
              <a:t>Decrease appetite / slows food leaving stomach</a:t>
            </a:r>
          </a:p>
        </p:txBody>
      </p:sp>
      <p:grpSp>
        <p:nvGrpSpPr>
          <p:cNvPr id="11" name="Group 10">
            <a:extLst>
              <a:ext uri="{FF2B5EF4-FFF2-40B4-BE49-F238E27FC236}">
                <a16:creationId xmlns:a16="http://schemas.microsoft.com/office/drawing/2014/main" id="{EA06EE9A-ECC6-4E5A-B22E-B75723992E5E}"/>
              </a:ext>
            </a:extLst>
          </p:cNvPr>
          <p:cNvGrpSpPr/>
          <p:nvPr/>
        </p:nvGrpSpPr>
        <p:grpSpPr>
          <a:xfrm>
            <a:off x="356977" y="3179416"/>
            <a:ext cx="8430046" cy="914400"/>
            <a:chOff x="356977" y="2881815"/>
            <a:chExt cx="8430046" cy="914400"/>
          </a:xfrm>
        </p:grpSpPr>
        <p:sp>
          <p:nvSpPr>
            <p:cNvPr id="12" name="Rectangle 11">
              <a:extLst>
                <a:ext uri="{FF2B5EF4-FFF2-40B4-BE49-F238E27FC236}">
                  <a16:creationId xmlns:a16="http://schemas.microsoft.com/office/drawing/2014/main" id="{F1A0CC2E-9CFE-45C2-922A-0ACFC7B41BEB}"/>
                </a:ext>
              </a:extLst>
            </p:cNvPr>
            <p:cNvSpPr/>
            <p:nvPr/>
          </p:nvSpPr>
          <p:spPr>
            <a:xfrm>
              <a:off x="356977" y="2881815"/>
              <a:ext cx="8430046"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3012813-7445-4473-B9AF-0FE8F1812826}"/>
                </a:ext>
              </a:extLst>
            </p:cNvPr>
            <p:cNvSpPr txBox="1">
              <a:spLocks/>
            </p:cNvSpPr>
            <p:nvPr/>
          </p:nvSpPr>
          <p:spPr>
            <a:xfrm>
              <a:off x="435895" y="2987511"/>
              <a:ext cx="8272212" cy="741249"/>
            </a:xfrm>
            <a:prstGeom prst="rect">
              <a:avLst/>
            </a:prstGeom>
          </p:spPr>
          <p:txBody>
            <a:bodyPr vert="horz" lIns="91440" tIns="45720" rIns="91440" bIns="45720" rtlCol="0" anchor="b">
              <a:noAutofit/>
            </a:bodyPr>
            <a:lst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2174875" algn="l"/>
                </a:tabLst>
                <a:defRPr/>
              </a:pPr>
              <a:r>
                <a:rPr lang="en-US" sz="2400" cap="none" dirty="0"/>
                <a:t>Pioglitazone</a:t>
              </a:r>
              <a:br>
                <a:rPr lang="en-US" sz="2400" cap="none" dirty="0"/>
              </a:br>
              <a:r>
                <a:rPr lang="en-US" sz="2800" i="1" cap="none" dirty="0"/>
                <a:t>Actos</a:t>
              </a:r>
              <a:endParaRPr lang="en-US" sz="2800" cap="none" dirty="0"/>
            </a:p>
          </p:txBody>
        </p:sp>
      </p:grpSp>
      <p:sp>
        <p:nvSpPr>
          <p:cNvPr id="18" name="Text Placeholder 15">
            <a:extLst>
              <a:ext uri="{FF2B5EF4-FFF2-40B4-BE49-F238E27FC236}">
                <a16:creationId xmlns:a16="http://schemas.microsoft.com/office/drawing/2014/main" id="{3CD947AA-8611-4649-910C-85E6881008F6}"/>
              </a:ext>
            </a:extLst>
          </p:cNvPr>
          <p:cNvSpPr txBox="1">
            <a:spLocks/>
          </p:cNvSpPr>
          <p:nvPr/>
        </p:nvSpPr>
        <p:spPr>
          <a:xfrm>
            <a:off x="435894" y="4193885"/>
            <a:ext cx="8085806" cy="705662"/>
          </a:xfrm>
          <a:prstGeom prst="rect">
            <a:avLst/>
          </a:prstGeom>
          <a:ln w="9525">
            <a:noFill/>
          </a:ln>
          <a:extLst>
            <a:ext uri="{91240B29-F687-4F45-9708-019B960494DF}">
              <a14:hiddenLine xmlns:a14="http://schemas.microsoft.com/office/drawing/2010/main" w="12700" cap="flat" algn="ctr">
                <a:solidFill>
                  <a:srgbClr val="000000"/>
                </a:solidFill>
                <a:miter lim="800000"/>
                <a:headEnd/>
                <a:tailEnd/>
              </a14:hiddenLine>
            </a:ext>
          </a:extLst>
        </p:spPr>
        <p:txBody>
          <a:bodyPr vert="horz" lIns="91440" tIns="45720" rIns="91440" bIns="45720" rtlCol="0" anchor="t" anchorCtr="0">
            <a:normAutofit/>
          </a:bodyPr>
          <a:lst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fontAlgn="base">
              <a:buClr>
                <a:srgbClr val="8CB64A"/>
              </a:buClr>
              <a:defRPr/>
            </a:pPr>
            <a:r>
              <a:rPr lang="en-US" altLang="en-US" sz="2800" dirty="0">
                <a:solidFill>
                  <a:prstClr val="black"/>
                </a:solidFill>
              </a:rPr>
              <a:t>Helps insulin work more effectively</a:t>
            </a:r>
          </a:p>
        </p:txBody>
      </p:sp>
      <p:sp>
        <p:nvSpPr>
          <p:cNvPr id="20" name="Title 1">
            <a:extLst>
              <a:ext uri="{FF2B5EF4-FFF2-40B4-BE49-F238E27FC236}">
                <a16:creationId xmlns:a16="http://schemas.microsoft.com/office/drawing/2014/main" id="{CBC3A141-C899-4C8C-9F8D-2DDD83710FC2}"/>
              </a:ext>
            </a:extLst>
          </p:cNvPr>
          <p:cNvSpPr>
            <a:spLocks noGrp="1"/>
          </p:cNvSpPr>
          <p:nvPr>
            <p:ph type="title"/>
          </p:nvPr>
        </p:nvSpPr>
        <p:spPr>
          <a:xfrm>
            <a:off x="436563" y="668338"/>
            <a:ext cx="8270875" cy="620712"/>
          </a:xfrm>
        </p:spPr>
        <p:txBody>
          <a:bodyPr>
            <a:noAutofit/>
          </a:bodyPr>
          <a:lstStyle/>
          <a:p>
            <a:pPr>
              <a:defRPr/>
            </a:pPr>
            <a:r>
              <a:rPr lang="en-US" sz="2400" cap="none" dirty="0"/>
              <a:t>Liraglutide			</a:t>
            </a:r>
            <a:r>
              <a:rPr lang="en-US" sz="2400" cap="none" dirty="0" err="1"/>
              <a:t>Semaglutide</a:t>
            </a:r>
            <a:r>
              <a:rPr lang="en-US" sz="2400" cap="none" dirty="0"/>
              <a:t>		Dulaglutide</a:t>
            </a:r>
            <a:br>
              <a:rPr lang="en-US" sz="2400" cap="none" dirty="0"/>
            </a:br>
            <a:r>
              <a:rPr lang="en-US" sz="2800" i="1" cap="none" dirty="0"/>
              <a:t>Victoza				Ozempic			Trulicity</a:t>
            </a:r>
            <a:endParaRPr lang="en-US" sz="2800" cap="none" dirty="0"/>
          </a:p>
        </p:txBody>
      </p:sp>
      <p:pic>
        <p:nvPicPr>
          <p:cNvPr id="21" name="Graphic 8" descr="Hourglass">
            <a:extLst>
              <a:ext uri="{FF2B5EF4-FFF2-40B4-BE49-F238E27FC236}">
                <a16:creationId xmlns:a16="http://schemas.microsoft.com/office/drawing/2014/main" id="{71A2172E-7BEB-493F-8CE4-057F22275E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07512"/>
            <a:ext cx="8588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phic 10" descr="Unlock">
            <a:extLst>
              <a:ext uri="{FF2B5EF4-FFF2-40B4-BE49-F238E27FC236}">
                <a16:creationId xmlns:a16="http://schemas.microsoft.com/office/drawing/2014/main" id="{0B1B4B2B-9513-4140-802A-E6DBAC33FA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6000" y="528160"/>
            <a:ext cx="787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phic 7" descr="Unlock">
            <a:extLst>
              <a:ext uri="{FF2B5EF4-FFF2-40B4-BE49-F238E27FC236}">
                <a16:creationId xmlns:a16="http://schemas.microsoft.com/office/drawing/2014/main" id="{E707C243-B964-473E-9CB4-204810CA1F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0038" y="3271465"/>
            <a:ext cx="7874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9668-3A30-4A74-9D10-4EC4483A444C}"/>
              </a:ext>
            </a:extLst>
          </p:cNvPr>
          <p:cNvSpPr>
            <a:spLocks noGrp="1"/>
          </p:cNvSpPr>
          <p:nvPr>
            <p:ph type="title"/>
          </p:nvPr>
        </p:nvSpPr>
        <p:spPr/>
        <p:txBody>
          <a:bodyPr>
            <a:normAutofit/>
          </a:bodyPr>
          <a:lstStyle/>
          <a:p>
            <a:pPr>
              <a:defRPr/>
            </a:pPr>
            <a:r>
              <a:rPr lang="en-US" sz="3600" cap="none" dirty="0"/>
              <a:t>Insulin</a:t>
            </a:r>
          </a:p>
        </p:txBody>
      </p:sp>
      <p:pic>
        <p:nvPicPr>
          <p:cNvPr id="56326" name="Graphic 6" descr="Key">
            <a:extLst>
              <a:ext uri="{FF2B5EF4-FFF2-40B4-BE49-F238E27FC236}">
                <a16:creationId xmlns:a16="http://schemas.microsoft.com/office/drawing/2014/main" id="{01BC8E04-AAD4-4F35-849D-EA35CF9C07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9602" y="547244"/>
            <a:ext cx="7508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5">
            <a:extLst>
              <a:ext uri="{FF2B5EF4-FFF2-40B4-BE49-F238E27FC236}">
                <a16:creationId xmlns:a16="http://schemas.microsoft.com/office/drawing/2014/main" id="{648D4E17-5323-48B1-9831-9CE3892F7C8A}"/>
              </a:ext>
            </a:extLst>
          </p:cNvPr>
          <p:cNvSpPr txBox="1">
            <a:spLocks/>
          </p:cNvSpPr>
          <p:nvPr/>
        </p:nvSpPr>
        <p:spPr>
          <a:xfrm>
            <a:off x="204716" y="1555845"/>
            <a:ext cx="8816454" cy="335734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chorCtr="0">
            <a:noAutofit/>
          </a:bodyPr>
          <a:lst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a:spcBef>
                <a:spcPts val="0"/>
              </a:spcBef>
              <a:spcAft>
                <a:spcPts val="600"/>
              </a:spcAft>
              <a:buClr>
                <a:srgbClr val="8CB64A"/>
              </a:buClr>
              <a:defRPr/>
            </a:pPr>
            <a:r>
              <a:rPr kumimoji="0" lang="en-US" sz="2800" i="0" u="none" strike="noStrike" kern="1200" cap="none" spc="0" normalizeH="0" baseline="0" noProof="0" dirty="0">
                <a:ln>
                  <a:noFill/>
                </a:ln>
                <a:solidFill>
                  <a:prstClr val="black"/>
                </a:solidFill>
                <a:effectLst/>
                <a:uLnTx/>
                <a:uFillTx/>
              </a:rPr>
              <a:t>Increases the amount of insulin in the body</a:t>
            </a:r>
          </a:p>
          <a:p>
            <a:pPr>
              <a:spcBef>
                <a:spcPts val="0"/>
              </a:spcBef>
              <a:spcAft>
                <a:spcPts val="0"/>
              </a:spcAft>
              <a:buClr>
                <a:srgbClr val="8CB64A"/>
              </a:buClr>
              <a:defRPr/>
            </a:pPr>
            <a:r>
              <a:rPr kumimoji="0" lang="en-US" sz="2800" i="0" u="none" strike="noStrike" kern="1200" cap="none" spc="0" normalizeH="0" baseline="0" noProof="0" dirty="0">
                <a:ln>
                  <a:noFill/>
                </a:ln>
                <a:solidFill>
                  <a:prstClr val="black"/>
                </a:solidFill>
                <a:effectLst/>
                <a:uLnTx/>
                <a:uFillTx/>
              </a:rPr>
              <a:t>Used when other medications are not enough</a:t>
            </a:r>
          </a:p>
          <a:p>
            <a:pPr marL="0" marR="0" lvl="0" indent="0" algn="l" defTabSz="342892" rtl="0" eaLnBrk="1" fontAlgn="auto" latinLnBrk="0" hangingPunct="1">
              <a:lnSpc>
                <a:spcPct val="100000"/>
              </a:lnSpc>
              <a:spcBef>
                <a:spcPts val="0"/>
              </a:spcBef>
              <a:spcAft>
                <a:spcPts val="0"/>
              </a:spcAft>
              <a:buClr>
                <a:srgbClr val="8CB64A"/>
              </a:buClr>
              <a:buSzPct val="92000"/>
              <a:buFont typeface="Wingdings 2" panose="05020102010507070707" pitchFamily="18" charset="2"/>
              <a:buNone/>
              <a:tabLst/>
              <a:defRPr/>
            </a:pPr>
            <a:endParaRPr kumimoji="0" lang="en-US" sz="2800" i="0" u="none" strike="noStrike" kern="1200" cap="none" spc="0" normalizeH="0" baseline="0" noProof="0" dirty="0">
              <a:ln>
                <a:noFill/>
              </a:ln>
              <a:solidFill>
                <a:prstClr val="black"/>
              </a:solidFill>
              <a:effectLst/>
              <a:uLnTx/>
              <a:uFillTx/>
            </a:endParaRPr>
          </a:p>
          <a:p>
            <a:pPr marL="0" marR="0" lvl="0" indent="0" algn="l" defTabSz="342892" rtl="0" eaLnBrk="1" fontAlgn="auto" latinLnBrk="0" hangingPunct="1">
              <a:lnSpc>
                <a:spcPct val="100000"/>
              </a:lnSpc>
              <a:spcBef>
                <a:spcPts val="0"/>
              </a:spcBef>
              <a:spcAft>
                <a:spcPts val="600"/>
              </a:spcAft>
              <a:buClr>
                <a:srgbClr val="8CB64A"/>
              </a:buClr>
              <a:buSzPct val="92000"/>
              <a:buFont typeface="Wingdings 2" panose="05020102010507070707" pitchFamily="18" charset="2"/>
              <a:buNone/>
              <a:tabLst/>
              <a:defRPr/>
            </a:pPr>
            <a:r>
              <a:rPr kumimoji="0" lang="en-US" sz="2800" i="0" u="none" strike="noStrike" kern="1200" cap="none" spc="0" normalizeH="0" baseline="0" noProof="0" dirty="0">
                <a:ln>
                  <a:noFill/>
                </a:ln>
                <a:solidFill>
                  <a:prstClr val="black"/>
                </a:solidFill>
                <a:effectLst/>
                <a:uLnTx/>
                <a:uFillTx/>
              </a:rPr>
              <a:t>Remember: </a:t>
            </a:r>
          </a:p>
          <a:p>
            <a:pPr marR="0" lvl="0" algn="l" defTabSz="342892" rtl="0" eaLnBrk="1" fontAlgn="auto" latinLnBrk="0" hangingPunct="1">
              <a:lnSpc>
                <a:spcPct val="100000"/>
              </a:lnSpc>
              <a:spcBef>
                <a:spcPts val="0"/>
              </a:spcBef>
              <a:spcAft>
                <a:spcPts val="600"/>
              </a:spcAft>
              <a:buClr>
                <a:srgbClr val="8CB64A"/>
              </a:buClr>
              <a:buSzPct val="92000"/>
              <a:buFont typeface="Wingdings" panose="05000000000000000000" pitchFamily="2" charset="2"/>
              <a:buChar char="§"/>
              <a:tabLst/>
              <a:defRPr/>
            </a:pPr>
            <a:r>
              <a:rPr kumimoji="0" lang="en-US" sz="2600" i="0" u="none" strike="noStrike" kern="1200" cap="none" spc="0" normalizeH="0" baseline="0" noProof="0" dirty="0">
                <a:ln>
                  <a:noFill/>
                </a:ln>
                <a:solidFill>
                  <a:prstClr val="black"/>
                </a:solidFill>
                <a:effectLst/>
                <a:uLnTx/>
                <a:uFillTx/>
              </a:rPr>
              <a:t>Diabetes is progressive</a:t>
            </a:r>
          </a:p>
          <a:p>
            <a:pPr marR="0" lvl="0" algn="l" defTabSz="342892" rtl="0" eaLnBrk="1" fontAlgn="auto" latinLnBrk="0" hangingPunct="1">
              <a:lnSpc>
                <a:spcPct val="100000"/>
              </a:lnSpc>
              <a:spcBef>
                <a:spcPts val="0"/>
              </a:spcBef>
              <a:spcAft>
                <a:spcPts val="600"/>
              </a:spcAft>
              <a:buClr>
                <a:srgbClr val="8CB64A"/>
              </a:buClr>
              <a:buSzPct val="92000"/>
              <a:buFont typeface="Wingdings" panose="05000000000000000000" pitchFamily="2" charset="2"/>
              <a:buChar char="§"/>
              <a:tabLst/>
              <a:defRPr/>
            </a:pPr>
            <a:r>
              <a:rPr lang="en-US" sz="2600" dirty="0">
                <a:solidFill>
                  <a:prstClr val="black"/>
                </a:solidFill>
              </a:rPr>
              <a:t>Over time, insulin-making cells in the pancreas wear out</a:t>
            </a:r>
          </a:p>
          <a:p>
            <a:pPr marR="0" lvl="0" algn="l" defTabSz="342892" rtl="0" eaLnBrk="1" fontAlgn="auto" latinLnBrk="0" hangingPunct="1">
              <a:lnSpc>
                <a:spcPct val="100000"/>
              </a:lnSpc>
              <a:spcBef>
                <a:spcPts val="0"/>
              </a:spcBef>
              <a:spcAft>
                <a:spcPts val="600"/>
              </a:spcAft>
              <a:buClr>
                <a:srgbClr val="8CB64A"/>
              </a:buClr>
              <a:buSzPct val="92000"/>
              <a:buFont typeface="Wingdings" panose="05000000000000000000" pitchFamily="2" charset="2"/>
              <a:buChar char="§"/>
              <a:tabLst/>
              <a:defRPr/>
            </a:pPr>
            <a:r>
              <a:rPr kumimoji="0" lang="en-US" sz="2600" i="0" u="none" strike="noStrike" kern="1200" cap="none" spc="0" normalizeH="0" noProof="0" dirty="0">
                <a:ln>
                  <a:noFill/>
                </a:ln>
                <a:solidFill>
                  <a:prstClr val="black"/>
                </a:solidFill>
                <a:effectLst/>
                <a:uLnTx/>
                <a:uFillTx/>
              </a:rPr>
              <a:t>Insulin injections “top up” the body to the insulin level it needs</a:t>
            </a:r>
            <a:endParaRPr kumimoji="0" lang="en-US" sz="2600" i="0" u="none" strike="noStrike" kern="1200" cap="none" spc="0" normalizeH="0" baseline="0" noProof="0" dirty="0">
              <a:ln>
                <a:noFill/>
              </a:ln>
              <a:solidFill>
                <a:prstClr val="black"/>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77F20A-A802-4F52-AD7C-44547F9C1D5F}"/>
              </a:ext>
            </a:extLst>
          </p:cNvPr>
          <p:cNvSpPr>
            <a:spLocks noGrp="1"/>
          </p:cNvSpPr>
          <p:nvPr>
            <p:ph type="title"/>
          </p:nvPr>
        </p:nvSpPr>
        <p:spPr/>
        <p:txBody>
          <a:bodyPr>
            <a:normAutofit/>
          </a:bodyPr>
          <a:lstStyle/>
          <a:p>
            <a:r>
              <a:rPr lang="en-US" sz="3600" cap="none" dirty="0"/>
              <a:t>MEDICATIONS</a:t>
            </a:r>
          </a:p>
        </p:txBody>
      </p:sp>
      <p:sp>
        <p:nvSpPr>
          <p:cNvPr id="3" name="Content Placeholder 2">
            <a:extLst>
              <a:ext uri="{FF2B5EF4-FFF2-40B4-BE49-F238E27FC236}">
                <a16:creationId xmlns:a16="http://schemas.microsoft.com/office/drawing/2014/main" id="{E4877F16-A121-4227-83E8-37AB7EA7D132}"/>
              </a:ext>
            </a:extLst>
          </p:cNvPr>
          <p:cNvSpPr>
            <a:spLocks noGrp="1"/>
          </p:cNvSpPr>
          <p:nvPr>
            <p:ph idx="1"/>
          </p:nvPr>
        </p:nvSpPr>
        <p:spPr>
          <a:xfrm>
            <a:off x="204716" y="1787856"/>
            <a:ext cx="8748215" cy="2949845"/>
          </a:xfrm>
        </p:spPr>
        <p:txBody>
          <a:bodyPr>
            <a:normAutofit/>
          </a:bodyPr>
          <a:lstStyle/>
          <a:p>
            <a:r>
              <a:rPr lang="en-US" sz="3200" dirty="0">
                <a:solidFill>
                  <a:schemeClr val="tx1"/>
                </a:solidFill>
              </a:rPr>
              <a:t>Medications work in different ways</a:t>
            </a:r>
          </a:p>
          <a:p>
            <a:r>
              <a:rPr lang="en-US" sz="3200" dirty="0">
                <a:solidFill>
                  <a:schemeClr val="tx1"/>
                </a:solidFill>
              </a:rPr>
              <a:t>You may need several medications in combination to lower glucose and reduce your risk of diabetes complications</a:t>
            </a:r>
          </a:p>
        </p:txBody>
      </p:sp>
    </p:spTree>
    <p:extLst>
      <p:ext uri="{BB962C8B-B14F-4D97-AF65-F5344CB8AC3E}">
        <p14:creationId xmlns:p14="http://schemas.microsoft.com/office/powerpoint/2010/main" val="368266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4" name="Rectangle 3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342900"/>
            <a:ext cx="829623" cy="43948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5" y="342900"/>
            <a:ext cx="4686340" cy="4394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83BD3430-0F8D-4200-BA53-232E050E954B}"/>
              </a:ext>
            </a:extLst>
          </p:cNvPr>
          <p:cNvSpPr>
            <a:spLocks noGrp="1"/>
          </p:cNvSpPr>
          <p:nvPr>
            <p:ph type="ctrTitle"/>
          </p:nvPr>
        </p:nvSpPr>
        <p:spPr>
          <a:xfrm>
            <a:off x="1477080" y="637308"/>
            <a:ext cx="4501084" cy="3559377"/>
          </a:xfrm>
        </p:spPr>
        <p:txBody>
          <a:bodyPr vert="horz" lIns="91440" tIns="45720" rIns="91440" bIns="45720" rtlCol="0" anchor="ctr">
            <a:noAutofit/>
          </a:bodyPr>
          <a:lstStyle/>
          <a:p>
            <a:pPr>
              <a:lnSpc>
                <a:spcPct val="90000"/>
              </a:lnSpc>
            </a:pPr>
            <a:r>
              <a:rPr lang="en-US" sz="4400" b="1" cap="none" dirty="0">
                <a:solidFill>
                  <a:schemeClr val="bg1"/>
                </a:solidFill>
              </a:rPr>
              <a:t>WHAT IS DIABETES?</a:t>
            </a:r>
          </a:p>
        </p:txBody>
      </p:sp>
      <p:sp>
        <p:nvSpPr>
          <p:cNvPr id="38" name="Rectangle 37">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340231"/>
            <a:ext cx="2711696" cy="439747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Type 2 Diabetes Risk Associated With Psoriatic Arthritis: National  Psoriasis Foundation">
            <a:extLst>
              <a:ext uri="{FF2B5EF4-FFF2-40B4-BE49-F238E27FC236}">
                <a16:creationId xmlns:a16="http://schemas.microsoft.com/office/drawing/2014/main" id="{DA9C0B5F-2374-4E99-A7F8-B82DA0680D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05"/>
          <a:stretch/>
        </p:blipFill>
        <p:spPr bwMode="auto">
          <a:xfrm>
            <a:off x="6213519" y="2491427"/>
            <a:ext cx="2479465" cy="211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689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7051B4-A4B9-492F-9830-42AFBDD519A0}"/>
              </a:ext>
            </a:extLst>
          </p:cNvPr>
          <p:cNvSpPr>
            <a:spLocks noGrp="1"/>
          </p:cNvSpPr>
          <p:nvPr>
            <p:ph type="title"/>
          </p:nvPr>
        </p:nvSpPr>
        <p:spPr/>
        <p:txBody>
          <a:bodyPr lIns="68580" tIns="34290" rIns="68580" bIns="34290" rtlCol="0" anchor="b">
            <a:normAutofit/>
          </a:bodyPr>
          <a:lstStyle/>
          <a:p>
            <a:pPr algn="l">
              <a:defRPr/>
            </a:pPr>
            <a:r>
              <a:rPr lang="en-US" sz="3600" cap="none" dirty="0"/>
              <a:t>OTHER MEDICATIONS</a:t>
            </a:r>
          </a:p>
        </p:txBody>
      </p:sp>
      <p:sp>
        <p:nvSpPr>
          <p:cNvPr id="2" name="Content Placeholder 1">
            <a:extLst>
              <a:ext uri="{FF2B5EF4-FFF2-40B4-BE49-F238E27FC236}">
                <a16:creationId xmlns:a16="http://schemas.microsoft.com/office/drawing/2014/main" id="{0AAC2F66-DF60-4B09-B3D3-25E121858E37}"/>
              </a:ext>
            </a:extLst>
          </p:cNvPr>
          <p:cNvSpPr>
            <a:spLocks noGrp="1"/>
          </p:cNvSpPr>
          <p:nvPr>
            <p:ph idx="1"/>
          </p:nvPr>
        </p:nvSpPr>
        <p:spPr>
          <a:xfrm>
            <a:off x="245660" y="1596787"/>
            <a:ext cx="8707271" cy="3357349"/>
          </a:xfrm>
        </p:spPr>
        <p:txBody>
          <a:bodyPr>
            <a:noAutofit/>
          </a:bodyPr>
          <a:lstStyle/>
          <a:p>
            <a:pPr marL="0" indent="0">
              <a:spcBef>
                <a:spcPts val="0"/>
              </a:spcBef>
              <a:spcAft>
                <a:spcPts val="300"/>
              </a:spcAft>
              <a:buNone/>
            </a:pPr>
            <a:r>
              <a:rPr lang="en-US" sz="3200" dirty="0">
                <a:solidFill>
                  <a:schemeClr val="tx1"/>
                </a:solidFill>
              </a:rPr>
              <a:t>Blood pressure pills</a:t>
            </a:r>
          </a:p>
          <a:p>
            <a:pPr>
              <a:spcBef>
                <a:spcPts val="0"/>
              </a:spcBef>
              <a:spcAft>
                <a:spcPts val="300"/>
              </a:spcAft>
            </a:pPr>
            <a:r>
              <a:rPr lang="en-US" sz="2600" dirty="0">
                <a:solidFill>
                  <a:schemeClr val="tx1"/>
                </a:solidFill>
              </a:rPr>
              <a:t>Lower heart disease risk (if you have high blood pressure)</a:t>
            </a:r>
          </a:p>
          <a:p>
            <a:pPr>
              <a:spcBef>
                <a:spcPts val="0"/>
              </a:spcBef>
              <a:spcAft>
                <a:spcPts val="300"/>
              </a:spcAft>
            </a:pPr>
            <a:r>
              <a:rPr lang="en-US" sz="2600" dirty="0">
                <a:solidFill>
                  <a:schemeClr val="tx1"/>
                </a:solidFill>
              </a:rPr>
              <a:t>Some may help protect your kidneys,</a:t>
            </a:r>
            <a:r>
              <a:rPr lang="en-US" sz="2600" i="1" dirty="0">
                <a:solidFill>
                  <a:schemeClr val="tx1"/>
                </a:solidFill>
              </a:rPr>
              <a:t> regardless</a:t>
            </a:r>
            <a:r>
              <a:rPr lang="en-US" sz="2600" dirty="0">
                <a:solidFill>
                  <a:schemeClr val="tx1"/>
                </a:solidFill>
              </a:rPr>
              <a:t> of your</a:t>
            </a:r>
            <a:br>
              <a:rPr lang="en-US" sz="2600" dirty="0">
                <a:solidFill>
                  <a:schemeClr val="tx1"/>
                </a:solidFill>
              </a:rPr>
            </a:br>
            <a:r>
              <a:rPr lang="en-US" sz="2600" dirty="0">
                <a:solidFill>
                  <a:schemeClr val="tx1"/>
                </a:solidFill>
              </a:rPr>
              <a:t>blood pressure level</a:t>
            </a:r>
          </a:p>
          <a:p>
            <a:pPr marL="0" indent="0">
              <a:spcBef>
                <a:spcPts val="1800"/>
              </a:spcBef>
              <a:spcAft>
                <a:spcPts val="300"/>
              </a:spcAft>
              <a:buNone/>
            </a:pPr>
            <a:r>
              <a:rPr lang="en-US" sz="3200" dirty="0">
                <a:solidFill>
                  <a:schemeClr val="tx1"/>
                </a:solidFill>
              </a:rPr>
              <a:t>Cholesterol pills (statins)</a:t>
            </a:r>
          </a:p>
          <a:p>
            <a:pPr>
              <a:spcBef>
                <a:spcPts val="0"/>
              </a:spcBef>
              <a:spcAft>
                <a:spcPts val="300"/>
              </a:spcAft>
            </a:pPr>
            <a:r>
              <a:rPr lang="en-US" sz="2600" dirty="0">
                <a:solidFill>
                  <a:schemeClr val="tx1"/>
                </a:solidFill>
              </a:rPr>
              <a:t>Reduce heart disease risk, </a:t>
            </a:r>
            <a:r>
              <a:rPr lang="en-US" sz="2600" i="1" dirty="0">
                <a:solidFill>
                  <a:schemeClr val="tx1"/>
                </a:solidFill>
              </a:rPr>
              <a:t>regardless</a:t>
            </a:r>
            <a:r>
              <a:rPr lang="en-US" sz="2600" dirty="0">
                <a:solidFill>
                  <a:schemeClr val="tx1"/>
                </a:solidFill>
              </a:rPr>
              <a:t> of cholesterol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7051B4-A4B9-492F-9830-42AFBDD519A0}"/>
              </a:ext>
            </a:extLst>
          </p:cNvPr>
          <p:cNvSpPr>
            <a:spLocks noGrp="1"/>
          </p:cNvSpPr>
          <p:nvPr>
            <p:ph type="title"/>
          </p:nvPr>
        </p:nvSpPr>
        <p:spPr/>
        <p:txBody>
          <a:bodyPr lIns="68580" tIns="34290" rIns="68580" bIns="34290" rtlCol="0" anchor="b">
            <a:normAutofit/>
          </a:bodyPr>
          <a:lstStyle/>
          <a:p>
            <a:pPr algn="l">
              <a:defRPr/>
            </a:pPr>
            <a:r>
              <a:rPr lang="en-US" sz="3600" cap="none" dirty="0"/>
              <a:t>POLL QUESTION</a:t>
            </a:r>
          </a:p>
        </p:txBody>
      </p:sp>
      <p:sp>
        <p:nvSpPr>
          <p:cNvPr id="2" name="Content Placeholder 1">
            <a:extLst>
              <a:ext uri="{FF2B5EF4-FFF2-40B4-BE49-F238E27FC236}">
                <a16:creationId xmlns:a16="http://schemas.microsoft.com/office/drawing/2014/main" id="{0AAC2F66-DF60-4B09-B3D3-25E121858E37}"/>
              </a:ext>
            </a:extLst>
          </p:cNvPr>
          <p:cNvSpPr>
            <a:spLocks noGrp="1"/>
          </p:cNvSpPr>
          <p:nvPr>
            <p:ph idx="1"/>
          </p:nvPr>
        </p:nvSpPr>
        <p:spPr>
          <a:xfrm>
            <a:off x="313900" y="1596787"/>
            <a:ext cx="8639032" cy="3357349"/>
          </a:xfrm>
        </p:spPr>
        <p:txBody>
          <a:bodyPr>
            <a:noAutofit/>
          </a:bodyPr>
          <a:lstStyle/>
          <a:p>
            <a:pPr marL="0" indent="-228600">
              <a:spcBef>
                <a:spcPts val="900"/>
              </a:spcBef>
              <a:spcAft>
                <a:spcPts val="0"/>
              </a:spcAft>
              <a:buNone/>
            </a:pPr>
            <a:r>
              <a:rPr lang="en-US" sz="3200" dirty="0">
                <a:solidFill>
                  <a:schemeClr val="tx1"/>
                </a:solidFill>
              </a:rPr>
              <a:t>How would you prefer to manage your diabetes?</a:t>
            </a:r>
          </a:p>
          <a:p>
            <a:pPr indent="-228600">
              <a:spcBef>
                <a:spcPts val="1800"/>
              </a:spcBef>
              <a:spcAft>
                <a:spcPts val="0"/>
              </a:spcAft>
            </a:pPr>
            <a:r>
              <a:rPr lang="en-US" sz="3200" dirty="0">
                <a:solidFill>
                  <a:schemeClr val="tx1"/>
                </a:solidFill>
              </a:rPr>
              <a:t>Prescription medications </a:t>
            </a:r>
          </a:p>
          <a:p>
            <a:pPr indent="-228600">
              <a:spcBef>
                <a:spcPts val="900"/>
              </a:spcBef>
              <a:spcAft>
                <a:spcPts val="0"/>
              </a:spcAft>
            </a:pPr>
            <a:r>
              <a:rPr lang="en-US" sz="3200" dirty="0">
                <a:solidFill>
                  <a:schemeClr val="tx1"/>
                </a:solidFill>
              </a:rPr>
              <a:t>Vitamins / Natural supplements</a:t>
            </a:r>
          </a:p>
          <a:p>
            <a:pPr indent="-228600">
              <a:spcBef>
                <a:spcPts val="900"/>
              </a:spcBef>
              <a:spcAft>
                <a:spcPts val="0"/>
              </a:spcAft>
            </a:pPr>
            <a:r>
              <a:rPr lang="en-US" sz="3200" dirty="0">
                <a:solidFill>
                  <a:schemeClr val="tx1"/>
                </a:solidFill>
              </a:rPr>
              <a:t>Both (prescriptions + natural products)</a:t>
            </a:r>
          </a:p>
          <a:p>
            <a:pPr indent="-228600">
              <a:spcBef>
                <a:spcPts val="900"/>
              </a:spcBef>
              <a:spcAft>
                <a:spcPts val="0"/>
              </a:spcAft>
            </a:pPr>
            <a:r>
              <a:rPr lang="en-US" sz="3200" dirty="0">
                <a:solidFill>
                  <a:schemeClr val="tx1"/>
                </a:solidFill>
              </a:rPr>
              <a:t>Neither (diet + exercise only)</a:t>
            </a:r>
          </a:p>
        </p:txBody>
      </p:sp>
    </p:spTree>
    <p:extLst>
      <p:ext uri="{BB962C8B-B14F-4D97-AF65-F5344CB8AC3E}">
        <p14:creationId xmlns:p14="http://schemas.microsoft.com/office/powerpoint/2010/main" val="161791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1B7A-EE4B-4ABB-9037-68E16A764685}"/>
              </a:ext>
            </a:extLst>
          </p:cNvPr>
          <p:cNvSpPr>
            <a:spLocks noGrp="1"/>
          </p:cNvSpPr>
          <p:nvPr>
            <p:ph type="title"/>
          </p:nvPr>
        </p:nvSpPr>
        <p:spPr/>
        <p:txBody>
          <a:bodyPr>
            <a:normAutofit/>
          </a:bodyPr>
          <a:lstStyle/>
          <a:p>
            <a:r>
              <a:rPr lang="en-US" sz="3600" cap="none" dirty="0"/>
              <a:t>NATURAL HEALTH PRODUCTS</a:t>
            </a:r>
          </a:p>
        </p:txBody>
      </p:sp>
      <p:sp>
        <p:nvSpPr>
          <p:cNvPr id="104451" name="Content Placeholder 2">
            <a:extLst>
              <a:ext uri="{FF2B5EF4-FFF2-40B4-BE49-F238E27FC236}">
                <a16:creationId xmlns:a16="http://schemas.microsoft.com/office/drawing/2014/main" id="{47EFEB3A-0075-41AF-9ECA-76C19D6D7EAC}"/>
              </a:ext>
            </a:extLst>
          </p:cNvPr>
          <p:cNvSpPr>
            <a:spLocks noGrp="1"/>
          </p:cNvSpPr>
          <p:nvPr>
            <p:ph idx="1"/>
          </p:nvPr>
        </p:nvSpPr>
        <p:spPr>
          <a:xfrm>
            <a:off x="300252" y="1692876"/>
            <a:ext cx="8598088" cy="3206670"/>
          </a:xfrm>
        </p:spPr>
        <p:txBody>
          <a:bodyPr>
            <a:noAutofit/>
          </a:bodyPr>
          <a:lstStyle/>
          <a:p>
            <a:pPr>
              <a:spcBef>
                <a:spcPts val="1800"/>
              </a:spcBef>
              <a:spcAft>
                <a:spcPts val="0"/>
              </a:spcAft>
            </a:pPr>
            <a:r>
              <a:rPr lang="en-US" altLang="en-US" sz="2600" dirty="0">
                <a:solidFill>
                  <a:schemeClr val="tx1"/>
                </a:solidFill>
              </a:rPr>
              <a:t>Natural health products can be advertised as treatments,</a:t>
            </a:r>
            <a:br>
              <a:rPr lang="en-US" altLang="en-US" sz="2600" dirty="0">
                <a:solidFill>
                  <a:schemeClr val="tx1"/>
                </a:solidFill>
              </a:rPr>
            </a:br>
            <a:r>
              <a:rPr lang="en-US" altLang="en-US" sz="2600" dirty="0">
                <a:solidFill>
                  <a:schemeClr val="tx1"/>
                </a:solidFill>
              </a:rPr>
              <a:t>regardless of how safe or effective they are</a:t>
            </a:r>
          </a:p>
          <a:p>
            <a:pPr>
              <a:spcBef>
                <a:spcPts val="1800"/>
              </a:spcBef>
              <a:spcAft>
                <a:spcPts val="0"/>
              </a:spcAft>
            </a:pPr>
            <a:r>
              <a:rPr lang="en-US" altLang="en-US" sz="2600" dirty="0">
                <a:solidFill>
                  <a:schemeClr val="tx1"/>
                </a:solidFill>
              </a:rPr>
              <a:t>Natural products are </a:t>
            </a:r>
            <a:r>
              <a:rPr lang="en-US" altLang="en-US" sz="2600" b="1" i="1" dirty="0">
                <a:solidFill>
                  <a:schemeClr val="tx1"/>
                </a:solidFill>
              </a:rPr>
              <a:t>not</a:t>
            </a:r>
            <a:r>
              <a:rPr lang="en-US" altLang="en-US" sz="2600" dirty="0">
                <a:solidFill>
                  <a:schemeClr val="tx1"/>
                </a:solidFill>
              </a:rPr>
              <a:t> required to be studied as</a:t>
            </a:r>
            <a:br>
              <a:rPr lang="en-US" altLang="en-US" sz="2600" dirty="0">
                <a:solidFill>
                  <a:schemeClr val="tx1"/>
                </a:solidFill>
              </a:rPr>
            </a:br>
            <a:r>
              <a:rPr lang="en-US" altLang="en-US" sz="2600" dirty="0">
                <a:solidFill>
                  <a:schemeClr val="tx1"/>
                </a:solidFill>
              </a:rPr>
              <a:t>in-depth as prescription medications</a:t>
            </a:r>
          </a:p>
          <a:p>
            <a:pPr>
              <a:spcBef>
                <a:spcPts val="1800"/>
              </a:spcBef>
              <a:spcAft>
                <a:spcPts val="0"/>
              </a:spcAft>
            </a:pPr>
            <a:r>
              <a:rPr lang="en-US" altLang="en-US" sz="2600" dirty="0">
                <a:solidFill>
                  <a:schemeClr val="tx1"/>
                </a:solidFill>
              </a:rPr>
              <a:t>If you are taking a supplement for any reason,</a:t>
            </a:r>
            <a:r>
              <a:rPr lang="en-US" altLang="en-US" sz="1600" dirty="0">
                <a:solidFill>
                  <a:schemeClr val="tx1"/>
                </a:solidFill>
              </a:rPr>
              <a:t>  </a:t>
            </a:r>
            <a:r>
              <a:rPr lang="en-US" altLang="en-US" sz="2600" dirty="0">
                <a:solidFill>
                  <a:schemeClr val="tx1"/>
                </a:solidFill>
              </a:rPr>
              <a:t>tell your</a:t>
            </a:r>
            <a:br>
              <a:rPr lang="en-US" altLang="en-US" sz="2600" dirty="0">
                <a:solidFill>
                  <a:schemeClr val="tx1"/>
                </a:solidFill>
              </a:rPr>
            </a:br>
            <a:r>
              <a:rPr lang="en-US" altLang="en-US" sz="2600" dirty="0">
                <a:solidFill>
                  <a:schemeClr val="tx1"/>
                </a:solidFill>
              </a:rPr>
              <a:t>health care team,</a:t>
            </a:r>
            <a:r>
              <a:rPr lang="en-US" altLang="en-US" sz="1600" dirty="0">
                <a:solidFill>
                  <a:schemeClr val="tx1"/>
                </a:solidFill>
              </a:rPr>
              <a:t>  </a:t>
            </a:r>
            <a:r>
              <a:rPr lang="en-US" altLang="en-US" sz="2600" dirty="0">
                <a:solidFill>
                  <a:schemeClr val="tx1"/>
                </a:solidFill>
              </a:rPr>
              <a:t>so they can make sure it is safe for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delantehealthcare.com/wp-content/uploads/logo_you-are-the-center-of-your-care_web1-768x1024.jpg">
            <a:extLst>
              <a:ext uri="{FF2B5EF4-FFF2-40B4-BE49-F238E27FC236}">
                <a16:creationId xmlns:a16="http://schemas.microsoft.com/office/drawing/2014/main" id="{B95E52C4-87AC-4294-B2B8-7AC73239E59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2876" b="23489"/>
          <a:stretch>
            <a:fillRect/>
          </a:stretch>
        </p:blipFill>
        <p:spPr>
          <a:xfrm>
            <a:off x="1866900" y="233362"/>
            <a:ext cx="5410200" cy="4676775"/>
          </a:xfrm>
          <a:prstGeom prst="rect">
            <a:avLst/>
          </a:prstGeom>
        </p:spPr>
      </p:pic>
    </p:spTree>
    <p:extLst>
      <p:ext uri="{BB962C8B-B14F-4D97-AF65-F5344CB8AC3E}">
        <p14:creationId xmlns:p14="http://schemas.microsoft.com/office/powerpoint/2010/main" val="34811163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C6BC-734D-430D-8BFE-97DB09973E13}"/>
              </a:ext>
            </a:extLst>
          </p:cNvPr>
          <p:cNvSpPr>
            <a:spLocks noGrp="1"/>
          </p:cNvSpPr>
          <p:nvPr>
            <p:ph type="title"/>
          </p:nvPr>
        </p:nvSpPr>
        <p:spPr/>
        <p:txBody>
          <a:bodyPr>
            <a:normAutofit/>
          </a:bodyPr>
          <a:lstStyle/>
          <a:p>
            <a:r>
              <a:rPr lang="en-US" sz="3600" cap="none" dirty="0"/>
              <a:t>DIABETES RESOURCES</a:t>
            </a:r>
          </a:p>
        </p:txBody>
      </p:sp>
      <p:sp>
        <p:nvSpPr>
          <p:cNvPr id="3" name="Content Placeholder 2">
            <a:extLst>
              <a:ext uri="{FF2B5EF4-FFF2-40B4-BE49-F238E27FC236}">
                <a16:creationId xmlns:a16="http://schemas.microsoft.com/office/drawing/2014/main" id="{EB978E20-194F-4791-B87B-B0A9D7F2CE97}"/>
              </a:ext>
            </a:extLst>
          </p:cNvPr>
          <p:cNvSpPr>
            <a:spLocks noGrp="1"/>
          </p:cNvSpPr>
          <p:nvPr>
            <p:ph sz="half" idx="1"/>
          </p:nvPr>
        </p:nvSpPr>
        <p:spPr>
          <a:xfrm>
            <a:off x="229673" y="1671003"/>
            <a:ext cx="4066793" cy="2724785"/>
          </a:xfrm>
        </p:spPr>
        <p:txBody>
          <a:bodyPr>
            <a:normAutofit/>
          </a:bodyPr>
          <a:lstStyle/>
          <a:p>
            <a:pPr>
              <a:spcBef>
                <a:spcPts val="0"/>
              </a:spcBef>
              <a:spcAft>
                <a:spcPts val="0"/>
              </a:spcAft>
            </a:pPr>
            <a:r>
              <a:rPr lang="en-US" sz="2600" dirty="0">
                <a:solidFill>
                  <a:schemeClr val="tx1"/>
                </a:solidFill>
              </a:rPr>
              <a:t>Diabetes Canada</a:t>
            </a:r>
          </a:p>
          <a:p>
            <a:pPr marL="0" indent="0">
              <a:spcBef>
                <a:spcPts val="0"/>
              </a:spcBef>
              <a:spcAft>
                <a:spcPts val="0"/>
              </a:spcAft>
              <a:buNone/>
            </a:pPr>
            <a:r>
              <a:rPr lang="en-US" sz="2600" dirty="0">
                <a:solidFill>
                  <a:schemeClr val="tx1"/>
                </a:solidFill>
                <a:hlinkClick r:id="rId3"/>
              </a:rPr>
              <a:t>www.diabetes.ca</a:t>
            </a:r>
            <a:endParaRPr lang="en-US" sz="2600" dirty="0">
              <a:solidFill>
                <a:schemeClr val="tx1"/>
              </a:solidFill>
            </a:endParaRPr>
          </a:p>
          <a:p>
            <a:pPr lvl="1">
              <a:spcBef>
                <a:spcPts val="0"/>
              </a:spcBef>
              <a:spcAft>
                <a:spcPts val="0"/>
              </a:spcAft>
            </a:pPr>
            <a:endParaRPr lang="en-US" sz="2600" dirty="0">
              <a:solidFill>
                <a:schemeClr val="tx1"/>
              </a:solidFill>
            </a:endParaRPr>
          </a:p>
          <a:p>
            <a:pPr>
              <a:spcBef>
                <a:spcPts val="0"/>
              </a:spcBef>
              <a:spcAft>
                <a:spcPts val="0"/>
              </a:spcAft>
            </a:pPr>
            <a:r>
              <a:rPr lang="en-US" sz="2600" dirty="0">
                <a:solidFill>
                  <a:schemeClr val="tx1"/>
                </a:solidFill>
              </a:rPr>
              <a:t>Heart &amp; Stroke Foundation</a:t>
            </a:r>
          </a:p>
          <a:p>
            <a:pPr marL="0" indent="0">
              <a:spcBef>
                <a:spcPts val="0"/>
              </a:spcBef>
              <a:spcAft>
                <a:spcPts val="0"/>
              </a:spcAft>
              <a:buNone/>
            </a:pPr>
            <a:r>
              <a:rPr lang="en-US" sz="2600" dirty="0">
                <a:solidFill>
                  <a:schemeClr val="tx1"/>
                </a:solidFill>
                <a:hlinkClick r:id="rId4"/>
              </a:rPr>
              <a:t>www.heartandstroke.ca</a:t>
            </a:r>
            <a:endParaRPr lang="en-US" sz="2600" dirty="0">
              <a:solidFill>
                <a:schemeClr val="tx1"/>
              </a:solidFill>
            </a:endParaRPr>
          </a:p>
        </p:txBody>
      </p:sp>
      <p:sp>
        <p:nvSpPr>
          <p:cNvPr id="6" name="Content Placeholder 5">
            <a:extLst>
              <a:ext uri="{FF2B5EF4-FFF2-40B4-BE49-F238E27FC236}">
                <a16:creationId xmlns:a16="http://schemas.microsoft.com/office/drawing/2014/main" id="{28F29C10-AD2E-4E2F-ABE6-9059C30382ED}"/>
              </a:ext>
            </a:extLst>
          </p:cNvPr>
          <p:cNvSpPr>
            <a:spLocks noGrp="1"/>
          </p:cNvSpPr>
          <p:nvPr>
            <p:ph sz="half" idx="2"/>
          </p:nvPr>
        </p:nvSpPr>
        <p:spPr>
          <a:xfrm>
            <a:off x="4495800" y="1671004"/>
            <a:ext cx="4648200" cy="2724785"/>
          </a:xfrm>
        </p:spPr>
        <p:txBody>
          <a:bodyPr>
            <a:normAutofit/>
          </a:bodyPr>
          <a:lstStyle/>
          <a:p>
            <a:pPr>
              <a:spcBef>
                <a:spcPts val="0"/>
              </a:spcBef>
              <a:spcAft>
                <a:spcPts val="0"/>
              </a:spcAft>
            </a:pPr>
            <a:r>
              <a:rPr lang="en-US" sz="2600" dirty="0">
                <a:solidFill>
                  <a:schemeClr val="tx1"/>
                </a:solidFill>
              </a:rPr>
              <a:t>Other health education groups</a:t>
            </a:r>
          </a:p>
          <a:p>
            <a:pPr marL="0" indent="0">
              <a:spcBef>
                <a:spcPts val="0"/>
              </a:spcBef>
              <a:spcAft>
                <a:spcPts val="0"/>
              </a:spcAft>
              <a:buNone/>
            </a:pPr>
            <a:r>
              <a:rPr lang="en-US" sz="2600" dirty="0">
                <a:solidFill>
                  <a:schemeClr val="tx1"/>
                </a:solidFill>
                <a:hlinkClick r:id="rId5"/>
              </a:rPr>
              <a:t>www.wrha.mb.ca/groups</a:t>
            </a:r>
            <a:endParaRPr lang="en-US" sz="2600" dirty="0">
              <a:solidFill>
                <a:schemeClr val="tx1"/>
              </a:solidFill>
            </a:endParaRPr>
          </a:p>
          <a:p>
            <a:pPr>
              <a:spcBef>
                <a:spcPts val="0"/>
              </a:spcBef>
              <a:spcAft>
                <a:spcPts val="0"/>
              </a:spcAft>
            </a:pPr>
            <a:endParaRPr lang="en-US" sz="2600" dirty="0">
              <a:solidFill>
                <a:schemeClr val="tx1"/>
              </a:solidFill>
            </a:endParaRPr>
          </a:p>
          <a:p>
            <a:pPr>
              <a:spcBef>
                <a:spcPts val="0"/>
              </a:spcBef>
              <a:spcAft>
                <a:spcPts val="0"/>
              </a:spcAft>
            </a:pPr>
            <a:r>
              <a:rPr lang="en-US" sz="2600" dirty="0">
                <a:solidFill>
                  <a:schemeClr val="tx1"/>
                </a:solidFill>
              </a:rPr>
              <a:t>Health Links  (204) 788-8200</a:t>
            </a:r>
          </a:p>
        </p:txBody>
      </p:sp>
      <p:sp>
        <p:nvSpPr>
          <p:cNvPr id="7" name="Content Placeholder 2">
            <a:extLst>
              <a:ext uri="{FF2B5EF4-FFF2-40B4-BE49-F238E27FC236}">
                <a16:creationId xmlns:a16="http://schemas.microsoft.com/office/drawing/2014/main" id="{53B8014D-DF39-43B3-B513-13EEA539BDDC}"/>
              </a:ext>
            </a:extLst>
          </p:cNvPr>
          <p:cNvSpPr txBox="1">
            <a:spLocks/>
          </p:cNvSpPr>
          <p:nvPr/>
        </p:nvSpPr>
        <p:spPr>
          <a:xfrm>
            <a:off x="229673" y="3984614"/>
            <a:ext cx="8684654" cy="822350"/>
          </a:xfrm>
          <a:prstGeom prst="rect">
            <a:avLst/>
          </a:prstGeom>
        </p:spPr>
        <p:txBody>
          <a:bodyPr vert="horz" lIns="91440" tIns="45720" rIns="91440" bIns="45720" rtlCol="0" anchor="t" anchorCtr="0">
            <a:noAutofit/>
          </a:bodyPr>
          <a:lst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a:spcBef>
                <a:spcPts val="0"/>
              </a:spcBef>
              <a:spcAft>
                <a:spcPts val="0"/>
              </a:spcAft>
            </a:pPr>
            <a:r>
              <a:rPr lang="en-US" sz="2600" dirty="0">
                <a:solidFill>
                  <a:schemeClr val="tx1"/>
                </a:solidFill>
              </a:rPr>
              <a:t>Your diabetes care team:  Doctor/NP,  Nurse,  Dietitian,  Community Pharmacist,  Physiotherapist,  OT,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B4E9-237B-4D0B-91A4-BC84E419F4EC}"/>
              </a:ext>
            </a:extLst>
          </p:cNvPr>
          <p:cNvSpPr>
            <a:spLocks noGrp="1"/>
          </p:cNvSpPr>
          <p:nvPr>
            <p:ph type="title"/>
          </p:nvPr>
        </p:nvSpPr>
        <p:spPr/>
        <p:txBody>
          <a:bodyPr>
            <a:normAutofit/>
          </a:bodyPr>
          <a:lstStyle/>
          <a:p>
            <a:r>
              <a:rPr lang="en-US" sz="3600" cap="none" dirty="0"/>
              <a:t>SMOKING RESOURCES</a:t>
            </a:r>
          </a:p>
        </p:txBody>
      </p:sp>
      <p:sp>
        <p:nvSpPr>
          <p:cNvPr id="3" name="Content Placeholder 2">
            <a:extLst>
              <a:ext uri="{FF2B5EF4-FFF2-40B4-BE49-F238E27FC236}">
                <a16:creationId xmlns:a16="http://schemas.microsoft.com/office/drawing/2014/main" id="{5881C661-03EF-4D8F-B527-63BDC9B6B364}"/>
              </a:ext>
            </a:extLst>
          </p:cNvPr>
          <p:cNvSpPr>
            <a:spLocks noGrp="1"/>
          </p:cNvSpPr>
          <p:nvPr>
            <p:ph sz="half" idx="1"/>
          </p:nvPr>
        </p:nvSpPr>
        <p:spPr>
          <a:xfrm>
            <a:off x="272957" y="1555846"/>
            <a:ext cx="3725837" cy="3439236"/>
          </a:xfrm>
        </p:spPr>
        <p:txBody>
          <a:bodyPr>
            <a:noAutofit/>
          </a:bodyPr>
          <a:lstStyle/>
          <a:p>
            <a:pPr>
              <a:spcBef>
                <a:spcPts val="0"/>
              </a:spcBef>
              <a:spcAft>
                <a:spcPts val="0"/>
              </a:spcAft>
            </a:pPr>
            <a:r>
              <a:rPr lang="en-US" sz="2800" dirty="0">
                <a:solidFill>
                  <a:schemeClr val="tx1"/>
                </a:solidFill>
              </a:rPr>
              <a:t>Smoker’s Helpline</a:t>
            </a:r>
          </a:p>
          <a:p>
            <a:pPr marL="242994" lvl="1" indent="0">
              <a:spcBef>
                <a:spcPts val="0"/>
              </a:spcBef>
              <a:spcAft>
                <a:spcPts val="0"/>
              </a:spcAft>
              <a:buNone/>
            </a:pPr>
            <a:r>
              <a:rPr lang="en-US" sz="2800" dirty="0">
                <a:solidFill>
                  <a:schemeClr val="tx1"/>
                </a:solidFill>
              </a:rPr>
              <a:t>1-877-513-5333</a:t>
            </a:r>
          </a:p>
          <a:p>
            <a:pPr>
              <a:spcBef>
                <a:spcPts val="6000"/>
              </a:spcBef>
              <a:spcAft>
                <a:spcPts val="0"/>
              </a:spcAft>
            </a:pPr>
            <a:r>
              <a:rPr lang="en-US" sz="2800" dirty="0">
                <a:solidFill>
                  <a:schemeClr val="tx1"/>
                </a:solidFill>
              </a:rPr>
              <a:t>Manitoba Lung Association</a:t>
            </a:r>
            <a:br>
              <a:rPr lang="en-US" sz="2800" dirty="0">
                <a:solidFill>
                  <a:schemeClr val="tx1"/>
                </a:solidFill>
              </a:rPr>
            </a:br>
            <a:r>
              <a:rPr lang="en-US" sz="2800" dirty="0">
                <a:solidFill>
                  <a:schemeClr val="tx1"/>
                </a:solidFill>
                <a:hlinkClick r:id="rId3"/>
              </a:rPr>
              <a:t>www.mb.lung.ca</a:t>
            </a:r>
            <a:endParaRPr lang="en-US" sz="2800" dirty="0">
              <a:solidFill>
                <a:schemeClr val="tx1"/>
              </a:solidFill>
            </a:endParaRPr>
          </a:p>
        </p:txBody>
      </p:sp>
      <p:sp>
        <p:nvSpPr>
          <p:cNvPr id="6" name="Content Placeholder 5">
            <a:extLst>
              <a:ext uri="{FF2B5EF4-FFF2-40B4-BE49-F238E27FC236}">
                <a16:creationId xmlns:a16="http://schemas.microsoft.com/office/drawing/2014/main" id="{718B7A22-3D30-468A-846D-20BCD2430DB0}"/>
              </a:ext>
            </a:extLst>
          </p:cNvPr>
          <p:cNvSpPr>
            <a:spLocks noGrp="1"/>
          </p:cNvSpPr>
          <p:nvPr>
            <p:ph sz="half" idx="2"/>
          </p:nvPr>
        </p:nvSpPr>
        <p:spPr>
          <a:xfrm>
            <a:off x="3684896" y="1555846"/>
            <a:ext cx="5186148" cy="3439236"/>
          </a:xfrm>
        </p:spPr>
        <p:txBody>
          <a:bodyPr>
            <a:noAutofit/>
          </a:bodyPr>
          <a:lstStyle/>
          <a:p>
            <a:pPr>
              <a:spcBef>
                <a:spcPts val="900"/>
              </a:spcBef>
              <a:spcAft>
                <a:spcPts val="0"/>
              </a:spcAft>
            </a:pPr>
            <a:r>
              <a:rPr lang="en-US" sz="2800" dirty="0">
                <a:solidFill>
                  <a:schemeClr val="tx1"/>
                </a:solidFill>
              </a:rPr>
              <a:t>Peer support online</a:t>
            </a:r>
            <a:br>
              <a:rPr lang="en-US" sz="2800" dirty="0">
                <a:solidFill>
                  <a:schemeClr val="tx1"/>
                </a:solidFill>
              </a:rPr>
            </a:br>
            <a:r>
              <a:rPr lang="en-US" sz="2800" dirty="0">
                <a:solidFill>
                  <a:schemeClr val="tx1"/>
                </a:solidFill>
                <a:hlinkClick r:id="rId4"/>
              </a:rPr>
              <a:t>www.facebook.com/groups</a:t>
            </a:r>
            <a:br>
              <a:rPr lang="en-US" sz="2800" dirty="0">
                <a:solidFill>
                  <a:schemeClr val="tx1"/>
                </a:solidFill>
                <a:hlinkClick r:id="rId4"/>
              </a:rPr>
            </a:br>
            <a:r>
              <a:rPr lang="en-US" sz="2800" dirty="0">
                <a:solidFill>
                  <a:schemeClr val="tx1"/>
                </a:solidFill>
                <a:hlinkClick r:id="rId4"/>
              </a:rPr>
              <a:t>/</a:t>
            </a:r>
            <a:r>
              <a:rPr lang="en-US" sz="2800" dirty="0" err="1">
                <a:solidFill>
                  <a:schemeClr val="tx1"/>
                </a:solidFill>
                <a:hlinkClick r:id="rId4"/>
              </a:rPr>
              <a:t>ManitobaQuits</a:t>
            </a:r>
            <a:endParaRPr lang="en-US" sz="2800" dirty="0">
              <a:solidFill>
                <a:schemeClr val="tx1"/>
              </a:solidFill>
            </a:endParaRPr>
          </a:p>
          <a:p>
            <a:pPr>
              <a:spcBef>
                <a:spcPts val="2400"/>
              </a:spcBef>
              <a:spcAft>
                <a:spcPts val="0"/>
              </a:spcAft>
            </a:pPr>
            <a:r>
              <a:rPr lang="en-US" sz="2600" dirty="0">
                <a:solidFill>
                  <a:schemeClr val="tx1"/>
                </a:solidFill>
              </a:rPr>
              <a:t>Education / support groups, </a:t>
            </a:r>
            <a:r>
              <a:rPr lang="en-US" sz="2800" dirty="0">
                <a:solidFill>
                  <a:schemeClr val="tx1"/>
                </a:solidFill>
              </a:rPr>
              <a:t>including </a:t>
            </a:r>
            <a:r>
              <a:rPr lang="en-US" sz="2800" i="1" dirty="0">
                <a:solidFill>
                  <a:schemeClr val="tx1"/>
                </a:solidFill>
              </a:rPr>
              <a:t>Commit To Quit</a:t>
            </a:r>
            <a:br>
              <a:rPr lang="en-US" sz="2800" i="1" dirty="0">
                <a:solidFill>
                  <a:schemeClr val="tx1"/>
                </a:solidFill>
              </a:rPr>
            </a:br>
            <a:r>
              <a:rPr lang="en-US" sz="2800" dirty="0">
                <a:solidFill>
                  <a:schemeClr val="tx1"/>
                </a:solidFill>
              </a:rPr>
              <a:t>and </a:t>
            </a:r>
            <a:r>
              <a:rPr lang="en-US" sz="2800" i="1" dirty="0">
                <a:solidFill>
                  <a:schemeClr val="tx1"/>
                </a:solidFill>
              </a:rPr>
              <a:t>Packing It In</a:t>
            </a:r>
            <a:r>
              <a:rPr lang="en-US" sz="2800" dirty="0">
                <a:solidFill>
                  <a:schemeClr val="tx1"/>
                </a:solidFill>
              </a:rPr>
              <a:t> classes</a:t>
            </a:r>
            <a:br>
              <a:rPr lang="en-US" sz="2800" dirty="0">
                <a:solidFill>
                  <a:schemeClr val="tx1"/>
                </a:solidFill>
              </a:rPr>
            </a:br>
            <a:r>
              <a:rPr lang="en-US" sz="2800" dirty="0">
                <a:solidFill>
                  <a:schemeClr val="tx1"/>
                </a:solidFill>
                <a:hlinkClick r:id="rId5"/>
              </a:rPr>
              <a:t>www.wrha.mb.ca/groups</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364259"/>
            <a:ext cx="3131058" cy="4416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389" y="835324"/>
            <a:ext cx="2809702" cy="3468245"/>
          </a:xfrm>
        </p:spPr>
        <p:txBody>
          <a:bodyPr anchor="ctr">
            <a:normAutofit/>
          </a:bodyPr>
          <a:lstStyle/>
          <a:p>
            <a:pPr algn="ctr">
              <a:defRPr/>
            </a:pPr>
            <a:r>
              <a:rPr lang="en-US" sz="4400" b="1" dirty="0">
                <a:solidFill>
                  <a:srgbClr val="FFFFFF"/>
                </a:solidFill>
              </a:rPr>
              <a:t>Thank you!</a:t>
            </a:r>
          </a:p>
        </p:txBody>
      </p:sp>
      <p:sp>
        <p:nvSpPr>
          <p:cNvPr id="7171" name="Content Placeholder 2"/>
          <p:cNvSpPr>
            <a:spLocks noGrp="1"/>
          </p:cNvSpPr>
          <p:nvPr>
            <p:ph idx="1"/>
          </p:nvPr>
        </p:nvSpPr>
        <p:spPr>
          <a:xfrm>
            <a:off x="3740784" y="1533621"/>
            <a:ext cx="5161424" cy="2071649"/>
          </a:xfrm>
        </p:spPr>
        <p:txBody>
          <a:bodyPr anchor="ctr">
            <a:noAutofit/>
          </a:bodyPr>
          <a:lstStyle/>
          <a:p>
            <a:pPr marL="0" indent="0" eaLnBrk="1" hangingPunct="1">
              <a:spcBef>
                <a:spcPts val="0"/>
              </a:spcBef>
              <a:spcAft>
                <a:spcPts val="1800"/>
              </a:spcAft>
              <a:buNone/>
            </a:pPr>
            <a:r>
              <a:rPr lang="en-US" altLang="en-US" sz="3200" b="1" dirty="0">
                <a:solidFill>
                  <a:schemeClr val="tx1"/>
                </a:solidFill>
              </a:rPr>
              <a:t>Any questions?</a:t>
            </a:r>
          </a:p>
          <a:p>
            <a:pPr marL="0" indent="0" eaLnBrk="1" hangingPunct="1">
              <a:spcBef>
                <a:spcPts val="0"/>
              </a:spcBef>
              <a:spcAft>
                <a:spcPts val="0"/>
              </a:spcAft>
              <a:buNone/>
            </a:pPr>
            <a:r>
              <a:rPr lang="en-US" altLang="en-US" sz="3200" dirty="0">
                <a:solidFill>
                  <a:schemeClr val="tx1"/>
                </a:solidFill>
              </a:rPr>
              <a:t>Use the chat function</a:t>
            </a:r>
            <a:br>
              <a:rPr lang="en-US" altLang="en-US" sz="3200" dirty="0">
                <a:solidFill>
                  <a:schemeClr val="tx1"/>
                </a:solidFill>
              </a:rPr>
            </a:br>
            <a:r>
              <a:rPr lang="en-US" altLang="en-US" sz="3200" dirty="0">
                <a:solidFill>
                  <a:schemeClr val="tx1"/>
                </a:solidFill>
              </a:rPr>
              <a:t>or un-mute your microphone</a:t>
            </a:r>
          </a:p>
        </p:txBody>
      </p:sp>
    </p:spTree>
    <p:extLst>
      <p:ext uri="{BB962C8B-B14F-4D97-AF65-F5344CB8AC3E}">
        <p14:creationId xmlns:p14="http://schemas.microsoft.com/office/powerpoint/2010/main" val="25666433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3D104-4FEF-46F3-9ED9-501B784CA25E}"/>
              </a:ext>
            </a:extLst>
          </p:cNvPr>
          <p:cNvSpPr>
            <a:spLocks noGrp="1"/>
          </p:cNvSpPr>
          <p:nvPr>
            <p:ph type="title"/>
          </p:nvPr>
        </p:nvSpPr>
        <p:spPr/>
        <p:txBody>
          <a:bodyPr/>
          <a:lstStyle/>
          <a:p>
            <a:r>
              <a:rPr lang="en-US" dirty="0"/>
              <a:t>ACKNOWLEDGMENTS</a:t>
            </a:r>
            <a:endParaRPr lang="en-CA" dirty="0"/>
          </a:p>
        </p:txBody>
      </p:sp>
      <p:sp>
        <p:nvSpPr>
          <p:cNvPr id="2" name="Content Placeholder 1">
            <a:extLst>
              <a:ext uri="{FF2B5EF4-FFF2-40B4-BE49-F238E27FC236}">
                <a16:creationId xmlns:a16="http://schemas.microsoft.com/office/drawing/2014/main" id="{3D9E03BD-2742-4470-9012-AC7D5D52B818}"/>
              </a:ext>
            </a:extLst>
          </p:cNvPr>
          <p:cNvSpPr>
            <a:spLocks noGrp="1"/>
          </p:cNvSpPr>
          <p:nvPr>
            <p:ph idx="1"/>
          </p:nvPr>
        </p:nvSpPr>
        <p:spPr>
          <a:xfrm>
            <a:off x="144755" y="1569552"/>
            <a:ext cx="8854493" cy="3459291"/>
          </a:xfrm>
        </p:spPr>
        <p:txBody>
          <a:bodyPr vert="horz" lIns="68580" tIns="34290" rIns="68580" bIns="34290" rtlCol="0" anchor="t">
            <a:normAutofit fontScale="92500" lnSpcReduction="10000"/>
          </a:bodyPr>
          <a:lstStyle/>
          <a:p>
            <a:pPr marL="34290" indent="0">
              <a:buNone/>
            </a:pPr>
            <a:r>
              <a:rPr lang="en-US" sz="2100" b="1" dirty="0">
                <a:solidFill>
                  <a:schemeClr val="tx1"/>
                </a:solidFill>
              </a:rPr>
              <a:t>Development team:</a:t>
            </a:r>
          </a:p>
          <a:p>
            <a:pPr marL="34290" indent="0">
              <a:buNone/>
            </a:pPr>
            <a:r>
              <a:rPr lang="en-CA" dirty="0">
                <a:solidFill>
                  <a:schemeClr val="tx1"/>
                </a:solidFill>
                <a:ea typeface="+mn-lt"/>
                <a:cs typeface="+mn-lt"/>
              </a:rPr>
              <a:t>Karin Ens, </a:t>
            </a:r>
            <a:r>
              <a:rPr lang="en-CA" dirty="0" err="1">
                <a:solidFill>
                  <a:schemeClr val="tx1"/>
                </a:solidFill>
                <a:ea typeface="+mn-lt"/>
                <a:cs typeface="+mn-lt"/>
              </a:rPr>
              <a:t>BScPharm</a:t>
            </a:r>
            <a:r>
              <a:rPr lang="en-CA" dirty="0">
                <a:solidFill>
                  <a:schemeClr val="tx1"/>
                </a:solidFill>
                <a:ea typeface="+mn-lt"/>
                <a:cs typeface="+mn-lt"/>
              </a:rPr>
              <a:t> EPPh</a:t>
            </a:r>
            <a:r>
              <a:rPr lang="en-CA" dirty="0">
                <a:solidFill>
                  <a:schemeClr val="tx1"/>
                </a:solidFill>
              </a:rPr>
              <a:t> </a:t>
            </a:r>
            <a:r>
              <a:rPr lang="en-CA" dirty="0">
                <a:solidFill>
                  <a:schemeClr val="tx1"/>
                </a:solidFill>
                <a:ea typeface="+mn-lt"/>
                <a:cs typeface="+mn-lt"/>
              </a:rPr>
              <a:t>CDE</a:t>
            </a:r>
            <a:r>
              <a:rPr lang="en-CA" dirty="0">
                <a:solidFill>
                  <a:schemeClr val="tx1"/>
                </a:solidFill>
              </a:rPr>
              <a:t> &amp; Jennifer Gibson, </a:t>
            </a:r>
            <a:r>
              <a:rPr lang="en-CA" dirty="0">
                <a:solidFill>
                  <a:schemeClr val="tx1"/>
                </a:solidFill>
                <a:ea typeface="+mn-lt"/>
                <a:cs typeface="+mn-lt"/>
              </a:rPr>
              <a:t>BSP ACPR EPPh</a:t>
            </a:r>
          </a:p>
          <a:p>
            <a:pPr marL="34290" indent="0">
              <a:buNone/>
            </a:pPr>
            <a:endParaRPr lang="en-US" dirty="0">
              <a:solidFill>
                <a:schemeClr val="tx1"/>
              </a:solidFill>
            </a:endParaRPr>
          </a:p>
          <a:p>
            <a:pPr marL="34290" indent="0">
              <a:buNone/>
            </a:pPr>
            <a:r>
              <a:rPr lang="en-US" sz="2100" b="1" dirty="0">
                <a:solidFill>
                  <a:schemeClr val="tx1"/>
                </a:solidFill>
              </a:rPr>
              <a:t>Reviewer team:</a:t>
            </a:r>
          </a:p>
          <a:p>
            <a:pPr marL="34290" indent="0">
              <a:buNone/>
            </a:pPr>
            <a:r>
              <a:rPr lang="en-US" dirty="0">
                <a:solidFill>
                  <a:schemeClr val="tx1"/>
                </a:solidFill>
              </a:rPr>
              <a:t>Aimee Bowcott, MPH RD CDE CRE;  </a:t>
            </a:r>
            <a:r>
              <a:rPr lang="en-US" dirty="0">
                <a:solidFill>
                  <a:schemeClr val="tx1"/>
                </a:solidFill>
                <a:ea typeface="+mn-lt"/>
                <a:cs typeface="+mn-lt"/>
              </a:rPr>
              <a:t>Cindy Campbell, OT Reg (MB) CRE;</a:t>
            </a:r>
            <a:br>
              <a:rPr lang="en-US" dirty="0"/>
            </a:br>
            <a:r>
              <a:rPr lang="en-US" dirty="0">
                <a:solidFill>
                  <a:schemeClr val="tx1"/>
                </a:solidFill>
              </a:rPr>
              <a:t>Shauna Doerksen, RD CDE;  Jenna Hart, RD CDE;  </a:t>
            </a:r>
            <a:r>
              <a:rPr lang="en-US" dirty="0" err="1">
                <a:solidFill>
                  <a:schemeClr val="tx1"/>
                </a:solidFill>
                <a:ea typeface="+mn-lt"/>
                <a:cs typeface="+mn-lt"/>
              </a:rPr>
              <a:t>Jodis</a:t>
            </a:r>
            <a:r>
              <a:rPr lang="en-US" dirty="0">
                <a:solidFill>
                  <a:schemeClr val="tx1"/>
                </a:solidFill>
                <a:ea typeface="+mn-lt"/>
                <a:cs typeface="+mn-lt"/>
              </a:rPr>
              <a:t> </a:t>
            </a:r>
            <a:r>
              <a:rPr lang="en-US" dirty="0" err="1">
                <a:solidFill>
                  <a:schemeClr val="tx1"/>
                </a:solidFill>
                <a:ea typeface="+mn-lt"/>
                <a:cs typeface="+mn-lt"/>
              </a:rPr>
              <a:t>McCaine</a:t>
            </a:r>
            <a:r>
              <a:rPr lang="en-US" dirty="0">
                <a:solidFill>
                  <a:schemeClr val="tx1"/>
                </a:solidFill>
                <a:ea typeface="+mn-lt"/>
                <a:cs typeface="+mn-lt"/>
              </a:rPr>
              <a:t>, RD;</a:t>
            </a:r>
            <a:br>
              <a:rPr lang="en-US" dirty="0">
                <a:solidFill>
                  <a:schemeClr val="tx1"/>
                </a:solidFill>
                <a:ea typeface="+mn-lt"/>
                <a:cs typeface="+mn-lt"/>
              </a:rPr>
            </a:br>
            <a:r>
              <a:rPr lang="en-US" dirty="0">
                <a:solidFill>
                  <a:schemeClr val="tx1"/>
                </a:solidFill>
              </a:rPr>
              <a:t>Sheila Pelagio, </a:t>
            </a:r>
            <a:r>
              <a:rPr lang="en-US" dirty="0" err="1">
                <a:solidFill>
                  <a:schemeClr val="tx1"/>
                </a:solidFill>
                <a:ea typeface="+mn-lt"/>
                <a:cs typeface="+mn-lt"/>
              </a:rPr>
              <a:t>BHEcol</a:t>
            </a:r>
            <a:r>
              <a:rPr lang="en-US" dirty="0">
                <a:solidFill>
                  <a:schemeClr val="tx1"/>
                </a:solidFill>
                <a:ea typeface="+mn-lt"/>
                <a:cs typeface="+mn-lt"/>
              </a:rPr>
              <a:t> BN RN CTE</a:t>
            </a:r>
            <a:r>
              <a:rPr lang="en-CA" dirty="0">
                <a:solidFill>
                  <a:schemeClr val="tx1"/>
                </a:solidFill>
              </a:rPr>
              <a:t>;  </a:t>
            </a:r>
            <a:r>
              <a:rPr lang="en-US" dirty="0">
                <a:solidFill>
                  <a:schemeClr val="tx1"/>
                </a:solidFill>
              </a:rPr>
              <a:t>Colin</a:t>
            </a:r>
            <a:r>
              <a:rPr lang="en-US" dirty="0">
                <a:solidFill>
                  <a:schemeClr val="tx1"/>
                </a:solidFill>
                <a:ea typeface="+mn-lt"/>
                <a:cs typeface="+mn-lt"/>
              </a:rPr>
              <a:t> Reeve, BSP CDE CRE CTE</a:t>
            </a:r>
            <a:r>
              <a:rPr lang="en-US" dirty="0">
                <a:solidFill>
                  <a:schemeClr val="tx1"/>
                </a:solidFill>
              </a:rPr>
              <a:t>;</a:t>
            </a:r>
            <a:br>
              <a:rPr lang="en-US" dirty="0">
                <a:solidFill>
                  <a:schemeClr val="tx1"/>
                </a:solidFill>
              </a:rPr>
            </a:br>
            <a:r>
              <a:rPr lang="en-US" dirty="0">
                <a:solidFill>
                  <a:schemeClr val="tx1"/>
                </a:solidFill>
              </a:rPr>
              <a:t>Cindy Sanchez, </a:t>
            </a:r>
            <a:r>
              <a:rPr lang="en-US" dirty="0">
                <a:solidFill>
                  <a:schemeClr val="tx1"/>
                </a:solidFill>
                <a:ea typeface="+mn-lt"/>
                <a:cs typeface="+mn-lt"/>
              </a:rPr>
              <a:t>RN BN CDE</a:t>
            </a:r>
            <a:r>
              <a:rPr lang="en-US" dirty="0">
                <a:solidFill>
                  <a:schemeClr val="tx1"/>
                </a:solidFill>
              </a:rPr>
              <a:t>;  Cheryl Shaver, </a:t>
            </a:r>
            <a:r>
              <a:rPr lang="en-US" dirty="0" err="1">
                <a:solidFill>
                  <a:schemeClr val="tx1"/>
                </a:solidFill>
                <a:ea typeface="+mn-lt"/>
                <a:cs typeface="+mn-lt"/>
              </a:rPr>
              <a:t>BScPharm</a:t>
            </a:r>
            <a:r>
              <a:rPr lang="en-US" dirty="0">
                <a:solidFill>
                  <a:schemeClr val="tx1"/>
                </a:solidFill>
                <a:ea typeface="+mn-lt"/>
                <a:cs typeface="+mn-lt"/>
              </a:rPr>
              <a:t> </a:t>
            </a:r>
            <a:r>
              <a:rPr lang="en-US" dirty="0" err="1">
                <a:solidFill>
                  <a:schemeClr val="tx1"/>
                </a:solidFill>
                <a:ea typeface="+mn-lt"/>
                <a:cs typeface="+mn-lt"/>
              </a:rPr>
              <a:t>CTE</a:t>
            </a:r>
            <a:r>
              <a:rPr lang="en-US" dirty="0">
                <a:solidFill>
                  <a:schemeClr val="tx1"/>
                </a:solidFill>
              </a:rPr>
              <a:t>;</a:t>
            </a:r>
            <a:br>
              <a:rPr lang="en-US" dirty="0">
                <a:solidFill>
                  <a:schemeClr val="tx1"/>
                </a:solidFill>
              </a:rPr>
            </a:br>
            <a:r>
              <a:rPr lang="en-US" dirty="0">
                <a:solidFill>
                  <a:schemeClr val="tx1"/>
                </a:solidFill>
              </a:rPr>
              <a:t>Maggie Wallin, </a:t>
            </a:r>
            <a:r>
              <a:rPr lang="en-US" dirty="0" err="1">
                <a:solidFill>
                  <a:schemeClr val="tx1"/>
                </a:solidFill>
                <a:ea typeface="+mn-lt"/>
                <a:cs typeface="+mn-lt"/>
              </a:rPr>
              <a:t>BMR</a:t>
            </a:r>
            <a:r>
              <a:rPr lang="en-US" dirty="0">
                <a:solidFill>
                  <a:schemeClr val="tx1"/>
                </a:solidFill>
                <a:ea typeface="+mn-lt"/>
                <a:cs typeface="+mn-lt"/>
              </a:rPr>
              <a:t>-PT </a:t>
            </a:r>
            <a:r>
              <a:rPr lang="en-US" dirty="0" err="1">
                <a:solidFill>
                  <a:schemeClr val="tx1"/>
                </a:solidFill>
                <a:ea typeface="+mn-lt"/>
                <a:cs typeface="+mn-lt"/>
              </a:rPr>
              <a:t>CRE</a:t>
            </a:r>
            <a:endParaRPr lang="en-US" dirty="0">
              <a:solidFill>
                <a:srgbClr val="FF0000"/>
              </a:solidFill>
            </a:endParaRPr>
          </a:p>
        </p:txBody>
      </p:sp>
    </p:spTree>
    <p:extLst>
      <p:ext uri="{BB962C8B-B14F-4D97-AF65-F5344CB8AC3E}">
        <p14:creationId xmlns:p14="http://schemas.microsoft.com/office/powerpoint/2010/main" val="294526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FA82-931B-454E-A521-179204F8891E}"/>
              </a:ext>
            </a:extLst>
          </p:cNvPr>
          <p:cNvSpPr>
            <a:spLocks noGrp="1"/>
          </p:cNvSpPr>
          <p:nvPr>
            <p:ph type="title"/>
          </p:nvPr>
        </p:nvSpPr>
        <p:spPr>
          <a:xfrm>
            <a:off x="435894" y="526617"/>
            <a:ext cx="8272212" cy="760350"/>
          </a:xfrm>
        </p:spPr>
        <p:txBody>
          <a:bodyPr>
            <a:normAutofit/>
          </a:bodyPr>
          <a:lstStyle/>
          <a:p>
            <a:pPr>
              <a:defRPr/>
            </a:pPr>
            <a:r>
              <a:rPr lang="en-US" sz="3600" cap="none" dirty="0">
                <a:solidFill>
                  <a:srgbClr val="FFFEFF"/>
                </a:solidFill>
              </a:rPr>
              <a:t>GLUCOSE = SUGAR</a:t>
            </a:r>
          </a:p>
        </p:txBody>
      </p:sp>
      <p:sp>
        <p:nvSpPr>
          <p:cNvPr id="9" name="Oval 8">
            <a:extLst>
              <a:ext uri="{FF2B5EF4-FFF2-40B4-BE49-F238E27FC236}">
                <a16:creationId xmlns:a16="http://schemas.microsoft.com/office/drawing/2014/main" id="{22FD2483-689A-41A6-874F-85A5286917F3}"/>
              </a:ext>
            </a:extLst>
          </p:cNvPr>
          <p:cNvSpPr/>
          <p:nvPr/>
        </p:nvSpPr>
        <p:spPr>
          <a:xfrm>
            <a:off x="1487874" y="1740225"/>
            <a:ext cx="1441125" cy="144112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0" name="Rectangle 9" descr="Apple">
            <a:extLst>
              <a:ext uri="{FF2B5EF4-FFF2-40B4-BE49-F238E27FC236}">
                <a16:creationId xmlns:a16="http://schemas.microsoft.com/office/drawing/2014/main" id="{474A0211-3BE2-4B9A-9D35-DE9DAEE74C27}"/>
              </a:ext>
            </a:extLst>
          </p:cNvPr>
          <p:cNvSpPr/>
          <p:nvPr/>
        </p:nvSpPr>
        <p:spPr>
          <a:xfrm>
            <a:off x="1794998" y="2041685"/>
            <a:ext cx="826875" cy="82687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a:extLst>
              <a:ext uri="{FF2B5EF4-FFF2-40B4-BE49-F238E27FC236}">
                <a16:creationId xmlns:a16="http://schemas.microsoft.com/office/drawing/2014/main" id="{86C7FFB7-A702-48AB-9064-BAEC4FA3A19E}"/>
              </a:ext>
            </a:extLst>
          </p:cNvPr>
          <p:cNvGrpSpPr/>
          <p:nvPr/>
        </p:nvGrpSpPr>
        <p:grpSpPr>
          <a:xfrm>
            <a:off x="268554" y="3484470"/>
            <a:ext cx="3879766" cy="829230"/>
            <a:chOff x="4298653" y="1707224"/>
            <a:chExt cx="3879766" cy="829230"/>
          </a:xfrm>
        </p:grpSpPr>
        <p:sp>
          <p:nvSpPr>
            <p:cNvPr id="12" name="Rectangle 11">
              <a:extLst>
                <a:ext uri="{FF2B5EF4-FFF2-40B4-BE49-F238E27FC236}">
                  <a16:creationId xmlns:a16="http://schemas.microsoft.com/office/drawing/2014/main" id="{893C4D9D-B70D-48EC-9884-EB57A1895BFD}"/>
                </a:ext>
              </a:extLst>
            </p:cNvPr>
            <p:cNvSpPr/>
            <p:nvPr/>
          </p:nvSpPr>
          <p:spPr>
            <a:xfrm>
              <a:off x="4298653" y="1707224"/>
              <a:ext cx="3879766" cy="8292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487D486E-1C55-4E08-9758-62972263CB20}"/>
                </a:ext>
              </a:extLst>
            </p:cNvPr>
            <p:cNvSpPr txBox="1"/>
            <p:nvPr/>
          </p:nvSpPr>
          <p:spPr>
            <a:xfrm>
              <a:off x="4298653" y="1707224"/>
              <a:ext cx="3879766" cy="8292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spcBef>
                  <a:spcPct val="0"/>
                </a:spcBef>
                <a:spcAft>
                  <a:spcPct val="35000"/>
                </a:spcAft>
                <a:buNone/>
                <a:defRPr cap="all"/>
              </a:pPr>
              <a:r>
                <a:rPr lang="en-US" sz="2400" kern="1200" dirty="0">
                  <a:solidFill>
                    <a:schemeClr val="tx1"/>
                  </a:solidFill>
                </a:rPr>
                <a:t>CARBOHYDRATES AND SUGARS GET CONVERTED TO GLUCOSE BY THE BODY</a:t>
              </a:r>
            </a:p>
          </p:txBody>
        </p:sp>
      </p:grpSp>
      <p:sp>
        <p:nvSpPr>
          <p:cNvPr id="16" name="Oval 15">
            <a:extLst>
              <a:ext uri="{FF2B5EF4-FFF2-40B4-BE49-F238E27FC236}">
                <a16:creationId xmlns:a16="http://schemas.microsoft.com/office/drawing/2014/main" id="{A4126575-E6CD-41FB-A2A8-B26114AD08C5}"/>
              </a:ext>
            </a:extLst>
          </p:cNvPr>
          <p:cNvSpPr/>
          <p:nvPr/>
        </p:nvSpPr>
        <p:spPr>
          <a:xfrm>
            <a:off x="5935961" y="1734561"/>
            <a:ext cx="1441125" cy="144112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7" name="Rectangle 16" descr="Battery charging">
            <a:extLst>
              <a:ext uri="{FF2B5EF4-FFF2-40B4-BE49-F238E27FC236}">
                <a16:creationId xmlns:a16="http://schemas.microsoft.com/office/drawing/2014/main" id="{9750C848-3963-4BF5-BE37-9A1B2B62F48A}"/>
              </a:ext>
            </a:extLst>
          </p:cNvPr>
          <p:cNvSpPr/>
          <p:nvPr/>
        </p:nvSpPr>
        <p:spPr>
          <a:xfrm>
            <a:off x="6253040" y="2041684"/>
            <a:ext cx="826875" cy="826875"/>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8" name="Group 17">
            <a:extLst>
              <a:ext uri="{FF2B5EF4-FFF2-40B4-BE49-F238E27FC236}">
                <a16:creationId xmlns:a16="http://schemas.microsoft.com/office/drawing/2014/main" id="{A15493EA-342B-43B2-A4E7-CC5D8730A095}"/>
              </a:ext>
            </a:extLst>
          </p:cNvPr>
          <p:cNvGrpSpPr/>
          <p:nvPr/>
        </p:nvGrpSpPr>
        <p:grpSpPr>
          <a:xfrm>
            <a:off x="4447555" y="3484470"/>
            <a:ext cx="4417936" cy="839880"/>
            <a:chOff x="1644934" y="1858376"/>
            <a:chExt cx="4960239" cy="839880"/>
          </a:xfrm>
        </p:grpSpPr>
        <p:sp>
          <p:nvSpPr>
            <p:cNvPr id="19" name="Rectangle 18">
              <a:extLst>
                <a:ext uri="{FF2B5EF4-FFF2-40B4-BE49-F238E27FC236}">
                  <a16:creationId xmlns:a16="http://schemas.microsoft.com/office/drawing/2014/main" id="{B06A62C1-FAF1-4880-90E2-A76A36F817C2}"/>
                </a:ext>
              </a:extLst>
            </p:cNvPr>
            <p:cNvSpPr/>
            <p:nvPr/>
          </p:nvSpPr>
          <p:spPr>
            <a:xfrm>
              <a:off x="1667289" y="1950421"/>
              <a:ext cx="4937884" cy="7478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9EF31DC8-21B3-4363-B4B1-24EB509F0EAC}"/>
                </a:ext>
              </a:extLst>
            </p:cNvPr>
            <p:cNvSpPr txBox="1"/>
            <p:nvPr/>
          </p:nvSpPr>
          <p:spPr>
            <a:xfrm>
              <a:off x="1644934" y="1858376"/>
              <a:ext cx="4937884" cy="7478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solidFill>
                    <a:schemeClr val="tx1"/>
                  </a:solidFill>
                </a:rPr>
                <a:t>GLUCOSE IS THE </a:t>
              </a:r>
              <a:br>
                <a:rPr lang="en-US" sz="2400" kern="1200" dirty="0">
                  <a:solidFill>
                    <a:schemeClr val="tx1"/>
                  </a:solidFill>
                </a:rPr>
              </a:br>
              <a:r>
                <a:rPr lang="en-US" sz="2400" kern="1200" dirty="0">
                  <a:solidFill>
                    <a:schemeClr val="tx1"/>
                  </a:solidFill>
                </a:rPr>
                <a:t>TYPE OF SUGAR THAT THE</a:t>
              </a:r>
              <a:br>
                <a:rPr lang="en-US" sz="2400" kern="1200" dirty="0">
                  <a:solidFill>
                    <a:schemeClr val="tx1"/>
                  </a:solidFill>
                </a:rPr>
              </a:br>
              <a:r>
                <a:rPr lang="en-US" sz="2400" kern="1200" dirty="0">
                  <a:solidFill>
                    <a:schemeClr val="tx1"/>
                  </a:solidFill>
                </a:rPr>
                <a:t>BODY USES FOR </a:t>
              </a:r>
              <a:r>
                <a:rPr lang="en-US" sz="2400" u="sng" kern="1200" dirty="0">
                  <a:solidFill>
                    <a:schemeClr val="tx1"/>
                  </a:solidFill>
                </a:rPr>
                <a:t>ENERGY</a:t>
              </a:r>
              <a:endParaRPr lang="en-US" sz="2400" kern="120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E469-2388-4BC8-B90E-55163ECAD9CA}"/>
              </a:ext>
            </a:extLst>
          </p:cNvPr>
          <p:cNvSpPr>
            <a:spLocks noGrp="1"/>
          </p:cNvSpPr>
          <p:nvPr>
            <p:ph type="title"/>
          </p:nvPr>
        </p:nvSpPr>
        <p:spPr/>
        <p:txBody>
          <a:bodyPr vert="horz" lIns="91440" tIns="45720" rIns="91440" bIns="45720" rtlCol="0" anchor="ctr">
            <a:normAutofit/>
          </a:bodyPr>
          <a:lstStyle/>
          <a:p>
            <a:pPr defTabSz="457200">
              <a:defRPr/>
            </a:pPr>
            <a:r>
              <a:rPr lang="en-US" sz="3600" cap="none" dirty="0">
                <a:solidFill>
                  <a:srgbClr val="FFFFFF"/>
                </a:solidFill>
              </a:rPr>
              <a:t>INSULIN</a:t>
            </a:r>
          </a:p>
        </p:txBody>
      </p:sp>
      <p:sp>
        <p:nvSpPr>
          <p:cNvPr id="16387" name="Text Placeholder 2">
            <a:extLst>
              <a:ext uri="{FF2B5EF4-FFF2-40B4-BE49-F238E27FC236}">
                <a16:creationId xmlns:a16="http://schemas.microsoft.com/office/drawing/2014/main" id="{0BA30FF6-4B97-4C6B-B4BC-5D3E04794FD0}"/>
              </a:ext>
            </a:extLst>
          </p:cNvPr>
          <p:cNvSpPr>
            <a:spLocks noGrp="1"/>
          </p:cNvSpPr>
          <p:nvPr>
            <p:ph idx="1"/>
          </p:nvPr>
        </p:nvSpPr>
        <p:spPr>
          <a:xfrm>
            <a:off x="435896" y="1885950"/>
            <a:ext cx="8537983" cy="2851752"/>
          </a:xfrm>
          <a:ln w="57150">
            <a:noFill/>
          </a:ln>
        </p:spPr>
        <p:txBody>
          <a:bodyPr vert="horz" lIns="91440" tIns="45720" rIns="91440" bIns="45720" rtlCol="0" anchor="t">
            <a:normAutofit/>
          </a:bodyPr>
          <a:lstStyle/>
          <a:p>
            <a:pPr defTabSz="457200">
              <a:spcAft>
                <a:spcPts val="600"/>
              </a:spcAft>
            </a:pPr>
            <a:r>
              <a:rPr lang="en-US" altLang="en-US" sz="3200" dirty="0">
                <a:solidFill>
                  <a:schemeClr val="tx1"/>
                </a:solidFill>
              </a:rPr>
              <a:t>A hormone produced by the pancreas</a:t>
            </a:r>
            <a:endParaRPr lang="en-US" altLang="en-US" sz="1800" dirty="0">
              <a:solidFill>
                <a:schemeClr val="tx1"/>
              </a:solidFill>
            </a:endParaRPr>
          </a:p>
          <a:p>
            <a:pPr marL="0" indent="0" defTabSz="457200">
              <a:spcAft>
                <a:spcPts val="600"/>
              </a:spcAft>
              <a:buNone/>
            </a:pPr>
            <a:endParaRPr lang="en-US" altLang="en-US" sz="1800" dirty="0">
              <a:solidFill>
                <a:schemeClr val="tx1"/>
              </a:solidFill>
            </a:endParaRPr>
          </a:p>
          <a:p>
            <a:pPr defTabSz="457200">
              <a:spcBef>
                <a:spcPts val="0"/>
              </a:spcBef>
              <a:spcAft>
                <a:spcPts val="600"/>
              </a:spcAft>
            </a:pPr>
            <a:r>
              <a:rPr lang="en-US" altLang="en-US" sz="3200" dirty="0">
                <a:solidFill>
                  <a:schemeClr val="tx1"/>
                </a:solidFill>
              </a:rPr>
              <a:t>Insulin moves glucose from the blood into</a:t>
            </a:r>
            <a:br>
              <a:rPr lang="en-US" altLang="en-US" sz="3200" dirty="0">
                <a:solidFill>
                  <a:schemeClr val="tx1"/>
                </a:solidFill>
              </a:rPr>
            </a:br>
            <a:r>
              <a:rPr lang="en-US" altLang="en-US" sz="3200" dirty="0">
                <a:solidFill>
                  <a:schemeClr val="tx1"/>
                </a:solidFill>
              </a:rPr>
              <a:t>the body’s cells </a:t>
            </a:r>
            <a:r>
              <a:rPr lang="en-US" altLang="en-US" sz="3000" dirty="0">
                <a:solidFill>
                  <a:schemeClr val="tx1"/>
                </a:solidFill>
              </a:rPr>
              <a:t>(where glucose is used as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DAF85FFDD9148BF0BE77130E3FC50" ma:contentTypeVersion="4" ma:contentTypeDescription="Create a new document." ma:contentTypeScope="" ma:versionID="4d759cebde28911b473c5a083ca23db2">
  <xsd:schema xmlns:xsd="http://www.w3.org/2001/XMLSchema" xmlns:xs="http://www.w3.org/2001/XMLSchema" xmlns:p="http://schemas.microsoft.com/office/2006/metadata/properties" xmlns:ns2="708ba1c0-d857-4dc6-88ea-ef371b0c3194" targetNamespace="http://schemas.microsoft.com/office/2006/metadata/properties" ma:root="true" ma:fieldsID="1ac18a596cfb9a4d28b134065c9e4aa8" ns2:_="">
    <xsd:import namespace="708ba1c0-d857-4dc6-88ea-ef371b0c31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ba1c0-d857-4dc6-88ea-ef371b0c3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878634-4B7F-4F04-BBA5-87D0EE5BBE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8ba1c0-d857-4dc6-88ea-ef371b0c3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38341C-E71D-4EF6-A384-FB9E04EEB623}">
  <ds:schemaRefs>
    <ds:schemaRef ds:uri="http://schemas.microsoft.com/sharepoint/v3/contenttype/forms"/>
  </ds:schemaRefs>
</ds:datastoreItem>
</file>

<file path=customXml/itemProps3.xml><?xml version="1.0" encoding="utf-8"?>
<ds:datastoreItem xmlns:ds="http://schemas.openxmlformats.org/officeDocument/2006/customXml" ds:itemID="{7468DA12-0225-4D7B-8E8B-C9C6A2C8C9F0}">
  <ds:schemaRefs>
    <ds:schemaRef ds:uri="708ba1c0-d857-4dc6-88ea-ef371b0c3194"/>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1314</TotalTime>
  <Words>5465</Words>
  <Application>Microsoft Office PowerPoint</Application>
  <PresentationFormat>On-screen Show (16:9)</PresentationFormat>
  <Paragraphs>612</Paragraphs>
  <Slides>77</Slides>
  <Notes>54</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77</vt:i4>
      </vt:variant>
    </vt:vector>
  </HeadingPairs>
  <TitlesOfParts>
    <vt:vector size="86" baseType="lpstr">
      <vt:lpstr>Arial</vt:lpstr>
      <vt:lpstr>Calibri</vt:lpstr>
      <vt:lpstr>Gill Sans MT</vt:lpstr>
      <vt:lpstr>Times New Roman</vt:lpstr>
      <vt:lpstr>Trebuchet MS</vt:lpstr>
      <vt:lpstr>Wingdings</vt:lpstr>
      <vt:lpstr>Wingdings 2</vt:lpstr>
      <vt:lpstr>Dividend</vt:lpstr>
      <vt:lpstr>1_Dividend</vt:lpstr>
      <vt:lpstr>Diabetes essentials</vt:lpstr>
      <vt:lpstr>ONLINE CLASS ETIQUETTE</vt:lpstr>
      <vt:lpstr>PowerPoint Presentation</vt:lpstr>
      <vt:lpstr>ICEBREAKER</vt:lpstr>
      <vt:lpstr>OUTLINE</vt:lpstr>
      <vt:lpstr>DID YOU KNOW?</vt:lpstr>
      <vt:lpstr>WHAT IS DIABETES?</vt:lpstr>
      <vt:lpstr>GLUCOSE = SUGAR</vt:lpstr>
      <vt:lpstr>INSULIN</vt:lpstr>
      <vt:lpstr>INSULIN</vt:lpstr>
      <vt:lpstr>UNDERSTANDING BLOOD GLUCOSE</vt:lpstr>
      <vt:lpstr>UNDERSTANDING BLOOD GLUCOSE</vt:lpstr>
      <vt:lpstr>UNDERSTANDING BLOOD GLUCOSE</vt:lpstr>
      <vt:lpstr>DEFINITION OF DIABETES</vt:lpstr>
      <vt:lpstr>UNDERSTANDING BLOOD GLUCOSE</vt:lpstr>
      <vt:lpstr>WHAT ELSE RAISES BLOOD GLUCOSE?</vt:lpstr>
      <vt:lpstr>WHAT ELSE AFFECTS BLOOD GLUCOSE?</vt:lpstr>
      <vt:lpstr>PowerPoint Presentation</vt:lpstr>
      <vt:lpstr>TRUE OR FALSE?  Diabetes is caused by eating too much sugar</vt:lpstr>
      <vt:lpstr>THE FACTS</vt:lpstr>
      <vt:lpstr>RISK FACTORS </vt:lpstr>
      <vt:lpstr>SYMPTOMS</vt:lpstr>
      <vt:lpstr>TRUE OR FALSE?  I would know if I had diabetes because I would feel it</vt:lpstr>
      <vt:lpstr>THE FACTS</vt:lpstr>
      <vt:lpstr>TRUE OR FALSE?  I’m only slightly diabetic</vt:lpstr>
      <vt:lpstr>THE FACTS</vt:lpstr>
      <vt:lpstr>HOW DO WE DIAGNOSE DIABETES?</vt:lpstr>
      <vt:lpstr>THE NUMBERS</vt:lpstr>
      <vt:lpstr>PowerPoint Presentation</vt:lpstr>
      <vt:lpstr>DIAGNOSING DIABETES</vt:lpstr>
      <vt:lpstr>PowerPoint Presentation</vt:lpstr>
      <vt:lpstr>WHAT ELSE SHOULD WE CHECK?</vt:lpstr>
      <vt:lpstr>SELF MONITORING BLOOD GLUCOSE</vt:lpstr>
      <vt:lpstr>SELF MONITORING BLOOD GLUCOSE</vt:lpstr>
      <vt:lpstr>BLOOD SUGAR TARGETS FOR DIABETES</vt:lpstr>
      <vt:lpstr>TRUE OR FALSE?  If my blood sugars go back into the normal range , then I no longer have diabetes</vt:lpstr>
      <vt:lpstr>THE FACTS</vt:lpstr>
      <vt:lpstr>  DIABETES COMPLICATIONS </vt:lpstr>
      <vt:lpstr>COMPLICATIONS:  WHAT CAN I DO?</vt:lpstr>
      <vt:lpstr>COMPLICATIONS</vt:lpstr>
      <vt:lpstr>HEART DISEASE</vt:lpstr>
      <vt:lpstr>HEART DISEASE</vt:lpstr>
      <vt:lpstr>BLOOD PRESSURE</vt:lpstr>
      <vt:lpstr>CHOLESTEROL</vt:lpstr>
      <vt:lpstr>KIDNEYS</vt:lpstr>
      <vt:lpstr>NERVES</vt:lpstr>
      <vt:lpstr>FEET</vt:lpstr>
      <vt:lpstr>EYES</vt:lpstr>
      <vt:lpstr>ORAL HEALTH</vt:lpstr>
      <vt:lpstr>MENTAL HEALTH</vt:lpstr>
      <vt:lpstr>SEXUAL HEALTH</vt:lpstr>
      <vt:lpstr>THINGS TO MONITOR</vt:lpstr>
      <vt:lpstr>THINGS TO MONITOR</vt:lpstr>
      <vt:lpstr>THINGS TO MONITOR</vt:lpstr>
      <vt:lpstr>THINGS TO MONITOR</vt:lpstr>
      <vt:lpstr>Diabetes Management   What else can I do to stay healthy?</vt:lpstr>
      <vt:lpstr>THE GOOD NEWS</vt:lpstr>
      <vt:lpstr>MANAGING BLOOD SUGARS AND DIABETES</vt:lpstr>
      <vt:lpstr>MEDICATIONS</vt:lpstr>
      <vt:lpstr>TRUE OR FALSE?  Going on a medication for diabetes means that I’ve failed my diet / exercise plans and my diabetes is getting worse</vt:lpstr>
      <vt:lpstr>THE FACTS</vt:lpstr>
      <vt:lpstr>WHAT DO MEDICATIONS DO?</vt:lpstr>
      <vt:lpstr>MEDICATION:  THINGS TO CONSIDER</vt:lpstr>
      <vt:lpstr>Ways THAT medications lower glucose levels</vt:lpstr>
      <vt:lpstr>Metformin</vt:lpstr>
      <vt:lpstr>Glyburide Gliclazide   Repaglinide Diabeta Diamicron  Gluconorm</vt:lpstr>
      <vt:lpstr>Liraglutide   Semaglutide  Dulaglutide Victoza    Ozempic   Trulicity</vt:lpstr>
      <vt:lpstr>Insulin</vt:lpstr>
      <vt:lpstr>MEDICATIONS</vt:lpstr>
      <vt:lpstr>OTHER MEDICATIONS</vt:lpstr>
      <vt:lpstr>POLL QUESTION</vt:lpstr>
      <vt:lpstr>NATURAL HEALTH PRODUCTS</vt:lpstr>
      <vt:lpstr>PowerPoint Presentation</vt:lpstr>
      <vt:lpstr>DIABETES RESOURCES</vt:lpstr>
      <vt:lpstr>SMOKING RESOURCES</vt:lpstr>
      <vt:lpstr>Thank you!</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Separating Fact from Fiction</dc:title>
  <dc:creator>Jennifer Gibson</dc:creator>
  <cp:lastModifiedBy>Shauna Doerksen</cp:lastModifiedBy>
  <cp:revision>438</cp:revision>
  <dcterms:created xsi:type="dcterms:W3CDTF">2021-03-13T03:19:49Z</dcterms:created>
  <dcterms:modified xsi:type="dcterms:W3CDTF">2021-10-17T23:13:14Z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0x010100DA6DAF85FFDD9148BF0BE77130E3FC50</vt:lpwstr>
  </property>
</Properties>
</file>